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8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2014-06-30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3969" y="2830165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283968" y="1854572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7596336" y="267494"/>
            <a:ext cx="1296144" cy="307777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Insert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LOGO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Enter Your Tittle 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394472"/>
          </a:xfrm>
        </p:spPr>
        <p:txBody>
          <a:bodyPr>
            <a:normAutofit lnSpcReduction="10000"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107</Words>
  <Application>Microsoft Office PowerPoint</Application>
  <PresentationFormat>On-screen Show (16:9)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11</cp:revision>
  <dcterms:created xsi:type="dcterms:W3CDTF">2014-04-01T16:27:38Z</dcterms:created>
  <dcterms:modified xsi:type="dcterms:W3CDTF">2014-06-30T01:02:46Z</dcterms:modified>
</cp:coreProperties>
</file>