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52" r:id="rId11"/>
    <p:sldId id="309" r:id="rId12"/>
    <p:sldId id="310" r:id="rId13"/>
    <p:sldId id="311" r:id="rId14"/>
    <p:sldId id="312" r:id="rId15"/>
    <p:sldId id="313" r:id="rId16"/>
    <p:sldId id="35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7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77" r:id="rId41"/>
    <p:sldId id="339" r:id="rId42"/>
    <p:sldId id="340" r:id="rId43"/>
    <p:sldId id="299" r:id="rId44"/>
    <p:sldId id="300" r:id="rId45"/>
    <p:sldId id="346" r:id="rId46"/>
    <p:sldId id="303" r:id="rId47"/>
    <p:sldId id="302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48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051-46AB-A8AA-F2EAF551DD0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051-46AB-A8AA-F2EAF551DD0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4-6051-46AB-A8AA-F2EAF551DD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6-6051-46AB-A8AA-F2EAF551DD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8-6051-46AB-A8AA-F2EAF551DD0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A-6051-46AB-A8AA-F2EAF551DD02}"/>
              </c:ext>
            </c:extLst>
          </c:dPt>
          <c:cat>
            <c:strRef>
              <c:f>Sheet1!$A$2:$A$7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75</c:v>
                </c:pt>
                <c:pt idx="4">
                  <c:v>80</c:v>
                </c:pt>
                <c:pt idx="5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051-46AB-A8AA-F2EAF551D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5"/>
        <c:overlap val="100"/>
        <c:axId val="185940224"/>
        <c:axId val="187105664"/>
      </c:barChart>
      <c:catAx>
        <c:axId val="18594022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7105664"/>
        <c:crosses val="autoZero"/>
        <c:auto val="1"/>
        <c:lblAlgn val="ctr"/>
        <c:lblOffset val="100"/>
        <c:noMultiLvlLbl val="0"/>
      </c:catAx>
      <c:valAx>
        <c:axId val="18710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94022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60</c:v>
                </c:pt>
                <c:pt idx="3">
                  <c:v>65</c:v>
                </c:pt>
                <c:pt idx="4">
                  <c:v>50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6-4548-9909-67E90BF5F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  <c:pt idx="4">
                  <c:v>30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46-4548-9909-67E90BF5F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20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46-4548-9909-67E90BF5F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49725312"/>
        <c:axId val="249726848"/>
      </c:barChart>
      <c:catAx>
        <c:axId val="2497253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49726848"/>
        <c:crosses val="autoZero"/>
        <c:auto val="1"/>
        <c:lblAlgn val="ctr"/>
        <c:lblOffset val="100"/>
        <c:noMultiLvlLbl val="0"/>
      </c:catAx>
      <c:valAx>
        <c:axId val="24972684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4972531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15</c:v>
                </c:pt>
                <c:pt idx="5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D-41CE-B049-4C2DCB272C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1D-41CE-B049-4C2DCB272C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42</c:v>
                </c:pt>
                <c:pt idx="1">
                  <c:v>12</c:v>
                </c:pt>
                <c:pt idx="2">
                  <c:v>43</c:v>
                </c:pt>
                <c:pt idx="3">
                  <c:v>35</c:v>
                </c:pt>
                <c:pt idx="4">
                  <c:v>55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1D-41CE-B049-4C2DCB272C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axId val="62692352"/>
        <c:axId val="65237760"/>
      </c:barChart>
      <c:catAx>
        <c:axId val="62692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5237760"/>
        <c:crosses val="autoZero"/>
        <c:auto val="1"/>
        <c:lblAlgn val="ctr"/>
        <c:lblOffset val="100"/>
        <c:noMultiLvlLbl val="0"/>
      </c:catAx>
      <c:valAx>
        <c:axId val="65237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626923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7959BA6-232B-4F70-BF77-0D8547BABE47}"/>
              </a:ext>
            </a:extLst>
          </p:cNvPr>
          <p:cNvGrpSpPr/>
          <p:nvPr userDrawn="1"/>
        </p:nvGrpSpPr>
        <p:grpSpPr>
          <a:xfrm>
            <a:off x="7814194" y="1860209"/>
            <a:ext cx="5039313" cy="4417981"/>
            <a:chOff x="7814194" y="1860209"/>
            <a:chExt cx="5039313" cy="4417981"/>
          </a:xfrm>
        </p:grpSpPr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93897E62-915F-4CC5-9F07-8F49E04B889D}"/>
                </a:ext>
              </a:extLst>
            </p:cNvPr>
            <p:cNvSpPr/>
            <p:nvPr userDrawn="1"/>
          </p:nvSpPr>
          <p:spPr>
            <a:xfrm>
              <a:off x="7814194" y="5831668"/>
              <a:ext cx="5039313" cy="44652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" name="Group 20">
              <a:extLst>
                <a:ext uri="{FF2B5EF4-FFF2-40B4-BE49-F238E27FC236}">
                  <a16:creationId xmlns:a16="http://schemas.microsoft.com/office/drawing/2014/main" id="{82382140-C839-400A-8B2E-049BFB8EAD19}"/>
                </a:ext>
              </a:extLst>
            </p:cNvPr>
            <p:cNvGrpSpPr/>
            <p:nvPr userDrawn="1"/>
          </p:nvGrpSpPr>
          <p:grpSpPr>
            <a:xfrm>
              <a:off x="9127830" y="1860209"/>
              <a:ext cx="2386146" cy="4194720"/>
              <a:chOff x="445712" y="1449040"/>
              <a:chExt cx="2113018" cy="3924176"/>
            </a:xfrm>
          </p:grpSpPr>
          <p:sp>
            <p:nvSpPr>
              <p:cNvPr id="3" name="Rounded Rectangle 21">
                <a:extLst>
                  <a:ext uri="{FF2B5EF4-FFF2-40B4-BE49-F238E27FC236}">
                    <a16:creationId xmlns:a16="http://schemas.microsoft.com/office/drawing/2014/main" id="{3E854C78-017C-4E85-AA4C-98708821A22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4" name="Rectangle 22">
                <a:extLst>
                  <a:ext uri="{FF2B5EF4-FFF2-40B4-BE49-F238E27FC236}">
                    <a16:creationId xmlns:a16="http://schemas.microsoft.com/office/drawing/2014/main" id="{2417AA3E-41ED-42FF-8545-E4D79E1F8416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" name="Group 23">
                <a:extLst>
                  <a:ext uri="{FF2B5EF4-FFF2-40B4-BE49-F238E27FC236}">
                    <a16:creationId xmlns:a16="http://schemas.microsoft.com/office/drawing/2014/main" id="{EE70244F-AE91-4CB9-A7C5-91067E43DC8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6" name="Oval 24">
                  <a:extLst>
                    <a:ext uri="{FF2B5EF4-FFF2-40B4-BE49-F238E27FC236}">
                      <a16:creationId xmlns:a16="http://schemas.microsoft.com/office/drawing/2014/main" id="{7C044278-9947-403A-A9F5-E42FA8781D1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7" name="Rounded Rectangle 25">
                  <a:extLst>
                    <a:ext uri="{FF2B5EF4-FFF2-40B4-BE49-F238E27FC236}">
                      <a16:creationId xmlns:a16="http://schemas.microsoft.com/office/drawing/2014/main" id="{D6F132C7-721E-49E2-AA0B-EE06506F1A91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3978C51-C682-4269-91E7-F2B469FA6D0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245573" y="2187162"/>
            <a:ext cx="2149921" cy="339444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E02A6-0378-430E-AD17-85DF18090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8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35D01421-1CD6-4AF5-BF05-34C1F2A05DDC}"/>
              </a:ext>
            </a:extLst>
          </p:cNvPr>
          <p:cNvSpPr/>
          <p:nvPr userDrawn="1"/>
        </p:nvSpPr>
        <p:spPr>
          <a:xfrm>
            <a:off x="189531" y="5988784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1629A3-B767-4300-9C7C-9ADDAB92B4F0}"/>
              </a:ext>
            </a:extLst>
          </p:cNvPr>
          <p:cNvGrpSpPr/>
          <p:nvPr userDrawn="1"/>
        </p:nvGrpSpPr>
        <p:grpSpPr>
          <a:xfrm>
            <a:off x="826539" y="3545781"/>
            <a:ext cx="4890622" cy="2687065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1B2B7B-D361-42C4-91D5-C21E6AFA59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3302AC-9147-4C37-B7CD-BDD91327645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2E56BD-3EE7-438A-A2BE-E0B24403062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518E45-015D-4586-9460-F00575EFDD9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E29BC3-7488-4088-B981-510EAE5EF1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D7254-1AA8-4D9D-8BEA-82F164D8F6A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DDFD483-FDBD-49B7-8A75-D1FEEACE80C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28EA149-839F-4F9B-98C7-79828F7FA25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75EDE9-A590-48A3-B182-70994D6E91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27CB49D-5B4E-49DE-A4FF-5F70FC8BD44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0F44E2B-77CD-49A4-B107-ADDC7D530D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65067-7972-49DB-9E5A-328DB1FEC6F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1212B88-2185-47FE-85B2-1D4E848291D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76563" y="3682168"/>
            <a:ext cx="3595770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806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190D85C-31EB-4A75-915E-2C95A096231B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95114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354F78E-D5D6-4FC3-A4CA-5AE593088A5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0865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B111915-AB98-4076-9063-98C133143B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86616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85EB07C-AC33-4480-B733-D1796F4650B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532368" y="2392774"/>
            <a:ext cx="1711826" cy="17118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8AB1E1-8148-49E9-95FD-6804674767E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8235" y="635634"/>
            <a:ext cx="6379790" cy="5586731"/>
          </a:xfrm>
          <a:custGeom>
            <a:avLst/>
            <a:gdLst>
              <a:gd name="connsiteX0" fmla="*/ 5582316 w 6379790"/>
              <a:gd name="connsiteY0" fmla="*/ 4788536 h 5586731"/>
              <a:gd name="connsiteX1" fmla="*/ 6379790 w 6379790"/>
              <a:gd name="connsiteY1" fmla="*/ 4788536 h 5586731"/>
              <a:gd name="connsiteX2" fmla="*/ 6379790 w 6379790"/>
              <a:gd name="connsiteY2" fmla="*/ 5586731 h 5586731"/>
              <a:gd name="connsiteX3" fmla="*/ 5582316 w 6379790"/>
              <a:gd name="connsiteY3" fmla="*/ 5586731 h 5586731"/>
              <a:gd name="connsiteX4" fmla="*/ 3189895 w 6379790"/>
              <a:gd name="connsiteY4" fmla="*/ 3990341 h 5586731"/>
              <a:gd name="connsiteX5" fmla="*/ 3189895 w 6379790"/>
              <a:gd name="connsiteY5" fmla="*/ 4788536 h 5586731"/>
              <a:gd name="connsiteX6" fmla="*/ 3987368 w 6379790"/>
              <a:gd name="connsiteY6" fmla="*/ 4788536 h 5586731"/>
              <a:gd name="connsiteX7" fmla="*/ 3987368 w 6379790"/>
              <a:gd name="connsiteY7" fmla="*/ 3990341 h 5586731"/>
              <a:gd name="connsiteX8" fmla="*/ 5582316 w 6379790"/>
              <a:gd name="connsiteY8" fmla="*/ 3192146 h 5586731"/>
              <a:gd name="connsiteX9" fmla="*/ 6379790 w 6379790"/>
              <a:gd name="connsiteY9" fmla="*/ 3192146 h 5586731"/>
              <a:gd name="connsiteX10" fmla="*/ 6379790 w 6379790"/>
              <a:gd name="connsiteY10" fmla="*/ 3990341 h 5586731"/>
              <a:gd name="connsiteX11" fmla="*/ 5582316 w 6379790"/>
              <a:gd name="connsiteY11" fmla="*/ 3990341 h 5586731"/>
              <a:gd name="connsiteX12" fmla="*/ 5582316 w 6379790"/>
              <a:gd name="connsiteY12" fmla="*/ 0 h 5586731"/>
              <a:gd name="connsiteX13" fmla="*/ 6379790 w 6379790"/>
              <a:gd name="connsiteY13" fmla="*/ 0 h 5586731"/>
              <a:gd name="connsiteX14" fmla="*/ 6379790 w 6379790"/>
              <a:gd name="connsiteY14" fmla="*/ 797565 h 5586731"/>
              <a:gd name="connsiteX15" fmla="*/ 5582316 w 6379790"/>
              <a:gd name="connsiteY15" fmla="*/ 797565 h 5586731"/>
              <a:gd name="connsiteX16" fmla="*/ 0 w 6379790"/>
              <a:gd name="connsiteY16" fmla="*/ 0 h 5586731"/>
              <a:gd name="connsiteX17" fmla="*/ 2392421 w 6379790"/>
              <a:gd name="connsiteY17" fmla="*/ 0 h 5586731"/>
              <a:gd name="connsiteX18" fmla="*/ 2392421 w 6379790"/>
              <a:gd name="connsiteY18" fmla="*/ 797563 h 5586731"/>
              <a:gd name="connsiteX19" fmla="*/ 3189895 w 6379790"/>
              <a:gd name="connsiteY19" fmla="*/ 797563 h 5586731"/>
              <a:gd name="connsiteX20" fmla="*/ 3189895 w 6379790"/>
              <a:gd name="connsiteY20" fmla="*/ 0 h 5586731"/>
              <a:gd name="connsiteX21" fmla="*/ 4784842 w 6379790"/>
              <a:gd name="connsiteY21" fmla="*/ 0 h 5586731"/>
              <a:gd name="connsiteX22" fmla="*/ 4784842 w 6379790"/>
              <a:gd name="connsiteY22" fmla="*/ 797565 h 5586731"/>
              <a:gd name="connsiteX23" fmla="*/ 3987369 w 6379790"/>
              <a:gd name="connsiteY23" fmla="*/ 797565 h 5586731"/>
              <a:gd name="connsiteX24" fmla="*/ 3987369 w 6379790"/>
              <a:gd name="connsiteY24" fmla="*/ 1595756 h 5586731"/>
              <a:gd name="connsiteX25" fmla="*/ 4784842 w 6379790"/>
              <a:gd name="connsiteY25" fmla="*/ 1595756 h 5586731"/>
              <a:gd name="connsiteX26" fmla="*/ 4784842 w 6379790"/>
              <a:gd name="connsiteY26" fmla="*/ 797565 h 5586731"/>
              <a:gd name="connsiteX27" fmla="*/ 5582316 w 6379790"/>
              <a:gd name="connsiteY27" fmla="*/ 797565 h 5586731"/>
              <a:gd name="connsiteX28" fmla="*/ 5582316 w 6379790"/>
              <a:gd name="connsiteY28" fmla="*/ 1595756 h 5586731"/>
              <a:gd name="connsiteX29" fmla="*/ 6379790 w 6379790"/>
              <a:gd name="connsiteY29" fmla="*/ 1595756 h 5586731"/>
              <a:gd name="connsiteX30" fmla="*/ 6379790 w 6379790"/>
              <a:gd name="connsiteY30" fmla="*/ 2393951 h 5586731"/>
              <a:gd name="connsiteX31" fmla="*/ 5582316 w 6379790"/>
              <a:gd name="connsiteY31" fmla="*/ 2393951 h 5586731"/>
              <a:gd name="connsiteX32" fmla="*/ 5582316 w 6379790"/>
              <a:gd name="connsiteY32" fmla="*/ 3192146 h 5586731"/>
              <a:gd name="connsiteX33" fmla="*/ 4784842 w 6379790"/>
              <a:gd name="connsiteY33" fmla="*/ 3192146 h 5586731"/>
              <a:gd name="connsiteX34" fmla="*/ 4784842 w 6379790"/>
              <a:gd name="connsiteY34" fmla="*/ 2393951 h 5586731"/>
              <a:gd name="connsiteX35" fmla="*/ 3987369 w 6379790"/>
              <a:gd name="connsiteY35" fmla="*/ 2393951 h 5586731"/>
              <a:gd name="connsiteX36" fmla="*/ 3987369 w 6379790"/>
              <a:gd name="connsiteY36" fmla="*/ 3192146 h 5586731"/>
              <a:gd name="connsiteX37" fmla="*/ 4784842 w 6379790"/>
              <a:gd name="connsiteY37" fmla="*/ 3192146 h 5586731"/>
              <a:gd name="connsiteX38" fmla="*/ 4784842 w 6379790"/>
              <a:gd name="connsiteY38" fmla="*/ 3990341 h 5586731"/>
              <a:gd name="connsiteX39" fmla="*/ 5582316 w 6379790"/>
              <a:gd name="connsiteY39" fmla="*/ 3990341 h 5586731"/>
              <a:gd name="connsiteX40" fmla="*/ 5582316 w 6379790"/>
              <a:gd name="connsiteY40" fmla="*/ 4788536 h 5586731"/>
              <a:gd name="connsiteX41" fmla="*/ 4784842 w 6379790"/>
              <a:gd name="connsiteY41" fmla="*/ 4788536 h 5586731"/>
              <a:gd name="connsiteX42" fmla="*/ 4784842 w 6379790"/>
              <a:gd name="connsiteY42" fmla="*/ 5586731 h 5586731"/>
              <a:gd name="connsiteX43" fmla="*/ 3987369 w 6379790"/>
              <a:gd name="connsiteY43" fmla="*/ 5586731 h 5586731"/>
              <a:gd name="connsiteX44" fmla="*/ 3987368 w 6379790"/>
              <a:gd name="connsiteY44" fmla="*/ 5586731 h 5586731"/>
              <a:gd name="connsiteX45" fmla="*/ 3189895 w 6379790"/>
              <a:gd name="connsiteY45" fmla="*/ 5586731 h 5586731"/>
              <a:gd name="connsiteX46" fmla="*/ 2392421 w 6379790"/>
              <a:gd name="connsiteY46" fmla="*/ 5586731 h 5586731"/>
              <a:gd name="connsiteX47" fmla="*/ 1594947 w 6379790"/>
              <a:gd name="connsiteY47" fmla="*/ 5586731 h 5586731"/>
              <a:gd name="connsiteX48" fmla="*/ 1594947 w 6379790"/>
              <a:gd name="connsiteY48" fmla="*/ 4788536 h 5586731"/>
              <a:gd name="connsiteX49" fmla="*/ 797474 w 6379790"/>
              <a:gd name="connsiteY49" fmla="*/ 4788536 h 5586731"/>
              <a:gd name="connsiteX50" fmla="*/ 797474 w 6379790"/>
              <a:gd name="connsiteY50" fmla="*/ 5586731 h 5586731"/>
              <a:gd name="connsiteX51" fmla="*/ 0 w 6379790"/>
              <a:gd name="connsiteY51" fmla="*/ 5586731 h 5586731"/>
              <a:gd name="connsiteX52" fmla="*/ 0 w 6379790"/>
              <a:gd name="connsiteY52" fmla="*/ 4788536 h 5586731"/>
              <a:gd name="connsiteX53" fmla="*/ 0 w 6379790"/>
              <a:gd name="connsiteY53" fmla="*/ 3990341 h 5586731"/>
              <a:gd name="connsiteX54" fmla="*/ 0 w 6379790"/>
              <a:gd name="connsiteY54" fmla="*/ 3192146 h 5586731"/>
              <a:gd name="connsiteX55" fmla="*/ 0 w 6379790"/>
              <a:gd name="connsiteY55" fmla="*/ 2393951 h 5586731"/>
              <a:gd name="connsiteX56" fmla="*/ 797473 w 6379790"/>
              <a:gd name="connsiteY56" fmla="*/ 2393951 h 5586731"/>
              <a:gd name="connsiteX57" fmla="*/ 797473 w 6379790"/>
              <a:gd name="connsiteY57" fmla="*/ 1595756 h 5586731"/>
              <a:gd name="connsiteX58" fmla="*/ 0 w 6379790"/>
              <a:gd name="connsiteY58" fmla="*/ 1595756 h 5586731"/>
              <a:gd name="connsiteX59" fmla="*/ 0 w 6379790"/>
              <a:gd name="connsiteY59" fmla="*/ 797562 h 5586731"/>
              <a:gd name="connsiteX60" fmla="*/ 0 w 6379790"/>
              <a:gd name="connsiteY60" fmla="*/ 797561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5582316" y="4788536"/>
                </a:move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close/>
                <a:moveTo>
                  <a:pt x="3189895" y="3990341"/>
                </a:moveTo>
                <a:lnTo>
                  <a:pt x="3189895" y="4788536"/>
                </a:lnTo>
                <a:lnTo>
                  <a:pt x="3987368" y="4788536"/>
                </a:lnTo>
                <a:lnTo>
                  <a:pt x="3987368" y="3990341"/>
                </a:lnTo>
                <a:close/>
                <a:moveTo>
                  <a:pt x="5582316" y="3192146"/>
                </a:moveTo>
                <a:lnTo>
                  <a:pt x="6379790" y="3192146"/>
                </a:lnTo>
                <a:lnTo>
                  <a:pt x="6379790" y="3990341"/>
                </a:lnTo>
                <a:lnTo>
                  <a:pt x="5582316" y="3990341"/>
                </a:lnTo>
                <a:close/>
                <a:moveTo>
                  <a:pt x="5582316" y="0"/>
                </a:moveTo>
                <a:lnTo>
                  <a:pt x="6379790" y="0"/>
                </a:lnTo>
                <a:lnTo>
                  <a:pt x="6379790" y="797565"/>
                </a:lnTo>
                <a:lnTo>
                  <a:pt x="5582316" y="797565"/>
                </a:lnTo>
                <a:close/>
                <a:moveTo>
                  <a:pt x="0" y="0"/>
                </a:moveTo>
                <a:lnTo>
                  <a:pt x="2392421" y="0"/>
                </a:lnTo>
                <a:lnTo>
                  <a:pt x="2392421" y="797563"/>
                </a:lnTo>
                <a:lnTo>
                  <a:pt x="3189895" y="797563"/>
                </a:lnTo>
                <a:lnTo>
                  <a:pt x="3189895" y="0"/>
                </a:lnTo>
                <a:lnTo>
                  <a:pt x="4784842" y="0"/>
                </a:lnTo>
                <a:lnTo>
                  <a:pt x="4784842" y="797565"/>
                </a:lnTo>
                <a:lnTo>
                  <a:pt x="3987369" y="797565"/>
                </a:lnTo>
                <a:lnTo>
                  <a:pt x="3987369" y="1595756"/>
                </a:lnTo>
                <a:lnTo>
                  <a:pt x="4784842" y="1595756"/>
                </a:lnTo>
                <a:lnTo>
                  <a:pt x="4784842" y="797565"/>
                </a:lnTo>
                <a:lnTo>
                  <a:pt x="5582316" y="797565"/>
                </a:lnTo>
                <a:lnTo>
                  <a:pt x="5582316" y="1595756"/>
                </a:lnTo>
                <a:lnTo>
                  <a:pt x="6379790" y="1595756"/>
                </a:lnTo>
                <a:lnTo>
                  <a:pt x="6379790" y="2393951"/>
                </a:lnTo>
                <a:lnTo>
                  <a:pt x="5582316" y="2393951"/>
                </a:lnTo>
                <a:lnTo>
                  <a:pt x="5582316" y="3192146"/>
                </a:lnTo>
                <a:lnTo>
                  <a:pt x="4784842" y="3192146"/>
                </a:lnTo>
                <a:lnTo>
                  <a:pt x="4784842" y="2393951"/>
                </a:lnTo>
                <a:lnTo>
                  <a:pt x="3987369" y="2393951"/>
                </a:lnTo>
                <a:lnTo>
                  <a:pt x="3987369" y="3192146"/>
                </a:lnTo>
                <a:lnTo>
                  <a:pt x="4784842" y="3192146"/>
                </a:lnTo>
                <a:lnTo>
                  <a:pt x="4784842" y="3990341"/>
                </a:lnTo>
                <a:lnTo>
                  <a:pt x="5582316" y="3990341"/>
                </a:lnTo>
                <a:lnTo>
                  <a:pt x="5582316" y="4788536"/>
                </a:lnTo>
                <a:lnTo>
                  <a:pt x="4784842" y="4788536"/>
                </a:lnTo>
                <a:lnTo>
                  <a:pt x="4784842" y="5586731"/>
                </a:lnTo>
                <a:lnTo>
                  <a:pt x="3987369" y="5586731"/>
                </a:lnTo>
                <a:lnTo>
                  <a:pt x="3987368" y="5586731"/>
                </a:lnTo>
                <a:lnTo>
                  <a:pt x="3189895" y="5586731"/>
                </a:lnTo>
                <a:lnTo>
                  <a:pt x="2392421" y="5586731"/>
                </a:lnTo>
                <a:lnTo>
                  <a:pt x="1594947" y="5586731"/>
                </a:lnTo>
                <a:lnTo>
                  <a:pt x="1594947" y="4788536"/>
                </a:ln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lnTo>
                  <a:pt x="0" y="4788536"/>
                </a:lnTo>
                <a:lnTo>
                  <a:pt x="0" y="3990341"/>
                </a:lnTo>
                <a:lnTo>
                  <a:pt x="0" y="3192146"/>
                </a:lnTo>
                <a:lnTo>
                  <a:pt x="0" y="2393951"/>
                </a:lnTo>
                <a:lnTo>
                  <a:pt x="797473" y="2393951"/>
                </a:lnTo>
                <a:lnTo>
                  <a:pt x="797473" y="1595756"/>
                </a:lnTo>
                <a:lnTo>
                  <a:pt x="0" y="1595756"/>
                </a:lnTo>
                <a:lnTo>
                  <a:pt x="0" y="797562"/>
                </a:lnTo>
                <a:lnTo>
                  <a:pt x="0" y="797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2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87B19B0-3649-419E-B83B-69001425C8F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DD0BA-4EFB-4795-8969-0FFB84E5BAE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1CF2F88-87EB-4812-8080-E038E2F958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263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83475" y="6111314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83475" y="3119636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Robot Industry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83475" y="5704959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48130" y="340468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87244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028DCD-6B5C-40B0-BC28-3C92608419F9}"/>
              </a:ext>
            </a:extLst>
          </p:cNvPr>
          <p:cNvSpPr/>
          <p:nvPr/>
        </p:nvSpPr>
        <p:spPr>
          <a:xfrm rot="14190664">
            <a:off x="4917422" y="3264928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2AD02C-E551-4138-B011-2BAB0D9AF920}"/>
              </a:ext>
            </a:extLst>
          </p:cNvPr>
          <p:cNvSpPr/>
          <p:nvPr/>
        </p:nvSpPr>
        <p:spPr>
          <a:xfrm rot="18091456">
            <a:off x="6489610" y="3988826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875146-F452-4E75-8058-8C67DC26E2E3}"/>
              </a:ext>
            </a:extLst>
          </p:cNvPr>
          <p:cNvSpPr/>
          <p:nvPr/>
        </p:nvSpPr>
        <p:spPr>
          <a:xfrm rot="19725368">
            <a:off x="6012780" y="2270961"/>
            <a:ext cx="405294" cy="20722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4D37D5-CAA4-4CFF-8A9D-A654E2A875DE}"/>
              </a:ext>
            </a:extLst>
          </p:cNvPr>
          <p:cNvGrpSpPr/>
          <p:nvPr/>
        </p:nvGrpSpPr>
        <p:grpSpPr>
          <a:xfrm>
            <a:off x="5533488" y="3485925"/>
            <a:ext cx="1344828" cy="1344828"/>
            <a:chOff x="1089413" y="2131797"/>
            <a:chExt cx="2968238" cy="29682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8534E7-A973-42E3-94A4-EC45C5E45525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D167652-80FC-4247-A2FB-19E8439E06B8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68421-1320-4083-BA2A-ED769A76D6C5}"/>
              </a:ext>
            </a:extLst>
          </p:cNvPr>
          <p:cNvGrpSpPr/>
          <p:nvPr/>
        </p:nvGrpSpPr>
        <p:grpSpPr>
          <a:xfrm>
            <a:off x="5533488" y="1740962"/>
            <a:ext cx="1298170" cy="1298170"/>
            <a:chOff x="1089413" y="2131797"/>
            <a:chExt cx="2968238" cy="29682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B5175E-6CF7-40F1-9967-AC8CBC50B467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78F91B-22B4-472A-9D2B-4CC971E94CB0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B988E4-3A6C-4C3A-882E-A73DB344B428}"/>
              </a:ext>
            </a:extLst>
          </p:cNvPr>
          <p:cNvGrpSpPr/>
          <p:nvPr/>
        </p:nvGrpSpPr>
        <p:grpSpPr>
          <a:xfrm>
            <a:off x="3936380" y="4531668"/>
            <a:ext cx="1298170" cy="1298170"/>
            <a:chOff x="1089413" y="2131797"/>
            <a:chExt cx="2968238" cy="29682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BCB63F-2CCE-4467-9445-AC0086438EE7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F8C02-C04F-4E22-B6BF-76885237C566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0E2FD1-11E7-43D4-84EF-AF6E16F1C29C}"/>
              </a:ext>
            </a:extLst>
          </p:cNvPr>
          <p:cNvGrpSpPr/>
          <p:nvPr/>
        </p:nvGrpSpPr>
        <p:grpSpPr>
          <a:xfrm>
            <a:off x="7121071" y="4531668"/>
            <a:ext cx="1298170" cy="1298170"/>
            <a:chOff x="1089413" y="2131797"/>
            <a:chExt cx="2968238" cy="29682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8E6CDA-EA5F-4F6A-8A47-F7B2AA4ED312}"/>
                </a:ext>
              </a:extLst>
            </p:cNvPr>
            <p:cNvSpPr/>
            <p:nvPr/>
          </p:nvSpPr>
          <p:spPr>
            <a:xfrm>
              <a:off x="1089413" y="2131797"/>
              <a:ext cx="2968238" cy="2968238"/>
            </a:xfrm>
            <a:custGeom>
              <a:avLst/>
              <a:gdLst>
                <a:gd name="connsiteX0" fmla="*/ 1484119 w 2968238"/>
                <a:gd name="connsiteY0" fmla="*/ 1312669 h 2968238"/>
                <a:gd name="connsiteX1" fmla="*/ 1312669 w 2968238"/>
                <a:gd name="connsiteY1" fmla="*/ 1484119 h 2968238"/>
                <a:gd name="connsiteX2" fmla="*/ 1484119 w 2968238"/>
                <a:gd name="connsiteY2" fmla="*/ 1655569 h 2968238"/>
                <a:gd name="connsiteX3" fmla="*/ 1655569 w 2968238"/>
                <a:gd name="connsiteY3" fmla="*/ 1484119 h 2968238"/>
                <a:gd name="connsiteX4" fmla="*/ 1484119 w 2968238"/>
                <a:gd name="connsiteY4" fmla="*/ 1312669 h 2968238"/>
                <a:gd name="connsiteX5" fmla="*/ 1484119 w 2968238"/>
                <a:gd name="connsiteY5" fmla="*/ 0 h 2968238"/>
                <a:gd name="connsiteX6" fmla="*/ 2968238 w 2968238"/>
                <a:gd name="connsiteY6" fmla="*/ 1484119 h 2968238"/>
                <a:gd name="connsiteX7" fmla="*/ 1484119 w 2968238"/>
                <a:gd name="connsiteY7" fmla="*/ 2968238 h 2968238"/>
                <a:gd name="connsiteX8" fmla="*/ 0 w 2968238"/>
                <a:gd name="connsiteY8" fmla="*/ 1484119 h 2968238"/>
                <a:gd name="connsiteX9" fmla="*/ 1484119 w 2968238"/>
                <a:gd name="connsiteY9" fmla="*/ 0 h 296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8238" h="2968238">
                  <a:moveTo>
                    <a:pt x="1484119" y="1312669"/>
                  </a:moveTo>
                  <a:cubicBezTo>
                    <a:pt x="1389430" y="1312669"/>
                    <a:pt x="1312669" y="1389430"/>
                    <a:pt x="1312669" y="1484119"/>
                  </a:cubicBezTo>
                  <a:cubicBezTo>
                    <a:pt x="1312669" y="1578808"/>
                    <a:pt x="1389430" y="1655569"/>
                    <a:pt x="1484119" y="1655569"/>
                  </a:cubicBezTo>
                  <a:cubicBezTo>
                    <a:pt x="1578808" y="1655569"/>
                    <a:pt x="1655569" y="1578808"/>
                    <a:pt x="1655569" y="1484119"/>
                  </a:cubicBezTo>
                  <a:cubicBezTo>
                    <a:pt x="1655569" y="1389430"/>
                    <a:pt x="1578808" y="1312669"/>
                    <a:pt x="1484119" y="1312669"/>
                  </a:cubicBezTo>
                  <a:close/>
                  <a:moveTo>
                    <a:pt x="1484119" y="0"/>
                  </a:moveTo>
                  <a:cubicBezTo>
                    <a:pt x="2303775" y="0"/>
                    <a:pt x="2968238" y="664463"/>
                    <a:pt x="2968238" y="1484119"/>
                  </a:cubicBezTo>
                  <a:cubicBezTo>
                    <a:pt x="2968238" y="2303775"/>
                    <a:pt x="2303775" y="2968238"/>
                    <a:pt x="1484119" y="2968238"/>
                  </a:cubicBezTo>
                  <a:cubicBezTo>
                    <a:pt x="664463" y="2968238"/>
                    <a:pt x="0" y="2303775"/>
                    <a:pt x="0" y="1484119"/>
                  </a:cubicBezTo>
                  <a:cubicBezTo>
                    <a:pt x="0" y="664463"/>
                    <a:pt x="664463" y="0"/>
                    <a:pt x="1484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0A0BB5B-4D1A-41E4-8A43-DBD2DCA1109A}"/>
                </a:ext>
              </a:extLst>
            </p:cNvPr>
            <p:cNvSpPr/>
            <p:nvPr/>
          </p:nvSpPr>
          <p:spPr>
            <a:xfrm>
              <a:off x="1234570" y="2279534"/>
              <a:ext cx="2678023" cy="2676273"/>
            </a:xfrm>
            <a:custGeom>
              <a:avLst/>
              <a:gdLst>
                <a:gd name="connsiteX0" fmla="*/ 1338961 w 2678023"/>
                <a:gd name="connsiteY0" fmla="*/ 855269 h 2676273"/>
                <a:gd name="connsiteX1" fmla="*/ 857849 w 2678023"/>
                <a:gd name="connsiteY1" fmla="*/ 1336381 h 2676273"/>
                <a:gd name="connsiteX2" fmla="*/ 1338961 w 2678023"/>
                <a:gd name="connsiteY2" fmla="*/ 1817493 h 2676273"/>
                <a:gd name="connsiteX3" fmla="*/ 1820073 w 2678023"/>
                <a:gd name="connsiteY3" fmla="*/ 1336381 h 2676273"/>
                <a:gd name="connsiteX4" fmla="*/ 1338961 w 2678023"/>
                <a:gd name="connsiteY4" fmla="*/ 855269 h 2676273"/>
                <a:gd name="connsiteX5" fmla="*/ 1338961 w 2678023"/>
                <a:gd name="connsiteY5" fmla="*/ 545806 h 2676273"/>
                <a:gd name="connsiteX6" fmla="*/ 2129536 w 2678023"/>
                <a:gd name="connsiteY6" fmla="*/ 1336381 h 2676273"/>
                <a:gd name="connsiteX7" fmla="*/ 1338961 w 2678023"/>
                <a:gd name="connsiteY7" fmla="*/ 2126956 h 2676273"/>
                <a:gd name="connsiteX8" fmla="*/ 548386 w 2678023"/>
                <a:gd name="connsiteY8" fmla="*/ 1336381 h 2676273"/>
                <a:gd name="connsiteX9" fmla="*/ 1338961 w 2678023"/>
                <a:gd name="connsiteY9" fmla="*/ 545806 h 2676273"/>
                <a:gd name="connsiteX10" fmla="*/ 1340068 w 2678023"/>
                <a:gd name="connsiteY10" fmla="*/ 359376 h 2676273"/>
                <a:gd name="connsiteX11" fmla="*/ 361775 w 2678023"/>
                <a:gd name="connsiteY11" fmla="*/ 1331995 h 2676273"/>
                <a:gd name="connsiteX12" fmla="*/ 1338521 w 2678023"/>
                <a:gd name="connsiteY12" fmla="*/ 2312868 h 2676273"/>
                <a:gd name="connsiteX13" fmla="*/ 2316814 w 2678023"/>
                <a:gd name="connsiteY13" fmla="*/ 1335606 h 2676273"/>
                <a:gd name="connsiteX14" fmla="*/ 1340068 w 2678023"/>
                <a:gd name="connsiteY14" fmla="*/ 359376 h 2676273"/>
                <a:gd name="connsiteX15" fmla="*/ 1190637 w 2678023"/>
                <a:gd name="connsiteY15" fmla="*/ 143 h 2676273"/>
                <a:gd name="connsiteX16" fmla="*/ 1235841 w 2678023"/>
                <a:gd name="connsiteY16" fmla="*/ 48758 h 2676273"/>
                <a:gd name="connsiteX17" fmla="*/ 1269895 w 2678023"/>
                <a:gd name="connsiteY17" fmla="*/ 162273 h 2676273"/>
                <a:gd name="connsiteX18" fmla="*/ 1303434 w 2678023"/>
                <a:gd name="connsiteY18" fmla="*/ 192716 h 2676273"/>
                <a:gd name="connsiteX19" fmla="*/ 1376702 w 2678023"/>
                <a:gd name="connsiteY19" fmla="*/ 192716 h 2676273"/>
                <a:gd name="connsiteX20" fmla="*/ 1409209 w 2678023"/>
                <a:gd name="connsiteY20" fmla="*/ 163305 h 2676273"/>
                <a:gd name="connsiteX21" fmla="*/ 1447392 w 2678023"/>
                <a:gd name="connsiteY21" fmla="*/ 37922 h 2676273"/>
                <a:gd name="connsiteX22" fmla="*/ 1499505 w 2678023"/>
                <a:gd name="connsiteY22" fmla="*/ 256 h 2676273"/>
                <a:gd name="connsiteX23" fmla="*/ 1513436 w 2678023"/>
                <a:gd name="connsiteY23" fmla="*/ 772 h 2676273"/>
                <a:gd name="connsiteX24" fmla="*/ 1573290 w 2678023"/>
                <a:gd name="connsiteY24" fmla="*/ 65269 h 2676273"/>
                <a:gd name="connsiteX25" fmla="*/ 1576902 w 2678023"/>
                <a:gd name="connsiteY25" fmla="*/ 185492 h 2676273"/>
                <a:gd name="connsiteX26" fmla="*/ 1598057 w 2678023"/>
                <a:gd name="connsiteY26" fmla="*/ 220578 h 2676273"/>
                <a:gd name="connsiteX27" fmla="*/ 1674422 w 2678023"/>
                <a:gd name="connsiteY27" fmla="*/ 240702 h 2676273"/>
                <a:gd name="connsiteX28" fmla="*/ 1710540 w 2678023"/>
                <a:gd name="connsiteY28" fmla="*/ 221610 h 2676273"/>
                <a:gd name="connsiteX29" fmla="*/ 1779165 w 2678023"/>
                <a:gd name="connsiteY29" fmla="*/ 111707 h 2676273"/>
                <a:gd name="connsiteX30" fmla="*/ 1845726 w 2678023"/>
                <a:gd name="connsiteY30" fmla="*/ 88488 h 2676273"/>
                <a:gd name="connsiteX31" fmla="*/ 1857594 w 2678023"/>
                <a:gd name="connsiteY31" fmla="*/ 92616 h 2676273"/>
                <a:gd name="connsiteX32" fmla="*/ 1895260 w 2678023"/>
                <a:gd name="connsiteY32" fmla="*/ 166401 h 2676273"/>
                <a:gd name="connsiteX33" fmla="*/ 1868429 w 2678023"/>
                <a:gd name="connsiteY33" fmla="*/ 281980 h 2676273"/>
                <a:gd name="connsiteX34" fmla="*/ 1887004 w 2678023"/>
                <a:gd name="connsiteY34" fmla="*/ 332030 h 2676273"/>
                <a:gd name="connsiteX35" fmla="*/ 1946857 w 2678023"/>
                <a:gd name="connsiteY35" fmla="*/ 365052 h 2676273"/>
                <a:gd name="connsiteX36" fmla="*/ 1986588 w 2678023"/>
                <a:gd name="connsiteY36" fmla="*/ 355765 h 2676273"/>
                <a:gd name="connsiteX37" fmla="*/ 2081528 w 2678023"/>
                <a:gd name="connsiteY37" fmla="*/ 267532 h 2676273"/>
                <a:gd name="connsiteX38" fmla="*/ 2151701 w 2678023"/>
                <a:gd name="connsiteY38" fmla="*/ 261857 h 2676273"/>
                <a:gd name="connsiteX39" fmla="*/ 2155312 w 2678023"/>
                <a:gd name="connsiteY39" fmla="*/ 264437 h 2676273"/>
                <a:gd name="connsiteX40" fmla="*/ 2177500 w 2678023"/>
                <a:gd name="connsiteY40" fmla="*/ 353701 h 2676273"/>
                <a:gd name="connsiteX41" fmla="*/ 2122290 w 2678023"/>
                <a:gd name="connsiteY41" fmla="*/ 456896 h 2676273"/>
                <a:gd name="connsiteX42" fmla="*/ 2126934 w 2678023"/>
                <a:gd name="connsiteY42" fmla="*/ 505914 h 2676273"/>
                <a:gd name="connsiteX43" fmla="*/ 2173372 w 2678023"/>
                <a:gd name="connsiteY43" fmla="*/ 551836 h 2676273"/>
                <a:gd name="connsiteX44" fmla="*/ 2219810 w 2678023"/>
                <a:gd name="connsiteY44" fmla="*/ 555964 h 2676273"/>
                <a:gd name="connsiteX45" fmla="*/ 2336937 w 2678023"/>
                <a:gd name="connsiteY45" fmla="*/ 494046 h 2676273"/>
                <a:gd name="connsiteX46" fmla="*/ 2400917 w 2678023"/>
                <a:gd name="connsiteY46" fmla="*/ 507462 h 2676273"/>
                <a:gd name="connsiteX47" fmla="*/ 2420525 w 2678023"/>
                <a:gd name="connsiteY47" fmla="*/ 533777 h 2676273"/>
                <a:gd name="connsiteX48" fmla="*/ 2415365 w 2678023"/>
                <a:gd name="connsiteY48" fmla="*/ 591566 h 2676273"/>
                <a:gd name="connsiteX49" fmla="*/ 2321973 w 2678023"/>
                <a:gd name="connsiteY49" fmla="*/ 692182 h 2676273"/>
                <a:gd name="connsiteX50" fmla="*/ 2313718 w 2678023"/>
                <a:gd name="connsiteY50" fmla="*/ 733460 h 2676273"/>
                <a:gd name="connsiteX51" fmla="*/ 2349320 w 2678023"/>
                <a:gd name="connsiteY51" fmla="*/ 795377 h 2676273"/>
                <a:gd name="connsiteX52" fmla="*/ 2394726 w 2678023"/>
                <a:gd name="connsiteY52" fmla="*/ 810341 h 2676273"/>
                <a:gd name="connsiteX53" fmla="*/ 2526816 w 2678023"/>
                <a:gd name="connsiteY53" fmla="*/ 780414 h 2676273"/>
                <a:gd name="connsiteX54" fmla="*/ 2575834 w 2678023"/>
                <a:gd name="connsiteY54" fmla="*/ 803117 h 2676273"/>
                <a:gd name="connsiteX55" fmla="*/ 2591313 w 2678023"/>
                <a:gd name="connsiteY55" fmla="*/ 838719 h 2676273"/>
                <a:gd name="connsiteX56" fmla="*/ 2570158 w 2678023"/>
                <a:gd name="connsiteY56" fmla="*/ 896509 h 2676273"/>
                <a:gd name="connsiteX57" fmla="*/ 2461287 w 2678023"/>
                <a:gd name="connsiteY57" fmla="*/ 964103 h 2676273"/>
                <a:gd name="connsiteX58" fmla="*/ 2438068 w 2678023"/>
                <a:gd name="connsiteY58" fmla="*/ 1014669 h 2676273"/>
                <a:gd name="connsiteX59" fmla="*/ 2454063 w 2678023"/>
                <a:gd name="connsiteY59" fmla="*/ 1073490 h 2676273"/>
                <a:gd name="connsiteX60" fmla="*/ 2492762 w 2678023"/>
                <a:gd name="connsiteY60" fmla="*/ 1100837 h 2676273"/>
                <a:gd name="connsiteX61" fmla="*/ 2628464 w 2678023"/>
                <a:gd name="connsiteY61" fmla="*/ 1105997 h 2676273"/>
                <a:gd name="connsiteX62" fmla="*/ 2672322 w 2678023"/>
                <a:gd name="connsiteY62" fmla="*/ 1140567 h 2676273"/>
                <a:gd name="connsiteX63" fmla="*/ 2677998 w 2678023"/>
                <a:gd name="connsiteY63" fmla="*/ 1182361 h 2676273"/>
                <a:gd name="connsiteX64" fmla="*/ 2644459 w 2678023"/>
                <a:gd name="connsiteY64" fmla="*/ 1229831 h 2676273"/>
                <a:gd name="connsiteX65" fmla="*/ 2522172 w 2678023"/>
                <a:gd name="connsiteY65" fmla="*/ 1267498 h 2676273"/>
                <a:gd name="connsiteX66" fmla="*/ 2483990 w 2678023"/>
                <a:gd name="connsiteY66" fmla="*/ 1315999 h 2676273"/>
                <a:gd name="connsiteX67" fmla="*/ 2486570 w 2678023"/>
                <a:gd name="connsiteY67" fmla="*/ 1379981 h 2676273"/>
                <a:gd name="connsiteX68" fmla="*/ 2512885 w 2678023"/>
                <a:gd name="connsiteY68" fmla="*/ 1407843 h 2676273"/>
                <a:gd name="connsiteX69" fmla="*/ 2641363 w 2678023"/>
                <a:gd name="connsiteY69" fmla="*/ 1447058 h 2676273"/>
                <a:gd name="connsiteX70" fmla="*/ 2677998 w 2678023"/>
                <a:gd name="connsiteY70" fmla="*/ 1498139 h 2676273"/>
                <a:gd name="connsiteX71" fmla="*/ 2677998 w 2678023"/>
                <a:gd name="connsiteY71" fmla="*/ 1507427 h 2676273"/>
                <a:gd name="connsiteX72" fmla="*/ 2611952 w 2678023"/>
                <a:gd name="connsiteY72" fmla="*/ 1572956 h 2676273"/>
                <a:gd name="connsiteX73" fmla="*/ 2490182 w 2678023"/>
                <a:gd name="connsiteY73" fmla="*/ 1576568 h 2676273"/>
                <a:gd name="connsiteX74" fmla="*/ 2457675 w 2678023"/>
                <a:gd name="connsiteY74" fmla="*/ 1596691 h 2676273"/>
                <a:gd name="connsiteX75" fmla="*/ 2437036 w 2678023"/>
                <a:gd name="connsiteY75" fmla="*/ 1673056 h 2676273"/>
                <a:gd name="connsiteX76" fmla="*/ 2457159 w 2678023"/>
                <a:gd name="connsiteY76" fmla="*/ 1710206 h 2676273"/>
                <a:gd name="connsiteX77" fmla="*/ 2564483 w 2678023"/>
                <a:gd name="connsiteY77" fmla="*/ 1777283 h 2676273"/>
                <a:gd name="connsiteX78" fmla="*/ 2588733 w 2678023"/>
                <a:gd name="connsiteY78" fmla="*/ 1845908 h 2676273"/>
                <a:gd name="connsiteX79" fmla="*/ 2571706 w 2678023"/>
                <a:gd name="connsiteY79" fmla="*/ 1880995 h 2676273"/>
                <a:gd name="connsiteX80" fmla="*/ 2538684 w 2678023"/>
                <a:gd name="connsiteY80" fmla="*/ 1897506 h 2676273"/>
                <a:gd name="connsiteX81" fmla="*/ 2456643 w 2678023"/>
                <a:gd name="connsiteY81" fmla="*/ 1879447 h 2676273"/>
                <a:gd name="connsiteX82" fmla="*/ 2389566 w 2678023"/>
                <a:gd name="connsiteY82" fmla="*/ 1863967 h 2676273"/>
                <a:gd name="connsiteX83" fmla="*/ 2354479 w 2678023"/>
                <a:gd name="connsiteY83" fmla="*/ 1874803 h 2676273"/>
                <a:gd name="connsiteX84" fmla="*/ 2312170 w 2678023"/>
                <a:gd name="connsiteY84" fmla="*/ 1950652 h 2676273"/>
                <a:gd name="connsiteX85" fmla="*/ 2322489 w 2678023"/>
                <a:gd name="connsiteY85" fmla="*/ 1983158 h 2676273"/>
                <a:gd name="connsiteX86" fmla="*/ 2412785 w 2678023"/>
                <a:gd name="connsiteY86" fmla="*/ 2080162 h 2676273"/>
                <a:gd name="connsiteX87" fmla="*/ 2418461 w 2678023"/>
                <a:gd name="connsiteY87" fmla="*/ 2146723 h 2676273"/>
                <a:gd name="connsiteX88" fmla="*/ 2414849 w 2678023"/>
                <a:gd name="connsiteY88" fmla="*/ 2151883 h 2676273"/>
                <a:gd name="connsiteX89" fmla="*/ 2324037 w 2678023"/>
                <a:gd name="connsiteY89" fmla="*/ 2174586 h 2676273"/>
                <a:gd name="connsiteX90" fmla="*/ 2219294 w 2678023"/>
                <a:gd name="connsiteY90" fmla="*/ 2118860 h 2676273"/>
                <a:gd name="connsiteX91" fmla="*/ 2178531 w 2678023"/>
                <a:gd name="connsiteY91" fmla="*/ 2120408 h 2676273"/>
                <a:gd name="connsiteX92" fmla="*/ 2125386 w 2678023"/>
                <a:gd name="connsiteY92" fmla="*/ 2172522 h 2676273"/>
                <a:gd name="connsiteX93" fmla="*/ 2122806 w 2678023"/>
                <a:gd name="connsiteY93" fmla="*/ 2217412 h 2676273"/>
                <a:gd name="connsiteX94" fmla="*/ 2184723 w 2678023"/>
                <a:gd name="connsiteY94" fmla="*/ 2334539 h 2676273"/>
                <a:gd name="connsiteX95" fmla="*/ 2174404 w 2678023"/>
                <a:gd name="connsiteY95" fmla="*/ 2395424 h 2676273"/>
                <a:gd name="connsiteX96" fmla="*/ 2164084 w 2678023"/>
                <a:gd name="connsiteY96" fmla="*/ 2404712 h 2676273"/>
                <a:gd name="connsiteX97" fmla="*/ 2075336 w 2678023"/>
                <a:gd name="connsiteY97" fmla="*/ 2401616 h 2676273"/>
                <a:gd name="connsiteX98" fmla="*/ 1988652 w 2678023"/>
                <a:gd name="connsiteY98" fmla="*/ 2320607 h 2676273"/>
                <a:gd name="connsiteX99" fmla="*/ 1944277 w 2678023"/>
                <a:gd name="connsiteY99" fmla="*/ 2311836 h 2676273"/>
                <a:gd name="connsiteX100" fmla="*/ 1883392 w 2678023"/>
                <a:gd name="connsiteY100" fmla="*/ 2346406 h 2676273"/>
                <a:gd name="connsiteX101" fmla="*/ 1868429 w 2678023"/>
                <a:gd name="connsiteY101" fmla="*/ 2391812 h 2676273"/>
                <a:gd name="connsiteX102" fmla="*/ 1899388 w 2678023"/>
                <a:gd name="connsiteY102" fmla="*/ 2526998 h 2676273"/>
                <a:gd name="connsiteX103" fmla="*/ 1879264 w 2678023"/>
                <a:gd name="connsiteY103" fmla="*/ 2571888 h 2676273"/>
                <a:gd name="connsiteX104" fmla="*/ 1841082 w 2678023"/>
                <a:gd name="connsiteY104" fmla="*/ 2588916 h 2676273"/>
                <a:gd name="connsiteX105" fmla="*/ 1782777 w 2678023"/>
                <a:gd name="connsiteY105" fmla="*/ 2568277 h 2676273"/>
                <a:gd name="connsiteX106" fmla="*/ 1715184 w 2678023"/>
                <a:gd name="connsiteY106" fmla="*/ 2459405 h 2676273"/>
                <a:gd name="connsiteX107" fmla="*/ 1664618 w 2678023"/>
                <a:gd name="connsiteY107" fmla="*/ 2435670 h 2676273"/>
                <a:gd name="connsiteX108" fmla="*/ 1610440 w 2678023"/>
                <a:gd name="connsiteY108" fmla="*/ 2450118 h 2676273"/>
                <a:gd name="connsiteX109" fmla="*/ 1577418 w 2678023"/>
                <a:gd name="connsiteY109" fmla="*/ 2495008 h 2676273"/>
                <a:gd name="connsiteX110" fmla="*/ 1573806 w 2678023"/>
                <a:gd name="connsiteY110" fmla="*/ 2616778 h 2676273"/>
                <a:gd name="connsiteX111" fmla="*/ 1526852 w 2678023"/>
                <a:gd name="connsiteY111" fmla="*/ 2672504 h 2676273"/>
                <a:gd name="connsiteX112" fmla="*/ 1497441 w 2678023"/>
                <a:gd name="connsiteY112" fmla="*/ 2676116 h 2676273"/>
                <a:gd name="connsiteX113" fmla="*/ 1449972 w 2678023"/>
                <a:gd name="connsiteY113" fmla="*/ 2644125 h 2676273"/>
                <a:gd name="connsiteX114" fmla="*/ 1410241 w 2678023"/>
                <a:gd name="connsiteY114" fmla="*/ 2514615 h 2676273"/>
                <a:gd name="connsiteX115" fmla="*/ 1373091 w 2678023"/>
                <a:gd name="connsiteY115" fmla="*/ 2482624 h 2676273"/>
                <a:gd name="connsiteX116" fmla="*/ 1304982 w 2678023"/>
                <a:gd name="connsiteY116" fmla="*/ 2483140 h 2676273"/>
                <a:gd name="connsiteX117" fmla="*/ 1271959 w 2678023"/>
                <a:gd name="connsiteY117" fmla="*/ 2511519 h 2676273"/>
                <a:gd name="connsiteX118" fmla="*/ 1234293 w 2678023"/>
                <a:gd name="connsiteY118" fmla="*/ 2633806 h 2676273"/>
                <a:gd name="connsiteX119" fmla="*/ 1170828 w 2678023"/>
                <a:gd name="connsiteY119" fmla="*/ 2674568 h 2676273"/>
                <a:gd name="connsiteX120" fmla="*/ 1106847 w 2678023"/>
                <a:gd name="connsiteY120" fmla="*/ 2602331 h 2676273"/>
                <a:gd name="connsiteX121" fmla="*/ 1103751 w 2678023"/>
                <a:gd name="connsiteY121" fmla="*/ 2491396 h 2676273"/>
                <a:gd name="connsiteX122" fmla="*/ 1080532 w 2678023"/>
                <a:gd name="connsiteY122" fmla="*/ 2454245 h 2676273"/>
                <a:gd name="connsiteX123" fmla="*/ 1005199 w 2678023"/>
                <a:gd name="connsiteY123" fmla="*/ 2435154 h 2676273"/>
                <a:gd name="connsiteX124" fmla="*/ 969080 w 2678023"/>
                <a:gd name="connsiteY124" fmla="*/ 2454245 h 2676273"/>
                <a:gd name="connsiteX125" fmla="*/ 900456 w 2678023"/>
                <a:gd name="connsiteY125" fmla="*/ 2564149 h 2676273"/>
                <a:gd name="connsiteX126" fmla="*/ 836474 w 2678023"/>
                <a:gd name="connsiteY126" fmla="*/ 2587368 h 2676273"/>
                <a:gd name="connsiteX127" fmla="*/ 831830 w 2678023"/>
                <a:gd name="connsiteY127" fmla="*/ 2585820 h 2676273"/>
                <a:gd name="connsiteX128" fmla="*/ 785392 w 2678023"/>
                <a:gd name="connsiteY128" fmla="*/ 2504811 h 2676273"/>
                <a:gd name="connsiteX129" fmla="*/ 811707 w 2678023"/>
                <a:gd name="connsiteY129" fmla="*/ 2390780 h 2676273"/>
                <a:gd name="connsiteX130" fmla="*/ 794680 w 2678023"/>
                <a:gd name="connsiteY130" fmla="*/ 2344342 h 2676273"/>
                <a:gd name="connsiteX131" fmla="*/ 739470 w 2678023"/>
                <a:gd name="connsiteY131" fmla="*/ 2312352 h 2676273"/>
                <a:gd name="connsiteX132" fmla="*/ 689421 w 2678023"/>
                <a:gd name="connsiteY132" fmla="*/ 2321639 h 2676273"/>
                <a:gd name="connsiteX133" fmla="*/ 596029 w 2678023"/>
                <a:gd name="connsiteY133" fmla="*/ 2408839 h 2676273"/>
                <a:gd name="connsiteX134" fmla="*/ 530500 w 2678023"/>
                <a:gd name="connsiteY134" fmla="*/ 2415031 h 2676273"/>
                <a:gd name="connsiteX135" fmla="*/ 521212 w 2678023"/>
                <a:gd name="connsiteY135" fmla="*/ 2408839 h 2676273"/>
                <a:gd name="connsiteX136" fmla="*/ 500573 w 2678023"/>
                <a:gd name="connsiteY136" fmla="*/ 2322671 h 2676273"/>
                <a:gd name="connsiteX137" fmla="*/ 556298 w 2678023"/>
                <a:gd name="connsiteY137" fmla="*/ 2217928 h 2676273"/>
                <a:gd name="connsiteX138" fmla="*/ 552171 w 2678023"/>
                <a:gd name="connsiteY138" fmla="*/ 2168910 h 2676273"/>
                <a:gd name="connsiteX139" fmla="*/ 505733 w 2678023"/>
                <a:gd name="connsiteY139" fmla="*/ 2122988 h 2676273"/>
                <a:gd name="connsiteX140" fmla="*/ 457747 w 2678023"/>
                <a:gd name="connsiteY140" fmla="*/ 2119376 h 2676273"/>
                <a:gd name="connsiteX141" fmla="*/ 341652 w 2678023"/>
                <a:gd name="connsiteY141" fmla="*/ 2180778 h 2676273"/>
                <a:gd name="connsiteX142" fmla="*/ 278187 w 2678023"/>
                <a:gd name="connsiteY142" fmla="*/ 2168910 h 2676273"/>
                <a:gd name="connsiteX143" fmla="*/ 274059 w 2678023"/>
                <a:gd name="connsiteY143" fmla="*/ 2164266 h 2676273"/>
                <a:gd name="connsiteX144" fmla="*/ 276639 w 2678023"/>
                <a:gd name="connsiteY144" fmla="*/ 2069326 h 2676273"/>
                <a:gd name="connsiteX145" fmla="*/ 354551 w 2678023"/>
                <a:gd name="connsiteY145" fmla="*/ 1986254 h 2676273"/>
                <a:gd name="connsiteX146" fmla="*/ 363839 w 2678023"/>
                <a:gd name="connsiteY146" fmla="*/ 1940848 h 2676273"/>
                <a:gd name="connsiteX147" fmla="*/ 328237 w 2678023"/>
                <a:gd name="connsiteY147" fmla="*/ 1878931 h 2676273"/>
                <a:gd name="connsiteX148" fmla="*/ 283347 w 2678023"/>
                <a:gd name="connsiteY148" fmla="*/ 1866031 h 2676273"/>
                <a:gd name="connsiteX149" fmla="*/ 170864 w 2678023"/>
                <a:gd name="connsiteY149" fmla="*/ 1891830 h 2676273"/>
                <a:gd name="connsiteX150" fmla="*/ 155900 w 2678023"/>
                <a:gd name="connsiteY150" fmla="*/ 1895442 h 2676273"/>
                <a:gd name="connsiteX151" fmla="*/ 100175 w 2678023"/>
                <a:gd name="connsiteY151" fmla="*/ 1868095 h 2676273"/>
                <a:gd name="connsiteX152" fmla="*/ 87275 w 2678023"/>
                <a:gd name="connsiteY152" fmla="*/ 1838169 h 2676273"/>
                <a:gd name="connsiteX153" fmla="*/ 107915 w 2678023"/>
                <a:gd name="connsiteY153" fmla="*/ 1779863 h 2676273"/>
                <a:gd name="connsiteX154" fmla="*/ 213690 w 2678023"/>
                <a:gd name="connsiteY154" fmla="*/ 1713818 h 2676273"/>
                <a:gd name="connsiteX155" fmla="*/ 238972 w 2678023"/>
                <a:gd name="connsiteY155" fmla="*/ 1654481 h 2676273"/>
                <a:gd name="connsiteX156" fmla="*/ 222977 w 2678023"/>
                <a:gd name="connsiteY156" fmla="*/ 1600819 h 2676273"/>
                <a:gd name="connsiteX157" fmla="*/ 184279 w 2678023"/>
                <a:gd name="connsiteY157" fmla="*/ 1575020 h 2676273"/>
                <a:gd name="connsiteX158" fmla="*/ 59413 w 2678023"/>
                <a:gd name="connsiteY158" fmla="*/ 1571408 h 2676273"/>
                <a:gd name="connsiteX159" fmla="*/ 3687 w 2678023"/>
                <a:gd name="connsiteY159" fmla="*/ 1524454 h 2676273"/>
                <a:gd name="connsiteX160" fmla="*/ 1623 w 2678023"/>
                <a:gd name="connsiteY160" fmla="*/ 1513619 h 2676273"/>
                <a:gd name="connsiteX161" fmla="*/ 48577 w 2678023"/>
                <a:gd name="connsiteY161" fmla="*/ 1442414 h 2676273"/>
                <a:gd name="connsiteX162" fmla="*/ 160544 w 2678023"/>
                <a:gd name="connsiteY162" fmla="*/ 1408359 h 2676273"/>
                <a:gd name="connsiteX163" fmla="*/ 194083 w 2678023"/>
                <a:gd name="connsiteY163" fmla="*/ 1370693 h 2676273"/>
                <a:gd name="connsiteX164" fmla="*/ 192534 w 2678023"/>
                <a:gd name="connsiteY164" fmla="*/ 1298972 h 2676273"/>
                <a:gd name="connsiteX165" fmla="*/ 166220 w 2678023"/>
                <a:gd name="connsiteY165" fmla="*/ 1269561 h 2676273"/>
                <a:gd name="connsiteX166" fmla="*/ 47029 w 2678023"/>
                <a:gd name="connsiteY166" fmla="*/ 1232927 h 2676273"/>
                <a:gd name="connsiteX167" fmla="*/ 1623 w 2678023"/>
                <a:gd name="connsiteY167" fmla="*/ 1166882 h 2676273"/>
                <a:gd name="connsiteX168" fmla="*/ 6267 w 2678023"/>
                <a:gd name="connsiteY168" fmla="*/ 1139535 h 2676273"/>
                <a:gd name="connsiteX169" fmla="*/ 49093 w 2678023"/>
                <a:gd name="connsiteY169" fmla="*/ 1105481 h 2676273"/>
                <a:gd name="connsiteX170" fmla="*/ 164672 w 2678023"/>
                <a:gd name="connsiteY170" fmla="*/ 1101869 h 2676273"/>
                <a:gd name="connsiteX171" fmla="*/ 181699 w 2678023"/>
                <a:gd name="connsiteY171" fmla="*/ 1101353 h 2676273"/>
                <a:gd name="connsiteX172" fmla="*/ 227621 w 2678023"/>
                <a:gd name="connsiteY172" fmla="*/ 1065234 h 2676273"/>
                <a:gd name="connsiteX173" fmla="*/ 241036 w 2678023"/>
                <a:gd name="connsiteY173" fmla="*/ 1014153 h 2676273"/>
                <a:gd name="connsiteX174" fmla="*/ 219366 w 2678023"/>
                <a:gd name="connsiteY174" fmla="*/ 965651 h 2676273"/>
                <a:gd name="connsiteX175" fmla="*/ 113590 w 2678023"/>
                <a:gd name="connsiteY175" fmla="*/ 899605 h 2676273"/>
                <a:gd name="connsiteX176" fmla="*/ 89855 w 2678023"/>
                <a:gd name="connsiteY176" fmla="*/ 832012 h 2676273"/>
                <a:gd name="connsiteX177" fmla="*/ 104818 w 2678023"/>
                <a:gd name="connsiteY177" fmla="*/ 799505 h 2676273"/>
                <a:gd name="connsiteX178" fmla="*/ 151256 w 2678023"/>
                <a:gd name="connsiteY178" fmla="*/ 779898 h 2676273"/>
                <a:gd name="connsiteX179" fmla="*/ 283347 w 2678023"/>
                <a:gd name="connsiteY179" fmla="*/ 810341 h 2676273"/>
                <a:gd name="connsiteX180" fmla="*/ 331332 w 2678023"/>
                <a:gd name="connsiteY180" fmla="*/ 794345 h 2676273"/>
                <a:gd name="connsiteX181" fmla="*/ 363839 w 2678023"/>
                <a:gd name="connsiteY181" fmla="*/ 737588 h 2676273"/>
                <a:gd name="connsiteX182" fmla="*/ 354551 w 2678023"/>
                <a:gd name="connsiteY182" fmla="*/ 689086 h 2676273"/>
                <a:gd name="connsiteX183" fmla="*/ 266835 w 2678023"/>
                <a:gd name="connsiteY183" fmla="*/ 595694 h 2676273"/>
                <a:gd name="connsiteX184" fmla="*/ 261675 w 2678023"/>
                <a:gd name="connsiteY184" fmla="*/ 529133 h 2676273"/>
                <a:gd name="connsiteX185" fmla="*/ 270447 w 2678023"/>
                <a:gd name="connsiteY185" fmla="*/ 516233 h 2676273"/>
                <a:gd name="connsiteX186" fmla="*/ 349907 w 2678023"/>
                <a:gd name="connsiteY186" fmla="*/ 498690 h 2676273"/>
                <a:gd name="connsiteX187" fmla="*/ 457231 w 2678023"/>
                <a:gd name="connsiteY187" fmla="*/ 555964 h 2676273"/>
                <a:gd name="connsiteX188" fmla="*/ 507797 w 2678023"/>
                <a:gd name="connsiteY188" fmla="*/ 551320 h 2676273"/>
                <a:gd name="connsiteX189" fmla="*/ 551139 w 2678023"/>
                <a:gd name="connsiteY189" fmla="*/ 508494 h 2676273"/>
                <a:gd name="connsiteX190" fmla="*/ 556815 w 2678023"/>
                <a:gd name="connsiteY190" fmla="*/ 456896 h 2676273"/>
                <a:gd name="connsiteX191" fmla="*/ 494381 w 2678023"/>
                <a:gd name="connsiteY191" fmla="*/ 339769 h 2676273"/>
                <a:gd name="connsiteX192" fmla="*/ 505217 w 2678023"/>
                <a:gd name="connsiteY192" fmla="*/ 280432 h 2676273"/>
                <a:gd name="connsiteX193" fmla="*/ 537723 w 2678023"/>
                <a:gd name="connsiteY193" fmla="*/ 256181 h 2676273"/>
                <a:gd name="connsiteX194" fmla="*/ 590353 w 2678023"/>
                <a:gd name="connsiteY194" fmla="*/ 261857 h 2676273"/>
                <a:gd name="connsiteX195" fmla="*/ 679617 w 2678023"/>
                <a:gd name="connsiteY195" fmla="*/ 344929 h 2676273"/>
                <a:gd name="connsiteX196" fmla="*/ 754950 w 2678023"/>
                <a:gd name="connsiteY196" fmla="*/ 355765 h 2676273"/>
                <a:gd name="connsiteX197" fmla="*/ 797260 w 2678023"/>
                <a:gd name="connsiteY197" fmla="*/ 329450 h 2676273"/>
                <a:gd name="connsiteX198" fmla="*/ 811707 w 2678023"/>
                <a:gd name="connsiteY198" fmla="*/ 285076 h 2676273"/>
                <a:gd name="connsiteX199" fmla="*/ 781781 w 2678023"/>
                <a:gd name="connsiteY199" fmla="*/ 156081 h 2676273"/>
                <a:gd name="connsiteX200" fmla="*/ 807064 w 2678023"/>
                <a:gd name="connsiteY200" fmla="*/ 100872 h 2676273"/>
                <a:gd name="connsiteX201" fmla="*/ 841634 w 2678023"/>
                <a:gd name="connsiteY201" fmla="*/ 86424 h 2676273"/>
                <a:gd name="connsiteX202" fmla="*/ 896328 w 2678023"/>
                <a:gd name="connsiteY202" fmla="*/ 106031 h 2676273"/>
                <a:gd name="connsiteX203" fmla="*/ 965469 w 2678023"/>
                <a:gd name="connsiteY203" fmla="*/ 217483 h 2676273"/>
                <a:gd name="connsiteX204" fmla="*/ 1013455 w 2678023"/>
                <a:gd name="connsiteY204" fmla="*/ 240702 h 2676273"/>
                <a:gd name="connsiteX205" fmla="*/ 1077952 w 2678023"/>
                <a:gd name="connsiteY205" fmla="*/ 222642 h 2676273"/>
                <a:gd name="connsiteX206" fmla="*/ 1101687 w 2678023"/>
                <a:gd name="connsiteY206" fmla="*/ 188072 h 2676273"/>
                <a:gd name="connsiteX207" fmla="*/ 1106847 w 2678023"/>
                <a:gd name="connsiteY207" fmla="*/ 53918 h 2676273"/>
                <a:gd name="connsiteX208" fmla="*/ 1145029 w 2678023"/>
                <a:gd name="connsiteY208" fmla="*/ 4900 h 2676273"/>
                <a:gd name="connsiteX209" fmla="*/ 1158960 w 2678023"/>
                <a:gd name="connsiteY209" fmla="*/ 1804 h 2676273"/>
                <a:gd name="connsiteX210" fmla="*/ 1190637 w 2678023"/>
                <a:gd name="connsiteY210" fmla="*/ 143 h 26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2678023" h="2676273">
                  <a:moveTo>
                    <a:pt x="1338961" y="855269"/>
                  </a:moveTo>
                  <a:cubicBezTo>
                    <a:pt x="1073250" y="855269"/>
                    <a:pt x="857849" y="1070670"/>
                    <a:pt x="857849" y="1336381"/>
                  </a:cubicBezTo>
                  <a:cubicBezTo>
                    <a:pt x="857849" y="1602092"/>
                    <a:pt x="1073250" y="1817493"/>
                    <a:pt x="1338961" y="1817493"/>
                  </a:cubicBezTo>
                  <a:cubicBezTo>
                    <a:pt x="1604672" y="1817493"/>
                    <a:pt x="1820073" y="1602092"/>
                    <a:pt x="1820073" y="1336381"/>
                  </a:cubicBezTo>
                  <a:cubicBezTo>
                    <a:pt x="1820073" y="1070670"/>
                    <a:pt x="1604672" y="855269"/>
                    <a:pt x="1338961" y="855269"/>
                  </a:cubicBezTo>
                  <a:close/>
                  <a:moveTo>
                    <a:pt x="1338961" y="545806"/>
                  </a:moveTo>
                  <a:cubicBezTo>
                    <a:pt x="1775584" y="545806"/>
                    <a:pt x="2129536" y="899758"/>
                    <a:pt x="2129536" y="1336381"/>
                  </a:cubicBezTo>
                  <a:cubicBezTo>
                    <a:pt x="2129536" y="1773004"/>
                    <a:pt x="1775584" y="2126956"/>
                    <a:pt x="1338961" y="2126956"/>
                  </a:cubicBezTo>
                  <a:cubicBezTo>
                    <a:pt x="902338" y="2126956"/>
                    <a:pt x="548386" y="1773004"/>
                    <a:pt x="548386" y="1336381"/>
                  </a:cubicBezTo>
                  <a:cubicBezTo>
                    <a:pt x="548386" y="899758"/>
                    <a:pt x="902338" y="545806"/>
                    <a:pt x="1338961" y="545806"/>
                  </a:cubicBezTo>
                  <a:close/>
                  <a:moveTo>
                    <a:pt x="1340068" y="359376"/>
                  </a:moveTo>
                  <a:cubicBezTo>
                    <a:pt x="796228" y="358860"/>
                    <a:pt x="363839" y="794861"/>
                    <a:pt x="361775" y="1331995"/>
                  </a:cubicBezTo>
                  <a:cubicBezTo>
                    <a:pt x="359711" y="1882027"/>
                    <a:pt x="806032" y="2314416"/>
                    <a:pt x="1338521" y="2312868"/>
                  </a:cubicBezTo>
                  <a:cubicBezTo>
                    <a:pt x="1869461" y="2314932"/>
                    <a:pt x="2317329" y="1887702"/>
                    <a:pt x="2316814" y="1335606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lose/>
                  <a:moveTo>
                    <a:pt x="1190637" y="143"/>
                  </a:moveTo>
                  <a:cubicBezTo>
                    <a:pt x="1216299" y="1546"/>
                    <a:pt x="1225780" y="13543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3"/>
                    <a:pt x="2498437" y="942948"/>
                    <a:pt x="2461287" y="964103"/>
                  </a:cubicBezTo>
                  <a:cubicBezTo>
                    <a:pt x="2440132" y="976486"/>
                    <a:pt x="2434456" y="992998"/>
                    <a:pt x="2438068" y="1014669"/>
                  </a:cubicBezTo>
                  <a:cubicBezTo>
                    <a:pt x="2441164" y="1034792"/>
                    <a:pt x="2446840" y="1054399"/>
                    <a:pt x="2454063" y="1073490"/>
                  </a:cubicBezTo>
                  <a:cubicBezTo>
                    <a:pt x="2460771" y="1091033"/>
                    <a:pt x="2472638" y="1100321"/>
                    <a:pt x="2492762" y="1100837"/>
                  </a:cubicBezTo>
                  <a:cubicBezTo>
                    <a:pt x="2538168" y="1101353"/>
                    <a:pt x="2583058" y="1104449"/>
                    <a:pt x="2628464" y="1105997"/>
                  </a:cubicBezTo>
                  <a:cubicBezTo>
                    <a:pt x="2653230" y="1107029"/>
                    <a:pt x="2665614" y="1116832"/>
                    <a:pt x="2672322" y="1140567"/>
                  </a:cubicBezTo>
                  <a:cubicBezTo>
                    <a:pt x="2676449" y="1153983"/>
                    <a:pt x="2677998" y="1167914"/>
                    <a:pt x="2677998" y="1182361"/>
                  </a:cubicBezTo>
                  <a:cubicBezTo>
                    <a:pt x="2677998" y="1210224"/>
                    <a:pt x="2670258" y="1221576"/>
                    <a:pt x="2644459" y="1229831"/>
                  </a:cubicBezTo>
                  <a:cubicBezTo>
                    <a:pt x="2603697" y="1242731"/>
                    <a:pt x="2562934" y="1255114"/>
                    <a:pt x="2522172" y="1267498"/>
                  </a:cubicBezTo>
                  <a:cubicBezTo>
                    <a:pt x="2492762" y="1276269"/>
                    <a:pt x="2485022" y="1285557"/>
                    <a:pt x="2483990" y="1315999"/>
                  </a:cubicBezTo>
                  <a:cubicBezTo>
                    <a:pt x="2483474" y="1337154"/>
                    <a:pt x="2481926" y="1358825"/>
                    <a:pt x="2486570" y="1379981"/>
                  </a:cubicBezTo>
                  <a:cubicBezTo>
                    <a:pt x="2489666" y="1394428"/>
                    <a:pt x="2498437" y="1403200"/>
                    <a:pt x="2512885" y="1407843"/>
                  </a:cubicBezTo>
                  <a:cubicBezTo>
                    <a:pt x="2555711" y="1420743"/>
                    <a:pt x="2598537" y="1433642"/>
                    <a:pt x="2641363" y="1447058"/>
                  </a:cubicBezTo>
                  <a:cubicBezTo>
                    <a:pt x="2671290" y="1456345"/>
                    <a:pt x="2678514" y="1466665"/>
                    <a:pt x="2677998" y="1498139"/>
                  </a:cubicBezTo>
                  <a:cubicBezTo>
                    <a:pt x="2677998" y="1501235"/>
                    <a:pt x="2677998" y="1504331"/>
                    <a:pt x="2677998" y="1507427"/>
                  </a:cubicBezTo>
                  <a:cubicBezTo>
                    <a:pt x="2675934" y="1555929"/>
                    <a:pt x="2660454" y="1571408"/>
                    <a:pt x="2611952" y="1572956"/>
                  </a:cubicBezTo>
                  <a:cubicBezTo>
                    <a:pt x="2571190" y="1573988"/>
                    <a:pt x="2530944" y="1576052"/>
                    <a:pt x="2490182" y="1576568"/>
                  </a:cubicBezTo>
                  <a:cubicBezTo>
                    <a:pt x="2474702" y="1577084"/>
                    <a:pt x="2463867" y="1583792"/>
                    <a:pt x="2457675" y="1596691"/>
                  </a:cubicBezTo>
                  <a:cubicBezTo>
                    <a:pt x="2446324" y="1620942"/>
                    <a:pt x="2439100" y="1646225"/>
                    <a:pt x="2437036" y="1673056"/>
                  </a:cubicBezTo>
                  <a:cubicBezTo>
                    <a:pt x="2435488" y="1690083"/>
                    <a:pt x="2442712" y="1701435"/>
                    <a:pt x="2457159" y="1710206"/>
                  </a:cubicBezTo>
                  <a:cubicBezTo>
                    <a:pt x="2493278" y="1732393"/>
                    <a:pt x="2528880" y="1754580"/>
                    <a:pt x="2564483" y="1777283"/>
                  </a:cubicBezTo>
                  <a:cubicBezTo>
                    <a:pt x="2596989" y="1797406"/>
                    <a:pt x="2601117" y="1809790"/>
                    <a:pt x="2588733" y="1845908"/>
                  </a:cubicBezTo>
                  <a:cubicBezTo>
                    <a:pt x="2584606" y="1858292"/>
                    <a:pt x="2578930" y="1870159"/>
                    <a:pt x="2571706" y="1880995"/>
                  </a:cubicBezTo>
                  <a:cubicBezTo>
                    <a:pt x="2564998" y="1890798"/>
                    <a:pt x="2554163" y="1897506"/>
                    <a:pt x="2538684" y="1897506"/>
                  </a:cubicBezTo>
                  <a:cubicBezTo>
                    <a:pt x="2511337" y="1891314"/>
                    <a:pt x="2483990" y="1885122"/>
                    <a:pt x="2456643" y="1879447"/>
                  </a:cubicBezTo>
                  <a:cubicBezTo>
                    <a:pt x="2434456" y="1874287"/>
                    <a:pt x="2411753" y="1869643"/>
                    <a:pt x="2389566" y="1863967"/>
                  </a:cubicBezTo>
                  <a:cubicBezTo>
                    <a:pt x="2375119" y="1860355"/>
                    <a:pt x="2363767" y="1864483"/>
                    <a:pt x="2354479" y="1874803"/>
                  </a:cubicBezTo>
                  <a:cubicBezTo>
                    <a:pt x="2335389" y="1896990"/>
                    <a:pt x="2320425" y="1922273"/>
                    <a:pt x="2312170" y="1950652"/>
                  </a:cubicBezTo>
                  <a:cubicBezTo>
                    <a:pt x="2308042" y="1964067"/>
                    <a:pt x="2314234" y="1973870"/>
                    <a:pt x="2322489" y="1983158"/>
                  </a:cubicBezTo>
                  <a:cubicBezTo>
                    <a:pt x="2352416" y="2015665"/>
                    <a:pt x="2382858" y="2048171"/>
                    <a:pt x="2412785" y="2080162"/>
                  </a:cubicBezTo>
                  <a:cubicBezTo>
                    <a:pt x="2435488" y="2104413"/>
                    <a:pt x="2436520" y="2118860"/>
                    <a:pt x="2418461" y="2146723"/>
                  </a:cubicBezTo>
                  <a:cubicBezTo>
                    <a:pt x="2417429" y="2148271"/>
                    <a:pt x="2416397" y="2150335"/>
                    <a:pt x="2414849" y="2151883"/>
                  </a:cubicBezTo>
                  <a:cubicBezTo>
                    <a:pt x="2380795" y="2197805"/>
                    <a:pt x="2365831" y="2198321"/>
                    <a:pt x="2324037" y="2174586"/>
                  </a:cubicBezTo>
                  <a:cubicBezTo>
                    <a:pt x="2289982" y="2154979"/>
                    <a:pt x="2253864" y="2137435"/>
                    <a:pt x="2219294" y="2118860"/>
                  </a:cubicBezTo>
                  <a:cubicBezTo>
                    <a:pt x="2204846" y="2111121"/>
                    <a:pt x="2191431" y="2111121"/>
                    <a:pt x="2178531" y="2120408"/>
                  </a:cubicBezTo>
                  <a:cubicBezTo>
                    <a:pt x="2157892" y="2134856"/>
                    <a:pt x="2140349" y="2152399"/>
                    <a:pt x="2125386" y="2172522"/>
                  </a:cubicBezTo>
                  <a:cubicBezTo>
                    <a:pt x="2114550" y="2186969"/>
                    <a:pt x="2114034" y="2201417"/>
                    <a:pt x="2122806" y="2217412"/>
                  </a:cubicBezTo>
                  <a:cubicBezTo>
                    <a:pt x="2143961" y="2256110"/>
                    <a:pt x="2164600" y="2295324"/>
                    <a:pt x="2184723" y="2334539"/>
                  </a:cubicBezTo>
                  <a:cubicBezTo>
                    <a:pt x="2198655" y="2361886"/>
                    <a:pt x="2196591" y="2374269"/>
                    <a:pt x="2174404" y="2395424"/>
                  </a:cubicBezTo>
                  <a:cubicBezTo>
                    <a:pt x="2170792" y="2398520"/>
                    <a:pt x="2167696" y="2402132"/>
                    <a:pt x="2164084" y="2404712"/>
                  </a:cubicBezTo>
                  <a:cubicBezTo>
                    <a:pt x="2131062" y="2428963"/>
                    <a:pt x="2114034" y="2440830"/>
                    <a:pt x="2075336" y="2401616"/>
                  </a:cubicBezTo>
                  <a:cubicBezTo>
                    <a:pt x="2047473" y="2373237"/>
                    <a:pt x="2017547" y="2347954"/>
                    <a:pt x="1988652" y="2320607"/>
                  </a:cubicBezTo>
                  <a:cubicBezTo>
                    <a:pt x="1975236" y="2307708"/>
                    <a:pt x="1960789" y="2305128"/>
                    <a:pt x="1944277" y="2311836"/>
                  </a:cubicBezTo>
                  <a:cubicBezTo>
                    <a:pt x="1922607" y="2320607"/>
                    <a:pt x="1901968" y="2331959"/>
                    <a:pt x="1883392" y="2346406"/>
                  </a:cubicBezTo>
                  <a:cubicBezTo>
                    <a:pt x="1867913" y="2358274"/>
                    <a:pt x="1863785" y="2373237"/>
                    <a:pt x="1868429" y="2391812"/>
                  </a:cubicBezTo>
                  <a:cubicBezTo>
                    <a:pt x="1879264" y="2436702"/>
                    <a:pt x="1889584" y="2482108"/>
                    <a:pt x="1899388" y="2526998"/>
                  </a:cubicBezTo>
                  <a:cubicBezTo>
                    <a:pt x="1903516" y="2546605"/>
                    <a:pt x="1896808" y="2561569"/>
                    <a:pt x="1879264" y="2571888"/>
                  </a:cubicBezTo>
                  <a:cubicBezTo>
                    <a:pt x="1867397" y="2579112"/>
                    <a:pt x="1854498" y="2584788"/>
                    <a:pt x="1841082" y="2588916"/>
                  </a:cubicBezTo>
                  <a:cubicBezTo>
                    <a:pt x="1813736" y="2597687"/>
                    <a:pt x="1798256" y="2592527"/>
                    <a:pt x="1782777" y="2568277"/>
                  </a:cubicBezTo>
                  <a:cubicBezTo>
                    <a:pt x="1760074" y="2532158"/>
                    <a:pt x="1736855" y="2496556"/>
                    <a:pt x="1715184" y="2459405"/>
                  </a:cubicBezTo>
                  <a:cubicBezTo>
                    <a:pt x="1703316" y="2439282"/>
                    <a:pt x="1687837" y="2431543"/>
                    <a:pt x="1664618" y="2435670"/>
                  </a:cubicBezTo>
                  <a:cubicBezTo>
                    <a:pt x="1646043" y="2439282"/>
                    <a:pt x="1627984" y="2443926"/>
                    <a:pt x="1610440" y="2450118"/>
                  </a:cubicBezTo>
                  <a:cubicBezTo>
                    <a:pt x="1586190" y="2458889"/>
                    <a:pt x="1578450" y="2469209"/>
                    <a:pt x="1577418" y="2495008"/>
                  </a:cubicBezTo>
                  <a:cubicBezTo>
                    <a:pt x="1575870" y="2535770"/>
                    <a:pt x="1574838" y="2576016"/>
                    <a:pt x="1573806" y="2616778"/>
                  </a:cubicBezTo>
                  <a:cubicBezTo>
                    <a:pt x="1572774" y="2653929"/>
                    <a:pt x="1563487" y="2665796"/>
                    <a:pt x="1526852" y="2672504"/>
                  </a:cubicBezTo>
                  <a:cubicBezTo>
                    <a:pt x="1517049" y="2674568"/>
                    <a:pt x="1507245" y="2675600"/>
                    <a:pt x="1497441" y="2676116"/>
                  </a:cubicBezTo>
                  <a:cubicBezTo>
                    <a:pt x="1473191" y="2677664"/>
                    <a:pt x="1457711" y="2667860"/>
                    <a:pt x="1449972" y="2644125"/>
                  </a:cubicBezTo>
                  <a:cubicBezTo>
                    <a:pt x="1436040" y="2600783"/>
                    <a:pt x="1422624" y="2557957"/>
                    <a:pt x="1410241" y="2514615"/>
                  </a:cubicBezTo>
                  <a:cubicBezTo>
                    <a:pt x="1404565" y="2495008"/>
                    <a:pt x="1392698" y="2485720"/>
                    <a:pt x="1373091" y="2482624"/>
                  </a:cubicBezTo>
                  <a:cubicBezTo>
                    <a:pt x="1350388" y="2479528"/>
                    <a:pt x="1327685" y="2479528"/>
                    <a:pt x="1304982" y="2483140"/>
                  </a:cubicBezTo>
                  <a:cubicBezTo>
                    <a:pt x="1287955" y="2485720"/>
                    <a:pt x="1277119" y="2494492"/>
                    <a:pt x="1271959" y="2511519"/>
                  </a:cubicBezTo>
                  <a:cubicBezTo>
                    <a:pt x="1260092" y="2552281"/>
                    <a:pt x="1247192" y="2593043"/>
                    <a:pt x="1234293" y="2633806"/>
                  </a:cubicBezTo>
                  <a:cubicBezTo>
                    <a:pt x="1222941" y="2670440"/>
                    <a:pt x="1208494" y="2679728"/>
                    <a:pt x="1170828" y="2674568"/>
                  </a:cubicBezTo>
                  <a:cubicBezTo>
                    <a:pt x="1114070" y="2666828"/>
                    <a:pt x="1107362" y="2659088"/>
                    <a:pt x="1106847" y="2602331"/>
                  </a:cubicBezTo>
                  <a:cubicBezTo>
                    <a:pt x="1106331" y="2565181"/>
                    <a:pt x="1104783" y="2528546"/>
                    <a:pt x="1103751" y="2491396"/>
                  </a:cubicBezTo>
                  <a:cubicBezTo>
                    <a:pt x="1103234" y="2474369"/>
                    <a:pt x="1096527" y="2460953"/>
                    <a:pt x="1080532" y="2454245"/>
                  </a:cubicBezTo>
                  <a:cubicBezTo>
                    <a:pt x="1056281" y="2443926"/>
                    <a:pt x="1031514" y="2436702"/>
                    <a:pt x="1005199" y="2435154"/>
                  </a:cubicBezTo>
                  <a:cubicBezTo>
                    <a:pt x="989203" y="2434122"/>
                    <a:pt x="977852" y="2440314"/>
                    <a:pt x="969080" y="2454245"/>
                  </a:cubicBezTo>
                  <a:cubicBezTo>
                    <a:pt x="946894" y="2491396"/>
                    <a:pt x="923159" y="2527514"/>
                    <a:pt x="900456" y="2564149"/>
                  </a:cubicBezTo>
                  <a:cubicBezTo>
                    <a:pt x="882396" y="2593043"/>
                    <a:pt x="868465" y="2598203"/>
                    <a:pt x="836474" y="2587368"/>
                  </a:cubicBezTo>
                  <a:cubicBezTo>
                    <a:pt x="834926" y="2586852"/>
                    <a:pt x="833379" y="2586336"/>
                    <a:pt x="831830" y="2585820"/>
                  </a:cubicBezTo>
                  <a:cubicBezTo>
                    <a:pt x="782297" y="2565697"/>
                    <a:pt x="772493" y="2554345"/>
                    <a:pt x="785392" y="2504811"/>
                  </a:cubicBezTo>
                  <a:cubicBezTo>
                    <a:pt x="795196" y="2467145"/>
                    <a:pt x="802420" y="2428963"/>
                    <a:pt x="811707" y="2390780"/>
                  </a:cubicBezTo>
                  <a:cubicBezTo>
                    <a:pt x="816351" y="2371173"/>
                    <a:pt x="811191" y="2356210"/>
                    <a:pt x="794680" y="2344342"/>
                  </a:cubicBezTo>
                  <a:cubicBezTo>
                    <a:pt x="777137" y="2331959"/>
                    <a:pt x="759078" y="2321123"/>
                    <a:pt x="739470" y="2312352"/>
                  </a:cubicBezTo>
                  <a:cubicBezTo>
                    <a:pt x="720895" y="2304096"/>
                    <a:pt x="704900" y="2307192"/>
                    <a:pt x="689421" y="2321639"/>
                  </a:cubicBezTo>
                  <a:cubicBezTo>
                    <a:pt x="658462" y="2351050"/>
                    <a:pt x="626988" y="2379945"/>
                    <a:pt x="596029" y="2408839"/>
                  </a:cubicBezTo>
                  <a:cubicBezTo>
                    <a:pt x="572810" y="2431027"/>
                    <a:pt x="557847" y="2432058"/>
                    <a:pt x="530500" y="2415031"/>
                  </a:cubicBezTo>
                  <a:cubicBezTo>
                    <a:pt x="527404" y="2412967"/>
                    <a:pt x="524308" y="2410903"/>
                    <a:pt x="521212" y="2408839"/>
                  </a:cubicBezTo>
                  <a:cubicBezTo>
                    <a:pt x="481482" y="2380461"/>
                    <a:pt x="477870" y="2365497"/>
                    <a:pt x="500573" y="2322671"/>
                  </a:cubicBezTo>
                  <a:cubicBezTo>
                    <a:pt x="519148" y="2287585"/>
                    <a:pt x="537207" y="2252498"/>
                    <a:pt x="556298" y="2217928"/>
                  </a:cubicBezTo>
                  <a:cubicBezTo>
                    <a:pt x="566102" y="2199869"/>
                    <a:pt x="564555" y="2184389"/>
                    <a:pt x="552171" y="2168910"/>
                  </a:cubicBezTo>
                  <a:cubicBezTo>
                    <a:pt x="538756" y="2151883"/>
                    <a:pt x="523276" y="2136403"/>
                    <a:pt x="505733" y="2122988"/>
                  </a:cubicBezTo>
                  <a:cubicBezTo>
                    <a:pt x="490254" y="2111121"/>
                    <a:pt x="474774" y="2110089"/>
                    <a:pt x="457747" y="2119376"/>
                  </a:cubicBezTo>
                  <a:cubicBezTo>
                    <a:pt x="419564" y="2140015"/>
                    <a:pt x="380866" y="2160654"/>
                    <a:pt x="341652" y="2180778"/>
                  </a:cubicBezTo>
                  <a:cubicBezTo>
                    <a:pt x="314305" y="2195225"/>
                    <a:pt x="298310" y="2191613"/>
                    <a:pt x="278187" y="2168910"/>
                  </a:cubicBezTo>
                  <a:cubicBezTo>
                    <a:pt x="276639" y="2167362"/>
                    <a:pt x="275607" y="2165814"/>
                    <a:pt x="274059" y="2164266"/>
                  </a:cubicBezTo>
                  <a:cubicBezTo>
                    <a:pt x="238456" y="2122988"/>
                    <a:pt x="238972" y="2108541"/>
                    <a:pt x="276639" y="2069326"/>
                  </a:cubicBezTo>
                  <a:cubicBezTo>
                    <a:pt x="302954" y="2041464"/>
                    <a:pt x="327721" y="2013085"/>
                    <a:pt x="354551" y="1986254"/>
                  </a:cubicBezTo>
                  <a:cubicBezTo>
                    <a:pt x="367967" y="1972323"/>
                    <a:pt x="370547" y="1957875"/>
                    <a:pt x="363839" y="1940848"/>
                  </a:cubicBezTo>
                  <a:cubicBezTo>
                    <a:pt x="355067" y="1918661"/>
                    <a:pt x="342684" y="1898022"/>
                    <a:pt x="328237" y="1878931"/>
                  </a:cubicBezTo>
                  <a:cubicBezTo>
                    <a:pt x="316369" y="1863451"/>
                    <a:pt x="300374" y="1861903"/>
                    <a:pt x="283347" y="1866031"/>
                  </a:cubicBezTo>
                  <a:cubicBezTo>
                    <a:pt x="245680" y="1874803"/>
                    <a:pt x="208530" y="1883574"/>
                    <a:pt x="170864" y="1891830"/>
                  </a:cubicBezTo>
                  <a:cubicBezTo>
                    <a:pt x="165704" y="1892862"/>
                    <a:pt x="160544" y="1894410"/>
                    <a:pt x="155900" y="1895442"/>
                  </a:cubicBezTo>
                  <a:cubicBezTo>
                    <a:pt x="127521" y="1900602"/>
                    <a:pt x="113074" y="1893894"/>
                    <a:pt x="100175" y="1868095"/>
                  </a:cubicBezTo>
                  <a:cubicBezTo>
                    <a:pt x="95531" y="1858292"/>
                    <a:pt x="90887" y="1848488"/>
                    <a:pt x="87275" y="1838169"/>
                  </a:cubicBezTo>
                  <a:cubicBezTo>
                    <a:pt x="77988" y="1810822"/>
                    <a:pt x="83147" y="1795342"/>
                    <a:pt x="107915" y="1779863"/>
                  </a:cubicBezTo>
                  <a:cubicBezTo>
                    <a:pt x="143001" y="1757676"/>
                    <a:pt x="178603" y="1735489"/>
                    <a:pt x="213690" y="1713818"/>
                  </a:cubicBezTo>
                  <a:cubicBezTo>
                    <a:pt x="241552" y="1696275"/>
                    <a:pt x="245680" y="1686471"/>
                    <a:pt x="238972" y="1654481"/>
                  </a:cubicBezTo>
                  <a:cubicBezTo>
                    <a:pt x="234845" y="1636421"/>
                    <a:pt x="230201" y="1617846"/>
                    <a:pt x="222977" y="1600819"/>
                  </a:cubicBezTo>
                  <a:cubicBezTo>
                    <a:pt x="215753" y="1583792"/>
                    <a:pt x="203370" y="1575536"/>
                    <a:pt x="184279" y="1575020"/>
                  </a:cubicBezTo>
                  <a:cubicBezTo>
                    <a:pt x="142485" y="1574504"/>
                    <a:pt x="101207" y="1572956"/>
                    <a:pt x="59413" y="1571408"/>
                  </a:cubicBezTo>
                  <a:cubicBezTo>
                    <a:pt x="21746" y="1570376"/>
                    <a:pt x="10395" y="1560573"/>
                    <a:pt x="3687" y="1524454"/>
                  </a:cubicBezTo>
                  <a:cubicBezTo>
                    <a:pt x="3171" y="1520842"/>
                    <a:pt x="2139" y="1517231"/>
                    <a:pt x="1623" y="1513619"/>
                  </a:cubicBezTo>
                  <a:cubicBezTo>
                    <a:pt x="-4053" y="1467697"/>
                    <a:pt x="3687" y="1455829"/>
                    <a:pt x="48577" y="1442414"/>
                  </a:cubicBezTo>
                  <a:cubicBezTo>
                    <a:pt x="85727" y="1431062"/>
                    <a:pt x="122877" y="1418679"/>
                    <a:pt x="160544" y="1408359"/>
                  </a:cubicBezTo>
                  <a:cubicBezTo>
                    <a:pt x="181183" y="1402684"/>
                    <a:pt x="192018" y="1390816"/>
                    <a:pt x="194083" y="1370693"/>
                  </a:cubicBezTo>
                  <a:cubicBezTo>
                    <a:pt x="196147" y="1346958"/>
                    <a:pt x="197178" y="1322707"/>
                    <a:pt x="192534" y="1298972"/>
                  </a:cubicBezTo>
                  <a:cubicBezTo>
                    <a:pt x="189954" y="1283493"/>
                    <a:pt x="181183" y="1274205"/>
                    <a:pt x="166220" y="1269561"/>
                  </a:cubicBezTo>
                  <a:cubicBezTo>
                    <a:pt x="126490" y="1257694"/>
                    <a:pt x="86759" y="1245311"/>
                    <a:pt x="47029" y="1232927"/>
                  </a:cubicBezTo>
                  <a:cubicBezTo>
                    <a:pt x="3687" y="1219512"/>
                    <a:pt x="-957" y="1212288"/>
                    <a:pt x="1623" y="1166882"/>
                  </a:cubicBezTo>
                  <a:cubicBezTo>
                    <a:pt x="2139" y="1157594"/>
                    <a:pt x="4203" y="1148307"/>
                    <a:pt x="6267" y="1139535"/>
                  </a:cubicBezTo>
                  <a:cubicBezTo>
                    <a:pt x="12459" y="1116832"/>
                    <a:pt x="25358" y="1106513"/>
                    <a:pt x="49093" y="1105481"/>
                  </a:cubicBezTo>
                  <a:cubicBezTo>
                    <a:pt x="87791" y="1103933"/>
                    <a:pt x="125974" y="1102901"/>
                    <a:pt x="164672" y="1101869"/>
                  </a:cubicBezTo>
                  <a:cubicBezTo>
                    <a:pt x="170348" y="1101869"/>
                    <a:pt x="176023" y="1101353"/>
                    <a:pt x="181699" y="1101353"/>
                  </a:cubicBezTo>
                  <a:cubicBezTo>
                    <a:pt x="207498" y="1102385"/>
                    <a:pt x="220913" y="1087937"/>
                    <a:pt x="227621" y="1065234"/>
                  </a:cubicBezTo>
                  <a:cubicBezTo>
                    <a:pt x="232781" y="1048207"/>
                    <a:pt x="237425" y="1031180"/>
                    <a:pt x="241036" y="1014153"/>
                  </a:cubicBezTo>
                  <a:cubicBezTo>
                    <a:pt x="245680" y="990418"/>
                    <a:pt x="240005" y="979066"/>
                    <a:pt x="219366" y="965651"/>
                  </a:cubicBezTo>
                  <a:cubicBezTo>
                    <a:pt x="184279" y="943464"/>
                    <a:pt x="148676" y="921277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171731" y="385"/>
                    <a:pt x="1182083" y="-325"/>
                    <a:pt x="1190637" y="143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6B75C7-53B9-4DB9-B84B-306515682F42}"/>
              </a:ext>
            </a:extLst>
          </p:cNvPr>
          <p:cNvGrpSpPr/>
          <p:nvPr/>
        </p:nvGrpSpPr>
        <p:grpSpPr>
          <a:xfrm>
            <a:off x="877076" y="4531668"/>
            <a:ext cx="2570375" cy="1477328"/>
            <a:chOff x="3017859" y="4283314"/>
            <a:chExt cx="1886852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E363A-13B2-4564-A6E6-F2876E306472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D707F1-EA1E-4064-BD59-E051E74589A4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E53FEC-9C7E-495F-836A-AFEFA66148F2}"/>
              </a:ext>
            </a:extLst>
          </p:cNvPr>
          <p:cNvGrpSpPr/>
          <p:nvPr/>
        </p:nvGrpSpPr>
        <p:grpSpPr>
          <a:xfrm>
            <a:off x="8908170" y="4531668"/>
            <a:ext cx="2570375" cy="1477328"/>
            <a:chOff x="3017859" y="4283314"/>
            <a:chExt cx="1886852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9E4B21-42ED-40E2-B8AC-9D2C5ADD6FE6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2EC5B8-6DDC-435C-8E07-C2531E5E2729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A53B9D-F8D1-40DA-B5BA-2443417F0364}"/>
              </a:ext>
            </a:extLst>
          </p:cNvPr>
          <p:cNvGrpSpPr/>
          <p:nvPr/>
        </p:nvGrpSpPr>
        <p:grpSpPr>
          <a:xfrm>
            <a:off x="1601727" y="1772334"/>
            <a:ext cx="3426325" cy="1107996"/>
            <a:chOff x="3017858" y="4283314"/>
            <a:chExt cx="1888097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96AAB-3628-49C9-AA02-93B6A5312FB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9251A-0304-43E3-8DE2-55A54DFB4496}"/>
                </a:ext>
              </a:extLst>
            </p:cNvPr>
            <p:cNvSpPr txBox="1"/>
            <p:nvPr/>
          </p:nvSpPr>
          <p:spPr>
            <a:xfrm>
              <a:off x="3017858" y="4283314"/>
              <a:ext cx="1888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1">
            <a:extLst>
              <a:ext uri="{FF2B5EF4-FFF2-40B4-BE49-F238E27FC236}">
                <a16:creationId xmlns:a16="http://schemas.microsoft.com/office/drawing/2014/main" id="{24B38C28-5447-490A-BB60-E0C30612D106}"/>
              </a:ext>
            </a:extLst>
          </p:cNvPr>
          <p:cNvGrpSpPr/>
          <p:nvPr/>
        </p:nvGrpSpPr>
        <p:grpSpPr>
          <a:xfrm>
            <a:off x="6406897" y="634234"/>
            <a:ext cx="5020197" cy="646331"/>
            <a:chOff x="959011" y="2597626"/>
            <a:chExt cx="5020197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A7960E-D1DA-4B96-A6F7-72D11F769F7E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820D5-F05B-47CF-9887-C4D0519FBD7E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7" name="Chevron 25">
              <a:extLst>
                <a:ext uri="{FF2B5EF4-FFF2-40B4-BE49-F238E27FC236}">
                  <a16:creationId xmlns:a16="http://schemas.microsoft.com/office/drawing/2014/main" id="{B645D85D-EC79-4729-8421-2F4160521C0F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20">
            <a:extLst>
              <a:ext uri="{FF2B5EF4-FFF2-40B4-BE49-F238E27FC236}">
                <a16:creationId xmlns:a16="http://schemas.microsoft.com/office/drawing/2014/main" id="{C2337904-17C5-4DAB-8D24-D908EA8E7F3B}"/>
              </a:ext>
            </a:extLst>
          </p:cNvPr>
          <p:cNvGrpSpPr/>
          <p:nvPr/>
        </p:nvGrpSpPr>
        <p:grpSpPr>
          <a:xfrm>
            <a:off x="6406897" y="1666764"/>
            <a:ext cx="5020197" cy="646331"/>
            <a:chOff x="959011" y="3630156"/>
            <a:chExt cx="5020197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601135-3133-44B3-849E-8A1C05283773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851276-F124-4685-8DE2-BF001265EF88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Chevron 26">
              <a:extLst>
                <a:ext uri="{FF2B5EF4-FFF2-40B4-BE49-F238E27FC236}">
                  <a16:creationId xmlns:a16="http://schemas.microsoft.com/office/drawing/2014/main" id="{EE02257C-BFBD-442C-B241-6E7366F07847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4">
            <a:extLst>
              <a:ext uri="{FF2B5EF4-FFF2-40B4-BE49-F238E27FC236}">
                <a16:creationId xmlns:a16="http://schemas.microsoft.com/office/drawing/2014/main" id="{E55F386C-F831-480D-AD11-1ECBD37C5014}"/>
              </a:ext>
            </a:extLst>
          </p:cNvPr>
          <p:cNvGrpSpPr/>
          <p:nvPr/>
        </p:nvGrpSpPr>
        <p:grpSpPr>
          <a:xfrm>
            <a:off x="6406897" y="3731824"/>
            <a:ext cx="5020197" cy="646331"/>
            <a:chOff x="959011" y="4662686"/>
            <a:chExt cx="502019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6A0CA7-9A4F-4538-B96D-800F480F6C6F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CE1483-8927-48AE-8317-C35B5AF642B3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Chevron 27">
              <a:extLst>
                <a:ext uri="{FF2B5EF4-FFF2-40B4-BE49-F238E27FC236}">
                  <a16:creationId xmlns:a16="http://schemas.microsoft.com/office/drawing/2014/main" id="{A8484998-BAB9-4CEB-8D01-069410E36517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3">
            <a:extLst>
              <a:ext uri="{FF2B5EF4-FFF2-40B4-BE49-F238E27FC236}">
                <a16:creationId xmlns:a16="http://schemas.microsoft.com/office/drawing/2014/main" id="{62E38EDF-2795-4B15-A85C-37C046FCBAF1}"/>
              </a:ext>
            </a:extLst>
          </p:cNvPr>
          <p:cNvGrpSpPr/>
          <p:nvPr/>
        </p:nvGrpSpPr>
        <p:grpSpPr>
          <a:xfrm>
            <a:off x="6406897" y="2657742"/>
            <a:ext cx="5020197" cy="646331"/>
            <a:chOff x="959011" y="5695216"/>
            <a:chExt cx="50201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86112A-EC99-431C-99FA-23776BE01E1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2C2467-3758-42EF-B4DA-526EE8ED303F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68CE8681-663C-43BF-85EB-F6CDF84F5F12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9878FC-8E31-4745-AA93-938F5E3EAA61}"/>
              </a:ext>
            </a:extLst>
          </p:cNvPr>
          <p:cNvSpPr txBox="1"/>
          <p:nvPr/>
        </p:nvSpPr>
        <p:spPr>
          <a:xfrm>
            <a:off x="8142319" y="5251250"/>
            <a:ext cx="34253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5442-EF87-478A-B3BA-D02F52478D32}"/>
              </a:ext>
            </a:extLst>
          </p:cNvPr>
          <p:cNvSpPr txBox="1"/>
          <p:nvPr/>
        </p:nvSpPr>
        <p:spPr>
          <a:xfrm>
            <a:off x="8142319" y="5898412"/>
            <a:ext cx="34253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33529B-BCA7-4191-8B41-9DC4885EFA63}"/>
              </a:ext>
            </a:extLst>
          </p:cNvPr>
          <p:cNvGrpSpPr/>
          <p:nvPr/>
        </p:nvGrpSpPr>
        <p:grpSpPr>
          <a:xfrm>
            <a:off x="7163729" y="4851517"/>
            <a:ext cx="1252242" cy="1585301"/>
            <a:chOff x="10169637" y="3991693"/>
            <a:chExt cx="1800504" cy="227938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15E795-0198-4C91-9880-10D5C1765D49}"/>
                </a:ext>
              </a:extLst>
            </p:cNvPr>
            <p:cNvSpPr/>
            <p:nvPr/>
          </p:nvSpPr>
          <p:spPr>
            <a:xfrm>
              <a:off x="10325676" y="4798608"/>
              <a:ext cx="1488495" cy="1472470"/>
            </a:xfrm>
            <a:custGeom>
              <a:avLst/>
              <a:gdLst>
                <a:gd name="connsiteX0" fmla="*/ 1035082 w 2070163"/>
                <a:gd name="connsiteY0" fmla="*/ 2047875 h 2047875"/>
                <a:gd name="connsiteX1" fmla="*/ 1035082 w 2070163"/>
                <a:gd name="connsiteY1" fmla="*/ 2047875 h 2047875"/>
                <a:gd name="connsiteX2" fmla="*/ 0 w 2070163"/>
                <a:gd name="connsiteY2" fmla="*/ 1012793 h 2047875"/>
                <a:gd name="connsiteX3" fmla="*/ 0 w 2070163"/>
                <a:gd name="connsiteY3" fmla="*/ 157163 h 2047875"/>
                <a:gd name="connsiteX4" fmla="*/ 157163 w 2070163"/>
                <a:gd name="connsiteY4" fmla="*/ 0 h 2047875"/>
                <a:gd name="connsiteX5" fmla="*/ 1913001 w 2070163"/>
                <a:gd name="connsiteY5" fmla="*/ 0 h 2047875"/>
                <a:gd name="connsiteX6" fmla="*/ 2070163 w 2070163"/>
                <a:gd name="connsiteY6" fmla="*/ 157163 h 2047875"/>
                <a:gd name="connsiteX7" fmla="*/ 2070163 w 2070163"/>
                <a:gd name="connsiteY7" fmla="*/ 1012793 h 2047875"/>
                <a:gd name="connsiteX8" fmla="*/ 1035082 w 2070163"/>
                <a:gd name="connsiteY8" fmla="*/ 2047875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163" h="2047875">
                  <a:moveTo>
                    <a:pt x="1035082" y="2047875"/>
                  </a:moveTo>
                  <a:lnTo>
                    <a:pt x="1035082" y="2047875"/>
                  </a:lnTo>
                  <a:cubicBezTo>
                    <a:pt x="463391" y="2047875"/>
                    <a:pt x="0" y="1584484"/>
                    <a:pt x="0" y="1012793"/>
                  </a:cubicBezTo>
                  <a:lnTo>
                    <a:pt x="0" y="157163"/>
                  </a:lnTo>
                  <a:cubicBezTo>
                    <a:pt x="0" y="70390"/>
                    <a:pt x="70390" y="0"/>
                    <a:pt x="157163" y="0"/>
                  </a:cubicBezTo>
                  <a:lnTo>
                    <a:pt x="1913001" y="0"/>
                  </a:lnTo>
                  <a:cubicBezTo>
                    <a:pt x="1999775" y="0"/>
                    <a:pt x="2070163" y="70390"/>
                    <a:pt x="2070163" y="157163"/>
                  </a:cubicBezTo>
                  <a:lnTo>
                    <a:pt x="2070163" y="1012793"/>
                  </a:lnTo>
                  <a:cubicBezTo>
                    <a:pt x="2070163" y="1584389"/>
                    <a:pt x="1606678" y="2047875"/>
                    <a:pt x="1035082" y="204787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C39379-D981-4F6F-A170-03C63A3715D4}"/>
                </a:ext>
              </a:extLst>
            </p:cNvPr>
            <p:cNvSpPr/>
            <p:nvPr/>
          </p:nvSpPr>
          <p:spPr>
            <a:xfrm>
              <a:off x="10529213" y="3991693"/>
              <a:ext cx="1083675" cy="806851"/>
            </a:xfrm>
            <a:custGeom>
              <a:avLst/>
              <a:gdLst>
                <a:gd name="connsiteX0" fmla="*/ 1507150 w 1507149"/>
                <a:gd name="connsiteY0" fmla="*/ 1120143 h 1122149"/>
                <a:gd name="connsiteX1" fmla="*/ 1431902 w 1507149"/>
                <a:gd name="connsiteY1" fmla="*/ 1121095 h 1122149"/>
                <a:gd name="connsiteX2" fmla="*/ 70588 w 1507149"/>
                <a:gd name="connsiteY2" fmla="*/ 1122143 h 1122149"/>
                <a:gd name="connsiteX3" fmla="*/ 1913 w 1507149"/>
                <a:gd name="connsiteY3" fmla="*/ 1061183 h 1122149"/>
                <a:gd name="connsiteX4" fmla="*/ 140883 w 1507149"/>
                <a:gd name="connsiteY4" fmla="*/ 938501 h 1122149"/>
                <a:gd name="connsiteX5" fmla="*/ 164695 w 1507149"/>
                <a:gd name="connsiteY5" fmla="*/ 938311 h 1122149"/>
                <a:gd name="connsiteX6" fmla="*/ 231561 w 1507149"/>
                <a:gd name="connsiteY6" fmla="*/ 874969 h 1122149"/>
                <a:gd name="connsiteX7" fmla="*/ 331669 w 1507149"/>
                <a:gd name="connsiteY7" fmla="*/ 777147 h 1122149"/>
                <a:gd name="connsiteX8" fmla="*/ 641041 w 1507149"/>
                <a:gd name="connsiteY8" fmla="*/ 777433 h 1122149"/>
                <a:gd name="connsiteX9" fmla="*/ 679998 w 1507149"/>
                <a:gd name="connsiteY9" fmla="*/ 737714 h 1122149"/>
                <a:gd name="connsiteX10" fmla="*/ 679998 w 1507149"/>
                <a:gd name="connsiteY10" fmla="*/ 438343 h 1122149"/>
                <a:gd name="connsiteX11" fmla="*/ 646851 w 1507149"/>
                <a:gd name="connsiteY11" fmla="*/ 379193 h 1122149"/>
                <a:gd name="connsiteX12" fmla="*/ 556173 w 1507149"/>
                <a:gd name="connsiteY12" fmla="*/ 145926 h 1122149"/>
                <a:gd name="connsiteX13" fmla="*/ 752007 w 1507149"/>
                <a:gd name="connsiteY13" fmla="*/ 3 h 1122149"/>
                <a:gd name="connsiteX14" fmla="*/ 951365 w 1507149"/>
                <a:gd name="connsiteY14" fmla="*/ 153736 h 1122149"/>
                <a:gd name="connsiteX15" fmla="*/ 859639 w 1507149"/>
                <a:gd name="connsiteY15" fmla="*/ 378717 h 1122149"/>
                <a:gd name="connsiteX16" fmla="*/ 825063 w 1507149"/>
                <a:gd name="connsiteY16" fmla="*/ 441963 h 1122149"/>
                <a:gd name="connsiteX17" fmla="*/ 824492 w 1507149"/>
                <a:gd name="connsiteY17" fmla="*/ 727046 h 1122149"/>
                <a:gd name="connsiteX18" fmla="*/ 877641 w 1507149"/>
                <a:gd name="connsiteY18" fmla="*/ 777624 h 1122149"/>
                <a:gd name="connsiteX19" fmla="*/ 1153676 w 1507149"/>
                <a:gd name="connsiteY19" fmla="*/ 776766 h 1122149"/>
                <a:gd name="connsiteX20" fmla="*/ 1272072 w 1507149"/>
                <a:gd name="connsiteY20" fmla="*/ 902687 h 1122149"/>
                <a:gd name="connsiteX21" fmla="*/ 1306171 w 1507149"/>
                <a:gd name="connsiteY21" fmla="*/ 939072 h 1122149"/>
                <a:gd name="connsiteX22" fmla="*/ 1405231 w 1507149"/>
                <a:gd name="connsiteY22" fmla="*/ 944406 h 1122149"/>
                <a:gd name="connsiteX23" fmla="*/ 1507150 w 1507149"/>
                <a:gd name="connsiteY23" fmla="*/ 1120143 h 112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07149" h="1122149">
                  <a:moveTo>
                    <a:pt x="1507150" y="1120143"/>
                  </a:moveTo>
                  <a:cubicBezTo>
                    <a:pt x="1482099" y="1120524"/>
                    <a:pt x="1456953" y="1121095"/>
                    <a:pt x="1431902" y="1121095"/>
                  </a:cubicBezTo>
                  <a:cubicBezTo>
                    <a:pt x="978131" y="1121191"/>
                    <a:pt x="524359" y="1120428"/>
                    <a:pt x="70588" y="1122143"/>
                  </a:cubicBezTo>
                  <a:cubicBezTo>
                    <a:pt x="23345" y="1122333"/>
                    <a:pt x="-8278" y="1119000"/>
                    <a:pt x="1913" y="1061183"/>
                  </a:cubicBezTo>
                  <a:cubicBezTo>
                    <a:pt x="14772" y="985650"/>
                    <a:pt x="65350" y="940977"/>
                    <a:pt x="140883" y="938501"/>
                  </a:cubicBezTo>
                  <a:cubicBezTo>
                    <a:pt x="148788" y="938215"/>
                    <a:pt x="156790" y="938311"/>
                    <a:pt x="164695" y="938311"/>
                  </a:cubicBezTo>
                  <a:cubicBezTo>
                    <a:pt x="228703" y="938025"/>
                    <a:pt x="228703" y="938025"/>
                    <a:pt x="231561" y="874969"/>
                  </a:cubicBezTo>
                  <a:cubicBezTo>
                    <a:pt x="234133" y="817057"/>
                    <a:pt x="272804" y="777814"/>
                    <a:pt x="331669" y="777147"/>
                  </a:cubicBezTo>
                  <a:cubicBezTo>
                    <a:pt x="434824" y="776004"/>
                    <a:pt x="537981" y="775433"/>
                    <a:pt x="641041" y="777433"/>
                  </a:cubicBezTo>
                  <a:cubicBezTo>
                    <a:pt x="672949" y="778100"/>
                    <a:pt x="680570" y="768480"/>
                    <a:pt x="679998" y="737714"/>
                  </a:cubicBezTo>
                  <a:cubicBezTo>
                    <a:pt x="677998" y="637987"/>
                    <a:pt x="678093" y="538070"/>
                    <a:pt x="679998" y="438343"/>
                  </a:cubicBezTo>
                  <a:cubicBezTo>
                    <a:pt x="680570" y="409578"/>
                    <a:pt x="672663" y="394147"/>
                    <a:pt x="646851" y="379193"/>
                  </a:cubicBezTo>
                  <a:cubicBezTo>
                    <a:pt x="563793" y="330996"/>
                    <a:pt x="529503" y="238032"/>
                    <a:pt x="556173" y="145926"/>
                  </a:cubicBezTo>
                  <a:cubicBezTo>
                    <a:pt x="580271" y="62772"/>
                    <a:pt x="663806" y="479"/>
                    <a:pt x="752007" y="3"/>
                  </a:cubicBezTo>
                  <a:cubicBezTo>
                    <a:pt x="844304" y="-474"/>
                    <a:pt x="926505" y="62868"/>
                    <a:pt x="951365" y="153736"/>
                  </a:cubicBezTo>
                  <a:cubicBezTo>
                    <a:pt x="974702" y="239271"/>
                    <a:pt x="938888" y="332997"/>
                    <a:pt x="859639" y="378717"/>
                  </a:cubicBezTo>
                  <a:cubicBezTo>
                    <a:pt x="831731" y="394814"/>
                    <a:pt x="824492" y="412245"/>
                    <a:pt x="825063" y="441963"/>
                  </a:cubicBezTo>
                  <a:cubicBezTo>
                    <a:pt x="826874" y="537022"/>
                    <a:pt x="828587" y="632177"/>
                    <a:pt x="824492" y="727046"/>
                  </a:cubicBezTo>
                  <a:cubicBezTo>
                    <a:pt x="822492" y="771718"/>
                    <a:pt x="837732" y="778862"/>
                    <a:pt x="877641" y="777624"/>
                  </a:cubicBezTo>
                  <a:cubicBezTo>
                    <a:pt x="969558" y="774671"/>
                    <a:pt x="1061665" y="776481"/>
                    <a:pt x="1153676" y="776766"/>
                  </a:cubicBezTo>
                  <a:cubicBezTo>
                    <a:pt x="1241116" y="777052"/>
                    <a:pt x="1278264" y="814486"/>
                    <a:pt x="1272072" y="902687"/>
                  </a:cubicBezTo>
                  <a:cubicBezTo>
                    <a:pt x="1269881" y="933643"/>
                    <a:pt x="1276835" y="940406"/>
                    <a:pt x="1306171" y="939072"/>
                  </a:cubicBezTo>
                  <a:cubicBezTo>
                    <a:pt x="1339033" y="937548"/>
                    <a:pt x="1373132" y="932786"/>
                    <a:pt x="1405231" y="944406"/>
                  </a:cubicBezTo>
                  <a:cubicBezTo>
                    <a:pt x="1474192" y="969362"/>
                    <a:pt x="1505244" y="1005366"/>
                    <a:pt x="1507150" y="11201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FB7F23-8C10-4CE2-BBA0-967FBF9B7BC6}"/>
                </a:ext>
              </a:extLst>
            </p:cNvPr>
            <p:cNvSpPr/>
            <p:nvPr/>
          </p:nvSpPr>
          <p:spPr>
            <a:xfrm>
              <a:off x="11811637" y="4931953"/>
              <a:ext cx="158504" cy="644188"/>
            </a:xfrm>
            <a:custGeom>
              <a:avLst/>
              <a:gdLst>
                <a:gd name="connsiteX0" fmla="*/ 0 w 220444"/>
                <a:gd name="connsiteY0" fmla="*/ 895922 h 895921"/>
                <a:gd name="connsiteX1" fmla="*/ 1238 w 220444"/>
                <a:gd name="connsiteY1" fmla="*/ 814102 h 895921"/>
                <a:gd name="connsiteX2" fmla="*/ 1238 w 220444"/>
                <a:gd name="connsiteY2" fmla="*/ 0 h 895921"/>
                <a:gd name="connsiteX3" fmla="*/ 203645 w 220444"/>
                <a:gd name="connsiteY3" fmla="*/ 284893 h 895921"/>
                <a:gd name="connsiteX4" fmla="*/ 204312 w 220444"/>
                <a:gd name="connsiteY4" fmla="*/ 605790 h 895921"/>
                <a:gd name="connsiteX5" fmla="*/ 0 w 220444"/>
                <a:gd name="connsiteY5" fmla="*/ 895922 h 89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44" h="895921">
                  <a:moveTo>
                    <a:pt x="0" y="895922"/>
                  </a:moveTo>
                  <a:cubicBezTo>
                    <a:pt x="477" y="860488"/>
                    <a:pt x="1334" y="841438"/>
                    <a:pt x="1238" y="814102"/>
                  </a:cubicBezTo>
                  <a:cubicBezTo>
                    <a:pt x="-95" y="542734"/>
                    <a:pt x="858" y="271367"/>
                    <a:pt x="1238" y="0"/>
                  </a:cubicBezTo>
                  <a:cubicBezTo>
                    <a:pt x="111348" y="64770"/>
                    <a:pt x="177546" y="162401"/>
                    <a:pt x="203645" y="284893"/>
                  </a:cubicBezTo>
                  <a:cubicBezTo>
                    <a:pt x="226219" y="391001"/>
                    <a:pt x="225648" y="499586"/>
                    <a:pt x="204312" y="605790"/>
                  </a:cubicBezTo>
                  <a:cubicBezTo>
                    <a:pt x="179261" y="731044"/>
                    <a:pt x="108681" y="827722"/>
                    <a:pt x="0" y="8959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46C2E-7363-4544-8817-2640ED93A54C}"/>
                </a:ext>
              </a:extLst>
            </p:cNvPr>
            <p:cNvSpPr/>
            <p:nvPr/>
          </p:nvSpPr>
          <p:spPr>
            <a:xfrm>
              <a:off x="10612332" y="5603814"/>
              <a:ext cx="879191" cy="259374"/>
            </a:xfrm>
            <a:custGeom>
              <a:avLst/>
              <a:gdLst>
                <a:gd name="connsiteX0" fmla="*/ 922823 w 1222758"/>
                <a:gd name="connsiteY0" fmla="*/ 360419 h 360731"/>
                <a:gd name="connsiteX1" fmla="*/ 643551 w 1222758"/>
                <a:gd name="connsiteY1" fmla="*/ 193922 h 360731"/>
                <a:gd name="connsiteX2" fmla="*/ 592116 w 1222758"/>
                <a:gd name="connsiteY2" fmla="*/ 192493 h 360731"/>
                <a:gd name="connsiteX3" fmla="*/ 408283 w 1222758"/>
                <a:gd name="connsiteY3" fmla="*/ 338607 h 360731"/>
                <a:gd name="connsiteX4" fmla="*/ 93578 w 1222758"/>
                <a:gd name="connsiteY4" fmla="*/ 251643 h 360731"/>
                <a:gd name="connsiteX5" fmla="*/ 3852 w 1222758"/>
                <a:gd name="connsiteY5" fmla="*/ 64953 h 360731"/>
                <a:gd name="connsiteX6" fmla="*/ 25664 w 1222758"/>
                <a:gd name="connsiteY6" fmla="*/ 5327 h 360731"/>
                <a:gd name="connsiteX7" fmla="*/ 71003 w 1222758"/>
                <a:gd name="connsiteY7" fmla="*/ 47142 h 360731"/>
                <a:gd name="connsiteX8" fmla="*/ 139106 w 1222758"/>
                <a:gd name="connsiteY8" fmla="*/ 197446 h 360731"/>
                <a:gd name="connsiteX9" fmla="*/ 471910 w 1222758"/>
                <a:gd name="connsiteY9" fmla="*/ 220306 h 360731"/>
                <a:gd name="connsiteX10" fmla="*/ 580782 w 1222758"/>
                <a:gd name="connsiteY10" fmla="*/ 89242 h 360731"/>
                <a:gd name="connsiteX11" fmla="*/ 654505 w 1222758"/>
                <a:gd name="connsiteY11" fmla="*/ 88290 h 360731"/>
                <a:gd name="connsiteX12" fmla="*/ 791569 w 1222758"/>
                <a:gd name="connsiteY12" fmla="*/ 243833 h 360731"/>
                <a:gd name="connsiteX13" fmla="*/ 1101037 w 1222758"/>
                <a:gd name="connsiteY13" fmla="*/ 173919 h 360731"/>
                <a:gd name="connsiteX14" fmla="*/ 1155615 w 1222758"/>
                <a:gd name="connsiteY14" fmla="*/ 32950 h 360731"/>
                <a:gd name="connsiteX15" fmla="*/ 1195524 w 1222758"/>
                <a:gd name="connsiteY15" fmla="*/ 184 h 360731"/>
                <a:gd name="connsiteX16" fmla="*/ 1222670 w 1222758"/>
                <a:gd name="connsiteY16" fmla="*/ 37522 h 360731"/>
                <a:gd name="connsiteX17" fmla="*/ 946636 w 1222758"/>
                <a:gd name="connsiteY17" fmla="*/ 360324 h 360731"/>
                <a:gd name="connsiteX18" fmla="*/ 922823 w 1222758"/>
                <a:gd name="connsiteY18" fmla="*/ 360419 h 36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2758" h="360731">
                  <a:moveTo>
                    <a:pt x="922823" y="360419"/>
                  </a:moveTo>
                  <a:cubicBezTo>
                    <a:pt x="798237" y="357847"/>
                    <a:pt x="714988" y="284028"/>
                    <a:pt x="643551" y="193922"/>
                  </a:cubicBezTo>
                  <a:cubicBezTo>
                    <a:pt x="622024" y="166776"/>
                    <a:pt x="616024" y="162490"/>
                    <a:pt x="592116" y="192493"/>
                  </a:cubicBezTo>
                  <a:cubicBezTo>
                    <a:pt x="542682" y="254596"/>
                    <a:pt x="485055" y="309079"/>
                    <a:pt x="408283" y="338607"/>
                  </a:cubicBezTo>
                  <a:cubicBezTo>
                    <a:pt x="292840" y="383089"/>
                    <a:pt x="170634" y="348703"/>
                    <a:pt x="93578" y="251643"/>
                  </a:cubicBezTo>
                  <a:cubicBezTo>
                    <a:pt x="49286" y="195827"/>
                    <a:pt x="22616" y="132295"/>
                    <a:pt x="3852" y="64953"/>
                  </a:cubicBezTo>
                  <a:cubicBezTo>
                    <a:pt x="-2625" y="41617"/>
                    <a:pt x="-4149" y="12661"/>
                    <a:pt x="25664" y="5327"/>
                  </a:cubicBezTo>
                  <a:cubicBezTo>
                    <a:pt x="54810" y="-1817"/>
                    <a:pt x="64240" y="21139"/>
                    <a:pt x="71003" y="47142"/>
                  </a:cubicBezTo>
                  <a:cubicBezTo>
                    <a:pt x="84909" y="100863"/>
                    <a:pt x="104150" y="153441"/>
                    <a:pt x="139106" y="197446"/>
                  </a:cubicBezTo>
                  <a:cubicBezTo>
                    <a:pt x="228071" y="309270"/>
                    <a:pt x="361991" y="317842"/>
                    <a:pt x="471910" y="220306"/>
                  </a:cubicBezTo>
                  <a:cubicBezTo>
                    <a:pt x="514868" y="182111"/>
                    <a:pt x="549730" y="137343"/>
                    <a:pt x="580782" y="89242"/>
                  </a:cubicBezTo>
                  <a:cubicBezTo>
                    <a:pt x="607832" y="47332"/>
                    <a:pt x="627358" y="46475"/>
                    <a:pt x="654505" y="88290"/>
                  </a:cubicBezTo>
                  <a:cubicBezTo>
                    <a:pt x="692605" y="147059"/>
                    <a:pt x="732514" y="203733"/>
                    <a:pt x="791569" y="243833"/>
                  </a:cubicBezTo>
                  <a:cubicBezTo>
                    <a:pt x="910346" y="324605"/>
                    <a:pt x="1028551" y="298030"/>
                    <a:pt x="1101037" y="173919"/>
                  </a:cubicBezTo>
                  <a:cubicBezTo>
                    <a:pt x="1126754" y="129914"/>
                    <a:pt x="1144280" y="82670"/>
                    <a:pt x="1155615" y="32950"/>
                  </a:cubicBezTo>
                  <a:cubicBezTo>
                    <a:pt x="1160187" y="12757"/>
                    <a:pt x="1172284" y="-1817"/>
                    <a:pt x="1195524" y="184"/>
                  </a:cubicBezTo>
                  <a:cubicBezTo>
                    <a:pt x="1218099" y="2089"/>
                    <a:pt x="1222099" y="18186"/>
                    <a:pt x="1222670" y="37522"/>
                  </a:cubicBezTo>
                  <a:cubicBezTo>
                    <a:pt x="1226862" y="172872"/>
                    <a:pt x="1080177" y="344798"/>
                    <a:pt x="946636" y="360324"/>
                  </a:cubicBezTo>
                  <a:cubicBezTo>
                    <a:pt x="938731" y="361181"/>
                    <a:pt x="930730" y="360419"/>
                    <a:pt x="922823" y="36041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88D8C2-DDD2-45AF-8CBB-D1CD741E9148}"/>
                </a:ext>
              </a:extLst>
            </p:cNvPr>
            <p:cNvSpPr/>
            <p:nvPr/>
          </p:nvSpPr>
          <p:spPr>
            <a:xfrm>
              <a:off x="10525643" y="5110216"/>
              <a:ext cx="341492" cy="337101"/>
            </a:xfrm>
            <a:custGeom>
              <a:avLst/>
              <a:gdLst>
                <a:gd name="connsiteX0" fmla="*/ 239574 w 474939"/>
                <a:gd name="connsiteY0" fmla="*/ 773 h 468832"/>
                <a:gd name="connsiteX1" fmla="*/ 474937 w 474939"/>
                <a:gd name="connsiteY1" fmla="*/ 237565 h 468832"/>
                <a:gd name="connsiteX2" fmla="*/ 237288 w 474939"/>
                <a:gd name="connsiteY2" fmla="*/ 468832 h 468832"/>
                <a:gd name="connsiteX3" fmla="*/ 20 w 474939"/>
                <a:gd name="connsiteY3" fmla="*/ 235279 h 468832"/>
                <a:gd name="connsiteX4" fmla="*/ 239574 w 474939"/>
                <a:gd name="connsiteY4" fmla="*/ 773 h 46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939" h="468832">
                  <a:moveTo>
                    <a:pt x="239574" y="773"/>
                  </a:moveTo>
                  <a:cubicBezTo>
                    <a:pt x="377211" y="964"/>
                    <a:pt x="475508" y="99833"/>
                    <a:pt x="474937" y="237565"/>
                  </a:cubicBezTo>
                  <a:cubicBezTo>
                    <a:pt x="474460" y="367390"/>
                    <a:pt x="369781" y="469213"/>
                    <a:pt x="237288" y="468832"/>
                  </a:cubicBezTo>
                  <a:cubicBezTo>
                    <a:pt x="105843" y="468451"/>
                    <a:pt x="-1694" y="364438"/>
                    <a:pt x="20" y="235279"/>
                  </a:cubicBezTo>
                  <a:cubicBezTo>
                    <a:pt x="1830" y="108406"/>
                    <a:pt x="106510" y="-10752"/>
                    <a:pt x="239574" y="77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6B2083-0DFD-4B99-BAB5-56EAE9AB3A75}"/>
                </a:ext>
              </a:extLst>
            </p:cNvPr>
            <p:cNvSpPr/>
            <p:nvPr/>
          </p:nvSpPr>
          <p:spPr>
            <a:xfrm>
              <a:off x="11242206" y="5108988"/>
              <a:ext cx="338528" cy="338329"/>
            </a:xfrm>
            <a:custGeom>
              <a:avLst/>
              <a:gdLst>
                <a:gd name="connsiteX0" fmla="*/ 470103 w 470817"/>
                <a:gd name="connsiteY0" fmla="*/ 235653 h 470540"/>
                <a:gd name="connsiteX1" fmla="*/ 238263 w 470817"/>
                <a:gd name="connsiteY1" fmla="*/ 470540 h 470540"/>
                <a:gd name="connsiteX2" fmla="*/ 138 w 470817"/>
                <a:gd name="connsiteY2" fmla="*/ 235939 h 470540"/>
                <a:gd name="connsiteX3" fmla="*/ 233501 w 470817"/>
                <a:gd name="connsiteY3" fmla="*/ 5 h 470540"/>
                <a:gd name="connsiteX4" fmla="*/ 470103 w 470817"/>
                <a:gd name="connsiteY4" fmla="*/ 235653 h 47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817" h="470540">
                  <a:moveTo>
                    <a:pt x="470103" y="235653"/>
                  </a:moveTo>
                  <a:cubicBezTo>
                    <a:pt x="470293" y="371289"/>
                    <a:pt x="372567" y="470254"/>
                    <a:pt x="238263" y="470540"/>
                  </a:cubicBezTo>
                  <a:cubicBezTo>
                    <a:pt x="100151" y="470826"/>
                    <a:pt x="5664" y="372909"/>
                    <a:pt x="138" y="235939"/>
                  </a:cubicBezTo>
                  <a:cubicBezTo>
                    <a:pt x="-4243" y="126306"/>
                    <a:pt x="95960" y="1053"/>
                    <a:pt x="233501" y="5"/>
                  </a:cubicBezTo>
                  <a:cubicBezTo>
                    <a:pt x="362470" y="-852"/>
                    <a:pt x="481151" y="112781"/>
                    <a:pt x="470103" y="23565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CB6246-F82F-4FE8-9F6B-1BB682AD55AA}"/>
                </a:ext>
              </a:extLst>
            </p:cNvPr>
            <p:cNvSpPr/>
            <p:nvPr/>
          </p:nvSpPr>
          <p:spPr>
            <a:xfrm>
              <a:off x="10558189" y="5142273"/>
              <a:ext cx="192597" cy="194179"/>
            </a:xfrm>
            <a:custGeom>
              <a:avLst/>
              <a:gdLst>
                <a:gd name="connsiteX0" fmla="*/ 0 w 267859"/>
                <a:gd name="connsiteY0" fmla="*/ 135069 h 270059"/>
                <a:gd name="connsiteX1" fmla="*/ 134017 w 267859"/>
                <a:gd name="connsiteY1" fmla="*/ 4 h 270059"/>
                <a:gd name="connsiteX2" fmla="*/ 267843 w 267859"/>
                <a:gd name="connsiteY2" fmla="*/ 131735 h 270059"/>
                <a:gd name="connsiteX3" fmla="*/ 135160 w 267859"/>
                <a:gd name="connsiteY3" fmla="*/ 270038 h 270059"/>
                <a:gd name="connsiteX4" fmla="*/ 0 w 267859"/>
                <a:gd name="connsiteY4" fmla="*/ 135069 h 27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9" h="270059">
                  <a:moveTo>
                    <a:pt x="0" y="135069"/>
                  </a:moveTo>
                  <a:cubicBezTo>
                    <a:pt x="-190" y="59059"/>
                    <a:pt x="58960" y="-567"/>
                    <a:pt x="134017" y="4"/>
                  </a:cubicBezTo>
                  <a:cubicBezTo>
                    <a:pt x="207169" y="671"/>
                    <a:pt x="266700" y="59250"/>
                    <a:pt x="267843" y="131735"/>
                  </a:cubicBezTo>
                  <a:cubicBezTo>
                    <a:pt x="268986" y="205935"/>
                    <a:pt x="208788" y="268609"/>
                    <a:pt x="135160" y="270038"/>
                  </a:cubicBezTo>
                  <a:cubicBezTo>
                    <a:pt x="62007" y="271371"/>
                    <a:pt x="190" y="209649"/>
                    <a:pt x="0" y="135069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729625-01BF-4FDE-8EFD-EC075D0249FC}"/>
                </a:ext>
              </a:extLst>
            </p:cNvPr>
            <p:cNvSpPr/>
            <p:nvPr/>
          </p:nvSpPr>
          <p:spPr>
            <a:xfrm>
              <a:off x="10669288" y="5374926"/>
              <a:ext cx="62858" cy="63654"/>
            </a:xfrm>
            <a:custGeom>
              <a:avLst/>
              <a:gdLst>
                <a:gd name="connsiteX0" fmla="*/ 42750 w 87421"/>
                <a:gd name="connsiteY0" fmla="*/ 0 h 88528"/>
                <a:gd name="connsiteX1" fmla="*/ 87421 w 87421"/>
                <a:gd name="connsiteY1" fmla="*/ 44482 h 88528"/>
                <a:gd name="connsiteX2" fmla="*/ 47703 w 87421"/>
                <a:gd name="connsiteY2" fmla="*/ 88392 h 88528"/>
                <a:gd name="connsiteX3" fmla="*/ 173 w 87421"/>
                <a:gd name="connsiteY3" fmla="*/ 46958 h 88528"/>
                <a:gd name="connsiteX4" fmla="*/ 42750 w 87421"/>
                <a:gd name="connsiteY4" fmla="*/ 0 h 8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1" h="88528">
                  <a:moveTo>
                    <a:pt x="42750" y="0"/>
                  </a:moveTo>
                  <a:cubicBezTo>
                    <a:pt x="69896" y="2572"/>
                    <a:pt x="87326" y="16002"/>
                    <a:pt x="87421" y="44482"/>
                  </a:cubicBezTo>
                  <a:cubicBezTo>
                    <a:pt x="87517" y="70104"/>
                    <a:pt x="72563" y="86678"/>
                    <a:pt x="47703" y="88392"/>
                  </a:cubicBezTo>
                  <a:cubicBezTo>
                    <a:pt x="20461" y="90202"/>
                    <a:pt x="2268" y="73914"/>
                    <a:pt x="173" y="46958"/>
                  </a:cubicBezTo>
                  <a:cubicBezTo>
                    <a:pt x="-2019" y="18669"/>
                    <a:pt x="16842" y="5048"/>
                    <a:pt x="42750" y="0"/>
                  </a:cubicBezTo>
                  <a:close/>
                </a:path>
              </a:pathLst>
            </a:custGeom>
            <a:solidFill>
              <a:srgbClr val="F6F5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088B47A-FC05-4653-BC18-0AB0354D9F49}"/>
                </a:ext>
              </a:extLst>
            </p:cNvPr>
            <p:cNvSpPr/>
            <p:nvPr/>
          </p:nvSpPr>
          <p:spPr>
            <a:xfrm>
              <a:off x="11271616" y="5142194"/>
              <a:ext cx="192794" cy="194174"/>
            </a:xfrm>
            <a:custGeom>
              <a:avLst/>
              <a:gdLst>
                <a:gd name="connsiteX0" fmla="*/ 268132 w 268133"/>
                <a:gd name="connsiteY0" fmla="*/ 133464 h 270053"/>
                <a:gd name="connsiteX1" fmla="*/ 134782 w 268133"/>
                <a:gd name="connsiteY1" fmla="*/ 270052 h 270053"/>
                <a:gd name="connsiteX2" fmla="*/ 3 w 268133"/>
                <a:gd name="connsiteY2" fmla="*/ 133559 h 270053"/>
                <a:gd name="connsiteX3" fmla="*/ 137068 w 268133"/>
                <a:gd name="connsiteY3" fmla="*/ 19 h 270053"/>
                <a:gd name="connsiteX4" fmla="*/ 268132 w 268133"/>
                <a:gd name="connsiteY4" fmla="*/ 133464 h 2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133" h="270053">
                  <a:moveTo>
                    <a:pt x="268132" y="133464"/>
                  </a:moveTo>
                  <a:cubicBezTo>
                    <a:pt x="268513" y="208426"/>
                    <a:pt x="208124" y="270338"/>
                    <a:pt x="134782" y="270052"/>
                  </a:cubicBezTo>
                  <a:cubicBezTo>
                    <a:pt x="61440" y="269862"/>
                    <a:pt x="-473" y="207092"/>
                    <a:pt x="3" y="133559"/>
                  </a:cubicBezTo>
                  <a:cubicBezTo>
                    <a:pt x="479" y="59645"/>
                    <a:pt x="62867" y="-1220"/>
                    <a:pt x="137068" y="19"/>
                  </a:cubicBezTo>
                  <a:cubicBezTo>
                    <a:pt x="210505" y="1257"/>
                    <a:pt x="267750" y="59550"/>
                    <a:pt x="268132" y="13346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F6D123-CADE-4EE2-B38E-461179025F81}"/>
                </a:ext>
              </a:extLst>
            </p:cNvPr>
            <p:cNvSpPr/>
            <p:nvPr/>
          </p:nvSpPr>
          <p:spPr>
            <a:xfrm>
              <a:off x="11383991" y="5374995"/>
              <a:ext cx="63797" cy="63700"/>
            </a:xfrm>
            <a:custGeom>
              <a:avLst/>
              <a:gdLst>
                <a:gd name="connsiteX0" fmla="*/ 45741 w 88728"/>
                <a:gd name="connsiteY0" fmla="*/ 0 h 88593"/>
                <a:gd name="connsiteX1" fmla="*/ 88508 w 88728"/>
                <a:gd name="connsiteY1" fmla="*/ 46958 h 88593"/>
                <a:gd name="connsiteX2" fmla="*/ 40311 w 88728"/>
                <a:gd name="connsiteY2" fmla="*/ 88392 h 88593"/>
                <a:gd name="connsiteX3" fmla="*/ 20 w 88728"/>
                <a:gd name="connsiteY3" fmla="*/ 44005 h 88593"/>
                <a:gd name="connsiteX4" fmla="*/ 45741 w 88728"/>
                <a:gd name="connsiteY4" fmla="*/ 0 h 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28" h="88593">
                  <a:moveTo>
                    <a:pt x="45741" y="0"/>
                  </a:moveTo>
                  <a:cubicBezTo>
                    <a:pt x="72410" y="4477"/>
                    <a:pt x="90984" y="19240"/>
                    <a:pt x="88508" y="46958"/>
                  </a:cubicBezTo>
                  <a:cubicBezTo>
                    <a:pt x="86222" y="73342"/>
                    <a:pt x="68124" y="90678"/>
                    <a:pt x="40311" y="88392"/>
                  </a:cubicBezTo>
                  <a:cubicBezTo>
                    <a:pt x="15355" y="86392"/>
                    <a:pt x="-647" y="68770"/>
                    <a:pt x="20" y="44005"/>
                  </a:cubicBezTo>
                  <a:cubicBezTo>
                    <a:pt x="686" y="16954"/>
                    <a:pt x="17927" y="1524"/>
                    <a:pt x="45741" y="0"/>
                  </a:cubicBezTo>
                  <a:close/>
                </a:path>
              </a:pathLst>
            </a:custGeom>
            <a:solidFill>
              <a:srgbClr val="F3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2DC53F-5302-418D-A423-485C2D11F6FE}"/>
                </a:ext>
              </a:extLst>
            </p:cNvPr>
            <p:cNvSpPr/>
            <p:nvPr/>
          </p:nvSpPr>
          <p:spPr>
            <a:xfrm>
              <a:off x="10169637" y="4932021"/>
              <a:ext cx="158504" cy="644188"/>
            </a:xfrm>
            <a:custGeom>
              <a:avLst/>
              <a:gdLst>
                <a:gd name="connsiteX0" fmla="*/ 220444 w 220444"/>
                <a:gd name="connsiteY0" fmla="*/ 0 h 895921"/>
                <a:gd name="connsiteX1" fmla="*/ 219206 w 220444"/>
                <a:gd name="connsiteY1" fmla="*/ 81820 h 895921"/>
                <a:gd name="connsiteX2" fmla="*/ 219206 w 220444"/>
                <a:gd name="connsiteY2" fmla="*/ 895922 h 895921"/>
                <a:gd name="connsiteX3" fmla="*/ 16800 w 220444"/>
                <a:gd name="connsiteY3" fmla="*/ 611029 h 895921"/>
                <a:gd name="connsiteX4" fmla="*/ 16133 w 220444"/>
                <a:gd name="connsiteY4" fmla="*/ 290132 h 895921"/>
                <a:gd name="connsiteX5" fmla="*/ 220444 w 220444"/>
                <a:gd name="connsiteY5" fmla="*/ 0 h 89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44" h="895921">
                  <a:moveTo>
                    <a:pt x="220444" y="0"/>
                  </a:moveTo>
                  <a:cubicBezTo>
                    <a:pt x="219111" y="54483"/>
                    <a:pt x="219111" y="54483"/>
                    <a:pt x="219206" y="81820"/>
                  </a:cubicBezTo>
                  <a:cubicBezTo>
                    <a:pt x="220539" y="353187"/>
                    <a:pt x="219587" y="624554"/>
                    <a:pt x="219206" y="895922"/>
                  </a:cubicBezTo>
                  <a:cubicBezTo>
                    <a:pt x="109097" y="831151"/>
                    <a:pt x="42898" y="733520"/>
                    <a:pt x="16800" y="611029"/>
                  </a:cubicBezTo>
                  <a:cubicBezTo>
                    <a:pt x="-5774" y="504920"/>
                    <a:pt x="-5203" y="396335"/>
                    <a:pt x="16133" y="290132"/>
                  </a:cubicBezTo>
                  <a:cubicBezTo>
                    <a:pt x="41279" y="164783"/>
                    <a:pt x="111764" y="68104"/>
                    <a:pt x="22044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97A94F-A34E-4706-AAD1-98527BF2C08D}"/>
              </a:ext>
            </a:extLst>
          </p:cNvPr>
          <p:cNvGrpSpPr/>
          <p:nvPr/>
        </p:nvGrpSpPr>
        <p:grpSpPr>
          <a:xfrm>
            <a:off x="7768852" y="1362541"/>
            <a:ext cx="3864345" cy="5076385"/>
            <a:chOff x="8032381" y="1773515"/>
            <a:chExt cx="3244097" cy="4261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A959A0-BE45-4626-B39F-CCE38709F428}"/>
                </a:ext>
              </a:extLst>
            </p:cNvPr>
            <p:cNvSpPr/>
            <p:nvPr/>
          </p:nvSpPr>
          <p:spPr>
            <a:xfrm>
              <a:off x="9030440" y="2119355"/>
              <a:ext cx="1262731" cy="2620365"/>
            </a:xfrm>
            <a:custGeom>
              <a:avLst/>
              <a:gdLst>
                <a:gd name="connsiteX0" fmla="*/ 1259229 w 1262731"/>
                <a:gd name="connsiteY0" fmla="*/ 2164250 h 2620365"/>
                <a:gd name="connsiteX1" fmla="*/ 1259358 w 1262731"/>
                <a:gd name="connsiteY1" fmla="*/ 1498989 h 2620365"/>
                <a:gd name="connsiteX2" fmla="*/ 1259401 w 1262731"/>
                <a:gd name="connsiteY2" fmla="*/ 1291558 h 2620365"/>
                <a:gd name="connsiteX3" fmla="*/ 1259229 w 1262731"/>
                <a:gd name="connsiteY3" fmla="*/ 1071512 h 2620365"/>
                <a:gd name="connsiteX4" fmla="*/ 1173983 w 1262731"/>
                <a:gd name="connsiteY4" fmla="*/ 986008 h 2620365"/>
                <a:gd name="connsiteX5" fmla="*/ 760369 w 1262731"/>
                <a:gd name="connsiteY5" fmla="*/ 986267 h 2620365"/>
                <a:gd name="connsiteX6" fmla="*/ 746377 w 1262731"/>
                <a:gd name="connsiteY6" fmla="*/ 972533 h 2620365"/>
                <a:gd name="connsiteX7" fmla="*/ 746377 w 1262731"/>
                <a:gd name="connsiteY7" fmla="*/ 841263 h 2620365"/>
                <a:gd name="connsiteX8" fmla="*/ 761360 w 1262731"/>
                <a:gd name="connsiteY8" fmla="*/ 825850 h 2620365"/>
                <a:gd name="connsiteX9" fmla="*/ 980028 w 1262731"/>
                <a:gd name="connsiteY9" fmla="*/ 826151 h 2620365"/>
                <a:gd name="connsiteX10" fmla="*/ 1010380 w 1262731"/>
                <a:gd name="connsiteY10" fmla="*/ 820425 h 2620365"/>
                <a:gd name="connsiteX11" fmla="*/ 1059031 w 1262731"/>
                <a:gd name="connsiteY11" fmla="*/ 742843 h 2620365"/>
                <a:gd name="connsiteX12" fmla="*/ 1059289 w 1262731"/>
                <a:gd name="connsiteY12" fmla="*/ 572825 h 2620365"/>
                <a:gd name="connsiteX13" fmla="*/ 1058945 w 1262731"/>
                <a:gd name="connsiteY13" fmla="*/ 91316 h 2620365"/>
                <a:gd name="connsiteX14" fmla="*/ 1014600 w 1262731"/>
                <a:gd name="connsiteY14" fmla="*/ 17221 h 2620365"/>
                <a:gd name="connsiteX15" fmla="*/ 966078 w 1262731"/>
                <a:gd name="connsiteY15" fmla="*/ 8180 h 2620365"/>
                <a:gd name="connsiteX16" fmla="*/ 823572 w 1262731"/>
                <a:gd name="connsiteY16" fmla="*/ 8137 h 2620365"/>
                <a:gd name="connsiteX17" fmla="*/ 809321 w 1262731"/>
                <a:gd name="connsiteY17" fmla="*/ 0 h 2620365"/>
                <a:gd name="connsiteX18" fmla="*/ 783532 w 1262731"/>
                <a:gd name="connsiteY18" fmla="*/ 3573 h 2620365"/>
                <a:gd name="connsiteX19" fmla="*/ 476045 w 1262731"/>
                <a:gd name="connsiteY19" fmla="*/ 3617 h 2620365"/>
                <a:gd name="connsiteX20" fmla="*/ 454561 w 1262731"/>
                <a:gd name="connsiteY20" fmla="*/ 7620 h 2620365"/>
                <a:gd name="connsiteX21" fmla="*/ 303444 w 1262731"/>
                <a:gd name="connsiteY21" fmla="*/ 8094 h 2620365"/>
                <a:gd name="connsiteX22" fmla="*/ 240500 w 1262731"/>
                <a:gd name="connsiteY22" fmla="*/ 27554 h 2620365"/>
                <a:gd name="connsiteX23" fmla="*/ 211826 w 1262731"/>
                <a:gd name="connsiteY23" fmla="*/ 95191 h 2620365"/>
                <a:gd name="connsiteX24" fmla="*/ 211654 w 1262731"/>
                <a:gd name="connsiteY24" fmla="*/ 740303 h 2620365"/>
                <a:gd name="connsiteX25" fmla="*/ 297115 w 1262731"/>
                <a:gd name="connsiteY25" fmla="*/ 826668 h 2620365"/>
                <a:gd name="connsiteX26" fmla="*/ 521509 w 1262731"/>
                <a:gd name="connsiteY26" fmla="*/ 828390 h 2620365"/>
                <a:gd name="connsiteX27" fmla="*/ 521595 w 1262731"/>
                <a:gd name="connsiteY27" fmla="*/ 986008 h 2620365"/>
                <a:gd name="connsiteX28" fmla="*/ 85421 w 1262731"/>
                <a:gd name="connsiteY28" fmla="*/ 985836 h 2620365"/>
                <a:gd name="connsiteX29" fmla="*/ 3276 w 1262731"/>
                <a:gd name="connsiteY29" fmla="*/ 1067724 h 2620365"/>
                <a:gd name="connsiteX30" fmla="*/ 1166 w 1262731"/>
                <a:gd name="connsiteY30" fmla="*/ 1496277 h 2620365"/>
                <a:gd name="connsiteX31" fmla="*/ 3663 w 1262731"/>
                <a:gd name="connsiteY31" fmla="*/ 2535112 h 2620365"/>
                <a:gd name="connsiteX32" fmla="*/ 6074 w 1262731"/>
                <a:gd name="connsiteY32" fmla="*/ 2562322 h 2620365"/>
                <a:gd name="connsiteX33" fmla="*/ 83656 w 1262731"/>
                <a:gd name="connsiteY33" fmla="*/ 2619841 h 2620365"/>
                <a:gd name="connsiteX34" fmla="*/ 1170108 w 1262731"/>
                <a:gd name="connsiteY34" fmla="*/ 2620315 h 2620365"/>
                <a:gd name="connsiteX35" fmla="*/ 1259573 w 1262731"/>
                <a:gd name="connsiteY35" fmla="*/ 2530634 h 2620365"/>
                <a:gd name="connsiteX36" fmla="*/ 1259229 w 1262731"/>
                <a:gd name="connsiteY36" fmla="*/ 2164250 h 262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62731" h="2620365">
                  <a:moveTo>
                    <a:pt x="1259229" y="2164250"/>
                  </a:moveTo>
                  <a:cubicBezTo>
                    <a:pt x="1259272" y="1942482"/>
                    <a:pt x="1259315" y="1720757"/>
                    <a:pt x="1259358" y="1498989"/>
                  </a:cubicBezTo>
                  <a:cubicBezTo>
                    <a:pt x="1264352" y="1493952"/>
                    <a:pt x="1263319" y="1296940"/>
                    <a:pt x="1259401" y="1291558"/>
                  </a:cubicBezTo>
                  <a:cubicBezTo>
                    <a:pt x="1259358" y="1218195"/>
                    <a:pt x="1259272" y="1144875"/>
                    <a:pt x="1259229" y="1071512"/>
                  </a:cubicBezTo>
                  <a:cubicBezTo>
                    <a:pt x="1259186" y="1020322"/>
                    <a:pt x="1225001" y="986008"/>
                    <a:pt x="1173983" y="986008"/>
                  </a:cubicBezTo>
                  <a:cubicBezTo>
                    <a:pt x="1036126" y="986008"/>
                    <a:pt x="898226" y="985879"/>
                    <a:pt x="760369" y="986267"/>
                  </a:cubicBezTo>
                  <a:cubicBezTo>
                    <a:pt x="749477" y="986310"/>
                    <a:pt x="746205" y="983727"/>
                    <a:pt x="746377" y="972533"/>
                  </a:cubicBezTo>
                  <a:cubicBezTo>
                    <a:pt x="747066" y="928791"/>
                    <a:pt x="747066" y="885005"/>
                    <a:pt x="746377" y="841263"/>
                  </a:cubicBezTo>
                  <a:cubicBezTo>
                    <a:pt x="746205" y="829466"/>
                    <a:pt x="749046" y="825764"/>
                    <a:pt x="761360" y="825850"/>
                  </a:cubicBezTo>
                  <a:cubicBezTo>
                    <a:pt x="834249" y="826410"/>
                    <a:pt x="907138" y="826065"/>
                    <a:pt x="980028" y="826151"/>
                  </a:cubicBezTo>
                  <a:cubicBezTo>
                    <a:pt x="990576" y="826151"/>
                    <a:pt x="1000650" y="824946"/>
                    <a:pt x="1010380" y="820425"/>
                  </a:cubicBezTo>
                  <a:cubicBezTo>
                    <a:pt x="1043488" y="805098"/>
                    <a:pt x="1058729" y="778362"/>
                    <a:pt x="1059031" y="742843"/>
                  </a:cubicBezTo>
                  <a:cubicBezTo>
                    <a:pt x="1059547" y="686185"/>
                    <a:pt x="1059246" y="629483"/>
                    <a:pt x="1059289" y="572825"/>
                  </a:cubicBezTo>
                  <a:cubicBezTo>
                    <a:pt x="1063810" y="568089"/>
                    <a:pt x="1059677" y="147587"/>
                    <a:pt x="1058945" y="91316"/>
                  </a:cubicBezTo>
                  <a:cubicBezTo>
                    <a:pt x="1058514" y="58553"/>
                    <a:pt x="1044522" y="32850"/>
                    <a:pt x="1014600" y="17221"/>
                  </a:cubicBezTo>
                  <a:cubicBezTo>
                    <a:pt x="999359" y="9256"/>
                    <a:pt x="982654" y="8309"/>
                    <a:pt x="966078" y="8180"/>
                  </a:cubicBezTo>
                  <a:cubicBezTo>
                    <a:pt x="918591" y="7793"/>
                    <a:pt x="871060" y="7965"/>
                    <a:pt x="823572" y="8137"/>
                  </a:cubicBezTo>
                  <a:cubicBezTo>
                    <a:pt x="816898" y="8180"/>
                    <a:pt x="811172" y="7836"/>
                    <a:pt x="809321" y="0"/>
                  </a:cubicBezTo>
                  <a:cubicBezTo>
                    <a:pt x="801012" y="3229"/>
                    <a:pt x="792315" y="3573"/>
                    <a:pt x="783532" y="3573"/>
                  </a:cubicBezTo>
                  <a:cubicBezTo>
                    <a:pt x="681022" y="3530"/>
                    <a:pt x="578512" y="3487"/>
                    <a:pt x="476045" y="3617"/>
                  </a:cubicBezTo>
                  <a:cubicBezTo>
                    <a:pt x="468726" y="3617"/>
                    <a:pt x="460890" y="1937"/>
                    <a:pt x="454561" y="7620"/>
                  </a:cubicBezTo>
                  <a:cubicBezTo>
                    <a:pt x="404189" y="7793"/>
                    <a:pt x="353816" y="7836"/>
                    <a:pt x="303444" y="8094"/>
                  </a:cubicBezTo>
                  <a:cubicBezTo>
                    <a:pt x="280539" y="8223"/>
                    <a:pt x="258841" y="12270"/>
                    <a:pt x="240500" y="27554"/>
                  </a:cubicBezTo>
                  <a:cubicBezTo>
                    <a:pt x="219318" y="45206"/>
                    <a:pt x="211955" y="68756"/>
                    <a:pt x="211826" y="95191"/>
                  </a:cubicBezTo>
                  <a:cubicBezTo>
                    <a:pt x="211568" y="150170"/>
                    <a:pt x="212084" y="684506"/>
                    <a:pt x="211654" y="740303"/>
                  </a:cubicBezTo>
                  <a:cubicBezTo>
                    <a:pt x="211267" y="793431"/>
                    <a:pt x="250359" y="827916"/>
                    <a:pt x="297115" y="826668"/>
                  </a:cubicBezTo>
                  <a:cubicBezTo>
                    <a:pt x="366603" y="824774"/>
                    <a:pt x="516558" y="825333"/>
                    <a:pt x="521509" y="828390"/>
                  </a:cubicBezTo>
                  <a:cubicBezTo>
                    <a:pt x="521509" y="839498"/>
                    <a:pt x="527623" y="980842"/>
                    <a:pt x="521595" y="986008"/>
                  </a:cubicBezTo>
                  <a:cubicBezTo>
                    <a:pt x="376204" y="986008"/>
                    <a:pt x="230813" y="986396"/>
                    <a:pt x="85421" y="985836"/>
                  </a:cubicBezTo>
                  <a:cubicBezTo>
                    <a:pt x="41163" y="985664"/>
                    <a:pt x="2415" y="1021570"/>
                    <a:pt x="3276" y="1067724"/>
                  </a:cubicBezTo>
                  <a:cubicBezTo>
                    <a:pt x="4567" y="1137729"/>
                    <a:pt x="-2752" y="1492359"/>
                    <a:pt x="1166" y="1496277"/>
                  </a:cubicBezTo>
                  <a:cubicBezTo>
                    <a:pt x="5687" y="1500841"/>
                    <a:pt x="3620" y="2194000"/>
                    <a:pt x="3663" y="2535112"/>
                  </a:cubicBezTo>
                  <a:cubicBezTo>
                    <a:pt x="3663" y="2544239"/>
                    <a:pt x="3146" y="2553280"/>
                    <a:pt x="6074" y="2562322"/>
                  </a:cubicBezTo>
                  <a:cubicBezTo>
                    <a:pt x="17225" y="2597195"/>
                    <a:pt x="47104" y="2619712"/>
                    <a:pt x="83656" y="2619841"/>
                  </a:cubicBezTo>
                  <a:cubicBezTo>
                    <a:pt x="134072" y="2620013"/>
                    <a:pt x="1117239" y="2618549"/>
                    <a:pt x="1170108" y="2620315"/>
                  </a:cubicBezTo>
                  <a:cubicBezTo>
                    <a:pt x="1217080" y="2621864"/>
                    <a:pt x="1260176" y="2588283"/>
                    <a:pt x="1259573" y="2530634"/>
                  </a:cubicBezTo>
                  <a:cubicBezTo>
                    <a:pt x="1258368" y="2408492"/>
                    <a:pt x="1259186" y="2286349"/>
                    <a:pt x="1259229" y="2164250"/>
                  </a:cubicBezTo>
                  <a:close/>
                </a:path>
              </a:pathLst>
            </a:custGeom>
            <a:solidFill>
              <a:schemeClr val="accent4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D1185C-EEB4-46CB-AE2E-466CCF0322B5}"/>
                </a:ext>
              </a:extLst>
            </p:cNvPr>
            <p:cNvSpPr/>
            <p:nvPr/>
          </p:nvSpPr>
          <p:spPr>
            <a:xfrm>
              <a:off x="9820172" y="4739325"/>
              <a:ext cx="224781" cy="868889"/>
            </a:xfrm>
            <a:custGeom>
              <a:avLst/>
              <a:gdLst>
                <a:gd name="connsiteX0" fmla="*/ 172 w 224781"/>
                <a:gd name="connsiteY0" fmla="*/ 0 h 868889"/>
                <a:gd name="connsiteX1" fmla="*/ 224437 w 224781"/>
                <a:gd name="connsiteY1" fmla="*/ 0 h 868889"/>
                <a:gd name="connsiteX2" fmla="*/ 224523 w 224781"/>
                <a:gd name="connsiteY2" fmla="*/ 846989 h 868889"/>
                <a:gd name="connsiteX3" fmla="*/ 224782 w 224781"/>
                <a:gd name="connsiteY3" fmla="*/ 868258 h 868889"/>
                <a:gd name="connsiteX4" fmla="*/ 209541 w 224781"/>
                <a:gd name="connsiteY4" fmla="*/ 864469 h 868889"/>
                <a:gd name="connsiteX5" fmla="*/ 36940 w 224781"/>
                <a:gd name="connsiteY5" fmla="*/ 853404 h 868889"/>
                <a:gd name="connsiteX6" fmla="*/ 12873 w 224781"/>
                <a:gd name="connsiteY6" fmla="*/ 863823 h 868889"/>
                <a:gd name="connsiteX7" fmla="*/ 0 w 224781"/>
                <a:gd name="connsiteY7" fmla="*/ 865847 h 868889"/>
                <a:gd name="connsiteX8" fmla="*/ 172 w 224781"/>
                <a:gd name="connsiteY8" fmla="*/ 0 h 8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781" h="868889">
                  <a:moveTo>
                    <a:pt x="172" y="0"/>
                  </a:moveTo>
                  <a:cubicBezTo>
                    <a:pt x="74913" y="0"/>
                    <a:pt x="149697" y="0"/>
                    <a:pt x="224437" y="0"/>
                  </a:cubicBezTo>
                  <a:cubicBezTo>
                    <a:pt x="224480" y="282344"/>
                    <a:pt x="224480" y="564645"/>
                    <a:pt x="224523" y="846989"/>
                  </a:cubicBezTo>
                  <a:cubicBezTo>
                    <a:pt x="224523" y="854093"/>
                    <a:pt x="224696" y="861154"/>
                    <a:pt x="224782" y="868258"/>
                  </a:cubicBezTo>
                  <a:cubicBezTo>
                    <a:pt x="218883" y="870367"/>
                    <a:pt x="214320" y="866707"/>
                    <a:pt x="209541" y="864469"/>
                  </a:cubicBezTo>
                  <a:cubicBezTo>
                    <a:pt x="153485" y="837905"/>
                    <a:pt x="95923" y="834504"/>
                    <a:pt x="36940" y="853404"/>
                  </a:cubicBezTo>
                  <a:cubicBezTo>
                    <a:pt x="28544" y="856073"/>
                    <a:pt x="21053" y="860680"/>
                    <a:pt x="12873" y="863823"/>
                  </a:cubicBezTo>
                  <a:cubicBezTo>
                    <a:pt x="8783" y="865373"/>
                    <a:pt x="4865" y="868817"/>
                    <a:pt x="0" y="865847"/>
                  </a:cubicBezTo>
                  <a:cubicBezTo>
                    <a:pt x="129" y="577217"/>
                    <a:pt x="129" y="28863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0784A41-DCD9-4AD5-8B14-B15D5020463C}"/>
                </a:ext>
              </a:extLst>
            </p:cNvPr>
            <p:cNvSpPr/>
            <p:nvPr/>
          </p:nvSpPr>
          <p:spPr>
            <a:xfrm>
              <a:off x="9282048" y="4739022"/>
              <a:ext cx="223016" cy="869227"/>
            </a:xfrm>
            <a:custGeom>
              <a:avLst/>
              <a:gdLst>
                <a:gd name="connsiteX0" fmla="*/ 301 w 223016"/>
                <a:gd name="connsiteY0" fmla="*/ 868561 h 869227"/>
                <a:gd name="connsiteX1" fmla="*/ 0 w 223016"/>
                <a:gd name="connsiteY1" fmla="*/ 15415 h 869227"/>
                <a:gd name="connsiteX2" fmla="*/ 15844 w 223016"/>
                <a:gd name="connsiteY2" fmla="*/ 2 h 869227"/>
                <a:gd name="connsiteX3" fmla="*/ 209627 w 223016"/>
                <a:gd name="connsiteY3" fmla="*/ 45 h 869227"/>
                <a:gd name="connsiteX4" fmla="*/ 222629 w 223016"/>
                <a:gd name="connsiteY4" fmla="*/ 13133 h 869227"/>
                <a:gd name="connsiteX5" fmla="*/ 222414 w 223016"/>
                <a:gd name="connsiteY5" fmla="*/ 850048 h 869227"/>
                <a:gd name="connsiteX6" fmla="*/ 223016 w 223016"/>
                <a:gd name="connsiteY6" fmla="*/ 866236 h 869227"/>
                <a:gd name="connsiteX7" fmla="*/ 222844 w 223016"/>
                <a:gd name="connsiteY7" fmla="*/ 868475 h 869227"/>
                <a:gd name="connsiteX8" fmla="*/ 207646 w 223016"/>
                <a:gd name="connsiteY8" fmla="*/ 864944 h 869227"/>
                <a:gd name="connsiteX9" fmla="*/ 13217 w 223016"/>
                <a:gd name="connsiteY9" fmla="*/ 865806 h 869227"/>
                <a:gd name="connsiteX10" fmla="*/ 301 w 223016"/>
                <a:gd name="connsiteY10" fmla="*/ 868561 h 86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016" h="869227">
                  <a:moveTo>
                    <a:pt x="301" y="868561"/>
                  </a:moveTo>
                  <a:cubicBezTo>
                    <a:pt x="344" y="584193"/>
                    <a:pt x="474" y="299783"/>
                    <a:pt x="0" y="15415"/>
                  </a:cubicBezTo>
                  <a:cubicBezTo>
                    <a:pt x="0" y="2241"/>
                    <a:pt x="3703" y="-84"/>
                    <a:pt x="15844" y="2"/>
                  </a:cubicBezTo>
                  <a:cubicBezTo>
                    <a:pt x="80424" y="605"/>
                    <a:pt x="145047" y="519"/>
                    <a:pt x="209627" y="45"/>
                  </a:cubicBezTo>
                  <a:cubicBezTo>
                    <a:pt x="220003" y="-41"/>
                    <a:pt x="222672" y="2757"/>
                    <a:pt x="222629" y="13133"/>
                  </a:cubicBezTo>
                  <a:cubicBezTo>
                    <a:pt x="222328" y="292119"/>
                    <a:pt x="222371" y="571062"/>
                    <a:pt x="222414" y="850048"/>
                  </a:cubicBezTo>
                  <a:cubicBezTo>
                    <a:pt x="222414" y="855430"/>
                    <a:pt x="222801" y="860854"/>
                    <a:pt x="223016" y="866236"/>
                  </a:cubicBezTo>
                  <a:cubicBezTo>
                    <a:pt x="222973" y="866968"/>
                    <a:pt x="222887" y="867743"/>
                    <a:pt x="222844" y="868475"/>
                  </a:cubicBezTo>
                  <a:cubicBezTo>
                    <a:pt x="216946" y="870843"/>
                    <a:pt x="212425" y="867054"/>
                    <a:pt x="207646" y="864944"/>
                  </a:cubicBezTo>
                  <a:cubicBezTo>
                    <a:pt x="142679" y="836185"/>
                    <a:pt x="77927" y="836357"/>
                    <a:pt x="13217" y="865806"/>
                  </a:cubicBezTo>
                  <a:cubicBezTo>
                    <a:pt x="9213" y="867657"/>
                    <a:pt x="5209" y="870369"/>
                    <a:pt x="301" y="86856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A73E55-A277-43D6-BA8B-8B792C86F42F}"/>
                </a:ext>
              </a:extLst>
            </p:cNvPr>
            <p:cNvSpPr/>
            <p:nvPr/>
          </p:nvSpPr>
          <p:spPr>
            <a:xfrm>
              <a:off x="8442024" y="3420781"/>
              <a:ext cx="593431" cy="963961"/>
            </a:xfrm>
            <a:custGeom>
              <a:avLst/>
              <a:gdLst>
                <a:gd name="connsiteX0" fmla="*/ 593414 w 593431"/>
                <a:gd name="connsiteY0" fmla="*/ 121 h 963961"/>
                <a:gd name="connsiteX1" fmla="*/ 593371 w 593431"/>
                <a:gd name="connsiteY1" fmla="*/ 188695 h 963961"/>
                <a:gd name="connsiteX2" fmla="*/ 592381 w 593431"/>
                <a:gd name="connsiteY2" fmla="*/ 194851 h 963961"/>
                <a:gd name="connsiteX3" fmla="*/ 465158 w 593431"/>
                <a:gd name="connsiteY3" fmla="*/ 325131 h 963961"/>
                <a:gd name="connsiteX4" fmla="*/ 365016 w 593431"/>
                <a:gd name="connsiteY4" fmla="*/ 576950 h 963961"/>
                <a:gd name="connsiteX5" fmla="*/ 326526 w 593431"/>
                <a:gd name="connsiteY5" fmla="*/ 715108 h 963961"/>
                <a:gd name="connsiteX6" fmla="*/ 109322 w 593431"/>
                <a:gd name="connsiteY6" fmla="*/ 957197 h 963961"/>
                <a:gd name="connsiteX7" fmla="*/ 99936 w 593431"/>
                <a:gd name="connsiteY7" fmla="*/ 963225 h 963961"/>
                <a:gd name="connsiteX8" fmla="*/ 91239 w 593431"/>
                <a:gd name="connsiteY8" fmla="*/ 956207 h 963961"/>
                <a:gd name="connsiteX9" fmla="*/ 82370 w 593431"/>
                <a:gd name="connsiteY9" fmla="*/ 927577 h 963961"/>
                <a:gd name="connsiteX10" fmla="*/ 8318 w 593431"/>
                <a:gd name="connsiteY10" fmla="*/ 819599 h 963961"/>
                <a:gd name="connsiteX11" fmla="*/ 52 w 593431"/>
                <a:gd name="connsiteY11" fmla="*/ 808147 h 963961"/>
                <a:gd name="connsiteX12" fmla="*/ 205331 w 593431"/>
                <a:gd name="connsiteY12" fmla="*/ 523392 h 963961"/>
                <a:gd name="connsiteX13" fmla="*/ 250924 w 593431"/>
                <a:gd name="connsiteY13" fmla="*/ 346959 h 963961"/>
                <a:gd name="connsiteX14" fmla="*/ 414096 w 593431"/>
                <a:gd name="connsiteY14" fmla="*/ 102373 h 963961"/>
                <a:gd name="connsiteX15" fmla="*/ 593414 w 593431"/>
                <a:gd name="connsiteY15" fmla="*/ 121 h 9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3431" h="963961">
                  <a:moveTo>
                    <a:pt x="593414" y="121"/>
                  </a:moveTo>
                  <a:cubicBezTo>
                    <a:pt x="593457" y="62979"/>
                    <a:pt x="593414" y="125837"/>
                    <a:pt x="593371" y="188695"/>
                  </a:cubicBezTo>
                  <a:cubicBezTo>
                    <a:pt x="593371" y="190761"/>
                    <a:pt x="592725" y="192785"/>
                    <a:pt x="592381" y="194851"/>
                  </a:cubicBezTo>
                  <a:cubicBezTo>
                    <a:pt x="539210" y="227744"/>
                    <a:pt x="498266" y="272735"/>
                    <a:pt x="465158" y="325131"/>
                  </a:cubicBezTo>
                  <a:cubicBezTo>
                    <a:pt x="416077" y="402756"/>
                    <a:pt x="387920" y="488820"/>
                    <a:pt x="365016" y="576950"/>
                  </a:cubicBezTo>
                  <a:cubicBezTo>
                    <a:pt x="353004" y="623232"/>
                    <a:pt x="345211" y="670634"/>
                    <a:pt x="326526" y="715108"/>
                  </a:cubicBezTo>
                  <a:cubicBezTo>
                    <a:pt x="282052" y="820977"/>
                    <a:pt x="207010" y="899248"/>
                    <a:pt x="109322" y="957197"/>
                  </a:cubicBezTo>
                  <a:cubicBezTo>
                    <a:pt x="106136" y="959092"/>
                    <a:pt x="103036" y="961201"/>
                    <a:pt x="99936" y="963225"/>
                  </a:cubicBezTo>
                  <a:cubicBezTo>
                    <a:pt x="92875" y="966066"/>
                    <a:pt x="92660" y="960039"/>
                    <a:pt x="91239" y="956207"/>
                  </a:cubicBezTo>
                  <a:cubicBezTo>
                    <a:pt x="87752" y="946865"/>
                    <a:pt x="85685" y="937049"/>
                    <a:pt x="82370" y="927577"/>
                  </a:cubicBezTo>
                  <a:cubicBezTo>
                    <a:pt x="67431" y="884825"/>
                    <a:pt x="41340" y="849865"/>
                    <a:pt x="8318" y="819599"/>
                  </a:cubicBezTo>
                  <a:cubicBezTo>
                    <a:pt x="4917" y="816499"/>
                    <a:pt x="-594" y="814389"/>
                    <a:pt x="52" y="808147"/>
                  </a:cubicBezTo>
                  <a:cubicBezTo>
                    <a:pt x="108030" y="741758"/>
                    <a:pt x="170543" y="642693"/>
                    <a:pt x="205331" y="523392"/>
                  </a:cubicBezTo>
                  <a:cubicBezTo>
                    <a:pt x="222380" y="465054"/>
                    <a:pt x="235382" y="405684"/>
                    <a:pt x="250924" y="346959"/>
                  </a:cubicBezTo>
                  <a:cubicBezTo>
                    <a:pt x="277445" y="246645"/>
                    <a:pt x="338624" y="169708"/>
                    <a:pt x="414096" y="102373"/>
                  </a:cubicBezTo>
                  <a:cubicBezTo>
                    <a:pt x="466406" y="55703"/>
                    <a:pt x="593414" y="-3022"/>
                    <a:pt x="593414" y="12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D813BE-0B77-4A23-B48C-45770B6CBED2}"/>
                </a:ext>
              </a:extLst>
            </p:cNvPr>
            <p:cNvSpPr/>
            <p:nvPr/>
          </p:nvSpPr>
          <p:spPr>
            <a:xfrm>
              <a:off x="10292597" y="3410913"/>
              <a:ext cx="576395" cy="965590"/>
            </a:xfrm>
            <a:custGeom>
              <a:avLst/>
              <a:gdLst>
                <a:gd name="connsiteX0" fmla="*/ 0 w 576395"/>
                <a:gd name="connsiteY0" fmla="*/ 207431 h 965590"/>
                <a:gd name="connsiteX1" fmla="*/ 43 w 576395"/>
                <a:gd name="connsiteY1" fmla="*/ 0 h 965590"/>
                <a:gd name="connsiteX2" fmla="*/ 283980 w 576395"/>
                <a:gd name="connsiteY2" fmla="*/ 246868 h 965590"/>
                <a:gd name="connsiteX3" fmla="*/ 334611 w 576395"/>
                <a:gd name="connsiteY3" fmla="*/ 381840 h 965590"/>
                <a:gd name="connsiteX4" fmla="*/ 387911 w 576395"/>
                <a:gd name="connsiteY4" fmla="*/ 573988 h 965590"/>
                <a:gd name="connsiteX5" fmla="*/ 564387 w 576395"/>
                <a:gd name="connsiteY5" fmla="*/ 801740 h 965590"/>
                <a:gd name="connsiteX6" fmla="*/ 575064 w 576395"/>
                <a:gd name="connsiteY6" fmla="*/ 807983 h 965590"/>
                <a:gd name="connsiteX7" fmla="*/ 570371 w 576395"/>
                <a:gd name="connsiteY7" fmla="*/ 820296 h 965590"/>
                <a:gd name="connsiteX8" fmla="*/ 486460 w 576395"/>
                <a:gd name="connsiteY8" fmla="*/ 955742 h 965590"/>
                <a:gd name="connsiteX9" fmla="*/ 477720 w 576395"/>
                <a:gd name="connsiteY9" fmla="*/ 965558 h 965590"/>
                <a:gd name="connsiteX10" fmla="*/ 365351 w 576395"/>
                <a:gd name="connsiteY10" fmla="*/ 882896 h 965590"/>
                <a:gd name="connsiteX11" fmla="*/ 222328 w 576395"/>
                <a:gd name="connsiteY11" fmla="*/ 623757 h 965590"/>
                <a:gd name="connsiteX12" fmla="*/ 134843 w 576395"/>
                <a:gd name="connsiteY12" fmla="*/ 367030 h 965590"/>
                <a:gd name="connsiteX13" fmla="*/ 16231 w 576395"/>
                <a:gd name="connsiteY13" fmla="*/ 219013 h 965590"/>
                <a:gd name="connsiteX14" fmla="*/ 0 w 576395"/>
                <a:gd name="connsiteY14" fmla="*/ 207431 h 96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6395" h="965590">
                  <a:moveTo>
                    <a:pt x="0" y="207431"/>
                  </a:moveTo>
                  <a:cubicBezTo>
                    <a:pt x="0" y="138288"/>
                    <a:pt x="43" y="69144"/>
                    <a:pt x="43" y="0"/>
                  </a:cubicBezTo>
                  <a:cubicBezTo>
                    <a:pt x="119129" y="54118"/>
                    <a:pt x="214621" y="135618"/>
                    <a:pt x="283980" y="246868"/>
                  </a:cubicBezTo>
                  <a:cubicBezTo>
                    <a:pt x="309812" y="288286"/>
                    <a:pt x="322599" y="335041"/>
                    <a:pt x="334611" y="381840"/>
                  </a:cubicBezTo>
                  <a:cubicBezTo>
                    <a:pt x="351101" y="446248"/>
                    <a:pt x="364705" y="511431"/>
                    <a:pt x="387911" y="573988"/>
                  </a:cubicBezTo>
                  <a:cubicBezTo>
                    <a:pt x="422914" y="668404"/>
                    <a:pt x="479443" y="746072"/>
                    <a:pt x="564387" y="801740"/>
                  </a:cubicBezTo>
                  <a:cubicBezTo>
                    <a:pt x="567831" y="803979"/>
                    <a:pt x="571491" y="805916"/>
                    <a:pt x="575064" y="807983"/>
                  </a:cubicBezTo>
                  <a:cubicBezTo>
                    <a:pt x="578767" y="814053"/>
                    <a:pt x="573945" y="817282"/>
                    <a:pt x="570371" y="820296"/>
                  </a:cubicBezTo>
                  <a:cubicBezTo>
                    <a:pt x="527619" y="856289"/>
                    <a:pt x="500883" y="902183"/>
                    <a:pt x="486460" y="955742"/>
                  </a:cubicBezTo>
                  <a:cubicBezTo>
                    <a:pt x="485255" y="960263"/>
                    <a:pt x="484824" y="966075"/>
                    <a:pt x="477720" y="965558"/>
                  </a:cubicBezTo>
                  <a:cubicBezTo>
                    <a:pt x="437595" y="941620"/>
                    <a:pt x="399363" y="915186"/>
                    <a:pt x="365351" y="882896"/>
                  </a:cubicBezTo>
                  <a:cubicBezTo>
                    <a:pt x="290266" y="811642"/>
                    <a:pt x="243811" y="725105"/>
                    <a:pt x="222328" y="623757"/>
                  </a:cubicBezTo>
                  <a:cubicBezTo>
                    <a:pt x="203513" y="534852"/>
                    <a:pt x="177294" y="448013"/>
                    <a:pt x="134843" y="367030"/>
                  </a:cubicBezTo>
                  <a:cubicBezTo>
                    <a:pt x="104964" y="310027"/>
                    <a:pt x="67077" y="259224"/>
                    <a:pt x="16231" y="219013"/>
                  </a:cubicBezTo>
                  <a:cubicBezTo>
                    <a:pt x="10979" y="214879"/>
                    <a:pt x="5382" y="211263"/>
                    <a:pt x="0" y="20743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6BC024-360E-4D01-A615-51F3CE9A98DA}"/>
                </a:ext>
              </a:extLst>
            </p:cNvPr>
            <p:cNvSpPr/>
            <p:nvPr/>
          </p:nvSpPr>
          <p:spPr>
            <a:xfrm>
              <a:off x="8032381" y="4176228"/>
              <a:ext cx="509536" cy="517659"/>
            </a:xfrm>
            <a:custGeom>
              <a:avLst/>
              <a:gdLst>
                <a:gd name="connsiteX0" fmla="*/ 409653 w 509536"/>
                <a:gd name="connsiteY0" fmla="*/ 52699 h 517659"/>
                <a:gd name="connsiteX1" fmla="*/ 504026 w 509536"/>
                <a:gd name="connsiteY1" fmla="*/ 201492 h 517659"/>
                <a:gd name="connsiteX2" fmla="*/ 509537 w 509536"/>
                <a:gd name="connsiteY2" fmla="*/ 207778 h 517659"/>
                <a:gd name="connsiteX3" fmla="*/ 506179 w 509536"/>
                <a:gd name="connsiteY3" fmla="*/ 227152 h 517659"/>
                <a:gd name="connsiteX4" fmla="*/ 506394 w 509536"/>
                <a:gd name="connsiteY4" fmla="*/ 290440 h 517659"/>
                <a:gd name="connsiteX5" fmla="*/ 494425 w 509536"/>
                <a:gd name="connsiteY5" fmla="*/ 348175 h 517659"/>
                <a:gd name="connsiteX6" fmla="*/ 454385 w 509536"/>
                <a:gd name="connsiteY6" fmla="*/ 420892 h 517659"/>
                <a:gd name="connsiteX7" fmla="*/ 301417 w 509536"/>
                <a:gd name="connsiteY7" fmla="*/ 514533 h 517659"/>
                <a:gd name="connsiteX8" fmla="*/ 224997 w 509536"/>
                <a:gd name="connsiteY8" fmla="*/ 516040 h 517659"/>
                <a:gd name="connsiteX9" fmla="*/ 337495 w 509536"/>
                <a:gd name="connsiteY9" fmla="*/ 376203 h 517659"/>
                <a:gd name="connsiteX10" fmla="*/ 292246 w 509536"/>
                <a:gd name="connsiteY10" fmla="*/ 201018 h 517659"/>
                <a:gd name="connsiteX11" fmla="*/ 201920 w 509536"/>
                <a:gd name="connsiteY11" fmla="*/ 142983 h 517659"/>
                <a:gd name="connsiteX12" fmla="*/ 97042 w 509536"/>
                <a:gd name="connsiteY12" fmla="*/ 138720 h 517659"/>
                <a:gd name="connsiteX13" fmla="*/ 0 w 509536"/>
                <a:gd name="connsiteY13" fmla="*/ 189308 h 517659"/>
                <a:gd name="connsiteX14" fmla="*/ 41719 w 509536"/>
                <a:gd name="connsiteY14" fmla="*/ 102082 h 517659"/>
                <a:gd name="connsiteX15" fmla="*/ 107590 w 509536"/>
                <a:gd name="connsiteY15" fmla="*/ 41376 h 517659"/>
                <a:gd name="connsiteX16" fmla="*/ 212598 w 509536"/>
                <a:gd name="connsiteY16" fmla="*/ 2671 h 517659"/>
                <a:gd name="connsiteX17" fmla="*/ 273088 w 509536"/>
                <a:gd name="connsiteY17" fmla="*/ 648 h 517659"/>
                <a:gd name="connsiteX18" fmla="*/ 391571 w 509536"/>
                <a:gd name="connsiteY18" fmla="*/ 41979 h 517659"/>
                <a:gd name="connsiteX19" fmla="*/ 409653 w 509536"/>
                <a:gd name="connsiteY19" fmla="*/ 52699 h 51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9536" h="517659">
                  <a:moveTo>
                    <a:pt x="409653" y="52699"/>
                  </a:moveTo>
                  <a:cubicBezTo>
                    <a:pt x="457356" y="91964"/>
                    <a:pt x="489732" y="141002"/>
                    <a:pt x="504026" y="201492"/>
                  </a:cubicBezTo>
                  <a:cubicBezTo>
                    <a:pt x="504801" y="204721"/>
                    <a:pt x="504543" y="208423"/>
                    <a:pt x="509537" y="207778"/>
                  </a:cubicBezTo>
                  <a:cubicBezTo>
                    <a:pt x="502864" y="213159"/>
                    <a:pt x="505102" y="222416"/>
                    <a:pt x="506179" y="227152"/>
                  </a:cubicBezTo>
                  <a:cubicBezTo>
                    <a:pt x="510871" y="248549"/>
                    <a:pt x="508504" y="269000"/>
                    <a:pt x="506394" y="290440"/>
                  </a:cubicBezTo>
                  <a:cubicBezTo>
                    <a:pt x="504456" y="310460"/>
                    <a:pt x="500969" y="329619"/>
                    <a:pt x="494425" y="348175"/>
                  </a:cubicBezTo>
                  <a:cubicBezTo>
                    <a:pt x="485169" y="374523"/>
                    <a:pt x="472855" y="400097"/>
                    <a:pt x="454385" y="420892"/>
                  </a:cubicBezTo>
                  <a:cubicBezTo>
                    <a:pt x="413097" y="467346"/>
                    <a:pt x="364404" y="502822"/>
                    <a:pt x="301417" y="514533"/>
                  </a:cubicBezTo>
                  <a:cubicBezTo>
                    <a:pt x="276231" y="519226"/>
                    <a:pt x="251087" y="517676"/>
                    <a:pt x="224997" y="516040"/>
                  </a:cubicBezTo>
                  <a:cubicBezTo>
                    <a:pt x="285918" y="487539"/>
                    <a:pt x="321394" y="437597"/>
                    <a:pt x="337495" y="376203"/>
                  </a:cubicBezTo>
                  <a:cubicBezTo>
                    <a:pt x="354502" y="311364"/>
                    <a:pt x="332415" y="251994"/>
                    <a:pt x="292246" y="201018"/>
                  </a:cubicBezTo>
                  <a:cubicBezTo>
                    <a:pt x="269686" y="172345"/>
                    <a:pt x="237396" y="153961"/>
                    <a:pt x="201920" y="142983"/>
                  </a:cubicBezTo>
                  <a:cubicBezTo>
                    <a:pt x="167392" y="132305"/>
                    <a:pt x="132604" y="129248"/>
                    <a:pt x="97042" y="138720"/>
                  </a:cubicBezTo>
                  <a:cubicBezTo>
                    <a:pt x="62470" y="147890"/>
                    <a:pt x="36595" y="160764"/>
                    <a:pt x="0" y="189308"/>
                  </a:cubicBezTo>
                  <a:cubicBezTo>
                    <a:pt x="7793" y="156372"/>
                    <a:pt x="22216" y="127871"/>
                    <a:pt x="41719" y="102082"/>
                  </a:cubicBezTo>
                  <a:cubicBezTo>
                    <a:pt x="59973" y="78015"/>
                    <a:pt x="81715" y="57177"/>
                    <a:pt x="107590" y="41376"/>
                  </a:cubicBezTo>
                  <a:cubicBezTo>
                    <a:pt x="139967" y="21615"/>
                    <a:pt x="173893" y="7149"/>
                    <a:pt x="212598" y="2671"/>
                  </a:cubicBezTo>
                  <a:cubicBezTo>
                    <a:pt x="232962" y="347"/>
                    <a:pt x="253240" y="-816"/>
                    <a:pt x="273088" y="648"/>
                  </a:cubicBezTo>
                  <a:cubicBezTo>
                    <a:pt x="315883" y="3791"/>
                    <a:pt x="355793" y="17439"/>
                    <a:pt x="391571" y="41979"/>
                  </a:cubicBezTo>
                  <a:cubicBezTo>
                    <a:pt x="397340" y="45940"/>
                    <a:pt x="403625" y="49126"/>
                    <a:pt x="409653" y="526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DCD52B-C140-4FE4-9116-F21D57C6D220}"/>
                </a:ext>
              </a:extLst>
            </p:cNvPr>
            <p:cNvSpPr/>
            <p:nvPr/>
          </p:nvSpPr>
          <p:spPr>
            <a:xfrm>
              <a:off x="10770274" y="4169137"/>
              <a:ext cx="506204" cy="517534"/>
            </a:xfrm>
            <a:custGeom>
              <a:avLst/>
              <a:gdLst>
                <a:gd name="connsiteX0" fmla="*/ 0 w 506204"/>
                <a:gd name="connsiteY0" fmla="*/ 207335 h 517534"/>
                <a:gd name="connsiteX1" fmla="*/ 5123 w 506204"/>
                <a:gd name="connsiteY1" fmla="*/ 199930 h 517534"/>
                <a:gd name="connsiteX2" fmla="*/ 91876 w 506204"/>
                <a:gd name="connsiteY2" fmla="*/ 58370 h 517534"/>
                <a:gd name="connsiteX3" fmla="*/ 97387 w 506204"/>
                <a:gd name="connsiteY3" fmla="*/ 49802 h 517534"/>
                <a:gd name="connsiteX4" fmla="*/ 110776 w 506204"/>
                <a:gd name="connsiteY4" fmla="*/ 45971 h 517534"/>
                <a:gd name="connsiteX5" fmla="*/ 226245 w 506204"/>
                <a:gd name="connsiteY5" fmla="*/ 937 h 517534"/>
                <a:gd name="connsiteX6" fmla="*/ 277781 w 506204"/>
                <a:gd name="connsiteY6" fmla="*/ 636 h 517534"/>
                <a:gd name="connsiteX7" fmla="*/ 355234 w 506204"/>
                <a:gd name="connsiteY7" fmla="*/ 17168 h 517534"/>
                <a:gd name="connsiteX8" fmla="*/ 425970 w 506204"/>
                <a:gd name="connsiteY8" fmla="*/ 59748 h 517534"/>
                <a:gd name="connsiteX9" fmla="*/ 502089 w 506204"/>
                <a:gd name="connsiteY9" fmla="*/ 166090 h 517534"/>
                <a:gd name="connsiteX10" fmla="*/ 503036 w 506204"/>
                <a:gd name="connsiteY10" fmla="*/ 168372 h 517534"/>
                <a:gd name="connsiteX11" fmla="*/ 504930 w 506204"/>
                <a:gd name="connsiteY11" fmla="*/ 183699 h 517534"/>
                <a:gd name="connsiteX12" fmla="*/ 490852 w 506204"/>
                <a:gd name="connsiteY12" fmla="*/ 176767 h 517534"/>
                <a:gd name="connsiteX13" fmla="*/ 387567 w 506204"/>
                <a:gd name="connsiteY13" fmla="*/ 134359 h 517534"/>
                <a:gd name="connsiteX14" fmla="*/ 248289 w 506204"/>
                <a:gd name="connsiteY14" fmla="*/ 173021 h 517534"/>
                <a:gd name="connsiteX15" fmla="*/ 169932 w 506204"/>
                <a:gd name="connsiteY15" fmla="*/ 301837 h 517534"/>
                <a:gd name="connsiteX16" fmla="*/ 211607 w 506204"/>
                <a:gd name="connsiteY16" fmla="*/ 455710 h 517534"/>
                <a:gd name="connsiteX17" fmla="*/ 282818 w 506204"/>
                <a:gd name="connsiteY17" fmla="*/ 512885 h 517534"/>
                <a:gd name="connsiteX18" fmla="*/ 287597 w 506204"/>
                <a:gd name="connsiteY18" fmla="*/ 517534 h 517534"/>
                <a:gd name="connsiteX19" fmla="*/ 220562 w 506204"/>
                <a:gd name="connsiteY19" fmla="*/ 515468 h 517534"/>
                <a:gd name="connsiteX20" fmla="*/ 113790 w 506204"/>
                <a:gd name="connsiteY20" fmla="*/ 474352 h 517534"/>
                <a:gd name="connsiteX21" fmla="*/ 83050 w 506204"/>
                <a:gd name="connsiteY21" fmla="*/ 448089 h 517534"/>
                <a:gd name="connsiteX22" fmla="*/ 38361 w 506204"/>
                <a:gd name="connsiteY22" fmla="*/ 397028 h 517534"/>
                <a:gd name="connsiteX23" fmla="*/ 2411 w 506204"/>
                <a:gd name="connsiteY23" fmla="*/ 295809 h 517534"/>
                <a:gd name="connsiteX24" fmla="*/ 2411 w 506204"/>
                <a:gd name="connsiteY24" fmla="*/ 222016 h 517534"/>
                <a:gd name="connsiteX25" fmla="*/ 0 w 506204"/>
                <a:gd name="connsiteY25" fmla="*/ 207335 h 5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6204" h="517534">
                  <a:moveTo>
                    <a:pt x="0" y="207335"/>
                  </a:moveTo>
                  <a:cubicBezTo>
                    <a:pt x="4477" y="206775"/>
                    <a:pt x="4348" y="203116"/>
                    <a:pt x="5123" y="199930"/>
                  </a:cubicBezTo>
                  <a:cubicBezTo>
                    <a:pt x="18599" y="143271"/>
                    <a:pt x="47488" y="96085"/>
                    <a:pt x="91876" y="58370"/>
                  </a:cubicBezTo>
                  <a:cubicBezTo>
                    <a:pt x="94459" y="56175"/>
                    <a:pt x="98980" y="54840"/>
                    <a:pt x="97387" y="49802"/>
                  </a:cubicBezTo>
                  <a:cubicBezTo>
                    <a:pt x="103027" y="52816"/>
                    <a:pt x="107633" y="48468"/>
                    <a:pt x="110776" y="45971"/>
                  </a:cubicBezTo>
                  <a:cubicBezTo>
                    <a:pt x="144660" y="18933"/>
                    <a:pt x="184355" y="5587"/>
                    <a:pt x="226245" y="937"/>
                  </a:cubicBezTo>
                  <a:cubicBezTo>
                    <a:pt x="242692" y="-871"/>
                    <a:pt x="260688" y="463"/>
                    <a:pt x="277781" y="636"/>
                  </a:cubicBezTo>
                  <a:cubicBezTo>
                    <a:pt x="305292" y="894"/>
                    <a:pt x="330435" y="7653"/>
                    <a:pt x="355234" y="17168"/>
                  </a:cubicBezTo>
                  <a:cubicBezTo>
                    <a:pt x="381238" y="27113"/>
                    <a:pt x="404099" y="42096"/>
                    <a:pt x="425970" y="59748"/>
                  </a:cubicBezTo>
                  <a:cubicBezTo>
                    <a:pt x="461532" y="88421"/>
                    <a:pt x="486245" y="123811"/>
                    <a:pt x="502089" y="166090"/>
                  </a:cubicBezTo>
                  <a:cubicBezTo>
                    <a:pt x="502390" y="166865"/>
                    <a:pt x="502950" y="167597"/>
                    <a:pt x="503036" y="168372"/>
                  </a:cubicBezTo>
                  <a:cubicBezTo>
                    <a:pt x="503596" y="173667"/>
                    <a:pt x="508461" y="181072"/>
                    <a:pt x="504930" y="183699"/>
                  </a:cubicBezTo>
                  <a:cubicBezTo>
                    <a:pt x="499075" y="188047"/>
                    <a:pt x="495200" y="180168"/>
                    <a:pt x="490852" y="176767"/>
                  </a:cubicBezTo>
                  <a:cubicBezTo>
                    <a:pt x="460413" y="152915"/>
                    <a:pt x="426272" y="139267"/>
                    <a:pt x="387567" y="134359"/>
                  </a:cubicBezTo>
                  <a:cubicBezTo>
                    <a:pt x="335214" y="127729"/>
                    <a:pt x="289448" y="142540"/>
                    <a:pt x="248289" y="173021"/>
                  </a:cubicBezTo>
                  <a:cubicBezTo>
                    <a:pt x="204977" y="205096"/>
                    <a:pt x="179705" y="248838"/>
                    <a:pt x="169932" y="301837"/>
                  </a:cubicBezTo>
                  <a:cubicBezTo>
                    <a:pt x="159211" y="359873"/>
                    <a:pt x="176820" y="409987"/>
                    <a:pt x="211607" y="455710"/>
                  </a:cubicBezTo>
                  <a:cubicBezTo>
                    <a:pt x="230637" y="480767"/>
                    <a:pt x="254532" y="499452"/>
                    <a:pt x="282818" y="512885"/>
                  </a:cubicBezTo>
                  <a:cubicBezTo>
                    <a:pt x="284583" y="513703"/>
                    <a:pt x="286176" y="514865"/>
                    <a:pt x="287597" y="517534"/>
                  </a:cubicBezTo>
                  <a:cubicBezTo>
                    <a:pt x="265381" y="510388"/>
                    <a:pt x="243381" y="519127"/>
                    <a:pt x="220562" y="515468"/>
                  </a:cubicBezTo>
                  <a:cubicBezTo>
                    <a:pt x="181513" y="509225"/>
                    <a:pt x="146468" y="495448"/>
                    <a:pt x="113790" y="474352"/>
                  </a:cubicBezTo>
                  <a:cubicBezTo>
                    <a:pt x="102424" y="466990"/>
                    <a:pt x="93469" y="456399"/>
                    <a:pt x="83050" y="448089"/>
                  </a:cubicBezTo>
                  <a:cubicBezTo>
                    <a:pt x="64838" y="433537"/>
                    <a:pt x="50243" y="416445"/>
                    <a:pt x="38361" y="397028"/>
                  </a:cubicBezTo>
                  <a:cubicBezTo>
                    <a:pt x="19331" y="365943"/>
                    <a:pt x="5898" y="332577"/>
                    <a:pt x="2411" y="295809"/>
                  </a:cubicBezTo>
                  <a:cubicBezTo>
                    <a:pt x="86" y="271226"/>
                    <a:pt x="861" y="246643"/>
                    <a:pt x="2411" y="222016"/>
                  </a:cubicBezTo>
                  <a:cubicBezTo>
                    <a:pt x="2755" y="216850"/>
                    <a:pt x="2928" y="211812"/>
                    <a:pt x="0" y="2073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208ABD6-4EE6-47C1-B882-891F4FCAC483}"/>
                </a:ext>
              </a:extLst>
            </p:cNvPr>
            <p:cNvSpPr/>
            <p:nvPr/>
          </p:nvSpPr>
          <p:spPr>
            <a:xfrm>
              <a:off x="9702455" y="5577261"/>
              <a:ext cx="456249" cy="456251"/>
            </a:xfrm>
            <a:custGeom>
              <a:avLst/>
              <a:gdLst>
                <a:gd name="connsiteX0" fmla="*/ 117803 w 456249"/>
                <a:gd name="connsiteY0" fmla="*/ 27868 h 456251"/>
                <a:gd name="connsiteX1" fmla="*/ 218505 w 456249"/>
                <a:gd name="connsiteY1" fmla="*/ 142 h 456251"/>
                <a:gd name="connsiteX2" fmla="*/ 342542 w 456249"/>
                <a:gd name="connsiteY2" fmla="*/ 30322 h 456251"/>
                <a:gd name="connsiteX3" fmla="*/ 456246 w 456249"/>
                <a:gd name="connsiteY3" fmla="*/ 232673 h 456251"/>
                <a:gd name="connsiteX4" fmla="*/ 249030 w 456249"/>
                <a:gd name="connsiteY4" fmla="*/ 455603 h 456251"/>
                <a:gd name="connsiteX5" fmla="*/ 2894 w 456249"/>
                <a:gd name="connsiteY5" fmla="*/ 265393 h 456251"/>
                <a:gd name="connsiteX6" fmla="*/ 111561 w 456249"/>
                <a:gd name="connsiteY6" fmla="*/ 31958 h 456251"/>
                <a:gd name="connsiteX7" fmla="*/ 117803 w 456249"/>
                <a:gd name="connsiteY7" fmla="*/ 27868 h 4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249" h="456251">
                  <a:moveTo>
                    <a:pt x="117803" y="27868"/>
                  </a:moveTo>
                  <a:cubicBezTo>
                    <a:pt x="149534" y="11895"/>
                    <a:pt x="182556" y="1347"/>
                    <a:pt x="218505" y="142"/>
                  </a:cubicBezTo>
                  <a:cubicBezTo>
                    <a:pt x="262807" y="-1365"/>
                    <a:pt x="303880" y="9183"/>
                    <a:pt x="342542" y="30322"/>
                  </a:cubicBezTo>
                  <a:cubicBezTo>
                    <a:pt x="417326" y="77035"/>
                    <a:pt x="456677" y="144198"/>
                    <a:pt x="456246" y="232673"/>
                  </a:cubicBezTo>
                  <a:cubicBezTo>
                    <a:pt x="455686" y="347711"/>
                    <a:pt x="362260" y="447380"/>
                    <a:pt x="249030" y="455603"/>
                  </a:cubicBezTo>
                  <a:cubicBezTo>
                    <a:pt x="127447" y="464429"/>
                    <a:pt x="21105" y="382283"/>
                    <a:pt x="2894" y="265393"/>
                  </a:cubicBezTo>
                  <a:cubicBezTo>
                    <a:pt x="-11787" y="171365"/>
                    <a:pt x="30147" y="81254"/>
                    <a:pt x="111561" y="31958"/>
                  </a:cubicBezTo>
                  <a:cubicBezTo>
                    <a:pt x="113627" y="30624"/>
                    <a:pt x="115694" y="29203"/>
                    <a:pt x="117803" y="27868"/>
                  </a:cubicBezTo>
                  <a:close/>
                </a:path>
              </a:pathLst>
            </a:custGeom>
            <a:solidFill>
              <a:schemeClr val="tx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EE2918C-BDF0-47AB-AD70-DFD0BCDE1F76}"/>
                </a:ext>
              </a:extLst>
            </p:cNvPr>
            <p:cNvSpPr/>
            <p:nvPr/>
          </p:nvSpPr>
          <p:spPr>
            <a:xfrm>
              <a:off x="9165129" y="5578768"/>
              <a:ext cx="456652" cy="456345"/>
            </a:xfrm>
            <a:custGeom>
              <a:avLst/>
              <a:gdLst>
                <a:gd name="connsiteX0" fmla="*/ 117221 w 456652"/>
                <a:gd name="connsiteY0" fmla="*/ 28815 h 456345"/>
                <a:gd name="connsiteX1" fmla="*/ 339850 w 456652"/>
                <a:gd name="connsiteY1" fmla="*/ 28729 h 456345"/>
                <a:gd name="connsiteX2" fmla="*/ 450411 w 456652"/>
                <a:gd name="connsiteY2" fmla="*/ 176488 h 456345"/>
                <a:gd name="connsiteX3" fmla="*/ 258091 w 456652"/>
                <a:gd name="connsiteY3" fmla="*/ 454527 h 456345"/>
                <a:gd name="connsiteX4" fmla="*/ 245 w 456652"/>
                <a:gd name="connsiteY4" fmla="*/ 218637 h 456345"/>
                <a:gd name="connsiteX5" fmla="*/ 99569 w 456652"/>
                <a:gd name="connsiteY5" fmla="*/ 39707 h 456345"/>
                <a:gd name="connsiteX6" fmla="*/ 117221 w 456652"/>
                <a:gd name="connsiteY6" fmla="*/ 28815 h 45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652" h="456345">
                  <a:moveTo>
                    <a:pt x="117221" y="28815"/>
                  </a:moveTo>
                  <a:cubicBezTo>
                    <a:pt x="191402" y="-10106"/>
                    <a:pt x="265626" y="-9072"/>
                    <a:pt x="339850" y="28729"/>
                  </a:cubicBezTo>
                  <a:cubicBezTo>
                    <a:pt x="396809" y="62913"/>
                    <a:pt x="434610" y="111391"/>
                    <a:pt x="450411" y="176488"/>
                  </a:cubicBezTo>
                  <a:cubicBezTo>
                    <a:pt x="481883" y="306337"/>
                    <a:pt x="390739" y="438166"/>
                    <a:pt x="258091" y="454527"/>
                  </a:cubicBezTo>
                  <a:cubicBezTo>
                    <a:pt x="116144" y="472049"/>
                    <a:pt x="-6213" y="360713"/>
                    <a:pt x="245" y="218637"/>
                  </a:cubicBezTo>
                  <a:cubicBezTo>
                    <a:pt x="3689" y="143121"/>
                    <a:pt x="37916" y="83492"/>
                    <a:pt x="99569" y="39707"/>
                  </a:cubicBezTo>
                  <a:cubicBezTo>
                    <a:pt x="104606" y="36134"/>
                    <a:pt x="116532" y="29245"/>
                    <a:pt x="117221" y="28815"/>
                  </a:cubicBezTo>
                  <a:close/>
                </a:path>
              </a:pathLst>
            </a:custGeom>
            <a:solidFill>
              <a:schemeClr val="tx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E6554A-440B-491D-ACB0-B00765B79751}"/>
                </a:ext>
              </a:extLst>
            </p:cNvPr>
            <p:cNvSpPr/>
            <p:nvPr/>
          </p:nvSpPr>
          <p:spPr>
            <a:xfrm>
              <a:off x="10092485" y="2379445"/>
              <a:ext cx="162356" cy="312762"/>
            </a:xfrm>
            <a:custGeom>
              <a:avLst/>
              <a:gdLst>
                <a:gd name="connsiteX0" fmla="*/ 43 w 162356"/>
                <a:gd name="connsiteY0" fmla="*/ 312736 h 312762"/>
                <a:gd name="connsiteX1" fmla="*/ 0 w 162356"/>
                <a:gd name="connsiteY1" fmla="*/ 39 h 312762"/>
                <a:gd name="connsiteX2" fmla="*/ 69144 w 162356"/>
                <a:gd name="connsiteY2" fmla="*/ 44772 h 312762"/>
                <a:gd name="connsiteX3" fmla="*/ 79304 w 162356"/>
                <a:gd name="connsiteY3" fmla="*/ 49981 h 312762"/>
                <a:gd name="connsiteX4" fmla="*/ 162225 w 162356"/>
                <a:gd name="connsiteY4" fmla="*/ 119943 h 312762"/>
                <a:gd name="connsiteX5" fmla="*/ 162225 w 162356"/>
                <a:gd name="connsiteY5" fmla="*/ 196104 h 312762"/>
                <a:gd name="connsiteX6" fmla="*/ 78874 w 162356"/>
                <a:gd name="connsiteY6" fmla="*/ 264559 h 312762"/>
                <a:gd name="connsiteX7" fmla="*/ 68541 w 162356"/>
                <a:gd name="connsiteY7" fmla="*/ 268951 h 312762"/>
                <a:gd name="connsiteX8" fmla="*/ 43 w 162356"/>
                <a:gd name="connsiteY8" fmla="*/ 312736 h 31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356" h="312762">
                  <a:moveTo>
                    <a:pt x="43" y="312736"/>
                  </a:moveTo>
                  <a:cubicBezTo>
                    <a:pt x="43" y="208504"/>
                    <a:pt x="43" y="104271"/>
                    <a:pt x="0" y="39"/>
                  </a:cubicBezTo>
                  <a:cubicBezTo>
                    <a:pt x="33280" y="-865"/>
                    <a:pt x="56658" y="13902"/>
                    <a:pt x="69144" y="44772"/>
                  </a:cubicBezTo>
                  <a:cubicBezTo>
                    <a:pt x="71469" y="50541"/>
                    <a:pt x="74052" y="50885"/>
                    <a:pt x="79304" y="49981"/>
                  </a:cubicBezTo>
                  <a:cubicBezTo>
                    <a:pt x="126749" y="41973"/>
                    <a:pt x="161967" y="71723"/>
                    <a:pt x="162225" y="119943"/>
                  </a:cubicBezTo>
                  <a:cubicBezTo>
                    <a:pt x="162354" y="145344"/>
                    <a:pt x="162440" y="170746"/>
                    <a:pt x="162225" y="196104"/>
                  </a:cubicBezTo>
                  <a:cubicBezTo>
                    <a:pt x="161795" y="242989"/>
                    <a:pt x="124553" y="273643"/>
                    <a:pt x="78874" y="264559"/>
                  </a:cubicBezTo>
                  <a:cubicBezTo>
                    <a:pt x="73707" y="263526"/>
                    <a:pt x="70952" y="263095"/>
                    <a:pt x="68541" y="268951"/>
                  </a:cubicBezTo>
                  <a:cubicBezTo>
                    <a:pt x="55969" y="299303"/>
                    <a:pt x="32678" y="313468"/>
                    <a:pt x="43" y="312736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AAC1EB-B51A-4328-A8AA-F65C91BF41C2}"/>
                </a:ext>
              </a:extLst>
            </p:cNvPr>
            <p:cNvSpPr/>
            <p:nvPr/>
          </p:nvSpPr>
          <p:spPr>
            <a:xfrm>
              <a:off x="9090330" y="2379484"/>
              <a:ext cx="154347" cy="312739"/>
            </a:xfrm>
            <a:custGeom>
              <a:avLst/>
              <a:gdLst>
                <a:gd name="connsiteX0" fmla="*/ 154348 w 154347"/>
                <a:gd name="connsiteY0" fmla="*/ 0 h 312739"/>
                <a:gd name="connsiteX1" fmla="*/ 154305 w 154347"/>
                <a:gd name="connsiteY1" fmla="*/ 312740 h 312739"/>
                <a:gd name="connsiteX2" fmla="*/ 93513 w 154347"/>
                <a:gd name="connsiteY2" fmla="*/ 268395 h 312739"/>
                <a:gd name="connsiteX3" fmla="*/ 82836 w 154347"/>
                <a:gd name="connsiteY3" fmla="*/ 262798 h 312739"/>
                <a:gd name="connsiteX4" fmla="*/ 217 w 154347"/>
                <a:gd name="connsiteY4" fmla="*/ 194860 h 312739"/>
                <a:gd name="connsiteX5" fmla="*/ 174 w 154347"/>
                <a:gd name="connsiteY5" fmla="*/ 117320 h 312739"/>
                <a:gd name="connsiteX6" fmla="*/ 84042 w 154347"/>
                <a:gd name="connsiteY6" fmla="*/ 48478 h 312739"/>
                <a:gd name="connsiteX7" fmla="*/ 94374 w 154347"/>
                <a:gd name="connsiteY7" fmla="*/ 41977 h 312739"/>
                <a:gd name="connsiteX8" fmla="*/ 154348 w 154347"/>
                <a:gd name="connsiteY8" fmla="*/ 0 h 3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347" h="312739">
                  <a:moveTo>
                    <a:pt x="154348" y="0"/>
                  </a:moveTo>
                  <a:cubicBezTo>
                    <a:pt x="154348" y="104232"/>
                    <a:pt x="154348" y="208464"/>
                    <a:pt x="154305" y="312740"/>
                  </a:cubicBezTo>
                  <a:cubicBezTo>
                    <a:pt x="124942" y="310458"/>
                    <a:pt x="104277" y="295949"/>
                    <a:pt x="93513" y="268395"/>
                  </a:cubicBezTo>
                  <a:cubicBezTo>
                    <a:pt x="91188" y="262453"/>
                    <a:pt x="89122" y="261592"/>
                    <a:pt x="82836" y="262798"/>
                  </a:cubicBezTo>
                  <a:cubicBezTo>
                    <a:pt x="37372" y="271365"/>
                    <a:pt x="776" y="241185"/>
                    <a:pt x="217" y="194860"/>
                  </a:cubicBezTo>
                  <a:cubicBezTo>
                    <a:pt x="-128" y="169028"/>
                    <a:pt x="1" y="143152"/>
                    <a:pt x="174" y="117320"/>
                  </a:cubicBezTo>
                  <a:cubicBezTo>
                    <a:pt x="518" y="69531"/>
                    <a:pt x="37199" y="39179"/>
                    <a:pt x="84042" y="48478"/>
                  </a:cubicBezTo>
                  <a:cubicBezTo>
                    <a:pt x="91447" y="49942"/>
                    <a:pt x="92265" y="46713"/>
                    <a:pt x="94374" y="41977"/>
                  </a:cubicBezTo>
                  <a:cubicBezTo>
                    <a:pt x="105956" y="16016"/>
                    <a:pt x="125933" y="1894"/>
                    <a:pt x="154348" y="0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8C9A86-63F6-4C60-BB19-C7B972C8C78B}"/>
                </a:ext>
              </a:extLst>
            </p:cNvPr>
            <p:cNvSpPr/>
            <p:nvPr/>
          </p:nvSpPr>
          <p:spPr>
            <a:xfrm>
              <a:off x="9554748" y="2947099"/>
              <a:ext cx="227278" cy="158264"/>
            </a:xfrm>
            <a:custGeom>
              <a:avLst/>
              <a:gdLst>
                <a:gd name="connsiteX0" fmla="*/ 0 w 227278"/>
                <a:gd name="connsiteY0" fmla="*/ 603 h 158264"/>
                <a:gd name="connsiteX1" fmla="*/ 227279 w 227278"/>
                <a:gd name="connsiteY1" fmla="*/ 0 h 158264"/>
                <a:gd name="connsiteX2" fmla="*/ 227279 w 227278"/>
                <a:gd name="connsiteY2" fmla="*/ 158264 h 158264"/>
                <a:gd name="connsiteX3" fmla="*/ 86 w 227278"/>
                <a:gd name="connsiteY3" fmla="*/ 158221 h 158264"/>
                <a:gd name="connsiteX4" fmla="*/ 0 w 227278"/>
                <a:gd name="connsiteY4" fmla="*/ 603 h 1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78" h="158264">
                  <a:moveTo>
                    <a:pt x="0" y="603"/>
                  </a:moveTo>
                  <a:cubicBezTo>
                    <a:pt x="71124" y="431"/>
                    <a:pt x="156155" y="344"/>
                    <a:pt x="227279" y="0"/>
                  </a:cubicBezTo>
                  <a:cubicBezTo>
                    <a:pt x="226461" y="44001"/>
                    <a:pt x="226590" y="112628"/>
                    <a:pt x="227279" y="158264"/>
                  </a:cubicBezTo>
                  <a:cubicBezTo>
                    <a:pt x="156973" y="158178"/>
                    <a:pt x="70392" y="158221"/>
                    <a:pt x="86" y="158221"/>
                  </a:cubicBezTo>
                  <a:cubicBezTo>
                    <a:pt x="43" y="105696"/>
                    <a:pt x="0" y="53128"/>
                    <a:pt x="0" y="603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14360-146C-4A0F-81AA-8392345F8252}"/>
                </a:ext>
              </a:extLst>
            </p:cNvPr>
            <p:cNvSpPr/>
            <p:nvPr/>
          </p:nvSpPr>
          <p:spPr>
            <a:xfrm>
              <a:off x="9487843" y="2020590"/>
              <a:ext cx="354797" cy="106733"/>
            </a:xfrm>
            <a:custGeom>
              <a:avLst/>
              <a:gdLst>
                <a:gd name="connsiteX0" fmla="*/ 354760 w 354797"/>
                <a:gd name="connsiteY0" fmla="*/ 98722 h 106733"/>
                <a:gd name="connsiteX1" fmla="*/ 344427 w 354797"/>
                <a:gd name="connsiteY1" fmla="*/ 106730 h 106733"/>
                <a:gd name="connsiteX2" fmla="*/ 257072 w 354797"/>
                <a:gd name="connsiteY2" fmla="*/ 106644 h 106733"/>
                <a:gd name="connsiteX3" fmla="*/ 0 w 354797"/>
                <a:gd name="connsiteY3" fmla="*/ 106300 h 106733"/>
                <a:gd name="connsiteX4" fmla="*/ 27511 w 354797"/>
                <a:gd name="connsiteY4" fmla="*/ 49555 h 106733"/>
                <a:gd name="connsiteX5" fmla="*/ 59801 w 354797"/>
                <a:gd name="connsiteY5" fmla="*/ 26522 h 106733"/>
                <a:gd name="connsiteX6" fmla="*/ 296853 w 354797"/>
                <a:gd name="connsiteY6" fmla="*/ 27211 h 106733"/>
                <a:gd name="connsiteX7" fmla="*/ 329703 w 354797"/>
                <a:gd name="connsiteY7" fmla="*/ 51105 h 106733"/>
                <a:gd name="connsiteX8" fmla="*/ 354760 w 354797"/>
                <a:gd name="connsiteY8" fmla="*/ 98722 h 10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97" h="106733">
                  <a:moveTo>
                    <a:pt x="354760" y="98722"/>
                  </a:moveTo>
                  <a:cubicBezTo>
                    <a:pt x="355276" y="106558"/>
                    <a:pt x="350412" y="106773"/>
                    <a:pt x="344427" y="106730"/>
                  </a:cubicBezTo>
                  <a:cubicBezTo>
                    <a:pt x="315323" y="106515"/>
                    <a:pt x="286176" y="106687"/>
                    <a:pt x="257072" y="106644"/>
                  </a:cubicBezTo>
                  <a:cubicBezTo>
                    <a:pt x="171396" y="106558"/>
                    <a:pt x="85676" y="106429"/>
                    <a:pt x="0" y="106300"/>
                  </a:cubicBezTo>
                  <a:cubicBezTo>
                    <a:pt x="646" y="83223"/>
                    <a:pt x="11883" y="65313"/>
                    <a:pt x="27511" y="49555"/>
                  </a:cubicBezTo>
                  <a:cubicBezTo>
                    <a:pt x="34529" y="36639"/>
                    <a:pt x="45981" y="29880"/>
                    <a:pt x="59801" y="26522"/>
                  </a:cubicBezTo>
                  <a:cubicBezTo>
                    <a:pt x="138933" y="-8997"/>
                    <a:pt x="217936" y="-8911"/>
                    <a:pt x="296853" y="27211"/>
                  </a:cubicBezTo>
                  <a:cubicBezTo>
                    <a:pt x="311104" y="30612"/>
                    <a:pt x="321695" y="39050"/>
                    <a:pt x="329703" y="51105"/>
                  </a:cubicBezTo>
                  <a:cubicBezTo>
                    <a:pt x="342059" y="64882"/>
                    <a:pt x="352392" y="79693"/>
                    <a:pt x="354760" y="9872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38129C8-16E9-46E5-B76D-223557424C8C}"/>
                </a:ext>
              </a:extLst>
            </p:cNvPr>
            <p:cNvSpPr/>
            <p:nvPr/>
          </p:nvSpPr>
          <p:spPr>
            <a:xfrm>
              <a:off x="9784653" y="1773515"/>
              <a:ext cx="244986" cy="298180"/>
            </a:xfrm>
            <a:custGeom>
              <a:avLst/>
              <a:gdLst>
                <a:gd name="connsiteX0" fmla="*/ 32850 w 244986"/>
                <a:gd name="connsiteY0" fmla="*/ 298180 h 298180"/>
                <a:gd name="connsiteX1" fmla="*/ 0 w 244986"/>
                <a:gd name="connsiteY1" fmla="*/ 274286 h 298180"/>
                <a:gd name="connsiteX2" fmla="*/ 86279 w 244986"/>
                <a:gd name="connsiteY2" fmla="*/ 158774 h 298180"/>
                <a:gd name="connsiteX3" fmla="*/ 143884 w 244986"/>
                <a:gd name="connsiteY3" fmla="*/ 83000 h 298180"/>
                <a:gd name="connsiteX4" fmla="*/ 148706 w 244986"/>
                <a:gd name="connsiteY4" fmla="*/ 62549 h 298180"/>
                <a:gd name="connsiteX5" fmla="*/ 176347 w 244986"/>
                <a:gd name="connsiteY5" fmla="*/ 3782 h 298180"/>
                <a:gd name="connsiteX6" fmla="*/ 231240 w 244986"/>
                <a:gd name="connsiteY6" fmla="*/ 13038 h 298180"/>
                <a:gd name="connsiteX7" fmla="*/ 242606 w 244986"/>
                <a:gd name="connsiteY7" fmla="*/ 65219 h 298180"/>
                <a:gd name="connsiteX8" fmla="*/ 199682 w 244986"/>
                <a:gd name="connsiteY8" fmla="*/ 97595 h 298180"/>
                <a:gd name="connsiteX9" fmla="*/ 172170 w 244986"/>
                <a:gd name="connsiteY9" fmla="*/ 114644 h 298180"/>
                <a:gd name="connsiteX10" fmla="*/ 116459 w 244986"/>
                <a:gd name="connsiteY10" fmla="*/ 190418 h 298180"/>
                <a:gd name="connsiteX11" fmla="*/ 72244 w 244986"/>
                <a:gd name="connsiteY11" fmla="*/ 248152 h 298180"/>
                <a:gd name="connsiteX12" fmla="*/ 32850 w 244986"/>
                <a:gd name="connsiteY12" fmla="*/ 298180 h 29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986" h="298180">
                  <a:moveTo>
                    <a:pt x="32850" y="298180"/>
                  </a:moveTo>
                  <a:cubicBezTo>
                    <a:pt x="21914" y="290216"/>
                    <a:pt x="10936" y="282251"/>
                    <a:pt x="0" y="274286"/>
                  </a:cubicBezTo>
                  <a:cubicBezTo>
                    <a:pt x="27038" y="234505"/>
                    <a:pt x="57907" y="197565"/>
                    <a:pt x="86279" y="158774"/>
                  </a:cubicBezTo>
                  <a:cubicBezTo>
                    <a:pt x="105007" y="133157"/>
                    <a:pt x="124769" y="108315"/>
                    <a:pt x="143884" y="83000"/>
                  </a:cubicBezTo>
                  <a:cubicBezTo>
                    <a:pt x="148405" y="77015"/>
                    <a:pt x="149869" y="71160"/>
                    <a:pt x="148706" y="62549"/>
                  </a:cubicBezTo>
                  <a:cubicBezTo>
                    <a:pt x="145391" y="37535"/>
                    <a:pt x="146554" y="17860"/>
                    <a:pt x="176347" y="3782"/>
                  </a:cubicBezTo>
                  <a:cubicBezTo>
                    <a:pt x="192449" y="-3796"/>
                    <a:pt x="217376" y="380"/>
                    <a:pt x="231240" y="13038"/>
                  </a:cubicBezTo>
                  <a:cubicBezTo>
                    <a:pt x="243079" y="23844"/>
                    <a:pt x="248461" y="48557"/>
                    <a:pt x="242606" y="65219"/>
                  </a:cubicBezTo>
                  <a:cubicBezTo>
                    <a:pt x="236062" y="83818"/>
                    <a:pt x="218496" y="98843"/>
                    <a:pt x="199682" y="97595"/>
                  </a:cubicBezTo>
                  <a:cubicBezTo>
                    <a:pt x="184914" y="96605"/>
                    <a:pt x="177595" y="106119"/>
                    <a:pt x="172170" y="114644"/>
                  </a:cubicBezTo>
                  <a:cubicBezTo>
                    <a:pt x="155294" y="141208"/>
                    <a:pt x="134499" y="164801"/>
                    <a:pt x="116459" y="190418"/>
                  </a:cubicBezTo>
                  <a:cubicBezTo>
                    <a:pt x="102510" y="210222"/>
                    <a:pt x="88303" y="230113"/>
                    <a:pt x="72244" y="248152"/>
                  </a:cubicBezTo>
                  <a:cubicBezTo>
                    <a:pt x="58079" y="264211"/>
                    <a:pt x="48823" y="283801"/>
                    <a:pt x="32850" y="2981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CC2290-5285-4CDF-8BC2-6093ED36EAC3}"/>
                </a:ext>
              </a:extLst>
            </p:cNvPr>
            <p:cNvSpPr/>
            <p:nvPr/>
          </p:nvSpPr>
          <p:spPr>
            <a:xfrm>
              <a:off x="9303508" y="1773840"/>
              <a:ext cx="244136" cy="296305"/>
            </a:xfrm>
            <a:custGeom>
              <a:avLst/>
              <a:gdLst>
                <a:gd name="connsiteX0" fmla="*/ 244137 w 244136"/>
                <a:gd name="connsiteY0" fmla="*/ 273272 h 296305"/>
                <a:gd name="connsiteX1" fmla="*/ 211847 w 244136"/>
                <a:gd name="connsiteY1" fmla="*/ 296306 h 296305"/>
                <a:gd name="connsiteX2" fmla="*/ 163196 w 244136"/>
                <a:gd name="connsiteY2" fmla="*/ 234352 h 296305"/>
                <a:gd name="connsiteX3" fmla="*/ 104687 w 244136"/>
                <a:gd name="connsiteY3" fmla="*/ 157544 h 296305"/>
                <a:gd name="connsiteX4" fmla="*/ 69038 w 244136"/>
                <a:gd name="connsiteY4" fmla="*/ 110444 h 296305"/>
                <a:gd name="connsiteX5" fmla="*/ 46005 w 244136"/>
                <a:gd name="connsiteY5" fmla="*/ 97442 h 296305"/>
                <a:gd name="connsiteX6" fmla="*/ 5276 w 244136"/>
                <a:gd name="connsiteY6" fmla="*/ 69328 h 296305"/>
                <a:gd name="connsiteX7" fmla="*/ 11691 w 244136"/>
                <a:gd name="connsiteY7" fmla="*/ 16502 h 296305"/>
                <a:gd name="connsiteX8" fmla="*/ 72138 w 244136"/>
                <a:gd name="connsiteY8" fmla="*/ 4662 h 296305"/>
                <a:gd name="connsiteX9" fmla="*/ 97755 w 244136"/>
                <a:gd name="connsiteY9" fmla="*/ 57359 h 296305"/>
                <a:gd name="connsiteX10" fmla="*/ 105677 w 244136"/>
                <a:gd name="connsiteY10" fmla="*/ 88745 h 296305"/>
                <a:gd name="connsiteX11" fmla="*/ 199017 w 244136"/>
                <a:gd name="connsiteY11" fmla="*/ 210802 h 296305"/>
                <a:gd name="connsiteX12" fmla="*/ 234837 w 244136"/>
                <a:gd name="connsiteY12" fmla="*/ 257644 h 296305"/>
                <a:gd name="connsiteX13" fmla="*/ 244137 w 244136"/>
                <a:gd name="connsiteY13" fmla="*/ 273272 h 29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136" h="296305">
                  <a:moveTo>
                    <a:pt x="244137" y="273272"/>
                  </a:moveTo>
                  <a:cubicBezTo>
                    <a:pt x="232943" y="280376"/>
                    <a:pt x="221835" y="287566"/>
                    <a:pt x="211847" y="296306"/>
                  </a:cubicBezTo>
                  <a:cubicBezTo>
                    <a:pt x="194324" y="276673"/>
                    <a:pt x="178911" y="255405"/>
                    <a:pt x="163196" y="234352"/>
                  </a:cubicBezTo>
                  <a:cubicBezTo>
                    <a:pt x="143951" y="208563"/>
                    <a:pt x="124190" y="183118"/>
                    <a:pt x="104687" y="157544"/>
                  </a:cubicBezTo>
                  <a:cubicBezTo>
                    <a:pt x="92761" y="141873"/>
                    <a:pt x="80491" y="126460"/>
                    <a:pt x="69038" y="110444"/>
                  </a:cubicBezTo>
                  <a:cubicBezTo>
                    <a:pt x="63140" y="102178"/>
                    <a:pt x="57199" y="97442"/>
                    <a:pt x="46005" y="97442"/>
                  </a:cubicBezTo>
                  <a:cubicBezTo>
                    <a:pt x="26803" y="97485"/>
                    <a:pt x="13241" y="84741"/>
                    <a:pt x="5276" y="69328"/>
                  </a:cubicBezTo>
                  <a:cubicBezTo>
                    <a:pt x="-3808" y="51676"/>
                    <a:pt x="-837" y="32431"/>
                    <a:pt x="11691" y="16502"/>
                  </a:cubicBezTo>
                  <a:cubicBezTo>
                    <a:pt x="24435" y="314"/>
                    <a:pt x="52936" y="-4638"/>
                    <a:pt x="72138" y="4662"/>
                  </a:cubicBezTo>
                  <a:cubicBezTo>
                    <a:pt x="91943" y="14263"/>
                    <a:pt x="103998" y="35833"/>
                    <a:pt x="97755" y="57359"/>
                  </a:cubicBezTo>
                  <a:cubicBezTo>
                    <a:pt x="93794" y="70964"/>
                    <a:pt x="98013" y="79015"/>
                    <a:pt x="105677" y="88745"/>
                  </a:cubicBezTo>
                  <a:cubicBezTo>
                    <a:pt x="137321" y="129043"/>
                    <a:pt x="169396" y="169040"/>
                    <a:pt x="199017" y="210802"/>
                  </a:cubicBezTo>
                  <a:cubicBezTo>
                    <a:pt x="210426" y="226903"/>
                    <a:pt x="223987" y="241154"/>
                    <a:pt x="234837" y="257644"/>
                  </a:cubicBezTo>
                  <a:cubicBezTo>
                    <a:pt x="238195" y="262767"/>
                    <a:pt x="241381" y="267847"/>
                    <a:pt x="244137" y="2732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42FF9E4-F60C-4419-9628-3FFBDD27ED35}"/>
                </a:ext>
              </a:extLst>
            </p:cNvPr>
            <p:cNvSpPr/>
            <p:nvPr/>
          </p:nvSpPr>
          <p:spPr>
            <a:xfrm>
              <a:off x="9114346" y="4130636"/>
              <a:ext cx="541233" cy="527920"/>
            </a:xfrm>
            <a:custGeom>
              <a:avLst/>
              <a:gdLst>
                <a:gd name="connsiteX0" fmla="*/ 541233 w 541233"/>
                <a:gd name="connsiteY0" fmla="*/ 527921 h 527920"/>
                <a:gd name="connsiteX1" fmla="*/ 307583 w 541233"/>
                <a:gd name="connsiteY1" fmla="*/ 525897 h 527920"/>
                <a:gd name="connsiteX2" fmla="*/ 190047 w 541233"/>
                <a:gd name="connsiteY2" fmla="*/ 525596 h 527920"/>
                <a:gd name="connsiteX3" fmla="*/ 70789 w 541233"/>
                <a:gd name="connsiteY3" fmla="*/ 488441 h 527920"/>
                <a:gd name="connsiteX4" fmla="*/ 2334 w 541233"/>
                <a:gd name="connsiteY4" fmla="*/ 355449 h 527920"/>
                <a:gd name="connsiteX5" fmla="*/ 9 w 541233"/>
                <a:gd name="connsiteY5" fmla="*/ 12830 h 527920"/>
                <a:gd name="connsiteX6" fmla="*/ 1559 w 541233"/>
                <a:gd name="connsiteY6" fmla="*/ 0 h 527920"/>
                <a:gd name="connsiteX7" fmla="*/ 17532 w 541233"/>
                <a:gd name="connsiteY7" fmla="*/ 46325 h 527920"/>
                <a:gd name="connsiteX8" fmla="*/ 154614 w 541233"/>
                <a:gd name="connsiteY8" fmla="*/ 295518 h 527920"/>
                <a:gd name="connsiteX9" fmla="*/ 522161 w 541233"/>
                <a:gd name="connsiteY9" fmla="*/ 522969 h 527920"/>
                <a:gd name="connsiteX10" fmla="*/ 541233 w 541233"/>
                <a:gd name="connsiteY10" fmla="*/ 527921 h 5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233" h="527920">
                  <a:moveTo>
                    <a:pt x="541233" y="527921"/>
                  </a:moveTo>
                  <a:cubicBezTo>
                    <a:pt x="462532" y="524950"/>
                    <a:pt x="385036" y="526543"/>
                    <a:pt x="307583" y="525897"/>
                  </a:cubicBezTo>
                  <a:cubicBezTo>
                    <a:pt x="268404" y="525596"/>
                    <a:pt x="229225" y="526371"/>
                    <a:pt x="190047" y="525596"/>
                  </a:cubicBezTo>
                  <a:cubicBezTo>
                    <a:pt x="146864" y="524735"/>
                    <a:pt x="105318" y="516253"/>
                    <a:pt x="70789" y="488441"/>
                  </a:cubicBezTo>
                  <a:cubicBezTo>
                    <a:pt x="28640" y="454472"/>
                    <a:pt x="3841" y="410901"/>
                    <a:pt x="2334" y="355449"/>
                  </a:cubicBezTo>
                  <a:cubicBezTo>
                    <a:pt x="-766" y="241271"/>
                    <a:pt x="827" y="127051"/>
                    <a:pt x="9" y="12830"/>
                  </a:cubicBezTo>
                  <a:cubicBezTo>
                    <a:pt x="-34" y="8697"/>
                    <a:pt x="9" y="4521"/>
                    <a:pt x="1559" y="0"/>
                  </a:cubicBezTo>
                  <a:cubicBezTo>
                    <a:pt x="6898" y="15456"/>
                    <a:pt x="12150" y="30913"/>
                    <a:pt x="17532" y="46325"/>
                  </a:cubicBezTo>
                  <a:cubicBezTo>
                    <a:pt x="49047" y="137168"/>
                    <a:pt x="93091" y="221381"/>
                    <a:pt x="154614" y="295518"/>
                  </a:cubicBezTo>
                  <a:cubicBezTo>
                    <a:pt x="251484" y="412365"/>
                    <a:pt x="372895" y="490378"/>
                    <a:pt x="522161" y="522969"/>
                  </a:cubicBezTo>
                  <a:cubicBezTo>
                    <a:pt x="528102" y="524261"/>
                    <a:pt x="534603" y="523142"/>
                    <a:pt x="541233" y="527921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F9EBF9-03C1-442C-9DF4-77ABF8AAC256}"/>
                </a:ext>
              </a:extLst>
            </p:cNvPr>
            <p:cNvSpPr/>
            <p:nvPr/>
          </p:nvSpPr>
          <p:spPr>
            <a:xfrm>
              <a:off x="9169334" y="3235168"/>
              <a:ext cx="988592" cy="968709"/>
            </a:xfrm>
            <a:custGeom>
              <a:avLst/>
              <a:gdLst>
                <a:gd name="connsiteX0" fmla="*/ 902184 w 988592"/>
                <a:gd name="connsiteY0" fmla="*/ 1 h 968709"/>
                <a:gd name="connsiteX1" fmla="*/ 988549 w 988592"/>
                <a:gd name="connsiteY1" fmla="*/ 85548 h 968709"/>
                <a:gd name="connsiteX2" fmla="*/ 988592 w 988592"/>
                <a:gd name="connsiteY2" fmla="*/ 879797 h 968709"/>
                <a:gd name="connsiteX3" fmla="*/ 899041 w 988592"/>
                <a:gd name="connsiteY3" fmla="*/ 968659 h 968709"/>
                <a:gd name="connsiteX4" fmla="*/ 88948 w 988592"/>
                <a:gd name="connsiteY4" fmla="*/ 968702 h 968709"/>
                <a:gd name="connsiteX5" fmla="*/ 0 w 988592"/>
                <a:gd name="connsiteY5" fmla="*/ 880443 h 968709"/>
                <a:gd name="connsiteX6" fmla="*/ 259 w 988592"/>
                <a:gd name="connsiteY6" fmla="*/ 87443 h 968709"/>
                <a:gd name="connsiteX7" fmla="*/ 87054 w 988592"/>
                <a:gd name="connsiteY7" fmla="*/ 302 h 968709"/>
                <a:gd name="connsiteX8" fmla="*/ 902184 w 988592"/>
                <a:gd name="connsiteY8" fmla="*/ 1 h 9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592" h="968709">
                  <a:moveTo>
                    <a:pt x="902184" y="1"/>
                  </a:moveTo>
                  <a:cubicBezTo>
                    <a:pt x="946314" y="-257"/>
                    <a:pt x="988635" y="40773"/>
                    <a:pt x="988549" y="85548"/>
                  </a:cubicBezTo>
                  <a:cubicBezTo>
                    <a:pt x="987903" y="350283"/>
                    <a:pt x="987860" y="615062"/>
                    <a:pt x="988592" y="879797"/>
                  </a:cubicBezTo>
                  <a:cubicBezTo>
                    <a:pt x="988721" y="928662"/>
                    <a:pt x="949499" y="968702"/>
                    <a:pt x="899041" y="968659"/>
                  </a:cubicBezTo>
                  <a:cubicBezTo>
                    <a:pt x="654024" y="968616"/>
                    <a:pt x="113962" y="968358"/>
                    <a:pt x="88948" y="968702"/>
                  </a:cubicBezTo>
                  <a:cubicBezTo>
                    <a:pt x="41418" y="969348"/>
                    <a:pt x="-86" y="929610"/>
                    <a:pt x="0" y="880443"/>
                  </a:cubicBezTo>
                  <a:cubicBezTo>
                    <a:pt x="560" y="616095"/>
                    <a:pt x="259" y="351790"/>
                    <a:pt x="259" y="87443"/>
                  </a:cubicBezTo>
                  <a:cubicBezTo>
                    <a:pt x="259" y="38362"/>
                    <a:pt x="38146" y="302"/>
                    <a:pt x="87054" y="302"/>
                  </a:cubicBezTo>
                  <a:cubicBezTo>
                    <a:pt x="222974" y="260"/>
                    <a:pt x="766350" y="819"/>
                    <a:pt x="902184" y="1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E90755-5079-4EC8-BD04-8079E3BA480D}"/>
                </a:ext>
              </a:extLst>
            </p:cNvPr>
            <p:cNvSpPr/>
            <p:nvPr/>
          </p:nvSpPr>
          <p:spPr>
            <a:xfrm>
              <a:off x="9414753" y="2649902"/>
              <a:ext cx="510297" cy="152425"/>
            </a:xfrm>
            <a:custGeom>
              <a:avLst/>
              <a:gdLst>
                <a:gd name="connsiteX0" fmla="*/ 254861 w 510297"/>
                <a:gd name="connsiteY0" fmla="*/ 43 h 152425"/>
                <a:gd name="connsiteX1" fmla="*/ 476026 w 510297"/>
                <a:gd name="connsiteY1" fmla="*/ 43 h 152425"/>
                <a:gd name="connsiteX2" fmla="*/ 509909 w 510297"/>
                <a:gd name="connsiteY2" fmla="*/ 32634 h 152425"/>
                <a:gd name="connsiteX3" fmla="*/ 509909 w 510297"/>
                <a:gd name="connsiteY3" fmla="*/ 120119 h 152425"/>
                <a:gd name="connsiteX4" fmla="*/ 483475 w 510297"/>
                <a:gd name="connsiteY4" fmla="*/ 150988 h 152425"/>
                <a:gd name="connsiteX5" fmla="*/ 469913 w 510297"/>
                <a:gd name="connsiteY5" fmla="*/ 152366 h 152425"/>
                <a:gd name="connsiteX6" fmla="*/ 40111 w 510297"/>
                <a:gd name="connsiteY6" fmla="*/ 152323 h 152425"/>
                <a:gd name="connsiteX7" fmla="*/ 17938 w 510297"/>
                <a:gd name="connsiteY7" fmla="*/ 149654 h 152425"/>
                <a:gd name="connsiteX8" fmla="*/ 71 w 510297"/>
                <a:gd name="connsiteY8" fmla="*/ 122702 h 152425"/>
                <a:gd name="connsiteX9" fmla="*/ 28 w 510297"/>
                <a:gd name="connsiteY9" fmla="*/ 31429 h 152425"/>
                <a:gd name="connsiteX10" fmla="*/ 31242 w 510297"/>
                <a:gd name="connsiteY10" fmla="*/ 0 h 152425"/>
                <a:gd name="connsiteX11" fmla="*/ 254861 w 510297"/>
                <a:gd name="connsiteY11" fmla="*/ 43 h 1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297" h="152425">
                  <a:moveTo>
                    <a:pt x="254861" y="43"/>
                  </a:moveTo>
                  <a:cubicBezTo>
                    <a:pt x="328568" y="43"/>
                    <a:pt x="402276" y="43"/>
                    <a:pt x="476026" y="43"/>
                  </a:cubicBezTo>
                  <a:cubicBezTo>
                    <a:pt x="497295" y="43"/>
                    <a:pt x="509522" y="11237"/>
                    <a:pt x="509909" y="32634"/>
                  </a:cubicBezTo>
                  <a:cubicBezTo>
                    <a:pt x="510469" y="61782"/>
                    <a:pt x="510383" y="90972"/>
                    <a:pt x="509909" y="120119"/>
                  </a:cubicBezTo>
                  <a:cubicBezTo>
                    <a:pt x="509608" y="138029"/>
                    <a:pt x="501256" y="147243"/>
                    <a:pt x="483475" y="150988"/>
                  </a:cubicBezTo>
                  <a:cubicBezTo>
                    <a:pt x="479040" y="151935"/>
                    <a:pt x="474433" y="152366"/>
                    <a:pt x="469913" y="152366"/>
                  </a:cubicBezTo>
                  <a:cubicBezTo>
                    <a:pt x="326631" y="152452"/>
                    <a:pt x="183392" y="152452"/>
                    <a:pt x="40111" y="152323"/>
                  </a:cubicBezTo>
                  <a:cubicBezTo>
                    <a:pt x="32706" y="152323"/>
                    <a:pt x="25171" y="151290"/>
                    <a:pt x="17938" y="149654"/>
                  </a:cubicBezTo>
                  <a:cubicBezTo>
                    <a:pt x="7089" y="147243"/>
                    <a:pt x="114" y="136393"/>
                    <a:pt x="71" y="122702"/>
                  </a:cubicBezTo>
                  <a:cubicBezTo>
                    <a:pt x="-58" y="92263"/>
                    <a:pt x="28" y="61868"/>
                    <a:pt x="28" y="31429"/>
                  </a:cubicBezTo>
                  <a:cubicBezTo>
                    <a:pt x="28" y="10290"/>
                    <a:pt x="10103" y="0"/>
                    <a:pt x="31242" y="0"/>
                  </a:cubicBezTo>
                  <a:cubicBezTo>
                    <a:pt x="105767" y="0"/>
                    <a:pt x="180336" y="43"/>
                    <a:pt x="254861" y="43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F34B3B-AAC9-4D91-98CC-4E918CE18340}"/>
                </a:ext>
              </a:extLst>
            </p:cNvPr>
            <p:cNvSpPr/>
            <p:nvPr/>
          </p:nvSpPr>
          <p:spPr>
            <a:xfrm>
              <a:off x="9747412" y="2347365"/>
              <a:ext cx="170017" cy="170148"/>
            </a:xfrm>
            <a:custGeom>
              <a:avLst/>
              <a:gdLst>
                <a:gd name="connsiteX0" fmla="*/ 84169 w 170017"/>
                <a:gd name="connsiteY0" fmla="*/ 170148 h 170148"/>
                <a:gd name="connsiteX1" fmla="*/ 0 w 170017"/>
                <a:gd name="connsiteY1" fmla="*/ 84257 h 170148"/>
                <a:gd name="connsiteX2" fmla="*/ 85547 w 170017"/>
                <a:gd name="connsiteY2" fmla="*/ 1 h 170148"/>
                <a:gd name="connsiteX3" fmla="*/ 170018 w 170017"/>
                <a:gd name="connsiteY3" fmla="*/ 85548 h 170148"/>
                <a:gd name="connsiteX4" fmla="*/ 84169 w 170017"/>
                <a:gd name="connsiteY4" fmla="*/ 170148 h 17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17" h="170148">
                  <a:moveTo>
                    <a:pt x="84169" y="170148"/>
                  </a:moveTo>
                  <a:cubicBezTo>
                    <a:pt x="36036" y="170062"/>
                    <a:pt x="-86" y="133165"/>
                    <a:pt x="0" y="84257"/>
                  </a:cubicBezTo>
                  <a:cubicBezTo>
                    <a:pt x="86" y="38060"/>
                    <a:pt x="39007" y="-257"/>
                    <a:pt x="85547" y="1"/>
                  </a:cubicBezTo>
                  <a:cubicBezTo>
                    <a:pt x="131873" y="260"/>
                    <a:pt x="170061" y="38922"/>
                    <a:pt x="170018" y="85548"/>
                  </a:cubicBezTo>
                  <a:cubicBezTo>
                    <a:pt x="169975" y="133295"/>
                    <a:pt x="132518" y="170234"/>
                    <a:pt x="84169" y="170148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59D237-393F-4F8B-9D68-17A1177AFA9D}"/>
                </a:ext>
              </a:extLst>
            </p:cNvPr>
            <p:cNvSpPr/>
            <p:nvPr/>
          </p:nvSpPr>
          <p:spPr>
            <a:xfrm>
              <a:off x="9421380" y="2348137"/>
              <a:ext cx="170136" cy="169707"/>
            </a:xfrm>
            <a:custGeom>
              <a:avLst/>
              <a:gdLst>
                <a:gd name="connsiteX0" fmla="*/ 83641 w 170136"/>
                <a:gd name="connsiteY0" fmla="*/ 169505 h 169707"/>
                <a:gd name="connsiteX1" fmla="*/ 32 w 170136"/>
                <a:gd name="connsiteY1" fmla="*/ 83915 h 169707"/>
                <a:gd name="connsiteX2" fmla="*/ 84675 w 170136"/>
                <a:gd name="connsiteY2" fmla="*/ 3 h 169707"/>
                <a:gd name="connsiteX3" fmla="*/ 170136 w 170136"/>
                <a:gd name="connsiteY3" fmla="*/ 85637 h 169707"/>
                <a:gd name="connsiteX4" fmla="*/ 83641 w 170136"/>
                <a:gd name="connsiteY4" fmla="*/ 169505 h 1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36" h="169707">
                  <a:moveTo>
                    <a:pt x="83641" y="169505"/>
                  </a:moveTo>
                  <a:cubicBezTo>
                    <a:pt x="42396" y="172992"/>
                    <a:pt x="-1346" y="130972"/>
                    <a:pt x="32" y="83915"/>
                  </a:cubicBezTo>
                  <a:cubicBezTo>
                    <a:pt x="1323" y="39354"/>
                    <a:pt x="35766" y="-427"/>
                    <a:pt x="84675" y="3"/>
                  </a:cubicBezTo>
                  <a:cubicBezTo>
                    <a:pt x="136726" y="477"/>
                    <a:pt x="170265" y="38020"/>
                    <a:pt x="170136" y="85637"/>
                  </a:cubicBezTo>
                  <a:cubicBezTo>
                    <a:pt x="170049" y="136612"/>
                    <a:pt x="128159" y="172518"/>
                    <a:pt x="83641" y="169505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FD39-5655-4C22-A8BC-DA33C3921823}"/>
                </a:ext>
              </a:extLst>
            </p:cNvPr>
            <p:cNvSpPr/>
            <p:nvPr/>
          </p:nvSpPr>
          <p:spPr>
            <a:xfrm>
              <a:off x="9734410" y="5609256"/>
              <a:ext cx="392820" cy="391366"/>
            </a:xfrm>
            <a:custGeom>
              <a:avLst/>
              <a:gdLst>
                <a:gd name="connsiteX0" fmla="*/ 196711 w 392820"/>
                <a:gd name="connsiteY0" fmla="*/ 391232 h 391366"/>
                <a:gd name="connsiteX1" fmla="*/ 0 w 392820"/>
                <a:gd name="connsiteY1" fmla="*/ 195683 h 391366"/>
                <a:gd name="connsiteX2" fmla="*/ 197314 w 392820"/>
                <a:gd name="connsiteY2" fmla="*/ 6 h 391366"/>
                <a:gd name="connsiteX3" fmla="*/ 392819 w 392820"/>
                <a:gd name="connsiteY3" fmla="*/ 196501 h 391366"/>
                <a:gd name="connsiteX4" fmla="*/ 196711 w 392820"/>
                <a:gd name="connsiteY4" fmla="*/ 391232 h 39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20" h="391366">
                  <a:moveTo>
                    <a:pt x="196711" y="391232"/>
                  </a:moveTo>
                  <a:cubicBezTo>
                    <a:pt x="92091" y="395365"/>
                    <a:pt x="-172" y="304049"/>
                    <a:pt x="0" y="195683"/>
                  </a:cubicBezTo>
                  <a:cubicBezTo>
                    <a:pt x="172" y="89427"/>
                    <a:pt x="90714" y="-813"/>
                    <a:pt x="197314" y="6"/>
                  </a:cubicBezTo>
                  <a:cubicBezTo>
                    <a:pt x="303010" y="824"/>
                    <a:pt x="393207" y="89126"/>
                    <a:pt x="392819" y="196501"/>
                  </a:cubicBezTo>
                  <a:cubicBezTo>
                    <a:pt x="392432" y="303403"/>
                    <a:pt x="304302" y="394504"/>
                    <a:pt x="196711" y="39123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9A8908-DB24-451E-8B3C-C06956B09F9C}"/>
                </a:ext>
              </a:extLst>
            </p:cNvPr>
            <p:cNvSpPr/>
            <p:nvPr/>
          </p:nvSpPr>
          <p:spPr>
            <a:xfrm>
              <a:off x="9197087" y="5610596"/>
              <a:ext cx="392495" cy="392385"/>
            </a:xfrm>
            <a:custGeom>
              <a:avLst/>
              <a:gdLst>
                <a:gd name="connsiteX0" fmla="*/ 195909 w 392495"/>
                <a:gd name="connsiteY0" fmla="*/ 392346 h 392385"/>
                <a:gd name="connsiteX1" fmla="*/ 16 w 392495"/>
                <a:gd name="connsiteY1" fmla="*/ 194300 h 392385"/>
                <a:gd name="connsiteX2" fmla="*/ 195134 w 392495"/>
                <a:gd name="connsiteY2" fmla="*/ 0 h 392385"/>
                <a:gd name="connsiteX3" fmla="*/ 392491 w 392495"/>
                <a:gd name="connsiteY3" fmla="*/ 199725 h 392385"/>
                <a:gd name="connsiteX4" fmla="*/ 195909 w 392495"/>
                <a:gd name="connsiteY4" fmla="*/ 392346 h 39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95" h="392385">
                  <a:moveTo>
                    <a:pt x="195909" y="392346"/>
                  </a:moveTo>
                  <a:cubicBezTo>
                    <a:pt x="89438" y="393595"/>
                    <a:pt x="-1404" y="304431"/>
                    <a:pt x="16" y="194300"/>
                  </a:cubicBezTo>
                  <a:cubicBezTo>
                    <a:pt x="1437" y="86366"/>
                    <a:pt x="88491" y="216"/>
                    <a:pt x="195134" y="0"/>
                  </a:cubicBezTo>
                  <a:cubicBezTo>
                    <a:pt x="305911" y="-215"/>
                    <a:pt x="393180" y="87356"/>
                    <a:pt x="392491" y="199725"/>
                  </a:cubicBezTo>
                  <a:cubicBezTo>
                    <a:pt x="391845" y="304474"/>
                    <a:pt x="302165" y="394542"/>
                    <a:pt x="195909" y="392346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C69D1B-2ACA-44C2-80D8-08B27075E233}"/>
                </a:ext>
              </a:extLst>
            </p:cNvPr>
            <p:cNvSpPr/>
            <p:nvPr/>
          </p:nvSpPr>
          <p:spPr>
            <a:xfrm>
              <a:off x="9182466" y="3248311"/>
              <a:ext cx="962576" cy="942007"/>
            </a:xfrm>
            <a:custGeom>
              <a:avLst/>
              <a:gdLst>
                <a:gd name="connsiteX0" fmla="*/ 83567 w 962576"/>
                <a:gd name="connsiteY0" fmla="*/ 941997 h 942007"/>
                <a:gd name="connsiteX1" fmla="*/ 0 w 962576"/>
                <a:gd name="connsiteY1" fmla="*/ 858646 h 942007"/>
                <a:gd name="connsiteX2" fmla="*/ 0 w 962576"/>
                <a:gd name="connsiteY2" fmla="*/ 80671 h 942007"/>
                <a:gd name="connsiteX3" fmla="*/ 80165 w 962576"/>
                <a:gd name="connsiteY3" fmla="*/ 32 h 942007"/>
                <a:gd name="connsiteX4" fmla="*/ 882724 w 962576"/>
                <a:gd name="connsiteY4" fmla="*/ 32 h 942007"/>
                <a:gd name="connsiteX5" fmla="*/ 962545 w 962576"/>
                <a:gd name="connsiteY5" fmla="*/ 79767 h 942007"/>
                <a:gd name="connsiteX6" fmla="*/ 962545 w 962576"/>
                <a:gd name="connsiteY6" fmla="*/ 861487 h 942007"/>
                <a:gd name="connsiteX7" fmla="*/ 882379 w 962576"/>
                <a:gd name="connsiteY7" fmla="*/ 941954 h 942007"/>
                <a:gd name="connsiteX8" fmla="*/ 83567 w 962576"/>
                <a:gd name="connsiteY8" fmla="*/ 941997 h 9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576" h="942007">
                  <a:moveTo>
                    <a:pt x="83567" y="941997"/>
                  </a:moveTo>
                  <a:cubicBezTo>
                    <a:pt x="29707" y="941997"/>
                    <a:pt x="0" y="912333"/>
                    <a:pt x="0" y="858646"/>
                  </a:cubicBezTo>
                  <a:cubicBezTo>
                    <a:pt x="0" y="599335"/>
                    <a:pt x="0" y="339982"/>
                    <a:pt x="0" y="80671"/>
                  </a:cubicBezTo>
                  <a:cubicBezTo>
                    <a:pt x="0" y="31375"/>
                    <a:pt x="31041" y="32"/>
                    <a:pt x="80165" y="32"/>
                  </a:cubicBezTo>
                  <a:cubicBezTo>
                    <a:pt x="347699" y="-11"/>
                    <a:pt x="615190" y="-11"/>
                    <a:pt x="882724" y="32"/>
                  </a:cubicBezTo>
                  <a:cubicBezTo>
                    <a:pt x="931202" y="32"/>
                    <a:pt x="962545" y="31375"/>
                    <a:pt x="962545" y="79767"/>
                  </a:cubicBezTo>
                  <a:cubicBezTo>
                    <a:pt x="962587" y="340326"/>
                    <a:pt x="962587" y="600928"/>
                    <a:pt x="962545" y="861487"/>
                  </a:cubicBezTo>
                  <a:cubicBezTo>
                    <a:pt x="962545" y="910999"/>
                    <a:pt x="931718" y="941954"/>
                    <a:pt x="882379" y="941954"/>
                  </a:cubicBezTo>
                  <a:cubicBezTo>
                    <a:pt x="748225" y="942040"/>
                    <a:pt x="215654" y="941997"/>
                    <a:pt x="83567" y="941997"/>
                  </a:cubicBezTo>
                  <a:close/>
                </a:path>
              </a:pathLst>
            </a:custGeom>
            <a:solidFill>
              <a:schemeClr val="accent2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7EDC3E-EE7E-4515-9519-63A3245F6D7B}"/>
                </a:ext>
              </a:extLst>
            </p:cNvPr>
            <p:cNvSpPr/>
            <p:nvPr/>
          </p:nvSpPr>
          <p:spPr>
            <a:xfrm>
              <a:off x="9427325" y="2662969"/>
              <a:ext cx="483420" cy="124962"/>
            </a:xfrm>
            <a:custGeom>
              <a:avLst/>
              <a:gdLst>
                <a:gd name="connsiteX0" fmla="*/ 242117 w 483420"/>
                <a:gd name="connsiteY0" fmla="*/ 124962 h 124962"/>
                <a:gd name="connsiteX1" fmla="*/ 22071 w 483420"/>
                <a:gd name="connsiteY1" fmla="*/ 124962 h 124962"/>
                <a:gd name="connsiteX2" fmla="*/ 28 w 483420"/>
                <a:gd name="connsiteY2" fmla="*/ 103134 h 124962"/>
                <a:gd name="connsiteX3" fmla="*/ 71 w 483420"/>
                <a:gd name="connsiteY3" fmla="*/ 19309 h 124962"/>
                <a:gd name="connsiteX4" fmla="*/ 18713 w 483420"/>
                <a:gd name="connsiteY4" fmla="*/ 65 h 124962"/>
                <a:gd name="connsiteX5" fmla="*/ 465048 w 483420"/>
                <a:gd name="connsiteY5" fmla="*/ 65 h 124962"/>
                <a:gd name="connsiteX6" fmla="*/ 483259 w 483420"/>
                <a:gd name="connsiteY6" fmla="*/ 18405 h 124962"/>
                <a:gd name="connsiteX7" fmla="*/ 483259 w 483420"/>
                <a:gd name="connsiteY7" fmla="*/ 105976 h 124962"/>
                <a:gd name="connsiteX8" fmla="*/ 463369 w 483420"/>
                <a:gd name="connsiteY8" fmla="*/ 124876 h 124962"/>
                <a:gd name="connsiteX9" fmla="*/ 242117 w 483420"/>
                <a:gd name="connsiteY9" fmla="*/ 124962 h 12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420" h="124962">
                  <a:moveTo>
                    <a:pt x="242117" y="124962"/>
                  </a:moveTo>
                  <a:cubicBezTo>
                    <a:pt x="168754" y="124962"/>
                    <a:pt x="95434" y="124962"/>
                    <a:pt x="22071" y="124962"/>
                  </a:cubicBezTo>
                  <a:cubicBezTo>
                    <a:pt x="3989" y="124962"/>
                    <a:pt x="71" y="121045"/>
                    <a:pt x="28" y="103134"/>
                  </a:cubicBezTo>
                  <a:cubicBezTo>
                    <a:pt x="28" y="75193"/>
                    <a:pt x="-58" y="47251"/>
                    <a:pt x="71" y="19309"/>
                  </a:cubicBezTo>
                  <a:cubicBezTo>
                    <a:pt x="114" y="5575"/>
                    <a:pt x="5238" y="108"/>
                    <a:pt x="18713" y="65"/>
                  </a:cubicBezTo>
                  <a:cubicBezTo>
                    <a:pt x="167506" y="-22"/>
                    <a:pt x="316255" y="-22"/>
                    <a:pt x="465048" y="65"/>
                  </a:cubicBezTo>
                  <a:cubicBezTo>
                    <a:pt x="478007" y="65"/>
                    <a:pt x="483173" y="5317"/>
                    <a:pt x="483259" y="18405"/>
                  </a:cubicBezTo>
                  <a:cubicBezTo>
                    <a:pt x="483475" y="47596"/>
                    <a:pt x="483475" y="76786"/>
                    <a:pt x="483259" y="105976"/>
                  </a:cubicBezTo>
                  <a:cubicBezTo>
                    <a:pt x="483173" y="120528"/>
                    <a:pt x="478480" y="124876"/>
                    <a:pt x="463369" y="124876"/>
                  </a:cubicBezTo>
                  <a:cubicBezTo>
                    <a:pt x="389661" y="124962"/>
                    <a:pt x="315868" y="124962"/>
                    <a:pt x="242117" y="12496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9F6EF3-B771-4466-A1D0-69A28C3B36C6}"/>
                </a:ext>
              </a:extLst>
            </p:cNvPr>
            <p:cNvSpPr/>
            <p:nvPr/>
          </p:nvSpPr>
          <p:spPr>
            <a:xfrm>
              <a:off x="9760152" y="2361229"/>
              <a:ext cx="144240" cy="143454"/>
            </a:xfrm>
            <a:custGeom>
              <a:avLst/>
              <a:gdLst>
                <a:gd name="connsiteX0" fmla="*/ 72161 w 144240"/>
                <a:gd name="connsiteY0" fmla="*/ 143454 h 143454"/>
                <a:gd name="connsiteX1" fmla="*/ 3 w 144240"/>
                <a:gd name="connsiteY1" fmla="*/ 72373 h 143454"/>
                <a:gd name="connsiteX2" fmla="*/ 71989 w 144240"/>
                <a:gd name="connsiteY2" fmla="*/ 0 h 143454"/>
                <a:gd name="connsiteX3" fmla="*/ 144232 w 144240"/>
                <a:gd name="connsiteY3" fmla="*/ 72201 h 143454"/>
                <a:gd name="connsiteX4" fmla="*/ 72161 w 144240"/>
                <a:gd name="connsiteY4" fmla="*/ 143454 h 1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40" h="143454">
                  <a:moveTo>
                    <a:pt x="72161" y="143454"/>
                  </a:moveTo>
                  <a:cubicBezTo>
                    <a:pt x="33155" y="143497"/>
                    <a:pt x="391" y="111250"/>
                    <a:pt x="3" y="72373"/>
                  </a:cubicBezTo>
                  <a:cubicBezTo>
                    <a:pt x="-384" y="32764"/>
                    <a:pt x="32078" y="86"/>
                    <a:pt x="71989" y="0"/>
                  </a:cubicBezTo>
                  <a:cubicBezTo>
                    <a:pt x="111813" y="-86"/>
                    <a:pt x="144835" y="32936"/>
                    <a:pt x="144232" y="72201"/>
                  </a:cubicBezTo>
                  <a:cubicBezTo>
                    <a:pt x="143586" y="111422"/>
                    <a:pt x="111253" y="143411"/>
                    <a:pt x="72161" y="143454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D791E68-4142-491D-9001-63A62454057F}"/>
                </a:ext>
              </a:extLst>
            </p:cNvPr>
            <p:cNvSpPr/>
            <p:nvPr/>
          </p:nvSpPr>
          <p:spPr>
            <a:xfrm>
              <a:off x="9434585" y="2361702"/>
              <a:ext cx="143455" cy="143240"/>
            </a:xfrm>
            <a:custGeom>
              <a:avLst/>
              <a:gdLst>
                <a:gd name="connsiteX0" fmla="*/ 143455 w 143455"/>
                <a:gd name="connsiteY0" fmla="*/ 72158 h 143240"/>
                <a:gd name="connsiteX1" fmla="*/ 70608 w 143455"/>
                <a:gd name="connsiteY1" fmla="*/ 143239 h 143240"/>
                <a:gd name="connsiteX2" fmla="*/ 1 w 143455"/>
                <a:gd name="connsiteY2" fmla="*/ 71124 h 143240"/>
                <a:gd name="connsiteX3" fmla="*/ 71641 w 143455"/>
                <a:gd name="connsiteY3" fmla="*/ 0 h 143240"/>
                <a:gd name="connsiteX4" fmla="*/ 143455 w 143455"/>
                <a:gd name="connsiteY4" fmla="*/ 72158 h 1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55" h="143240">
                  <a:moveTo>
                    <a:pt x="143455" y="72158"/>
                  </a:moveTo>
                  <a:cubicBezTo>
                    <a:pt x="143282" y="112111"/>
                    <a:pt x="111078" y="143497"/>
                    <a:pt x="70608" y="143239"/>
                  </a:cubicBezTo>
                  <a:cubicBezTo>
                    <a:pt x="31473" y="142980"/>
                    <a:pt x="-172" y="110690"/>
                    <a:pt x="1" y="71124"/>
                  </a:cubicBezTo>
                  <a:cubicBezTo>
                    <a:pt x="173" y="31817"/>
                    <a:pt x="32334" y="-86"/>
                    <a:pt x="71641" y="0"/>
                  </a:cubicBezTo>
                  <a:cubicBezTo>
                    <a:pt x="111767" y="43"/>
                    <a:pt x="143627" y="32075"/>
                    <a:pt x="143455" y="72158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3588EC-6473-46F5-9327-4456CF6504C4}"/>
                </a:ext>
              </a:extLst>
            </p:cNvPr>
            <p:cNvSpPr/>
            <p:nvPr/>
          </p:nvSpPr>
          <p:spPr>
            <a:xfrm>
              <a:off x="9837392" y="5706992"/>
              <a:ext cx="194216" cy="193697"/>
            </a:xfrm>
            <a:custGeom>
              <a:avLst/>
              <a:gdLst>
                <a:gd name="connsiteX0" fmla="*/ 97000 w 194216"/>
                <a:gd name="connsiteY0" fmla="*/ 0 h 193697"/>
                <a:gd name="connsiteX1" fmla="*/ 194215 w 194216"/>
                <a:gd name="connsiteY1" fmla="*/ 96569 h 193697"/>
                <a:gd name="connsiteX2" fmla="*/ 97603 w 194216"/>
                <a:gd name="connsiteY2" fmla="*/ 193697 h 193697"/>
                <a:gd name="connsiteX3" fmla="*/ 1 w 194216"/>
                <a:gd name="connsiteY3" fmla="*/ 97818 h 193697"/>
                <a:gd name="connsiteX4" fmla="*/ 97000 w 194216"/>
                <a:gd name="connsiteY4" fmla="*/ 0 h 19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16" h="193697">
                  <a:moveTo>
                    <a:pt x="97000" y="0"/>
                  </a:moveTo>
                  <a:cubicBezTo>
                    <a:pt x="150516" y="-129"/>
                    <a:pt x="193871" y="42882"/>
                    <a:pt x="194215" y="96569"/>
                  </a:cubicBezTo>
                  <a:cubicBezTo>
                    <a:pt x="194559" y="149826"/>
                    <a:pt x="151119" y="193525"/>
                    <a:pt x="97603" y="193697"/>
                  </a:cubicBezTo>
                  <a:cubicBezTo>
                    <a:pt x="43614" y="193870"/>
                    <a:pt x="303" y="151333"/>
                    <a:pt x="1" y="97818"/>
                  </a:cubicBezTo>
                  <a:cubicBezTo>
                    <a:pt x="-257" y="43269"/>
                    <a:pt x="42452" y="173"/>
                    <a:pt x="97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D74FEF-F61B-42F6-A779-470BE8DB133C}"/>
                </a:ext>
              </a:extLst>
            </p:cNvPr>
            <p:cNvSpPr/>
            <p:nvPr/>
          </p:nvSpPr>
          <p:spPr>
            <a:xfrm>
              <a:off x="9299786" y="5708154"/>
              <a:ext cx="194473" cy="194516"/>
            </a:xfrm>
            <a:custGeom>
              <a:avLst/>
              <a:gdLst>
                <a:gd name="connsiteX0" fmla="*/ 96655 w 194473"/>
                <a:gd name="connsiteY0" fmla="*/ 194516 h 194516"/>
                <a:gd name="connsiteX1" fmla="*/ 0 w 194473"/>
                <a:gd name="connsiteY1" fmla="*/ 97172 h 194516"/>
                <a:gd name="connsiteX2" fmla="*/ 97086 w 194473"/>
                <a:gd name="connsiteY2" fmla="*/ 1 h 194516"/>
                <a:gd name="connsiteX3" fmla="*/ 194472 w 194473"/>
                <a:gd name="connsiteY3" fmla="*/ 96957 h 194516"/>
                <a:gd name="connsiteX4" fmla="*/ 96655 w 194473"/>
                <a:gd name="connsiteY4" fmla="*/ 194516 h 19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73" h="194516">
                  <a:moveTo>
                    <a:pt x="96655" y="194516"/>
                  </a:moveTo>
                  <a:cubicBezTo>
                    <a:pt x="43355" y="194344"/>
                    <a:pt x="-129" y="150558"/>
                    <a:pt x="0" y="97172"/>
                  </a:cubicBezTo>
                  <a:cubicBezTo>
                    <a:pt x="129" y="44001"/>
                    <a:pt x="43829" y="259"/>
                    <a:pt x="97086" y="1"/>
                  </a:cubicBezTo>
                  <a:cubicBezTo>
                    <a:pt x="149869" y="-214"/>
                    <a:pt x="194257" y="43915"/>
                    <a:pt x="194472" y="96957"/>
                  </a:cubicBezTo>
                  <a:cubicBezTo>
                    <a:pt x="194731" y="150688"/>
                    <a:pt x="150601" y="194645"/>
                    <a:pt x="96655" y="1945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AB21C6-94E4-472B-9079-009C7DB9D136}"/>
                </a:ext>
              </a:extLst>
            </p:cNvPr>
            <p:cNvSpPr/>
            <p:nvPr/>
          </p:nvSpPr>
          <p:spPr>
            <a:xfrm>
              <a:off x="9320909" y="3363921"/>
              <a:ext cx="681551" cy="394648"/>
            </a:xfrm>
            <a:custGeom>
              <a:avLst/>
              <a:gdLst>
                <a:gd name="connsiteX0" fmla="*/ 66405 w 681551"/>
                <a:gd name="connsiteY0" fmla="*/ 394606 h 394648"/>
                <a:gd name="connsiteX1" fmla="*/ 275 w 681551"/>
                <a:gd name="connsiteY1" fmla="*/ 329466 h 394648"/>
                <a:gd name="connsiteX2" fmla="*/ 275 w 681551"/>
                <a:gd name="connsiteY2" fmla="*/ 65592 h 394648"/>
                <a:gd name="connsiteX3" fmla="*/ 66362 w 681551"/>
                <a:gd name="connsiteY3" fmla="*/ 65 h 394648"/>
                <a:gd name="connsiteX4" fmla="*/ 615077 w 681551"/>
                <a:gd name="connsiteY4" fmla="*/ 65 h 394648"/>
                <a:gd name="connsiteX5" fmla="*/ 681551 w 681551"/>
                <a:gd name="connsiteY5" fmla="*/ 67443 h 394648"/>
                <a:gd name="connsiteX6" fmla="*/ 681551 w 681551"/>
                <a:gd name="connsiteY6" fmla="*/ 330069 h 394648"/>
                <a:gd name="connsiteX7" fmla="*/ 617574 w 681551"/>
                <a:gd name="connsiteY7" fmla="*/ 394563 h 394648"/>
                <a:gd name="connsiteX8" fmla="*/ 66405 w 681551"/>
                <a:gd name="connsiteY8" fmla="*/ 394606 h 3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551" h="394648">
                  <a:moveTo>
                    <a:pt x="66405" y="394606"/>
                  </a:moveTo>
                  <a:cubicBezTo>
                    <a:pt x="26451" y="394606"/>
                    <a:pt x="447" y="369506"/>
                    <a:pt x="275" y="329466"/>
                  </a:cubicBezTo>
                  <a:cubicBezTo>
                    <a:pt x="-70" y="241508"/>
                    <a:pt x="-113" y="153550"/>
                    <a:pt x="275" y="65592"/>
                  </a:cubicBezTo>
                  <a:cubicBezTo>
                    <a:pt x="447" y="25681"/>
                    <a:pt x="26623" y="108"/>
                    <a:pt x="66362" y="65"/>
                  </a:cubicBezTo>
                  <a:cubicBezTo>
                    <a:pt x="249252" y="-22"/>
                    <a:pt x="432143" y="-22"/>
                    <a:pt x="615077" y="65"/>
                  </a:cubicBezTo>
                  <a:cubicBezTo>
                    <a:pt x="656322" y="65"/>
                    <a:pt x="681551" y="25940"/>
                    <a:pt x="681551" y="67443"/>
                  </a:cubicBezTo>
                  <a:cubicBezTo>
                    <a:pt x="681551" y="154971"/>
                    <a:pt x="681551" y="242498"/>
                    <a:pt x="681551" y="330069"/>
                  </a:cubicBezTo>
                  <a:cubicBezTo>
                    <a:pt x="681551" y="368343"/>
                    <a:pt x="655676" y="394520"/>
                    <a:pt x="617574" y="394563"/>
                  </a:cubicBezTo>
                  <a:cubicBezTo>
                    <a:pt x="525526" y="394692"/>
                    <a:pt x="158065" y="394649"/>
                    <a:pt x="66405" y="3946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F9177B-AB6E-47AF-9C49-DCD887ED2F28}"/>
                </a:ext>
              </a:extLst>
            </p:cNvPr>
            <p:cNvSpPr/>
            <p:nvPr/>
          </p:nvSpPr>
          <p:spPr>
            <a:xfrm>
              <a:off x="9239285" y="3838132"/>
              <a:ext cx="851037" cy="43139"/>
            </a:xfrm>
            <a:custGeom>
              <a:avLst/>
              <a:gdLst>
                <a:gd name="connsiteX0" fmla="*/ 13142 w 851037"/>
                <a:gd name="connsiteY0" fmla="*/ 43139 h 43139"/>
                <a:gd name="connsiteX1" fmla="*/ 10 w 851037"/>
                <a:gd name="connsiteY1" fmla="*/ 30223 h 43139"/>
                <a:gd name="connsiteX2" fmla="*/ 29674 w 851037"/>
                <a:gd name="connsiteY2" fmla="*/ 301 h 43139"/>
                <a:gd name="connsiteX3" fmla="*/ 835935 w 851037"/>
                <a:gd name="connsiteY3" fmla="*/ 0 h 43139"/>
                <a:gd name="connsiteX4" fmla="*/ 851004 w 851037"/>
                <a:gd name="connsiteY4" fmla="*/ 14896 h 43139"/>
                <a:gd name="connsiteX5" fmla="*/ 823148 w 851037"/>
                <a:gd name="connsiteY5" fmla="*/ 42924 h 43139"/>
                <a:gd name="connsiteX6" fmla="*/ 13142 w 851037"/>
                <a:gd name="connsiteY6" fmla="*/ 43139 h 4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037" h="43139">
                  <a:moveTo>
                    <a:pt x="13142" y="43139"/>
                  </a:moveTo>
                  <a:cubicBezTo>
                    <a:pt x="2852" y="43183"/>
                    <a:pt x="-205" y="40728"/>
                    <a:pt x="10" y="30223"/>
                  </a:cubicBezTo>
                  <a:cubicBezTo>
                    <a:pt x="656" y="301"/>
                    <a:pt x="183" y="301"/>
                    <a:pt x="29674" y="301"/>
                  </a:cubicBezTo>
                  <a:cubicBezTo>
                    <a:pt x="298414" y="301"/>
                    <a:pt x="567196" y="387"/>
                    <a:pt x="835935" y="0"/>
                  </a:cubicBezTo>
                  <a:cubicBezTo>
                    <a:pt x="847861" y="0"/>
                    <a:pt x="851434" y="2626"/>
                    <a:pt x="851004" y="14896"/>
                  </a:cubicBezTo>
                  <a:cubicBezTo>
                    <a:pt x="850014" y="42881"/>
                    <a:pt x="850702" y="42924"/>
                    <a:pt x="823148" y="42924"/>
                  </a:cubicBezTo>
                  <a:cubicBezTo>
                    <a:pt x="690630" y="42881"/>
                    <a:pt x="150654" y="42795"/>
                    <a:pt x="13142" y="431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00A2D55-F061-433E-99DD-813F2B5B40F6}"/>
                </a:ext>
              </a:extLst>
            </p:cNvPr>
            <p:cNvSpPr/>
            <p:nvPr/>
          </p:nvSpPr>
          <p:spPr>
            <a:xfrm>
              <a:off x="9274941" y="3944302"/>
              <a:ext cx="779467" cy="128827"/>
            </a:xfrm>
            <a:custGeom>
              <a:avLst/>
              <a:gdLst>
                <a:gd name="connsiteX0" fmla="*/ 717359 w 779467"/>
                <a:gd name="connsiteY0" fmla="*/ 172 h 128827"/>
                <a:gd name="connsiteX1" fmla="*/ 779442 w 779467"/>
                <a:gd name="connsiteY1" fmla="*/ 65613 h 128827"/>
                <a:gd name="connsiteX2" fmla="*/ 713570 w 779467"/>
                <a:gd name="connsiteY2" fmla="*/ 128729 h 128827"/>
                <a:gd name="connsiteX3" fmla="*/ 651013 w 779467"/>
                <a:gd name="connsiteY3" fmla="*/ 62470 h 128827"/>
                <a:gd name="connsiteX4" fmla="*/ 717359 w 779467"/>
                <a:gd name="connsiteY4" fmla="*/ 172 h 128827"/>
                <a:gd name="connsiteX5" fmla="*/ 389980 w 779467"/>
                <a:gd name="connsiteY5" fmla="*/ 129 h 128827"/>
                <a:gd name="connsiteX6" fmla="*/ 454862 w 779467"/>
                <a:gd name="connsiteY6" fmla="*/ 64063 h 128827"/>
                <a:gd name="connsiteX7" fmla="*/ 390626 w 779467"/>
                <a:gd name="connsiteY7" fmla="*/ 128816 h 128827"/>
                <a:gd name="connsiteX8" fmla="*/ 326907 w 779467"/>
                <a:gd name="connsiteY8" fmla="*/ 64063 h 128827"/>
                <a:gd name="connsiteX9" fmla="*/ 389980 w 779467"/>
                <a:gd name="connsiteY9" fmla="*/ 129 h 128827"/>
                <a:gd name="connsiteX10" fmla="*/ 225689 w 779467"/>
                <a:gd name="connsiteY10" fmla="*/ 43 h 128827"/>
                <a:gd name="connsiteX11" fmla="*/ 289839 w 779467"/>
                <a:gd name="connsiteY11" fmla="*/ 63417 h 128827"/>
                <a:gd name="connsiteX12" fmla="*/ 226335 w 779467"/>
                <a:gd name="connsiteY12" fmla="*/ 128816 h 128827"/>
                <a:gd name="connsiteX13" fmla="*/ 161712 w 779467"/>
                <a:gd name="connsiteY13" fmla="*/ 64666 h 128827"/>
                <a:gd name="connsiteX14" fmla="*/ 225689 w 779467"/>
                <a:gd name="connsiteY14" fmla="*/ 43 h 128827"/>
                <a:gd name="connsiteX15" fmla="*/ 64023 w 779467"/>
                <a:gd name="connsiteY15" fmla="*/ 42 h 128827"/>
                <a:gd name="connsiteX16" fmla="*/ 128087 w 779467"/>
                <a:gd name="connsiteY16" fmla="*/ 64493 h 128827"/>
                <a:gd name="connsiteX17" fmla="*/ 63765 w 779467"/>
                <a:gd name="connsiteY17" fmla="*/ 128815 h 128827"/>
                <a:gd name="connsiteX18" fmla="*/ 3 w 779467"/>
                <a:gd name="connsiteY18" fmla="*/ 63589 h 128827"/>
                <a:gd name="connsiteX19" fmla="*/ 64023 w 779467"/>
                <a:gd name="connsiteY19" fmla="*/ 42 h 128827"/>
                <a:gd name="connsiteX20" fmla="*/ 553670 w 779467"/>
                <a:gd name="connsiteY20" fmla="*/ 0 h 128827"/>
                <a:gd name="connsiteX21" fmla="*/ 617647 w 779467"/>
                <a:gd name="connsiteY21" fmla="*/ 64623 h 128827"/>
                <a:gd name="connsiteX22" fmla="*/ 553153 w 779467"/>
                <a:gd name="connsiteY22" fmla="*/ 128816 h 128827"/>
                <a:gd name="connsiteX23" fmla="*/ 489692 w 779467"/>
                <a:gd name="connsiteY23" fmla="*/ 64709 h 128827"/>
                <a:gd name="connsiteX24" fmla="*/ 553670 w 779467"/>
                <a:gd name="connsiteY24" fmla="*/ 0 h 1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467" h="128827">
                  <a:moveTo>
                    <a:pt x="717359" y="172"/>
                  </a:moveTo>
                  <a:cubicBezTo>
                    <a:pt x="752792" y="1937"/>
                    <a:pt x="780432" y="31127"/>
                    <a:pt x="779442" y="65613"/>
                  </a:cubicBezTo>
                  <a:cubicBezTo>
                    <a:pt x="778408" y="101089"/>
                    <a:pt x="748056" y="130150"/>
                    <a:pt x="713570" y="128729"/>
                  </a:cubicBezTo>
                  <a:cubicBezTo>
                    <a:pt x="677793" y="127309"/>
                    <a:pt x="649636" y="97473"/>
                    <a:pt x="651013" y="62470"/>
                  </a:cubicBezTo>
                  <a:cubicBezTo>
                    <a:pt x="652434" y="26607"/>
                    <a:pt x="682442" y="-1550"/>
                    <a:pt x="717359" y="172"/>
                  </a:cubicBezTo>
                  <a:close/>
                  <a:moveTo>
                    <a:pt x="389980" y="129"/>
                  </a:moveTo>
                  <a:cubicBezTo>
                    <a:pt x="425284" y="-215"/>
                    <a:pt x="454690" y="28803"/>
                    <a:pt x="454862" y="64063"/>
                  </a:cubicBezTo>
                  <a:cubicBezTo>
                    <a:pt x="454991" y="99195"/>
                    <a:pt x="425801" y="128643"/>
                    <a:pt x="390626" y="128816"/>
                  </a:cubicBezTo>
                  <a:cubicBezTo>
                    <a:pt x="355322" y="128988"/>
                    <a:pt x="326821" y="100013"/>
                    <a:pt x="326907" y="64063"/>
                  </a:cubicBezTo>
                  <a:cubicBezTo>
                    <a:pt x="326993" y="28587"/>
                    <a:pt x="354763" y="430"/>
                    <a:pt x="389980" y="129"/>
                  </a:cubicBezTo>
                  <a:close/>
                  <a:moveTo>
                    <a:pt x="225689" y="43"/>
                  </a:moveTo>
                  <a:cubicBezTo>
                    <a:pt x="260563" y="86"/>
                    <a:pt x="289408" y="28587"/>
                    <a:pt x="289839" y="63417"/>
                  </a:cubicBezTo>
                  <a:cubicBezTo>
                    <a:pt x="290270" y="98764"/>
                    <a:pt x="261811" y="128084"/>
                    <a:pt x="226335" y="128816"/>
                  </a:cubicBezTo>
                  <a:cubicBezTo>
                    <a:pt x="191462" y="129505"/>
                    <a:pt x="161884" y="100142"/>
                    <a:pt x="161712" y="64666"/>
                  </a:cubicBezTo>
                  <a:cubicBezTo>
                    <a:pt x="161497" y="29061"/>
                    <a:pt x="190300" y="0"/>
                    <a:pt x="225689" y="43"/>
                  </a:cubicBezTo>
                  <a:close/>
                  <a:moveTo>
                    <a:pt x="64023" y="42"/>
                  </a:moveTo>
                  <a:cubicBezTo>
                    <a:pt x="99370" y="-259"/>
                    <a:pt x="128173" y="28673"/>
                    <a:pt x="128087" y="64493"/>
                  </a:cubicBezTo>
                  <a:cubicBezTo>
                    <a:pt x="128001" y="100270"/>
                    <a:pt x="98983" y="129288"/>
                    <a:pt x="63765" y="128815"/>
                  </a:cubicBezTo>
                  <a:cubicBezTo>
                    <a:pt x="28504" y="128384"/>
                    <a:pt x="-385" y="98807"/>
                    <a:pt x="3" y="63589"/>
                  </a:cubicBezTo>
                  <a:cubicBezTo>
                    <a:pt x="390" y="28802"/>
                    <a:pt x="29064" y="387"/>
                    <a:pt x="64023" y="42"/>
                  </a:cubicBezTo>
                  <a:close/>
                  <a:moveTo>
                    <a:pt x="553670" y="0"/>
                  </a:moveTo>
                  <a:cubicBezTo>
                    <a:pt x="589060" y="0"/>
                    <a:pt x="617733" y="28975"/>
                    <a:pt x="617647" y="64623"/>
                  </a:cubicBezTo>
                  <a:cubicBezTo>
                    <a:pt x="617561" y="100013"/>
                    <a:pt x="588026" y="129418"/>
                    <a:pt x="553153" y="128816"/>
                  </a:cubicBezTo>
                  <a:cubicBezTo>
                    <a:pt x="518194" y="128256"/>
                    <a:pt x="489865" y="99582"/>
                    <a:pt x="489692" y="64709"/>
                  </a:cubicBezTo>
                  <a:cubicBezTo>
                    <a:pt x="489563" y="29190"/>
                    <a:pt x="518409" y="0"/>
                    <a:pt x="55367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CCD57E-4F25-479B-8DF4-8FB1EB95B31F}"/>
                </a:ext>
              </a:extLst>
            </p:cNvPr>
            <p:cNvSpPr/>
            <p:nvPr/>
          </p:nvSpPr>
          <p:spPr>
            <a:xfrm>
              <a:off x="9516301" y="4738981"/>
              <a:ext cx="134283" cy="344"/>
            </a:xfrm>
            <a:custGeom>
              <a:avLst/>
              <a:gdLst>
                <a:gd name="connsiteX0" fmla="*/ 0 w 134283"/>
                <a:gd name="connsiteY0" fmla="*/ 344 h 344"/>
                <a:gd name="connsiteX1" fmla="*/ 134283 w 134283"/>
                <a:gd name="connsiteY1" fmla="*/ 344 h 344"/>
                <a:gd name="connsiteX2" fmla="*/ 5382 w 134283"/>
                <a:gd name="connsiteY2" fmla="*/ 0 h 344"/>
                <a:gd name="connsiteX3" fmla="*/ 0 w 134283"/>
                <a:gd name="connsiteY3" fmla="*/ 344 h 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83" h="344">
                  <a:moveTo>
                    <a:pt x="0" y="344"/>
                  </a:moveTo>
                  <a:lnTo>
                    <a:pt x="134283" y="344"/>
                  </a:lnTo>
                  <a:cubicBezTo>
                    <a:pt x="91316" y="301"/>
                    <a:pt x="48349" y="215"/>
                    <a:pt x="5382" y="0"/>
                  </a:cubicBezTo>
                  <a:cubicBezTo>
                    <a:pt x="3315" y="0"/>
                    <a:pt x="1593" y="129"/>
                    <a:pt x="0" y="344"/>
                  </a:cubicBezTo>
                  <a:close/>
                </a:path>
              </a:pathLst>
            </a:custGeom>
            <a:noFill/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1A307E0-AFC0-4C26-8589-7EF5FB47D614}"/>
              </a:ext>
            </a:extLst>
          </p:cNvPr>
          <p:cNvSpPr txBox="1"/>
          <p:nvPr/>
        </p:nvSpPr>
        <p:spPr>
          <a:xfrm>
            <a:off x="486833" y="2554499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4F0EF6-9DB4-425D-B69A-4CFBC4F67E1E}"/>
              </a:ext>
            </a:extLst>
          </p:cNvPr>
          <p:cNvSpPr txBox="1"/>
          <p:nvPr/>
        </p:nvSpPr>
        <p:spPr>
          <a:xfrm>
            <a:off x="3144909" y="2354445"/>
            <a:ext cx="3946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cs typeface="Arial" pitchFamily="34" charset="0"/>
              </a:rPr>
              <a:t>Easy to change colors, photos and Text.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E8336D-70D6-4F29-8C34-A13EF7C583A6}"/>
              </a:ext>
            </a:extLst>
          </p:cNvPr>
          <p:cNvGrpSpPr/>
          <p:nvPr/>
        </p:nvGrpSpPr>
        <p:grpSpPr>
          <a:xfrm>
            <a:off x="940126" y="5007653"/>
            <a:ext cx="2715078" cy="1107996"/>
            <a:chOff x="5889060" y="3872747"/>
            <a:chExt cx="2527679" cy="11079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B60281-0F9A-4792-8580-BA3C8B49B95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2C8A63-4B26-4C3F-A222-22762CFDB94D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A6D751-358E-4FE5-B8B5-D33A02C2186C}"/>
              </a:ext>
            </a:extLst>
          </p:cNvPr>
          <p:cNvGrpSpPr/>
          <p:nvPr/>
        </p:nvGrpSpPr>
        <p:grpSpPr>
          <a:xfrm>
            <a:off x="4376824" y="5007653"/>
            <a:ext cx="2715078" cy="1107996"/>
            <a:chOff x="5889060" y="3872747"/>
            <a:chExt cx="2527679" cy="110799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E5277C-4AF5-4286-B5A1-13EEDCCE719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6152EC-17DE-483E-9004-ED8E2DB30C1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Your Text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C56D259C-C7A4-48AC-A052-CB8C1F8252E8}"/>
              </a:ext>
            </a:extLst>
          </p:cNvPr>
          <p:cNvGrpSpPr/>
          <p:nvPr/>
        </p:nvGrpSpPr>
        <p:grpSpPr>
          <a:xfrm>
            <a:off x="2191643" y="3335362"/>
            <a:ext cx="3331667" cy="2476003"/>
            <a:chOff x="10095620" y="2895698"/>
            <a:chExt cx="3288407" cy="2443852"/>
          </a:xfrm>
        </p:grpSpPr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3AE12CCF-3B6F-4ACD-8BB4-4E97A3895234}"/>
                </a:ext>
              </a:extLst>
            </p:cNvPr>
            <p:cNvSpPr/>
            <p:nvPr/>
          </p:nvSpPr>
          <p:spPr>
            <a:xfrm rot="6820098">
              <a:off x="12103251" y="2553136"/>
              <a:ext cx="433277" cy="1473747"/>
            </a:xfrm>
            <a:prstGeom prst="trapezoid">
              <a:avLst>
                <a:gd name="adj" fmla="val 1147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AB2AB00-E046-4579-98BD-328CFAEE39C7}"/>
                </a:ext>
              </a:extLst>
            </p:cNvPr>
            <p:cNvGrpSpPr/>
            <p:nvPr/>
          </p:nvGrpSpPr>
          <p:grpSpPr>
            <a:xfrm>
              <a:off x="10541428" y="2895698"/>
              <a:ext cx="1434926" cy="560920"/>
              <a:chOff x="10541428" y="2895698"/>
              <a:chExt cx="1434926" cy="560920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F0E8E35-A2AF-4EDE-95ED-76403B614868}"/>
                  </a:ext>
                </a:extLst>
              </p:cNvPr>
              <p:cNvSpPr/>
              <p:nvPr/>
            </p:nvSpPr>
            <p:spPr>
              <a:xfrm rot="19800000">
                <a:off x="10541428" y="2992155"/>
                <a:ext cx="1434926" cy="464463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C55537-EB74-4D1D-AE27-A2BA84F340DD}"/>
                  </a:ext>
                </a:extLst>
              </p:cNvPr>
              <p:cNvSpPr/>
              <p:nvPr/>
            </p:nvSpPr>
            <p:spPr>
              <a:xfrm>
                <a:off x="11562170" y="289569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98AD78-5D9E-4C38-92F5-60940C1EE9D4}"/>
                </a:ext>
              </a:extLst>
            </p:cNvPr>
            <p:cNvGrpSpPr/>
            <p:nvPr/>
          </p:nvGrpSpPr>
          <p:grpSpPr>
            <a:xfrm>
              <a:off x="10226072" y="3384119"/>
              <a:ext cx="1153558" cy="1269798"/>
              <a:chOff x="10226072" y="3384119"/>
              <a:chExt cx="1153558" cy="1269798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6D0BD3D-8542-44BD-A88E-5EDFD8E4CBB3}"/>
                  </a:ext>
                </a:extLst>
              </p:cNvPr>
              <p:cNvSpPr/>
              <p:nvPr/>
            </p:nvSpPr>
            <p:spPr>
              <a:xfrm rot="19176301">
                <a:off x="10226072" y="3384119"/>
                <a:ext cx="1153558" cy="1269798"/>
              </a:xfrm>
              <a:custGeom>
                <a:avLst/>
                <a:gdLst>
                  <a:gd name="connsiteX0" fmla="*/ 1069399 w 1153558"/>
                  <a:gd name="connsiteY0" fmla="*/ 54157 h 1269798"/>
                  <a:gd name="connsiteX1" fmla="*/ 1098647 w 1153558"/>
                  <a:gd name="connsiteY1" fmla="*/ 383203 h 1269798"/>
                  <a:gd name="connsiteX2" fmla="*/ 358294 w 1153558"/>
                  <a:gd name="connsiteY2" fmla="*/ 1269798 h 1269798"/>
                  <a:gd name="connsiteX3" fmla="*/ 0 w 1153558"/>
                  <a:gd name="connsiteY3" fmla="*/ 970001 h 1269798"/>
                  <a:gd name="connsiteX4" fmla="*/ 740353 w 1153558"/>
                  <a:gd name="connsiteY4" fmla="*/ 83405 h 1269798"/>
                  <a:gd name="connsiteX5" fmla="*/ 1069399 w 1153558"/>
                  <a:gd name="connsiteY5" fmla="*/ 54157 h 126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558" h="1269798">
                    <a:moveTo>
                      <a:pt x="1069399" y="54157"/>
                    </a:moveTo>
                    <a:cubicBezTo>
                      <a:pt x="1168112" y="136417"/>
                      <a:pt x="1182737" y="284489"/>
                      <a:pt x="1098647" y="383203"/>
                    </a:cubicBezTo>
                    <a:lnTo>
                      <a:pt x="358294" y="1269798"/>
                    </a:lnTo>
                    <a:lnTo>
                      <a:pt x="0" y="970001"/>
                    </a:lnTo>
                    <a:lnTo>
                      <a:pt x="740353" y="83405"/>
                    </a:lnTo>
                    <a:cubicBezTo>
                      <a:pt x="824442" y="-15309"/>
                      <a:pt x="970685" y="-28106"/>
                      <a:pt x="1069399" y="5415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A5AA479-6B6A-47A3-9915-F93AC40D6659}"/>
                  </a:ext>
                </a:extLst>
              </p:cNvPr>
              <p:cNvSpPr/>
              <p:nvPr/>
            </p:nvSpPr>
            <p:spPr>
              <a:xfrm>
                <a:off x="10701546" y="3417653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5450CE4-1046-4734-B39F-897A4C16A79A}"/>
                </a:ext>
              </a:extLst>
            </p:cNvPr>
            <p:cNvGrpSpPr/>
            <p:nvPr/>
          </p:nvGrpSpPr>
          <p:grpSpPr>
            <a:xfrm rot="5400000">
              <a:off x="12509125" y="3435921"/>
              <a:ext cx="989342" cy="760462"/>
              <a:chOff x="10999279" y="2698471"/>
              <a:chExt cx="989342" cy="760462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3240698-B7EF-48C8-AD2C-ED99C0989061}"/>
                  </a:ext>
                </a:extLst>
              </p:cNvPr>
              <p:cNvSpPr/>
              <p:nvPr/>
            </p:nvSpPr>
            <p:spPr>
              <a:xfrm>
                <a:off x="11237298" y="2698471"/>
                <a:ext cx="712934" cy="329046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F0C04EB-C0E8-4A4B-B95B-841D7708A890}"/>
                  </a:ext>
                </a:extLst>
              </p:cNvPr>
              <p:cNvSpPr/>
              <p:nvPr/>
            </p:nvSpPr>
            <p:spPr>
              <a:xfrm>
                <a:off x="11293968" y="3075046"/>
                <a:ext cx="694653" cy="383887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194AC59-4884-4A44-8668-C840FB0F6BA3}"/>
                  </a:ext>
                </a:extLst>
              </p:cNvPr>
              <p:cNvSpPr/>
              <p:nvPr/>
            </p:nvSpPr>
            <p:spPr>
              <a:xfrm>
                <a:off x="10999279" y="2942227"/>
                <a:ext cx="457009" cy="457009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120B437-D79F-43A1-B1E8-D48EA4E8D607}"/>
                </a:ext>
              </a:extLst>
            </p:cNvPr>
            <p:cNvGrpSpPr/>
            <p:nvPr/>
          </p:nvGrpSpPr>
          <p:grpSpPr>
            <a:xfrm>
              <a:off x="10095620" y="4304882"/>
              <a:ext cx="1425867" cy="1034668"/>
              <a:chOff x="10095620" y="4304882"/>
              <a:chExt cx="1425867" cy="103466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1673933-2125-4C73-B370-90F6E3366654}"/>
                  </a:ext>
                </a:extLst>
              </p:cNvPr>
              <p:cNvSpPr/>
              <p:nvPr/>
            </p:nvSpPr>
            <p:spPr>
              <a:xfrm>
                <a:off x="10226256" y="4304882"/>
                <a:ext cx="1133382" cy="914017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6A3E232-A5DF-495A-A2BC-BC229A37F499}"/>
                  </a:ext>
                </a:extLst>
              </p:cNvPr>
              <p:cNvSpPr/>
              <p:nvPr/>
            </p:nvSpPr>
            <p:spPr>
              <a:xfrm>
                <a:off x="10095620" y="5083625"/>
                <a:ext cx="1425867" cy="255925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1896D42-21B5-44F1-9592-AA4C7A0591E7}"/>
                  </a:ext>
                </a:extLst>
              </p:cNvPr>
              <p:cNvSpPr/>
              <p:nvPr/>
            </p:nvSpPr>
            <p:spPr>
              <a:xfrm>
                <a:off x="10701546" y="441106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0EE32B-E326-4AEC-B3F1-04DE7FEF8068}"/>
              </a:ext>
            </a:extLst>
          </p:cNvPr>
          <p:cNvGrpSpPr/>
          <p:nvPr/>
        </p:nvGrpSpPr>
        <p:grpSpPr>
          <a:xfrm>
            <a:off x="804591" y="1440647"/>
            <a:ext cx="5083916" cy="4080149"/>
            <a:chOff x="804591" y="1440647"/>
            <a:chExt cx="5083916" cy="4080149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A387EA06-6088-413B-A729-87C1B897B9D4}"/>
                </a:ext>
              </a:extLst>
            </p:cNvPr>
            <p:cNvSpPr/>
            <p:nvPr/>
          </p:nvSpPr>
          <p:spPr>
            <a:xfrm rot="4627459">
              <a:off x="3833111" y="1196423"/>
              <a:ext cx="433023" cy="1969264"/>
            </a:xfrm>
            <a:prstGeom prst="trapezoid">
              <a:avLst>
                <a:gd name="adj" fmla="val 11476"/>
              </a:avLst>
            </a:pr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12E1927-A070-40BF-999C-F7A3B5F3820D}"/>
                </a:ext>
              </a:extLst>
            </p:cNvPr>
            <p:cNvGrpSpPr/>
            <p:nvPr/>
          </p:nvGrpSpPr>
          <p:grpSpPr>
            <a:xfrm>
              <a:off x="1259555" y="2311109"/>
              <a:ext cx="2227642" cy="753292"/>
              <a:chOff x="1259555" y="2311109"/>
              <a:chExt cx="2227642" cy="75329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87F386E-DD31-4E35-9AC6-AB8BD523D151}"/>
                  </a:ext>
                </a:extLst>
              </p:cNvPr>
              <p:cNvSpPr/>
              <p:nvPr/>
            </p:nvSpPr>
            <p:spPr>
              <a:xfrm rot="19800000">
                <a:off x="1259555" y="2600210"/>
                <a:ext cx="2227642" cy="464191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65A285-D5CD-4DF3-A871-90B21CEB7A1A}"/>
                  </a:ext>
                </a:extLst>
              </p:cNvPr>
              <p:cNvSpPr/>
              <p:nvPr/>
            </p:nvSpPr>
            <p:spPr>
              <a:xfrm>
                <a:off x="3051607" y="2311109"/>
                <a:ext cx="182696" cy="182696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6986F6-4962-43EA-B129-CE27B038D3C2}"/>
                </a:ext>
              </a:extLst>
            </p:cNvPr>
            <p:cNvSpPr/>
            <p:nvPr/>
          </p:nvSpPr>
          <p:spPr>
            <a:xfrm rot="19176301">
              <a:off x="941516" y="3252646"/>
              <a:ext cx="1152880" cy="1269052"/>
            </a:xfrm>
            <a:custGeom>
              <a:avLst/>
              <a:gdLst>
                <a:gd name="connsiteX0" fmla="*/ 1069399 w 1153558"/>
                <a:gd name="connsiteY0" fmla="*/ 54157 h 1269798"/>
                <a:gd name="connsiteX1" fmla="*/ 1098647 w 1153558"/>
                <a:gd name="connsiteY1" fmla="*/ 383203 h 1269798"/>
                <a:gd name="connsiteX2" fmla="*/ 358294 w 1153558"/>
                <a:gd name="connsiteY2" fmla="*/ 1269798 h 1269798"/>
                <a:gd name="connsiteX3" fmla="*/ 0 w 1153558"/>
                <a:gd name="connsiteY3" fmla="*/ 970001 h 1269798"/>
                <a:gd name="connsiteX4" fmla="*/ 740353 w 1153558"/>
                <a:gd name="connsiteY4" fmla="*/ 83405 h 1269798"/>
                <a:gd name="connsiteX5" fmla="*/ 1069399 w 1153558"/>
                <a:gd name="connsiteY5" fmla="*/ 54157 h 126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558" h="1269798">
                  <a:moveTo>
                    <a:pt x="1069399" y="54157"/>
                  </a:moveTo>
                  <a:cubicBezTo>
                    <a:pt x="1168112" y="136417"/>
                    <a:pt x="1182737" y="284489"/>
                    <a:pt x="1098647" y="383203"/>
                  </a:cubicBezTo>
                  <a:lnTo>
                    <a:pt x="358294" y="1269798"/>
                  </a:lnTo>
                  <a:lnTo>
                    <a:pt x="0" y="970001"/>
                  </a:lnTo>
                  <a:lnTo>
                    <a:pt x="740353" y="83405"/>
                  </a:lnTo>
                  <a:cubicBezTo>
                    <a:pt x="824442" y="-15309"/>
                    <a:pt x="970685" y="-28106"/>
                    <a:pt x="1069399" y="5415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9EE2359-927C-41AF-8A60-86AB8708808F}"/>
                </a:ext>
              </a:extLst>
            </p:cNvPr>
            <p:cNvSpPr/>
            <p:nvPr/>
          </p:nvSpPr>
          <p:spPr>
            <a:xfrm>
              <a:off x="1420499" y="3262311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F2ECAF-F59F-47BA-A521-0D76EE19E94E}"/>
                </a:ext>
              </a:extLst>
            </p:cNvPr>
            <p:cNvGrpSpPr/>
            <p:nvPr/>
          </p:nvGrpSpPr>
          <p:grpSpPr>
            <a:xfrm>
              <a:off x="4899746" y="1440647"/>
              <a:ext cx="988761" cy="760015"/>
              <a:chOff x="10999279" y="2698471"/>
              <a:chExt cx="989342" cy="76046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BC92D0-BB93-4BD8-B304-CD27C441AE19}"/>
                  </a:ext>
                </a:extLst>
              </p:cNvPr>
              <p:cNvSpPr/>
              <p:nvPr/>
            </p:nvSpPr>
            <p:spPr>
              <a:xfrm>
                <a:off x="11237298" y="2698471"/>
                <a:ext cx="712934" cy="329046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D693F75-4AEC-4AD6-83F4-00911AB03DA3}"/>
                  </a:ext>
                </a:extLst>
              </p:cNvPr>
              <p:cNvSpPr/>
              <p:nvPr/>
            </p:nvSpPr>
            <p:spPr>
              <a:xfrm>
                <a:off x="11293968" y="3075046"/>
                <a:ext cx="694653" cy="383887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CA4EABD-E015-4CEB-8F1A-A2F89CCF93B5}"/>
                  </a:ext>
                </a:extLst>
              </p:cNvPr>
              <p:cNvSpPr/>
              <p:nvPr/>
            </p:nvSpPr>
            <p:spPr>
              <a:xfrm>
                <a:off x="10999279" y="2942227"/>
                <a:ext cx="457009" cy="457009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C447AC-E575-4BC1-90FF-B8BF9AD6A8C7}"/>
                </a:ext>
              </a:extLst>
            </p:cNvPr>
            <p:cNvGrpSpPr/>
            <p:nvPr/>
          </p:nvGrpSpPr>
          <p:grpSpPr>
            <a:xfrm>
              <a:off x="804591" y="4486736"/>
              <a:ext cx="1425029" cy="1034060"/>
              <a:chOff x="10095620" y="4304882"/>
              <a:chExt cx="1425867" cy="103466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A041E2F-5497-4DD2-B597-E195BCF942FF}"/>
                  </a:ext>
                </a:extLst>
              </p:cNvPr>
              <p:cNvSpPr/>
              <p:nvPr/>
            </p:nvSpPr>
            <p:spPr>
              <a:xfrm>
                <a:off x="10226256" y="4304882"/>
                <a:ext cx="1133382" cy="914017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3697918-4559-4842-B002-B3EC09A8D67C}"/>
                  </a:ext>
                </a:extLst>
              </p:cNvPr>
              <p:cNvSpPr/>
              <p:nvPr/>
            </p:nvSpPr>
            <p:spPr>
              <a:xfrm>
                <a:off x="10095620" y="5083625"/>
                <a:ext cx="1425867" cy="255925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8E664B-4298-4F0F-92DB-3FC2CB7A5FFE}"/>
                  </a:ext>
                </a:extLst>
              </p:cNvPr>
              <p:cNvSpPr/>
              <p:nvPr/>
            </p:nvSpPr>
            <p:spPr>
              <a:xfrm>
                <a:off x="10701546" y="4411068"/>
                <a:ext cx="182803" cy="182803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76011C-239E-428E-B20D-977F8C3A34F3}"/>
              </a:ext>
            </a:extLst>
          </p:cNvPr>
          <p:cNvGrpSpPr/>
          <p:nvPr/>
        </p:nvGrpSpPr>
        <p:grpSpPr>
          <a:xfrm>
            <a:off x="548639" y="5497962"/>
            <a:ext cx="4549136" cy="712515"/>
            <a:chOff x="2716823" y="4480799"/>
            <a:chExt cx="5838092" cy="91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BF0A7B-1E4A-488D-AEB8-E04ABFADD922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31B97AF-574C-48CF-89E1-32A2573BD4B5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EFC4A91-7A7A-4D4A-A039-03BD1FB67326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F5B042-129A-44B6-9F65-44624D171DE9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5AC4A9E4-5FB1-4BE3-B460-7F7D98B1D6B2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770A830C-CB71-4791-BB3C-CC529AF70EBF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B2A5F19D-04B2-4C54-8DA3-DF27E89ECF9B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7D22309B-A27D-4E43-BBAF-35A1AB3C2873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5A660FAC-B22C-4D34-BEF4-89AF18B405F3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BC01EB7E-EF23-4848-94B6-C800AB481097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F6AEB014-4C8A-4BAA-84B5-BB7EA0F685E9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DD63010-3596-406A-89A4-F36CC3AC72BA}"/>
              </a:ext>
            </a:extLst>
          </p:cNvPr>
          <p:cNvSpPr/>
          <p:nvPr/>
        </p:nvSpPr>
        <p:spPr>
          <a:xfrm>
            <a:off x="5289447" y="164166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B1BD99-F7BF-4CBF-A967-84D6166E3A9C}"/>
              </a:ext>
            </a:extLst>
          </p:cNvPr>
          <p:cNvSpPr/>
          <p:nvPr/>
        </p:nvSpPr>
        <p:spPr>
          <a:xfrm>
            <a:off x="5289447" y="242071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8BC47-C363-4B0F-9F7E-1814D95C4D6A}"/>
              </a:ext>
            </a:extLst>
          </p:cNvPr>
          <p:cNvSpPr/>
          <p:nvPr/>
        </p:nvSpPr>
        <p:spPr>
          <a:xfrm>
            <a:off x="5289447" y="319977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22BE4D-089B-4E67-B536-7A21B138DE0B}"/>
              </a:ext>
            </a:extLst>
          </p:cNvPr>
          <p:cNvSpPr/>
          <p:nvPr/>
        </p:nvSpPr>
        <p:spPr>
          <a:xfrm>
            <a:off x="5289447" y="397882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DD0047-DE11-4772-A84B-5AF26AEE336B}"/>
              </a:ext>
            </a:extLst>
          </p:cNvPr>
          <p:cNvSpPr/>
          <p:nvPr/>
        </p:nvSpPr>
        <p:spPr>
          <a:xfrm>
            <a:off x="5289447" y="4757881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69E4B57-C486-4109-B872-9B703CA599AB}"/>
              </a:ext>
            </a:extLst>
          </p:cNvPr>
          <p:cNvSpPr/>
          <p:nvPr/>
        </p:nvSpPr>
        <p:spPr>
          <a:xfrm>
            <a:off x="5289447" y="5536936"/>
            <a:ext cx="150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F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Chart 7">
            <a:extLst>
              <a:ext uri="{FF2B5EF4-FFF2-40B4-BE49-F238E27FC236}">
                <a16:creationId xmlns:a16="http://schemas.microsoft.com/office/drawing/2014/main" id="{0E913119-950D-42F1-B297-7CEF4D527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81195"/>
              </p:ext>
            </p:extLst>
          </p:nvPr>
        </p:nvGraphicFramePr>
        <p:xfrm>
          <a:off x="6797874" y="1262743"/>
          <a:ext cx="5120640" cy="494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6EC5E96-CA8F-4C4A-8677-4C4621B378F2}"/>
              </a:ext>
            </a:extLst>
          </p:cNvPr>
          <p:cNvSpPr/>
          <p:nvPr/>
        </p:nvSpPr>
        <p:spPr>
          <a:xfrm>
            <a:off x="7000903" y="1590999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95%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0C82E0-4836-4DB0-A943-524A2F603691}"/>
              </a:ext>
            </a:extLst>
          </p:cNvPr>
          <p:cNvSpPr/>
          <p:nvPr/>
        </p:nvSpPr>
        <p:spPr>
          <a:xfrm>
            <a:off x="7002151" y="2371597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96417F-D6BD-4F87-A089-3B9BC6FB6CEE}"/>
              </a:ext>
            </a:extLst>
          </p:cNvPr>
          <p:cNvSpPr/>
          <p:nvPr/>
        </p:nvSpPr>
        <p:spPr>
          <a:xfrm>
            <a:off x="7003399" y="3152195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75%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24995-829D-4F35-810D-45CB2566FFD2}"/>
              </a:ext>
            </a:extLst>
          </p:cNvPr>
          <p:cNvSpPr/>
          <p:nvPr/>
        </p:nvSpPr>
        <p:spPr>
          <a:xfrm>
            <a:off x="7004647" y="3932793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A093D9-0AF1-444E-881D-282A39EA48BD}"/>
              </a:ext>
            </a:extLst>
          </p:cNvPr>
          <p:cNvSpPr/>
          <p:nvPr/>
        </p:nvSpPr>
        <p:spPr>
          <a:xfrm>
            <a:off x="7004647" y="4713391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449618-0D70-4576-A985-C421DE664702}"/>
              </a:ext>
            </a:extLst>
          </p:cNvPr>
          <p:cNvSpPr/>
          <p:nvPr/>
        </p:nvSpPr>
        <p:spPr>
          <a:xfrm>
            <a:off x="7004647" y="5493989"/>
            <a:ext cx="649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DE4DFA-EB65-4A17-B20A-54B86CD0CAF4}"/>
              </a:ext>
            </a:extLst>
          </p:cNvPr>
          <p:cNvSpPr/>
          <p:nvPr/>
        </p:nvSpPr>
        <p:spPr>
          <a:xfrm>
            <a:off x="7000903" y="2034110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2EBD7-7B92-4A37-98ED-A624D6CDF79C}"/>
              </a:ext>
            </a:extLst>
          </p:cNvPr>
          <p:cNvSpPr/>
          <p:nvPr/>
        </p:nvSpPr>
        <p:spPr>
          <a:xfrm>
            <a:off x="7000903" y="2805648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8764A6-FB2B-46A3-A511-C319B5EAB209}"/>
              </a:ext>
            </a:extLst>
          </p:cNvPr>
          <p:cNvSpPr/>
          <p:nvPr/>
        </p:nvSpPr>
        <p:spPr>
          <a:xfrm>
            <a:off x="7000903" y="3577186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EBC359-75CC-4420-BFA7-1168C20C9F1F}"/>
              </a:ext>
            </a:extLst>
          </p:cNvPr>
          <p:cNvSpPr/>
          <p:nvPr/>
        </p:nvSpPr>
        <p:spPr>
          <a:xfrm>
            <a:off x="7000903" y="4348724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32377B-DB7B-41DE-A5D5-5B42FA7ADAA4}"/>
              </a:ext>
            </a:extLst>
          </p:cNvPr>
          <p:cNvSpPr/>
          <p:nvPr/>
        </p:nvSpPr>
        <p:spPr>
          <a:xfrm>
            <a:off x="7000903" y="5120262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3D94FC0-3829-4606-ACA7-FCAA6DC7055E}"/>
              </a:ext>
            </a:extLst>
          </p:cNvPr>
          <p:cNvSpPr/>
          <p:nvPr/>
        </p:nvSpPr>
        <p:spPr>
          <a:xfrm>
            <a:off x="7000903" y="5891799"/>
            <a:ext cx="36284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1AABE1-2006-41CF-92E5-B0400067256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C4E6D2-4105-4742-BCFD-353C7E90BFB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CA4BA-585E-4833-8CB1-551303E99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587338-C8D4-47FA-B4E1-C5EE5FB2F866}"/>
              </a:ext>
            </a:extLst>
          </p:cNvPr>
          <p:cNvSpPr/>
          <p:nvPr/>
        </p:nvSpPr>
        <p:spPr>
          <a:xfrm>
            <a:off x="2636807" y="5095875"/>
            <a:ext cx="6918386" cy="1762125"/>
          </a:xfrm>
          <a:prstGeom prst="roundRect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5">
            <a:extLst>
              <a:ext uri="{FF2B5EF4-FFF2-40B4-BE49-F238E27FC236}">
                <a16:creationId xmlns:a16="http://schemas.microsoft.com/office/drawing/2014/main" id="{B2A9F514-61A2-473E-BED6-4BD88A5355F2}"/>
              </a:ext>
            </a:extLst>
          </p:cNvPr>
          <p:cNvSpPr txBox="1">
            <a:spLocks/>
          </p:cNvSpPr>
          <p:nvPr/>
        </p:nvSpPr>
        <p:spPr>
          <a:xfrm>
            <a:off x="3461733" y="5295900"/>
            <a:ext cx="5268535" cy="50517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+mn-lt"/>
              </a:rPr>
              <a:t>Robot Industry</a:t>
            </a:r>
            <a:endParaRPr lang="ko-KR" altLang="en-US" sz="3200" dirty="0">
              <a:latin typeface="+mn-lt"/>
            </a:endParaRPr>
          </a:p>
        </p:txBody>
      </p:sp>
      <p:sp>
        <p:nvSpPr>
          <p:cNvPr id="9" name="직사각형 12">
            <a:extLst>
              <a:ext uri="{FF2B5EF4-FFF2-40B4-BE49-F238E27FC236}">
                <a16:creationId xmlns:a16="http://schemas.microsoft.com/office/drawing/2014/main" id="{7D65819C-80FB-4E7E-9C4A-14A80E66148C}"/>
              </a:ext>
            </a:extLst>
          </p:cNvPr>
          <p:cNvSpPr/>
          <p:nvPr/>
        </p:nvSpPr>
        <p:spPr>
          <a:xfrm>
            <a:off x="3558545" y="5857885"/>
            <a:ext cx="50749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93EE6-7D03-4402-B61D-A327A925C903}"/>
              </a:ext>
            </a:extLst>
          </p:cNvPr>
          <p:cNvSpPr txBox="1"/>
          <p:nvPr/>
        </p:nvSpPr>
        <p:spPr>
          <a:xfrm>
            <a:off x="3400035" y="1300460"/>
            <a:ext cx="539193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4"/>
                </a:solidFill>
                <a:cs typeface="Arial" pitchFamily="34" charset="0"/>
              </a:rPr>
              <a:t>ALLPPT Layout </a:t>
            </a:r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4C38C-0C46-4BB0-AE82-FEAB8FD002D1}"/>
              </a:ext>
            </a:extLst>
          </p:cNvPr>
          <p:cNvSpPr txBox="1"/>
          <p:nvPr/>
        </p:nvSpPr>
        <p:spPr>
          <a:xfrm>
            <a:off x="1255720" y="2251380"/>
            <a:ext cx="96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56919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16CF5-197D-4D97-BFF7-B0076BBAAC54}"/>
              </a:ext>
            </a:extLst>
          </p:cNvPr>
          <p:cNvGrpSpPr/>
          <p:nvPr/>
        </p:nvGrpSpPr>
        <p:grpSpPr>
          <a:xfrm>
            <a:off x="549953" y="1739210"/>
            <a:ext cx="5421616" cy="4193643"/>
            <a:chOff x="549953" y="1739210"/>
            <a:chExt cx="5421616" cy="4193643"/>
          </a:xfrm>
        </p:grpSpPr>
        <p:grpSp>
          <p:nvGrpSpPr>
            <p:cNvPr id="6" name="Graphic 2">
              <a:extLst>
                <a:ext uri="{FF2B5EF4-FFF2-40B4-BE49-F238E27FC236}">
                  <a16:creationId xmlns:a16="http://schemas.microsoft.com/office/drawing/2014/main" id="{6E0733EC-289C-45F9-9931-723F9E04DBD8}"/>
                </a:ext>
              </a:extLst>
            </p:cNvPr>
            <p:cNvGrpSpPr/>
            <p:nvPr/>
          </p:nvGrpSpPr>
          <p:grpSpPr>
            <a:xfrm>
              <a:off x="549953" y="1739210"/>
              <a:ext cx="5421616" cy="4193643"/>
              <a:chOff x="549953" y="1739210"/>
              <a:chExt cx="5421616" cy="419364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895B8BC-6F0E-4C82-AD0E-8A090672A1AE}"/>
                  </a:ext>
                </a:extLst>
              </p:cNvPr>
              <p:cNvSpPr/>
              <p:nvPr/>
            </p:nvSpPr>
            <p:spPr>
              <a:xfrm>
                <a:off x="2828740" y="2263570"/>
                <a:ext cx="3140976" cy="3025778"/>
              </a:xfrm>
              <a:custGeom>
                <a:avLst/>
                <a:gdLst>
                  <a:gd name="connsiteX0" fmla="*/ 995358 w 3140976"/>
                  <a:gd name="connsiteY0" fmla="*/ 2568556 h 3025778"/>
                  <a:gd name="connsiteX1" fmla="*/ 1930054 w 3140976"/>
                  <a:gd name="connsiteY1" fmla="*/ 3025779 h 3025778"/>
                  <a:gd name="connsiteX2" fmla="*/ 1936310 w 3140976"/>
                  <a:gd name="connsiteY2" fmla="*/ 3007706 h 3025778"/>
                  <a:gd name="connsiteX3" fmla="*/ 1935522 w 3140976"/>
                  <a:gd name="connsiteY3" fmla="*/ 2669620 h 3025778"/>
                  <a:gd name="connsiteX4" fmla="*/ 1962908 w 3140976"/>
                  <a:gd name="connsiteY4" fmla="*/ 2637183 h 3025778"/>
                  <a:gd name="connsiteX5" fmla="*/ 2854000 w 3140976"/>
                  <a:gd name="connsiteY5" fmla="*/ 2111935 h 3025778"/>
                  <a:gd name="connsiteX6" fmla="*/ 3114608 w 3140976"/>
                  <a:gd name="connsiteY6" fmla="*/ 1584648 h 3025778"/>
                  <a:gd name="connsiteX7" fmla="*/ 3030133 w 3140976"/>
                  <a:gd name="connsiteY7" fmla="*/ 846799 h 3025778"/>
                  <a:gd name="connsiteX8" fmla="*/ 2543578 w 3140976"/>
                  <a:gd name="connsiteY8" fmla="*/ 289438 h 3025778"/>
                  <a:gd name="connsiteX9" fmla="*/ 2063000 w 3140976"/>
                  <a:gd name="connsiteY9" fmla="*/ 68078 h 3025778"/>
                  <a:gd name="connsiteX10" fmla="*/ 345830 w 3140976"/>
                  <a:gd name="connsiteY10" fmla="*/ 496015 h 3025778"/>
                  <a:gd name="connsiteX11" fmla="*/ 81191 w 3140976"/>
                  <a:gd name="connsiteY11" fmla="*/ 1775563 h 3025778"/>
                  <a:gd name="connsiteX12" fmla="*/ 360705 w 3140976"/>
                  <a:gd name="connsiteY12" fmla="*/ 2200256 h 3025778"/>
                  <a:gd name="connsiteX13" fmla="*/ 799763 w 3140976"/>
                  <a:gd name="connsiteY13" fmla="*/ 2504701 h 3025778"/>
                  <a:gd name="connsiteX14" fmla="*/ 99535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995358" y="2568556"/>
                    </a:moveTo>
                    <a:cubicBezTo>
                      <a:pt x="1339608" y="2659842"/>
                      <a:pt x="1610411" y="2884353"/>
                      <a:pt x="1930054" y="3025779"/>
                    </a:cubicBezTo>
                    <a:cubicBezTo>
                      <a:pt x="1936403" y="3021284"/>
                      <a:pt x="1936356" y="3015677"/>
                      <a:pt x="1936310" y="3007706"/>
                    </a:cubicBezTo>
                    <a:cubicBezTo>
                      <a:pt x="1935661" y="2895011"/>
                      <a:pt x="1936634" y="2782316"/>
                      <a:pt x="1935522" y="2669620"/>
                    </a:cubicBezTo>
                    <a:cubicBezTo>
                      <a:pt x="1935290" y="2648026"/>
                      <a:pt x="1942798" y="2641678"/>
                      <a:pt x="1962908" y="2637183"/>
                    </a:cubicBezTo>
                    <a:cubicBezTo>
                      <a:pt x="2316194" y="2557805"/>
                      <a:pt x="2619016" y="2391727"/>
                      <a:pt x="2854000" y="2111935"/>
                    </a:cubicBezTo>
                    <a:cubicBezTo>
                      <a:pt x="2983562" y="1957674"/>
                      <a:pt x="3073135" y="1782190"/>
                      <a:pt x="3114608" y="1584648"/>
                    </a:cubicBezTo>
                    <a:cubicBezTo>
                      <a:pt x="3168036" y="1329971"/>
                      <a:pt x="3140465" y="1083079"/>
                      <a:pt x="3030133" y="846799"/>
                    </a:cubicBezTo>
                    <a:cubicBezTo>
                      <a:pt x="2921654" y="614457"/>
                      <a:pt x="2754464" y="432671"/>
                      <a:pt x="2543578" y="289438"/>
                    </a:cubicBezTo>
                    <a:cubicBezTo>
                      <a:pt x="2395711" y="189022"/>
                      <a:pt x="2234499" y="117244"/>
                      <a:pt x="2063000" y="68078"/>
                    </a:cubicBezTo>
                    <a:cubicBezTo>
                      <a:pt x="1477187" y="-99760"/>
                      <a:pt x="774694" y="42685"/>
                      <a:pt x="345830" y="496015"/>
                    </a:cubicBezTo>
                    <a:cubicBezTo>
                      <a:pt x="24472" y="835724"/>
                      <a:pt x="-94479" y="1336505"/>
                      <a:pt x="81191" y="1775563"/>
                    </a:cubicBezTo>
                    <a:cubicBezTo>
                      <a:pt x="145416" y="1936126"/>
                      <a:pt x="240271" y="2076393"/>
                      <a:pt x="360705" y="2200256"/>
                    </a:cubicBezTo>
                    <a:cubicBezTo>
                      <a:pt x="485680" y="2328753"/>
                      <a:pt x="635400" y="2433061"/>
                      <a:pt x="799763" y="2504701"/>
                    </a:cubicBezTo>
                    <a:cubicBezTo>
                      <a:pt x="862552" y="2532087"/>
                      <a:pt x="928770" y="2550901"/>
                      <a:pt x="995358" y="25685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EC24B64-CCF7-46B7-A60C-12E3EF49371E}"/>
                  </a:ext>
                </a:extLst>
              </p:cNvPr>
              <p:cNvSpPr/>
              <p:nvPr/>
            </p:nvSpPr>
            <p:spPr>
              <a:xfrm>
                <a:off x="2712245" y="2291327"/>
                <a:ext cx="3140976" cy="3025778"/>
              </a:xfrm>
              <a:custGeom>
                <a:avLst/>
                <a:gdLst>
                  <a:gd name="connsiteX0" fmla="*/ 995358 w 3140976"/>
                  <a:gd name="connsiteY0" fmla="*/ 2568556 h 3025778"/>
                  <a:gd name="connsiteX1" fmla="*/ 1930054 w 3140976"/>
                  <a:gd name="connsiteY1" fmla="*/ 3025778 h 3025778"/>
                  <a:gd name="connsiteX2" fmla="*/ 1936310 w 3140976"/>
                  <a:gd name="connsiteY2" fmla="*/ 3007706 h 3025778"/>
                  <a:gd name="connsiteX3" fmla="*/ 1935522 w 3140976"/>
                  <a:gd name="connsiteY3" fmla="*/ 2669620 h 3025778"/>
                  <a:gd name="connsiteX4" fmla="*/ 1962908 w 3140976"/>
                  <a:gd name="connsiteY4" fmla="*/ 2637183 h 3025778"/>
                  <a:gd name="connsiteX5" fmla="*/ 2854000 w 3140976"/>
                  <a:gd name="connsiteY5" fmla="*/ 2111935 h 3025778"/>
                  <a:gd name="connsiteX6" fmla="*/ 3114608 w 3140976"/>
                  <a:gd name="connsiteY6" fmla="*/ 1584648 h 3025778"/>
                  <a:gd name="connsiteX7" fmla="*/ 3030133 w 3140976"/>
                  <a:gd name="connsiteY7" fmla="*/ 846799 h 3025778"/>
                  <a:gd name="connsiteX8" fmla="*/ 2543577 w 3140976"/>
                  <a:gd name="connsiteY8" fmla="*/ 289438 h 3025778"/>
                  <a:gd name="connsiteX9" fmla="*/ 2063000 w 3140976"/>
                  <a:gd name="connsiteY9" fmla="*/ 68078 h 3025778"/>
                  <a:gd name="connsiteX10" fmla="*/ 345830 w 3140976"/>
                  <a:gd name="connsiteY10" fmla="*/ 496015 h 3025778"/>
                  <a:gd name="connsiteX11" fmla="*/ 81191 w 3140976"/>
                  <a:gd name="connsiteY11" fmla="*/ 1775563 h 3025778"/>
                  <a:gd name="connsiteX12" fmla="*/ 360705 w 3140976"/>
                  <a:gd name="connsiteY12" fmla="*/ 2200256 h 3025778"/>
                  <a:gd name="connsiteX13" fmla="*/ 799763 w 3140976"/>
                  <a:gd name="connsiteY13" fmla="*/ 2504701 h 3025778"/>
                  <a:gd name="connsiteX14" fmla="*/ 99535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995358" y="2568556"/>
                    </a:moveTo>
                    <a:cubicBezTo>
                      <a:pt x="1339608" y="2659843"/>
                      <a:pt x="1610411" y="2884353"/>
                      <a:pt x="1930054" y="3025778"/>
                    </a:cubicBezTo>
                    <a:cubicBezTo>
                      <a:pt x="1936403" y="3021284"/>
                      <a:pt x="1936356" y="3015677"/>
                      <a:pt x="1936310" y="3007706"/>
                    </a:cubicBezTo>
                    <a:cubicBezTo>
                      <a:pt x="1935661" y="2895011"/>
                      <a:pt x="1936634" y="2782316"/>
                      <a:pt x="1935522" y="2669620"/>
                    </a:cubicBezTo>
                    <a:cubicBezTo>
                      <a:pt x="1935291" y="2648073"/>
                      <a:pt x="1942798" y="2641678"/>
                      <a:pt x="1962908" y="2637183"/>
                    </a:cubicBezTo>
                    <a:cubicBezTo>
                      <a:pt x="2316194" y="2557805"/>
                      <a:pt x="2619016" y="2391727"/>
                      <a:pt x="2854000" y="2111935"/>
                    </a:cubicBezTo>
                    <a:cubicBezTo>
                      <a:pt x="2983562" y="1957674"/>
                      <a:pt x="3073135" y="1782190"/>
                      <a:pt x="3114608" y="1584648"/>
                    </a:cubicBezTo>
                    <a:cubicBezTo>
                      <a:pt x="3168037" y="1329971"/>
                      <a:pt x="3140465" y="1083079"/>
                      <a:pt x="3030133" y="846799"/>
                    </a:cubicBezTo>
                    <a:cubicBezTo>
                      <a:pt x="2921654" y="614457"/>
                      <a:pt x="2754465" y="432671"/>
                      <a:pt x="2543577" y="289438"/>
                    </a:cubicBezTo>
                    <a:cubicBezTo>
                      <a:pt x="2395711" y="189022"/>
                      <a:pt x="2234499" y="117244"/>
                      <a:pt x="2063000" y="68078"/>
                    </a:cubicBezTo>
                    <a:cubicBezTo>
                      <a:pt x="1477187" y="-99760"/>
                      <a:pt x="774694" y="42685"/>
                      <a:pt x="345830" y="496015"/>
                    </a:cubicBezTo>
                    <a:cubicBezTo>
                      <a:pt x="24472" y="835724"/>
                      <a:pt x="-94479" y="1336505"/>
                      <a:pt x="81191" y="1775563"/>
                    </a:cubicBezTo>
                    <a:cubicBezTo>
                      <a:pt x="145416" y="1936126"/>
                      <a:pt x="240271" y="2076393"/>
                      <a:pt x="360705" y="2200256"/>
                    </a:cubicBezTo>
                    <a:cubicBezTo>
                      <a:pt x="485680" y="2328753"/>
                      <a:pt x="635400" y="2433062"/>
                      <a:pt x="799763" y="2504701"/>
                    </a:cubicBezTo>
                    <a:cubicBezTo>
                      <a:pt x="862552" y="2532087"/>
                      <a:pt x="928770" y="2550901"/>
                      <a:pt x="995358" y="25685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8D36133-954A-477E-B5C1-DE17439A30FC}"/>
                  </a:ext>
                </a:extLst>
              </p:cNvPr>
              <p:cNvSpPr/>
              <p:nvPr/>
            </p:nvSpPr>
            <p:spPr>
              <a:xfrm>
                <a:off x="1258097" y="2337063"/>
                <a:ext cx="3140976" cy="3025778"/>
              </a:xfrm>
              <a:custGeom>
                <a:avLst/>
                <a:gdLst>
                  <a:gd name="connsiteX0" fmla="*/ 2145618 w 3140976"/>
                  <a:gd name="connsiteY0" fmla="*/ 2568556 h 3025778"/>
                  <a:gd name="connsiteX1" fmla="*/ 1210922 w 3140976"/>
                  <a:gd name="connsiteY1" fmla="*/ 3025778 h 3025778"/>
                  <a:gd name="connsiteX2" fmla="*/ 1204667 w 3140976"/>
                  <a:gd name="connsiteY2" fmla="*/ 3007707 h 3025778"/>
                  <a:gd name="connsiteX3" fmla="*/ 1205454 w 3140976"/>
                  <a:gd name="connsiteY3" fmla="*/ 2669620 h 3025778"/>
                  <a:gd name="connsiteX4" fmla="*/ 1178068 w 3140976"/>
                  <a:gd name="connsiteY4" fmla="*/ 2637183 h 3025778"/>
                  <a:gd name="connsiteX5" fmla="*/ 286977 w 3140976"/>
                  <a:gd name="connsiteY5" fmla="*/ 2111935 h 3025778"/>
                  <a:gd name="connsiteX6" fmla="*/ 26369 w 3140976"/>
                  <a:gd name="connsiteY6" fmla="*/ 1584648 h 3025778"/>
                  <a:gd name="connsiteX7" fmla="*/ 110844 w 3140976"/>
                  <a:gd name="connsiteY7" fmla="*/ 846799 h 3025778"/>
                  <a:gd name="connsiteX8" fmla="*/ 597399 w 3140976"/>
                  <a:gd name="connsiteY8" fmla="*/ 289438 h 3025778"/>
                  <a:gd name="connsiteX9" fmla="*/ 1077977 w 3140976"/>
                  <a:gd name="connsiteY9" fmla="*/ 68078 h 3025778"/>
                  <a:gd name="connsiteX10" fmla="*/ 2795146 w 3140976"/>
                  <a:gd name="connsiteY10" fmla="*/ 496015 h 3025778"/>
                  <a:gd name="connsiteX11" fmla="*/ 3059786 w 3140976"/>
                  <a:gd name="connsiteY11" fmla="*/ 1775563 h 3025778"/>
                  <a:gd name="connsiteX12" fmla="*/ 2780272 w 3140976"/>
                  <a:gd name="connsiteY12" fmla="*/ 2200257 h 3025778"/>
                  <a:gd name="connsiteX13" fmla="*/ 2341213 w 3140976"/>
                  <a:gd name="connsiteY13" fmla="*/ 2504701 h 3025778"/>
                  <a:gd name="connsiteX14" fmla="*/ 214561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2145618" y="2568556"/>
                    </a:moveTo>
                    <a:cubicBezTo>
                      <a:pt x="1801369" y="2659843"/>
                      <a:pt x="1530566" y="2884353"/>
                      <a:pt x="1210922" y="3025778"/>
                    </a:cubicBezTo>
                    <a:cubicBezTo>
                      <a:pt x="1204574" y="3021284"/>
                      <a:pt x="1204620" y="3015677"/>
                      <a:pt x="1204667" y="3007707"/>
                    </a:cubicBezTo>
                    <a:cubicBezTo>
                      <a:pt x="1205315" y="2895011"/>
                      <a:pt x="1204342" y="2782316"/>
                      <a:pt x="1205454" y="2669620"/>
                    </a:cubicBezTo>
                    <a:cubicBezTo>
                      <a:pt x="1205686" y="2648073"/>
                      <a:pt x="1198179" y="2641678"/>
                      <a:pt x="1178068" y="2637183"/>
                    </a:cubicBezTo>
                    <a:cubicBezTo>
                      <a:pt x="824783" y="2557805"/>
                      <a:pt x="521960" y="2391727"/>
                      <a:pt x="286977" y="2111935"/>
                    </a:cubicBezTo>
                    <a:cubicBezTo>
                      <a:pt x="157414" y="1957674"/>
                      <a:pt x="67842" y="1782190"/>
                      <a:pt x="26369" y="1584648"/>
                    </a:cubicBezTo>
                    <a:cubicBezTo>
                      <a:pt x="-27060" y="1329971"/>
                      <a:pt x="512" y="1083079"/>
                      <a:pt x="110844" y="846799"/>
                    </a:cubicBezTo>
                    <a:cubicBezTo>
                      <a:pt x="219323" y="614457"/>
                      <a:pt x="386512" y="432671"/>
                      <a:pt x="597399" y="289438"/>
                    </a:cubicBezTo>
                    <a:cubicBezTo>
                      <a:pt x="745266" y="189022"/>
                      <a:pt x="906478" y="117244"/>
                      <a:pt x="1077977" y="68078"/>
                    </a:cubicBezTo>
                    <a:cubicBezTo>
                      <a:pt x="1663789" y="-99760"/>
                      <a:pt x="2366283" y="42685"/>
                      <a:pt x="2795146" y="496015"/>
                    </a:cubicBezTo>
                    <a:cubicBezTo>
                      <a:pt x="3116505" y="835724"/>
                      <a:pt x="3235456" y="1336505"/>
                      <a:pt x="3059786" y="1775563"/>
                    </a:cubicBezTo>
                    <a:cubicBezTo>
                      <a:pt x="2995561" y="1936126"/>
                      <a:pt x="2900706" y="2076393"/>
                      <a:pt x="2780272" y="2200257"/>
                    </a:cubicBezTo>
                    <a:cubicBezTo>
                      <a:pt x="2655297" y="2328753"/>
                      <a:pt x="2505577" y="2433062"/>
                      <a:pt x="2341213" y="2504701"/>
                    </a:cubicBezTo>
                    <a:cubicBezTo>
                      <a:pt x="2278425" y="2532041"/>
                      <a:pt x="2212253" y="2550854"/>
                      <a:pt x="2145618" y="25685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4057D10-0F95-4A0B-9369-FCE4A6FA77D2}"/>
                  </a:ext>
                </a:extLst>
              </p:cNvPr>
              <p:cNvSpPr/>
              <p:nvPr/>
            </p:nvSpPr>
            <p:spPr>
              <a:xfrm>
                <a:off x="1141602" y="2315516"/>
                <a:ext cx="3140976" cy="3025778"/>
              </a:xfrm>
              <a:custGeom>
                <a:avLst/>
                <a:gdLst>
                  <a:gd name="connsiteX0" fmla="*/ 2145618 w 3140976"/>
                  <a:gd name="connsiteY0" fmla="*/ 2568556 h 3025778"/>
                  <a:gd name="connsiteX1" fmla="*/ 1210922 w 3140976"/>
                  <a:gd name="connsiteY1" fmla="*/ 3025779 h 3025778"/>
                  <a:gd name="connsiteX2" fmla="*/ 1204667 w 3140976"/>
                  <a:gd name="connsiteY2" fmla="*/ 3007706 h 3025778"/>
                  <a:gd name="connsiteX3" fmla="*/ 1205454 w 3140976"/>
                  <a:gd name="connsiteY3" fmla="*/ 2669620 h 3025778"/>
                  <a:gd name="connsiteX4" fmla="*/ 1178068 w 3140976"/>
                  <a:gd name="connsiteY4" fmla="*/ 2637183 h 3025778"/>
                  <a:gd name="connsiteX5" fmla="*/ 286977 w 3140976"/>
                  <a:gd name="connsiteY5" fmla="*/ 2111935 h 3025778"/>
                  <a:gd name="connsiteX6" fmla="*/ 26369 w 3140976"/>
                  <a:gd name="connsiteY6" fmla="*/ 1584648 h 3025778"/>
                  <a:gd name="connsiteX7" fmla="*/ 110844 w 3140976"/>
                  <a:gd name="connsiteY7" fmla="*/ 846799 h 3025778"/>
                  <a:gd name="connsiteX8" fmla="*/ 597399 w 3140976"/>
                  <a:gd name="connsiteY8" fmla="*/ 289438 h 3025778"/>
                  <a:gd name="connsiteX9" fmla="*/ 1077977 w 3140976"/>
                  <a:gd name="connsiteY9" fmla="*/ 68078 h 3025778"/>
                  <a:gd name="connsiteX10" fmla="*/ 2795146 w 3140976"/>
                  <a:gd name="connsiteY10" fmla="*/ 496015 h 3025778"/>
                  <a:gd name="connsiteX11" fmla="*/ 3059786 w 3140976"/>
                  <a:gd name="connsiteY11" fmla="*/ 1775563 h 3025778"/>
                  <a:gd name="connsiteX12" fmla="*/ 2780272 w 3140976"/>
                  <a:gd name="connsiteY12" fmla="*/ 2200256 h 3025778"/>
                  <a:gd name="connsiteX13" fmla="*/ 2341213 w 3140976"/>
                  <a:gd name="connsiteY13" fmla="*/ 2504701 h 3025778"/>
                  <a:gd name="connsiteX14" fmla="*/ 214561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2145618" y="2568556"/>
                    </a:moveTo>
                    <a:cubicBezTo>
                      <a:pt x="1801369" y="2659843"/>
                      <a:pt x="1530566" y="2884353"/>
                      <a:pt x="1210922" y="3025779"/>
                    </a:cubicBezTo>
                    <a:cubicBezTo>
                      <a:pt x="1204574" y="3021284"/>
                      <a:pt x="1204620" y="3015677"/>
                      <a:pt x="1204667" y="3007706"/>
                    </a:cubicBezTo>
                    <a:cubicBezTo>
                      <a:pt x="1205315" y="2895011"/>
                      <a:pt x="1204342" y="2782315"/>
                      <a:pt x="1205454" y="2669620"/>
                    </a:cubicBezTo>
                    <a:cubicBezTo>
                      <a:pt x="1205686" y="2648073"/>
                      <a:pt x="1198179" y="2641678"/>
                      <a:pt x="1178068" y="2637183"/>
                    </a:cubicBezTo>
                    <a:cubicBezTo>
                      <a:pt x="824783" y="2557805"/>
                      <a:pt x="521960" y="2391728"/>
                      <a:pt x="286977" y="2111935"/>
                    </a:cubicBezTo>
                    <a:cubicBezTo>
                      <a:pt x="157414" y="1957674"/>
                      <a:pt x="67842" y="1782190"/>
                      <a:pt x="26369" y="1584648"/>
                    </a:cubicBezTo>
                    <a:cubicBezTo>
                      <a:pt x="-27060" y="1329971"/>
                      <a:pt x="512" y="1083079"/>
                      <a:pt x="110844" y="846799"/>
                    </a:cubicBezTo>
                    <a:cubicBezTo>
                      <a:pt x="219323" y="614457"/>
                      <a:pt x="386512" y="432671"/>
                      <a:pt x="597399" y="289438"/>
                    </a:cubicBezTo>
                    <a:cubicBezTo>
                      <a:pt x="745266" y="189022"/>
                      <a:pt x="906478" y="117244"/>
                      <a:pt x="1077977" y="68078"/>
                    </a:cubicBezTo>
                    <a:cubicBezTo>
                      <a:pt x="1663789" y="-99760"/>
                      <a:pt x="2366283" y="42685"/>
                      <a:pt x="2795146" y="496015"/>
                    </a:cubicBezTo>
                    <a:cubicBezTo>
                      <a:pt x="3116504" y="835724"/>
                      <a:pt x="3235456" y="1336505"/>
                      <a:pt x="3059786" y="1775563"/>
                    </a:cubicBezTo>
                    <a:cubicBezTo>
                      <a:pt x="2995561" y="1936126"/>
                      <a:pt x="2900706" y="2076393"/>
                      <a:pt x="2780272" y="2200256"/>
                    </a:cubicBezTo>
                    <a:cubicBezTo>
                      <a:pt x="2655297" y="2328753"/>
                      <a:pt x="2505577" y="2433062"/>
                      <a:pt x="2341213" y="2504701"/>
                    </a:cubicBezTo>
                    <a:cubicBezTo>
                      <a:pt x="2278425" y="2532087"/>
                      <a:pt x="2212207" y="2550901"/>
                      <a:pt x="2145618" y="25685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DE7781F-A788-47F0-A75B-A0783D238CF9}"/>
                  </a:ext>
                </a:extLst>
              </p:cNvPr>
              <p:cNvSpPr/>
              <p:nvPr/>
            </p:nvSpPr>
            <p:spPr>
              <a:xfrm>
                <a:off x="549953" y="1739194"/>
                <a:ext cx="2812000" cy="4193680"/>
              </a:xfrm>
              <a:custGeom>
                <a:avLst/>
                <a:gdLst>
                  <a:gd name="connsiteX0" fmla="*/ 2802558 w 2812000"/>
                  <a:gd name="connsiteY0" fmla="*/ 694353 h 4193680"/>
                  <a:gd name="connsiteX1" fmla="*/ 2622162 w 2812000"/>
                  <a:gd name="connsiteY1" fmla="*/ 636337 h 4193680"/>
                  <a:gd name="connsiteX2" fmla="*/ 2611273 w 2812000"/>
                  <a:gd name="connsiteY2" fmla="*/ 632769 h 4193680"/>
                  <a:gd name="connsiteX3" fmla="*/ 2543989 w 2812000"/>
                  <a:gd name="connsiteY3" fmla="*/ 558071 h 4193680"/>
                  <a:gd name="connsiteX4" fmla="*/ 2140334 w 2812000"/>
                  <a:gd name="connsiteY4" fmla="*/ 254414 h 4193680"/>
                  <a:gd name="connsiteX5" fmla="*/ 959950 w 2812000"/>
                  <a:gd name="connsiteY5" fmla="*/ 360206 h 4193680"/>
                  <a:gd name="connsiteX6" fmla="*/ 446704 w 2812000"/>
                  <a:gd name="connsiteY6" fmla="*/ 1084014 h 4193680"/>
                  <a:gd name="connsiteX7" fmla="*/ 386140 w 2812000"/>
                  <a:gd name="connsiteY7" fmla="*/ 1471544 h 4193680"/>
                  <a:gd name="connsiteX8" fmla="*/ 397956 w 2812000"/>
                  <a:gd name="connsiteY8" fmla="*/ 1495038 h 4193680"/>
                  <a:gd name="connsiteX9" fmla="*/ 474461 w 2812000"/>
                  <a:gd name="connsiteY9" fmla="*/ 1607316 h 4193680"/>
                  <a:gd name="connsiteX10" fmla="*/ 474554 w 2812000"/>
                  <a:gd name="connsiteY10" fmla="*/ 2438955 h 4193680"/>
                  <a:gd name="connsiteX11" fmla="*/ 474693 w 2812000"/>
                  <a:gd name="connsiteY11" fmla="*/ 2645116 h 4193680"/>
                  <a:gd name="connsiteX12" fmla="*/ 410514 w 2812000"/>
                  <a:gd name="connsiteY12" fmla="*/ 2747338 h 4193680"/>
                  <a:gd name="connsiteX13" fmla="*/ 401478 w 2812000"/>
                  <a:gd name="connsiteY13" fmla="*/ 2771851 h 4193680"/>
                  <a:gd name="connsiteX14" fmla="*/ 503701 w 2812000"/>
                  <a:gd name="connsiteY14" fmla="*/ 3114572 h 4193680"/>
                  <a:gd name="connsiteX15" fmla="*/ 1086733 w 2812000"/>
                  <a:gd name="connsiteY15" fmla="*/ 3750384 h 4193680"/>
                  <a:gd name="connsiteX16" fmla="*/ 1437933 w 2812000"/>
                  <a:gd name="connsiteY16" fmla="*/ 3870030 h 4193680"/>
                  <a:gd name="connsiteX17" fmla="*/ 1468331 w 2812000"/>
                  <a:gd name="connsiteY17" fmla="*/ 3857843 h 4193680"/>
                  <a:gd name="connsiteX18" fmla="*/ 1687420 w 2812000"/>
                  <a:gd name="connsiteY18" fmla="*/ 3757891 h 4193680"/>
                  <a:gd name="connsiteX19" fmla="*/ 1843581 w 2812000"/>
                  <a:gd name="connsiteY19" fmla="*/ 3954969 h 4193680"/>
                  <a:gd name="connsiteX20" fmla="*/ 1713462 w 2812000"/>
                  <a:gd name="connsiteY20" fmla="*/ 4179942 h 4193680"/>
                  <a:gd name="connsiteX21" fmla="*/ 1451325 w 2812000"/>
                  <a:gd name="connsiteY21" fmla="*/ 4050750 h 4193680"/>
                  <a:gd name="connsiteX22" fmla="*/ 1398592 w 2812000"/>
                  <a:gd name="connsiteY22" fmla="*/ 4003253 h 4193680"/>
                  <a:gd name="connsiteX23" fmla="*/ 800592 w 2812000"/>
                  <a:gd name="connsiteY23" fmla="*/ 3726195 h 4193680"/>
                  <a:gd name="connsiteX24" fmla="*/ 383776 w 2812000"/>
                  <a:gd name="connsiteY24" fmla="*/ 3170781 h 4193680"/>
                  <a:gd name="connsiteX25" fmla="*/ 271591 w 2812000"/>
                  <a:gd name="connsiteY25" fmla="*/ 2773473 h 4193680"/>
                  <a:gd name="connsiteX26" fmla="*/ 250228 w 2812000"/>
                  <a:gd name="connsiteY26" fmla="*/ 2755911 h 4193680"/>
                  <a:gd name="connsiteX27" fmla="*/ 215474 w 2812000"/>
                  <a:gd name="connsiteY27" fmla="*/ 2756004 h 4193680"/>
                  <a:gd name="connsiteX28" fmla="*/ 107320 w 2812000"/>
                  <a:gd name="connsiteY28" fmla="*/ 2648730 h 4193680"/>
                  <a:gd name="connsiteX29" fmla="*/ 107506 w 2812000"/>
                  <a:gd name="connsiteY29" fmla="*/ 2507443 h 4193680"/>
                  <a:gd name="connsiteX30" fmla="*/ 86329 w 2812000"/>
                  <a:gd name="connsiteY30" fmla="*/ 2484599 h 4193680"/>
                  <a:gd name="connsiteX31" fmla="*/ 47729 w 2812000"/>
                  <a:gd name="connsiteY31" fmla="*/ 2478111 h 4193680"/>
                  <a:gd name="connsiteX32" fmla="*/ 93 w 2812000"/>
                  <a:gd name="connsiteY32" fmla="*/ 2413608 h 4193680"/>
                  <a:gd name="connsiteX33" fmla="*/ 0 w 2812000"/>
                  <a:gd name="connsiteY33" fmla="*/ 1841280 h 4193680"/>
                  <a:gd name="connsiteX34" fmla="*/ 73725 w 2812000"/>
                  <a:gd name="connsiteY34" fmla="*/ 1763524 h 4193680"/>
                  <a:gd name="connsiteX35" fmla="*/ 107089 w 2812000"/>
                  <a:gd name="connsiteY35" fmla="*/ 1727565 h 4193680"/>
                  <a:gd name="connsiteX36" fmla="*/ 107228 w 2812000"/>
                  <a:gd name="connsiteY36" fmla="*/ 1602451 h 4193680"/>
                  <a:gd name="connsiteX37" fmla="*/ 220711 w 2812000"/>
                  <a:gd name="connsiteY37" fmla="*/ 1490867 h 4193680"/>
                  <a:gd name="connsiteX38" fmla="*/ 239246 w 2812000"/>
                  <a:gd name="connsiteY38" fmla="*/ 1490914 h 4193680"/>
                  <a:gd name="connsiteX39" fmla="*/ 255650 w 2812000"/>
                  <a:gd name="connsiteY39" fmla="*/ 1475112 h 4193680"/>
                  <a:gd name="connsiteX40" fmla="*/ 281878 w 2812000"/>
                  <a:gd name="connsiteY40" fmla="*/ 1222150 h 4193680"/>
                  <a:gd name="connsiteX41" fmla="*/ 529558 w 2812000"/>
                  <a:gd name="connsiteY41" fmla="*/ 604271 h 4193680"/>
                  <a:gd name="connsiteX42" fmla="*/ 1011247 w 2812000"/>
                  <a:gd name="connsiteY42" fmla="*/ 163081 h 4193680"/>
                  <a:gd name="connsiteX43" fmla="*/ 1357211 w 2812000"/>
                  <a:gd name="connsiteY43" fmla="*/ 34491 h 4193680"/>
                  <a:gd name="connsiteX44" fmla="*/ 1784685 w 2812000"/>
                  <a:gd name="connsiteY44" fmla="*/ 9422 h 4193680"/>
                  <a:gd name="connsiteX45" fmla="*/ 2477725 w 2812000"/>
                  <a:gd name="connsiteY45" fmla="*/ 304321 h 4193680"/>
                  <a:gd name="connsiteX46" fmla="*/ 2750474 w 2812000"/>
                  <a:gd name="connsiteY46" fmla="*/ 601305 h 4193680"/>
                  <a:gd name="connsiteX47" fmla="*/ 2807841 w 2812000"/>
                  <a:gd name="connsiteY47" fmla="*/ 679108 h 4193680"/>
                  <a:gd name="connsiteX48" fmla="*/ 2802558 w 2812000"/>
                  <a:gd name="connsiteY48" fmla="*/ 694353 h 41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812000" h="4193680">
                    <a:moveTo>
                      <a:pt x="2802558" y="694353"/>
                    </a:moveTo>
                    <a:cubicBezTo>
                      <a:pt x="2738889" y="685966"/>
                      <a:pt x="2682773" y="654178"/>
                      <a:pt x="2622162" y="636337"/>
                    </a:cubicBezTo>
                    <a:cubicBezTo>
                      <a:pt x="2618502" y="635271"/>
                      <a:pt x="2614934" y="633974"/>
                      <a:pt x="2611273" y="632769"/>
                    </a:cubicBezTo>
                    <a:cubicBezTo>
                      <a:pt x="2579762" y="616041"/>
                      <a:pt x="2560856" y="587960"/>
                      <a:pt x="2543989" y="558071"/>
                    </a:cubicBezTo>
                    <a:cubicBezTo>
                      <a:pt x="2430923" y="428323"/>
                      <a:pt x="2297468" y="324015"/>
                      <a:pt x="2140334" y="254414"/>
                    </a:cubicBezTo>
                    <a:cubicBezTo>
                      <a:pt x="1728198" y="71840"/>
                      <a:pt x="1331586" y="106502"/>
                      <a:pt x="959950" y="360206"/>
                    </a:cubicBezTo>
                    <a:cubicBezTo>
                      <a:pt x="701335" y="536756"/>
                      <a:pt x="537018" y="785316"/>
                      <a:pt x="446704" y="1084014"/>
                    </a:cubicBezTo>
                    <a:cubicBezTo>
                      <a:pt x="408475" y="1210472"/>
                      <a:pt x="389847" y="1339803"/>
                      <a:pt x="386140" y="1471544"/>
                    </a:cubicBezTo>
                    <a:cubicBezTo>
                      <a:pt x="385862" y="1481600"/>
                      <a:pt x="384425" y="1489941"/>
                      <a:pt x="397956" y="1495038"/>
                    </a:cubicBezTo>
                    <a:cubicBezTo>
                      <a:pt x="455184" y="1516724"/>
                      <a:pt x="474461" y="1545964"/>
                      <a:pt x="474461" y="1607316"/>
                    </a:cubicBezTo>
                    <a:cubicBezTo>
                      <a:pt x="474507" y="1884514"/>
                      <a:pt x="474507" y="2161758"/>
                      <a:pt x="474554" y="2438955"/>
                    </a:cubicBezTo>
                    <a:cubicBezTo>
                      <a:pt x="474554" y="2507675"/>
                      <a:pt x="474276" y="2576395"/>
                      <a:pt x="474693" y="2645116"/>
                    </a:cubicBezTo>
                    <a:cubicBezTo>
                      <a:pt x="474971" y="2693122"/>
                      <a:pt x="456296" y="2728942"/>
                      <a:pt x="410514" y="2747338"/>
                    </a:cubicBezTo>
                    <a:cubicBezTo>
                      <a:pt x="396797" y="2752853"/>
                      <a:pt x="399856" y="2761889"/>
                      <a:pt x="401478" y="2771851"/>
                    </a:cubicBezTo>
                    <a:cubicBezTo>
                      <a:pt x="420847" y="2890478"/>
                      <a:pt x="454535" y="3004935"/>
                      <a:pt x="503701" y="3114572"/>
                    </a:cubicBezTo>
                    <a:cubicBezTo>
                      <a:pt x="627564" y="3390982"/>
                      <a:pt x="818154" y="3606734"/>
                      <a:pt x="1086733" y="3750384"/>
                    </a:cubicBezTo>
                    <a:cubicBezTo>
                      <a:pt x="1197065" y="3809373"/>
                      <a:pt x="1314348" y="3849224"/>
                      <a:pt x="1437933" y="3870030"/>
                    </a:cubicBezTo>
                    <a:cubicBezTo>
                      <a:pt x="1451603" y="3872347"/>
                      <a:pt x="1460222" y="3871374"/>
                      <a:pt x="1468331" y="3857843"/>
                    </a:cubicBezTo>
                    <a:cubicBezTo>
                      <a:pt x="1518284" y="3774294"/>
                      <a:pt x="1603640" y="3735880"/>
                      <a:pt x="1687420" y="3757891"/>
                    </a:cubicBezTo>
                    <a:cubicBezTo>
                      <a:pt x="1773888" y="3780596"/>
                      <a:pt x="1838994" y="3862801"/>
                      <a:pt x="1843581" y="3954969"/>
                    </a:cubicBezTo>
                    <a:cubicBezTo>
                      <a:pt x="1848678" y="4057516"/>
                      <a:pt x="1796779" y="4147274"/>
                      <a:pt x="1713462" y="4179942"/>
                    </a:cubicBezTo>
                    <a:cubicBezTo>
                      <a:pt x="1606050" y="4222064"/>
                      <a:pt x="1485523" y="4164048"/>
                      <a:pt x="1451325" y="4050750"/>
                    </a:cubicBezTo>
                    <a:cubicBezTo>
                      <a:pt x="1442335" y="4020955"/>
                      <a:pt x="1429777" y="4008907"/>
                      <a:pt x="1398592" y="4003253"/>
                    </a:cubicBezTo>
                    <a:cubicBezTo>
                      <a:pt x="1175518" y="3962800"/>
                      <a:pt x="976215" y="3870030"/>
                      <a:pt x="800592" y="3726195"/>
                    </a:cubicBezTo>
                    <a:cubicBezTo>
                      <a:pt x="616118" y="3575038"/>
                      <a:pt x="479744" y="3387970"/>
                      <a:pt x="383776" y="3170781"/>
                    </a:cubicBezTo>
                    <a:cubicBezTo>
                      <a:pt x="327660" y="3043766"/>
                      <a:pt x="293879" y="2910126"/>
                      <a:pt x="271591" y="2773473"/>
                    </a:cubicBezTo>
                    <a:cubicBezTo>
                      <a:pt x="269366" y="2759804"/>
                      <a:pt x="263435" y="2755031"/>
                      <a:pt x="250228" y="2755911"/>
                    </a:cubicBezTo>
                    <a:cubicBezTo>
                      <a:pt x="238690" y="2756699"/>
                      <a:pt x="227059" y="2756096"/>
                      <a:pt x="215474" y="2756004"/>
                    </a:cubicBezTo>
                    <a:cubicBezTo>
                      <a:pt x="150600" y="2755401"/>
                      <a:pt x="108293" y="2713882"/>
                      <a:pt x="107320" y="2648730"/>
                    </a:cubicBezTo>
                    <a:cubicBezTo>
                      <a:pt x="106625" y="2601650"/>
                      <a:pt x="106579" y="2554524"/>
                      <a:pt x="107506" y="2507443"/>
                    </a:cubicBezTo>
                    <a:cubicBezTo>
                      <a:pt x="107830" y="2491271"/>
                      <a:pt x="104864" y="2482838"/>
                      <a:pt x="86329" y="2484599"/>
                    </a:cubicBezTo>
                    <a:cubicBezTo>
                      <a:pt x="73308" y="2485803"/>
                      <a:pt x="60333" y="2482189"/>
                      <a:pt x="47729" y="2478111"/>
                    </a:cubicBezTo>
                    <a:cubicBezTo>
                      <a:pt x="13253" y="2466851"/>
                      <a:pt x="93" y="2449520"/>
                      <a:pt x="93" y="2413608"/>
                    </a:cubicBezTo>
                    <a:cubicBezTo>
                      <a:pt x="0" y="2222739"/>
                      <a:pt x="0" y="2032009"/>
                      <a:pt x="0" y="1841280"/>
                    </a:cubicBezTo>
                    <a:cubicBezTo>
                      <a:pt x="0" y="1790307"/>
                      <a:pt x="22521" y="1766721"/>
                      <a:pt x="73725" y="1763524"/>
                    </a:cubicBezTo>
                    <a:cubicBezTo>
                      <a:pt x="106996" y="1761438"/>
                      <a:pt x="107042" y="1761438"/>
                      <a:pt x="107089" y="1727565"/>
                    </a:cubicBezTo>
                    <a:cubicBezTo>
                      <a:pt x="107135" y="1685860"/>
                      <a:pt x="106625" y="1644155"/>
                      <a:pt x="107228" y="1602451"/>
                    </a:cubicBezTo>
                    <a:cubicBezTo>
                      <a:pt x="108201" y="1531553"/>
                      <a:pt x="149442" y="1491331"/>
                      <a:pt x="220711" y="1490867"/>
                    </a:cubicBezTo>
                    <a:cubicBezTo>
                      <a:pt x="226874" y="1490821"/>
                      <a:pt x="233083" y="1490358"/>
                      <a:pt x="239246" y="1490914"/>
                    </a:cubicBezTo>
                    <a:cubicBezTo>
                      <a:pt x="251063" y="1491933"/>
                      <a:pt x="255326" y="1487299"/>
                      <a:pt x="255650" y="1475112"/>
                    </a:cubicBezTo>
                    <a:cubicBezTo>
                      <a:pt x="258013" y="1390174"/>
                      <a:pt x="266910" y="1305930"/>
                      <a:pt x="281878" y="1222150"/>
                    </a:cubicBezTo>
                    <a:cubicBezTo>
                      <a:pt x="321775" y="998983"/>
                      <a:pt x="400644" y="792174"/>
                      <a:pt x="529558" y="604271"/>
                    </a:cubicBezTo>
                    <a:cubicBezTo>
                      <a:pt x="656294" y="419519"/>
                      <a:pt x="816950" y="273182"/>
                      <a:pt x="1011247" y="163081"/>
                    </a:cubicBezTo>
                    <a:cubicBezTo>
                      <a:pt x="1119587" y="101682"/>
                      <a:pt x="1236731" y="63685"/>
                      <a:pt x="1357211" y="34491"/>
                    </a:cubicBezTo>
                    <a:cubicBezTo>
                      <a:pt x="1498312" y="294"/>
                      <a:pt x="1641221" y="-9298"/>
                      <a:pt x="1784685" y="9422"/>
                    </a:cubicBezTo>
                    <a:cubicBezTo>
                      <a:pt x="2042652" y="43110"/>
                      <a:pt x="2275874" y="136529"/>
                      <a:pt x="2477725" y="304321"/>
                    </a:cubicBezTo>
                    <a:cubicBezTo>
                      <a:pt x="2582311" y="391252"/>
                      <a:pt x="2673042" y="489954"/>
                      <a:pt x="2750474" y="601305"/>
                    </a:cubicBezTo>
                    <a:cubicBezTo>
                      <a:pt x="2774709" y="623455"/>
                      <a:pt x="2791159" y="651397"/>
                      <a:pt x="2807841" y="679108"/>
                    </a:cubicBezTo>
                    <a:cubicBezTo>
                      <a:pt x="2814282" y="689766"/>
                      <a:pt x="2813772" y="690090"/>
                      <a:pt x="2802558" y="69435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1A49F53-BE75-4E19-96BB-F744297533B0}"/>
                  </a:ext>
                </a:extLst>
              </p:cNvPr>
              <p:cNvSpPr/>
              <p:nvPr/>
            </p:nvSpPr>
            <p:spPr>
              <a:xfrm>
                <a:off x="1562896" y="2493672"/>
                <a:ext cx="2305948" cy="2304776"/>
              </a:xfrm>
              <a:custGeom>
                <a:avLst/>
                <a:gdLst>
                  <a:gd name="connsiteX0" fmla="*/ 2305873 w 2305948"/>
                  <a:gd name="connsiteY0" fmla="*/ 1165995 h 2304776"/>
                  <a:gd name="connsiteX1" fmla="*/ 1116176 w 2305948"/>
                  <a:gd name="connsiteY1" fmla="*/ 2304256 h 2304776"/>
                  <a:gd name="connsiteX2" fmla="*/ 667 w 2305948"/>
                  <a:gd name="connsiteY2" fmla="*/ 1110481 h 2304776"/>
                  <a:gd name="connsiteX3" fmla="*/ 1186564 w 2305948"/>
                  <a:gd name="connsiteY3" fmla="*/ 440 h 2304776"/>
                  <a:gd name="connsiteX4" fmla="*/ 2305873 w 2305948"/>
                  <a:gd name="connsiteY4" fmla="*/ 1165995 h 230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948" h="2304776">
                    <a:moveTo>
                      <a:pt x="2305873" y="1165995"/>
                    </a:moveTo>
                    <a:cubicBezTo>
                      <a:pt x="2299432" y="1789573"/>
                      <a:pt x="1789383" y="2323811"/>
                      <a:pt x="1116176" y="2304256"/>
                    </a:cubicBezTo>
                    <a:cubicBezTo>
                      <a:pt x="484720" y="2285906"/>
                      <a:pt x="-20927" y="1763345"/>
                      <a:pt x="667" y="1110481"/>
                    </a:cubicBezTo>
                    <a:cubicBezTo>
                      <a:pt x="21056" y="493483"/>
                      <a:pt x="534904" y="-17122"/>
                      <a:pt x="1186564" y="440"/>
                    </a:cubicBezTo>
                    <a:cubicBezTo>
                      <a:pt x="1808753" y="17214"/>
                      <a:pt x="2313056" y="530229"/>
                      <a:pt x="2305873" y="11659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F68E7F-DBF1-4EF0-BFB1-F1B179C741F7}"/>
                </a:ext>
              </a:extLst>
            </p:cNvPr>
            <p:cNvGrpSpPr/>
            <p:nvPr/>
          </p:nvGrpSpPr>
          <p:grpSpPr>
            <a:xfrm>
              <a:off x="2109810" y="2693477"/>
              <a:ext cx="1150950" cy="1808063"/>
              <a:chOff x="2109810" y="2693477"/>
              <a:chExt cx="1150950" cy="180806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CBDB051-6CCA-42EE-BB73-98C9295957BF}"/>
                  </a:ext>
                </a:extLst>
              </p:cNvPr>
              <p:cNvSpPr/>
              <p:nvPr/>
            </p:nvSpPr>
            <p:spPr>
              <a:xfrm>
                <a:off x="2197873" y="3502273"/>
                <a:ext cx="974657" cy="999267"/>
              </a:xfrm>
              <a:custGeom>
                <a:avLst/>
                <a:gdLst>
                  <a:gd name="connsiteX0" fmla="*/ 183737 w 2150768"/>
                  <a:gd name="connsiteY0" fmla="*/ 2204859 h 2205073"/>
                  <a:gd name="connsiteX1" fmla="*/ 286 w 2150768"/>
                  <a:gd name="connsiteY1" fmla="*/ 2017598 h 2205073"/>
                  <a:gd name="connsiteX2" fmla="*/ 286 w 2150768"/>
                  <a:gd name="connsiteY2" fmla="*/ 188989 h 2205073"/>
                  <a:gd name="connsiteX3" fmla="*/ 185166 w 2150768"/>
                  <a:gd name="connsiteY3" fmla="*/ 489 h 2205073"/>
                  <a:gd name="connsiteX4" fmla="*/ 1967675 w 2150768"/>
                  <a:gd name="connsiteY4" fmla="*/ 584 h 2205073"/>
                  <a:gd name="connsiteX5" fmla="*/ 2150555 w 2150768"/>
                  <a:gd name="connsiteY5" fmla="*/ 190513 h 2205073"/>
                  <a:gd name="connsiteX6" fmla="*/ 2150555 w 2150768"/>
                  <a:gd name="connsiteY6" fmla="*/ 2019122 h 2205073"/>
                  <a:gd name="connsiteX7" fmla="*/ 1966246 w 2150768"/>
                  <a:gd name="connsiteY7" fmla="*/ 2204859 h 2205073"/>
                  <a:gd name="connsiteX8" fmla="*/ 183737 w 2150768"/>
                  <a:gd name="connsiteY8" fmla="*/ 2204859 h 2205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0768" h="2205073">
                    <a:moveTo>
                      <a:pt x="183737" y="2204859"/>
                    </a:moveTo>
                    <a:cubicBezTo>
                      <a:pt x="63913" y="2204764"/>
                      <a:pt x="381" y="2140280"/>
                      <a:pt x="286" y="2017598"/>
                    </a:cubicBezTo>
                    <a:cubicBezTo>
                      <a:pt x="-95" y="1408093"/>
                      <a:pt x="-95" y="798493"/>
                      <a:pt x="286" y="188989"/>
                    </a:cubicBezTo>
                    <a:cubicBezTo>
                      <a:pt x="381" y="68783"/>
                      <a:pt x="66484" y="679"/>
                      <a:pt x="185166" y="489"/>
                    </a:cubicBezTo>
                    <a:cubicBezTo>
                      <a:pt x="779336" y="-178"/>
                      <a:pt x="1373505" y="-178"/>
                      <a:pt x="1967675" y="584"/>
                    </a:cubicBezTo>
                    <a:cubicBezTo>
                      <a:pt x="2086451" y="775"/>
                      <a:pt x="2150459" y="68783"/>
                      <a:pt x="2150555" y="190513"/>
                    </a:cubicBezTo>
                    <a:cubicBezTo>
                      <a:pt x="2150840" y="800017"/>
                      <a:pt x="2150840" y="1409617"/>
                      <a:pt x="2150555" y="2019122"/>
                    </a:cubicBezTo>
                    <a:cubicBezTo>
                      <a:pt x="2150459" y="2142090"/>
                      <a:pt x="2087975" y="2204764"/>
                      <a:pt x="1966246" y="2204859"/>
                    </a:cubicBezTo>
                    <a:cubicBezTo>
                      <a:pt x="1667256" y="2205146"/>
                      <a:pt x="478917" y="2205146"/>
                      <a:pt x="183737" y="22048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AAF910-ABA3-45C2-BDDA-6A8B8EF6B7F5}"/>
                  </a:ext>
                </a:extLst>
              </p:cNvPr>
              <p:cNvSpPr/>
              <p:nvPr/>
            </p:nvSpPr>
            <p:spPr>
              <a:xfrm>
                <a:off x="2414771" y="3085077"/>
                <a:ext cx="540348" cy="417159"/>
              </a:xfrm>
              <a:custGeom>
                <a:avLst/>
                <a:gdLst>
                  <a:gd name="connsiteX0" fmla="*/ 1192344 w 1192381"/>
                  <a:gd name="connsiteY0" fmla="*/ 920446 h 920541"/>
                  <a:gd name="connsiteX1" fmla="*/ 5 w 1192381"/>
                  <a:gd name="connsiteY1" fmla="*/ 920542 h 920541"/>
                  <a:gd name="connsiteX2" fmla="*/ 132593 w 1192381"/>
                  <a:gd name="connsiteY2" fmla="*/ 751568 h 920541"/>
                  <a:gd name="connsiteX3" fmla="*/ 160406 w 1192381"/>
                  <a:gd name="connsiteY3" fmla="*/ 722803 h 920541"/>
                  <a:gd name="connsiteX4" fmla="*/ 271467 w 1192381"/>
                  <a:gd name="connsiteY4" fmla="*/ 635458 h 920541"/>
                  <a:gd name="connsiteX5" fmla="*/ 523499 w 1192381"/>
                  <a:gd name="connsiteY5" fmla="*/ 636220 h 920541"/>
                  <a:gd name="connsiteX6" fmla="*/ 564075 w 1192381"/>
                  <a:gd name="connsiteY6" fmla="*/ 593834 h 920541"/>
                  <a:gd name="connsiteX7" fmla="*/ 563694 w 1192381"/>
                  <a:gd name="connsiteY7" fmla="*/ 232932 h 920541"/>
                  <a:gd name="connsiteX8" fmla="*/ 535976 w 1192381"/>
                  <a:gd name="connsiteY8" fmla="*/ 163780 h 920541"/>
                  <a:gd name="connsiteX9" fmla="*/ 518927 w 1192381"/>
                  <a:gd name="connsiteY9" fmla="*/ 51195 h 920541"/>
                  <a:gd name="connsiteX10" fmla="*/ 602747 w 1192381"/>
                  <a:gd name="connsiteY10" fmla="*/ 522 h 920541"/>
                  <a:gd name="connsiteX11" fmla="*/ 683995 w 1192381"/>
                  <a:gd name="connsiteY11" fmla="*/ 75579 h 920541"/>
                  <a:gd name="connsiteX12" fmla="*/ 642752 w 1192381"/>
                  <a:gd name="connsiteY12" fmla="*/ 174734 h 920541"/>
                  <a:gd name="connsiteX13" fmla="*/ 620559 w 1192381"/>
                  <a:gd name="connsiteY13" fmla="*/ 216930 h 920541"/>
                  <a:gd name="connsiteX14" fmla="*/ 620368 w 1192381"/>
                  <a:gd name="connsiteY14" fmla="*/ 601549 h 920541"/>
                  <a:gd name="connsiteX15" fmla="*/ 654848 w 1192381"/>
                  <a:gd name="connsiteY15" fmla="*/ 635935 h 920541"/>
                  <a:gd name="connsiteX16" fmla="*/ 921167 w 1192381"/>
                  <a:gd name="connsiteY16" fmla="*/ 635458 h 920541"/>
                  <a:gd name="connsiteX17" fmla="*/ 1034134 w 1192381"/>
                  <a:gd name="connsiteY17" fmla="*/ 721945 h 920541"/>
                  <a:gd name="connsiteX18" fmla="*/ 1060328 w 1192381"/>
                  <a:gd name="connsiteY18" fmla="*/ 751854 h 920541"/>
                  <a:gd name="connsiteX19" fmla="*/ 1192344 w 1192381"/>
                  <a:gd name="connsiteY19" fmla="*/ 920446 h 92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2381" h="920541">
                    <a:moveTo>
                      <a:pt x="1192344" y="920446"/>
                    </a:moveTo>
                    <a:cubicBezTo>
                      <a:pt x="794866" y="920446"/>
                      <a:pt x="397388" y="920542"/>
                      <a:pt x="5" y="920542"/>
                    </a:cubicBezTo>
                    <a:cubicBezTo>
                      <a:pt x="-472" y="816814"/>
                      <a:pt x="35057" y="769666"/>
                      <a:pt x="132593" y="751568"/>
                    </a:cubicBezTo>
                    <a:cubicBezTo>
                      <a:pt x="153071" y="747758"/>
                      <a:pt x="156786" y="740329"/>
                      <a:pt x="160406" y="722803"/>
                    </a:cubicBezTo>
                    <a:cubicBezTo>
                      <a:pt x="172788" y="663176"/>
                      <a:pt x="208507" y="635744"/>
                      <a:pt x="271467" y="635458"/>
                    </a:cubicBezTo>
                    <a:cubicBezTo>
                      <a:pt x="355478" y="634982"/>
                      <a:pt x="439583" y="633458"/>
                      <a:pt x="523499" y="636220"/>
                    </a:cubicBezTo>
                    <a:cubicBezTo>
                      <a:pt x="558265" y="637363"/>
                      <a:pt x="564647" y="625838"/>
                      <a:pt x="564075" y="593834"/>
                    </a:cubicBezTo>
                    <a:cubicBezTo>
                      <a:pt x="562170" y="473533"/>
                      <a:pt x="562742" y="353233"/>
                      <a:pt x="563694" y="232932"/>
                    </a:cubicBezTo>
                    <a:cubicBezTo>
                      <a:pt x="563885" y="205119"/>
                      <a:pt x="559408" y="184354"/>
                      <a:pt x="535976" y="163780"/>
                    </a:cubicBezTo>
                    <a:cubicBezTo>
                      <a:pt x="501686" y="133777"/>
                      <a:pt x="497495" y="92343"/>
                      <a:pt x="518927" y="51195"/>
                    </a:cubicBezTo>
                    <a:cubicBezTo>
                      <a:pt x="536262" y="17762"/>
                      <a:pt x="563980" y="-3669"/>
                      <a:pt x="602747" y="522"/>
                    </a:cubicBezTo>
                    <a:cubicBezTo>
                      <a:pt x="646752" y="5189"/>
                      <a:pt x="674756" y="33002"/>
                      <a:pt x="683995" y="75579"/>
                    </a:cubicBezTo>
                    <a:cubicBezTo>
                      <a:pt x="692853" y="116632"/>
                      <a:pt x="675708" y="150826"/>
                      <a:pt x="642752" y="174734"/>
                    </a:cubicBezTo>
                    <a:cubicBezTo>
                      <a:pt x="626750" y="186355"/>
                      <a:pt x="620368" y="197308"/>
                      <a:pt x="620559" y="216930"/>
                    </a:cubicBezTo>
                    <a:cubicBezTo>
                      <a:pt x="621416" y="345136"/>
                      <a:pt x="621797" y="473343"/>
                      <a:pt x="620368" y="601549"/>
                    </a:cubicBezTo>
                    <a:cubicBezTo>
                      <a:pt x="620082" y="628696"/>
                      <a:pt x="627702" y="636506"/>
                      <a:pt x="654848" y="635935"/>
                    </a:cubicBezTo>
                    <a:cubicBezTo>
                      <a:pt x="743621" y="634315"/>
                      <a:pt x="832394" y="635077"/>
                      <a:pt x="921167" y="635458"/>
                    </a:cubicBezTo>
                    <a:cubicBezTo>
                      <a:pt x="983747" y="635744"/>
                      <a:pt x="1018322" y="662033"/>
                      <a:pt x="1034134" y="721945"/>
                    </a:cubicBezTo>
                    <a:cubicBezTo>
                      <a:pt x="1038134" y="737185"/>
                      <a:pt x="1038039" y="747758"/>
                      <a:pt x="1060328" y="751854"/>
                    </a:cubicBezTo>
                    <a:cubicBezTo>
                      <a:pt x="1159293" y="770047"/>
                      <a:pt x="1193678" y="816148"/>
                      <a:pt x="1192344" y="920446"/>
                    </a:cubicBezTo>
                    <a:close/>
                  </a:path>
                </a:pathLst>
              </a:custGeom>
              <a:solidFill>
                <a:srgbClr val="2B2B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24C2E0D-3DC3-42C9-B1A6-F92A66AC7514}"/>
                  </a:ext>
                </a:extLst>
              </p:cNvPr>
              <p:cNvSpPr/>
              <p:nvPr/>
            </p:nvSpPr>
            <p:spPr>
              <a:xfrm>
                <a:off x="2188701" y="2693477"/>
                <a:ext cx="343211" cy="670727"/>
              </a:xfrm>
              <a:custGeom>
                <a:avLst/>
                <a:gdLst>
                  <a:gd name="connsiteX0" fmla="*/ 238 w 757361"/>
                  <a:gd name="connsiteY0" fmla="*/ 982869 h 1480088"/>
                  <a:gd name="connsiteX1" fmla="*/ 616696 w 757361"/>
                  <a:gd name="connsiteY1" fmla="*/ 14557 h 1480088"/>
                  <a:gd name="connsiteX2" fmla="*/ 754428 w 757361"/>
                  <a:gd name="connsiteY2" fmla="*/ 69516 h 1480088"/>
                  <a:gd name="connsiteX3" fmla="*/ 708232 w 757361"/>
                  <a:gd name="connsiteY3" fmla="*/ 169148 h 1480088"/>
                  <a:gd name="connsiteX4" fmla="*/ 528114 w 757361"/>
                  <a:gd name="connsiteY4" fmla="*/ 274018 h 1480088"/>
                  <a:gd name="connsiteX5" fmla="*/ 184357 w 757361"/>
                  <a:gd name="connsiteY5" fmla="*/ 908955 h 1480088"/>
                  <a:gd name="connsiteX6" fmla="*/ 252937 w 757361"/>
                  <a:gd name="connsiteY6" fmla="*/ 1333960 h 1480088"/>
                  <a:gd name="connsiteX7" fmla="*/ 258175 w 757361"/>
                  <a:gd name="connsiteY7" fmla="*/ 1428543 h 1480088"/>
                  <a:gd name="connsiteX8" fmla="*/ 172927 w 757361"/>
                  <a:gd name="connsiteY8" fmla="*/ 1479978 h 1480088"/>
                  <a:gd name="connsiteX9" fmla="*/ 90726 w 757361"/>
                  <a:gd name="connsiteY9" fmla="*/ 1417018 h 1480088"/>
                  <a:gd name="connsiteX10" fmla="*/ 238 w 757361"/>
                  <a:gd name="connsiteY10" fmla="*/ 982869 h 148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7361" h="1480088">
                    <a:moveTo>
                      <a:pt x="238" y="982869"/>
                    </a:moveTo>
                    <a:cubicBezTo>
                      <a:pt x="19669" y="542814"/>
                      <a:pt x="215218" y="213439"/>
                      <a:pt x="616696" y="14557"/>
                    </a:cubicBezTo>
                    <a:cubicBezTo>
                      <a:pt x="682324" y="-18018"/>
                      <a:pt x="738997" y="5699"/>
                      <a:pt x="754428" y="69516"/>
                    </a:cubicBezTo>
                    <a:cubicBezTo>
                      <a:pt x="765382" y="114760"/>
                      <a:pt x="744712" y="145431"/>
                      <a:pt x="708232" y="169148"/>
                    </a:cubicBezTo>
                    <a:cubicBezTo>
                      <a:pt x="649939" y="207057"/>
                      <a:pt x="584883" y="232108"/>
                      <a:pt x="528114" y="274018"/>
                    </a:cubicBezTo>
                    <a:cubicBezTo>
                      <a:pt x="313325" y="432705"/>
                      <a:pt x="214075" y="651875"/>
                      <a:pt x="184357" y="908955"/>
                    </a:cubicBezTo>
                    <a:cubicBezTo>
                      <a:pt x="167307" y="1056783"/>
                      <a:pt x="194548" y="1197848"/>
                      <a:pt x="252937" y="1333960"/>
                    </a:cubicBezTo>
                    <a:cubicBezTo>
                      <a:pt x="265891" y="1364250"/>
                      <a:pt x="280083" y="1395968"/>
                      <a:pt x="258175" y="1428543"/>
                    </a:cubicBezTo>
                    <a:cubicBezTo>
                      <a:pt x="237792" y="1458738"/>
                      <a:pt x="211884" y="1481883"/>
                      <a:pt x="172927" y="1479978"/>
                    </a:cubicBezTo>
                    <a:cubicBezTo>
                      <a:pt x="131969" y="1477883"/>
                      <a:pt x="106633" y="1452165"/>
                      <a:pt x="90726" y="1417018"/>
                    </a:cubicBezTo>
                    <a:cubicBezTo>
                      <a:pt x="28623" y="1279572"/>
                      <a:pt x="-3095" y="1135935"/>
                      <a:pt x="238" y="9828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980ED2-BD2A-4028-A60D-7799EB401A06}"/>
                  </a:ext>
                </a:extLst>
              </p:cNvPr>
              <p:cNvSpPr/>
              <p:nvPr/>
            </p:nvSpPr>
            <p:spPr>
              <a:xfrm>
                <a:off x="2837521" y="2704988"/>
                <a:ext cx="342631" cy="671145"/>
              </a:xfrm>
              <a:custGeom>
                <a:avLst/>
                <a:gdLst>
                  <a:gd name="connsiteX0" fmla="*/ 755243 w 756081"/>
                  <a:gd name="connsiteY0" fmla="*/ 992137 h 1481009"/>
                  <a:gd name="connsiteX1" fmla="*/ 670470 w 756081"/>
                  <a:gd name="connsiteY1" fmla="*/ 1411999 h 1481009"/>
                  <a:gd name="connsiteX2" fmla="*/ 555122 w 756081"/>
                  <a:gd name="connsiteY2" fmla="*/ 1475245 h 1481009"/>
                  <a:gd name="connsiteX3" fmla="*/ 502925 w 756081"/>
                  <a:gd name="connsiteY3" fmla="*/ 1345324 h 1481009"/>
                  <a:gd name="connsiteX4" fmla="*/ 579221 w 756081"/>
                  <a:gd name="connsiteY4" fmla="*/ 958228 h 1481009"/>
                  <a:gd name="connsiteX5" fmla="*/ 97351 w 756081"/>
                  <a:gd name="connsiteY5" fmla="*/ 196418 h 1481009"/>
                  <a:gd name="connsiteX6" fmla="*/ 44201 w 756081"/>
                  <a:gd name="connsiteY6" fmla="*/ 165176 h 1481009"/>
                  <a:gd name="connsiteX7" fmla="*/ 15341 w 756081"/>
                  <a:gd name="connsiteY7" fmla="*/ 41637 h 1481009"/>
                  <a:gd name="connsiteX8" fmla="*/ 131736 w 756081"/>
                  <a:gd name="connsiteY8" fmla="*/ 9728 h 1481009"/>
                  <a:gd name="connsiteX9" fmla="*/ 588270 w 756081"/>
                  <a:gd name="connsiteY9" fmla="*/ 405016 h 1481009"/>
                  <a:gd name="connsiteX10" fmla="*/ 755243 w 756081"/>
                  <a:gd name="connsiteY10" fmla="*/ 992137 h 14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081" h="1481009">
                    <a:moveTo>
                      <a:pt x="755243" y="992137"/>
                    </a:moveTo>
                    <a:cubicBezTo>
                      <a:pt x="761529" y="1133297"/>
                      <a:pt x="732383" y="1275982"/>
                      <a:pt x="670470" y="1411999"/>
                    </a:cubicBezTo>
                    <a:cubicBezTo>
                      <a:pt x="643896" y="1470292"/>
                      <a:pt x="601033" y="1492676"/>
                      <a:pt x="555122" y="1475245"/>
                    </a:cubicBezTo>
                    <a:cubicBezTo>
                      <a:pt x="498163" y="1453718"/>
                      <a:pt x="476922" y="1406760"/>
                      <a:pt x="502925" y="1345324"/>
                    </a:cubicBezTo>
                    <a:cubicBezTo>
                      <a:pt x="555504" y="1221213"/>
                      <a:pt x="589793" y="1092054"/>
                      <a:pt x="579221" y="958228"/>
                    </a:cubicBezTo>
                    <a:cubicBezTo>
                      <a:pt x="552551" y="621805"/>
                      <a:pt x="414914" y="351390"/>
                      <a:pt x="97351" y="196418"/>
                    </a:cubicBezTo>
                    <a:cubicBezTo>
                      <a:pt x="78968" y="187465"/>
                      <a:pt x="60966" y="176892"/>
                      <a:pt x="44201" y="165176"/>
                    </a:cubicBezTo>
                    <a:cubicBezTo>
                      <a:pt x="-2566" y="132601"/>
                      <a:pt x="-12282" y="89072"/>
                      <a:pt x="15341" y="41637"/>
                    </a:cubicBezTo>
                    <a:cubicBezTo>
                      <a:pt x="38201" y="2489"/>
                      <a:pt x="85254" y="-11131"/>
                      <a:pt x="131736" y="9728"/>
                    </a:cubicBezTo>
                    <a:cubicBezTo>
                      <a:pt x="323379" y="95930"/>
                      <a:pt x="475303" y="228518"/>
                      <a:pt x="588270" y="405016"/>
                    </a:cubicBezTo>
                    <a:cubicBezTo>
                      <a:pt x="687615" y="560178"/>
                      <a:pt x="763244" y="755060"/>
                      <a:pt x="755243" y="9921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C5F92D3-0D6D-4E77-83FB-99BDE8CE307E}"/>
                  </a:ext>
                </a:extLst>
              </p:cNvPr>
              <p:cNvSpPr/>
              <p:nvPr/>
            </p:nvSpPr>
            <p:spPr>
              <a:xfrm>
                <a:off x="2323516" y="2816663"/>
                <a:ext cx="264110" cy="491452"/>
              </a:xfrm>
              <a:custGeom>
                <a:avLst/>
                <a:gdLst>
                  <a:gd name="connsiteX0" fmla="*/ 496 w 582809"/>
                  <a:gd name="connsiteY0" fmla="*/ 712941 h 1084484"/>
                  <a:gd name="connsiteX1" fmla="*/ 437503 w 582809"/>
                  <a:gd name="connsiteY1" fmla="*/ 15996 h 1084484"/>
                  <a:gd name="connsiteX2" fmla="*/ 569996 w 582809"/>
                  <a:gd name="connsiteY2" fmla="*/ 44762 h 1084484"/>
                  <a:gd name="connsiteX3" fmla="*/ 518656 w 582809"/>
                  <a:gd name="connsiteY3" fmla="*/ 176397 h 1084484"/>
                  <a:gd name="connsiteX4" fmla="*/ 188043 w 582809"/>
                  <a:gd name="connsiteY4" fmla="*/ 623977 h 1084484"/>
                  <a:gd name="connsiteX5" fmla="*/ 218904 w 582809"/>
                  <a:gd name="connsiteY5" fmla="*/ 917728 h 1084484"/>
                  <a:gd name="connsiteX6" fmla="*/ 232430 w 582809"/>
                  <a:gd name="connsiteY6" fmla="*/ 953161 h 1084484"/>
                  <a:gd name="connsiteX7" fmla="*/ 182709 w 582809"/>
                  <a:gd name="connsiteY7" fmla="*/ 1078796 h 1084484"/>
                  <a:gd name="connsiteX8" fmla="*/ 65171 w 582809"/>
                  <a:gd name="connsiteY8" fmla="*/ 1017931 h 1084484"/>
                  <a:gd name="connsiteX9" fmla="*/ 12307 w 582809"/>
                  <a:gd name="connsiteY9" fmla="*/ 845910 h 1084484"/>
                  <a:gd name="connsiteX10" fmla="*/ 496 w 582809"/>
                  <a:gd name="connsiteY10" fmla="*/ 712941 h 108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2809" h="1084484">
                    <a:moveTo>
                      <a:pt x="496" y="712941"/>
                    </a:moveTo>
                    <a:cubicBezTo>
                      <a:pt x="14402" y="398711"/>
                      <a:pt x="151753" y="160872"/>
                      <a:pt x="437503" y="15996"/>
                    </a:cubicBezTo>
                    <a:cubicBezTo>
                      <a:pt x="495605" y="-13436"/>
                      <a:pt x="545135" y="-1339"/>
                      <a:pt x="569996" y="44762"/>
                    </a:cubicBezTo>
                    <a:cubicBezTo>
                      <a:pt x="597809" y="96292"/>
                      <a:pt x="580187" y="144298"/>
                      <a:pt x="518656" y="176397"/>
                    </a:cubicBezTo>
                    <a:cubicBezTo>
                      <a:pt x="335395" y="272124"/>
                      <a:pt x="219095" y="418332"/>
                      <a:pt x="188043" y="623977"/>
                    </a:cubicBezTo>
                    <a:cubicBezTo>
                      <a:pt x="173089" y="722942"/>
                      <a:pt x="177566" y="823050"/>
                      <a:pt x="218904" y="917728"/>
                    </a:cubicBezTo>
                    <a:cubicBezTo>
                      <a:pt x="223952" y="929349"/>
                      <a:pt x="228429" y="941160"/>
                      <a:pt x="232430" y="953161"/>
                    </a:cubicBezTo>
                    <a:cubicBezTo>
                      <a:pt x="252337" y="1012311"/>
                      <a:pt x="233573" y="1059460"/>
                      <a:pt x="182709" y="1078796"/>
                    </a:cubicBezTo>
                    <a:cubicBezTo>
                      <a:pt x="136608" y="1096322"/>
                      <a:pt x="87840" y="1072605"/>
                      <a:pt x="65171" y="1017931"/>
                    </a:cubicBezTo>
                    <a:cubicBezTo>
                      <a:pt x="42120" y="962400"/>
                      <a:pt x="23546" y="905060"/>
                      <a:pt x="12307" y="845910"/>
                    </a:cubicBezTo>
                    <a:cubicBezTo>
                      <a:pt x="4115" y="802476"/>
                      <a:pt x="-1790" y="758470"/>
                      <a:pt x="496" y="71294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F686783-665D-45CB-BB14-20255B82D157}"/>
                  </a:ext>
                </a:extLst>
              </p:cNvPr>
              <p:cNvSpPr/>
              <p:nvPr/>
            </p:nvSpPr>
            <p:spPr>
              <a:xfrm>
                <a:off x="2781227" y="2827861"/>
                <a:ext cx="264021" cy="491244"/>
              </a:xfrm>
              <a:custGeom>
                <a:avLst/>
                <a:gdLst>
                  <a:gd name="connsiteX0" fmla="*/ 582573 w 582614"/>
                  <a:gd name="connsiteY0" fmla="*/ 697468 h 1084025"/>
                  <a:gd name="connsiteX1" fmla="*/ 518946 w 582614"/>
                  <a:gd name="connsiteY1" fmla="*/ 1015793 h 1084025"/>
                  <a:gd name="connsiteX2" fmla="*/ 393406 w 582614"/>
                  <a:gd name="connsiteY2" fmla="*/ 1075991 h 1084025"/>
                  <a:gd name="connsiteX3" fmla="*/ 353496 w 582614"/>
                  <a:gd name="connsiteY3" fmla="*/ 946451 h 1084025"/>
                  <a:gd name="connsiteX4" fmla="*/ 70509 w 582614"/>
                  <a:gd name="connsiteY4" fmla="*/ 180451 h 1084025"/>
                  <a:gd name="connsiteX5" fmla="*/ 18502 w 582614"/>
                  <a:gd name="connsiteY5" fmla="*/ 39004 h 1084025"/>
                  <a:gd name="connsiteX6" fmla="*/ 139946 w 582614"/>
                  <a:gd name="connsiteY6" fmla="*/ 13382 h 1084025"/>
                  <a:gd name="connsiteX7" fmla="*/ 524280 w 582614"/>
                  <a:gd name="connsiteY7" fmla="*/ 416194 h 1084025"/>
                  <a:gd name="connsiteX8" fmla="*/ 582573 w 582614"/>
                  <a:gd name="connsiteY8" fmla="*/ 697468 h 108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614" h="1084025">
                    <a:moveTo>
                      <a:pt x="582573" y="697468"/>
                    </a:moveTo>
                    <a:cubicBezTo>
                      <a:pt x="583811" y="824531"/>
                      <a:pt x="557427" y="921686"/>
                      <a:pt x="518946" y="1015793"/>
                    </a:cubicBezTo>
                    <a:cubicBezTo>
                      <a:pt x="494466" y="1075515"/>
                      <a:pt x="445603" y="1097422"/>
                      <a:pt x="393406" y="1075991"/>
                    </a:cubicBezTo>
                    <a:cubicBezTo>
                      <a:pt x="346734" y="1056751"/>
                      <a:pt x="328255" y="1003601"/>
                      <a:pt x="353496" y="946451"/>
                    </a:cubicBezTo>
                    <a:cubicBezTo>
                      <a:pt x="478750" y="662320"/>
                      <a:pt x="357021" y="321897"/>
                      <a:pt x="70509" y="180451"/>
                    </a:cubicBezTo>
                    <a:cubicBezTo>
                      <a:pt x="-72" y="145589"/>
                      <a:pt x="-18169" y="90249"/>
                      <a:pt x="18502" y="39004"/>
                    </a:cubicBezTo>
                    <a:cubicBezTo>
                      <a:pt x="47649" y="-1667"/>
                      <a:pt x="87939" y="-11097"/>
                      <a:pt x="139946" y="13382"/>
                    </a:cubicBezTo>
                    <a:cubicBezTo>
                      <a:pt x="320159" y="97964"/>
                      <a:pt x="446175" y="234457"/>
                      <a:pt x="524280" y="416194"/>
                    </a:cubicBezTo>
                    <a:cubicBezTo>
                      <a:pt x="566190" y="513730"/>
                      <a:pt x="579620" y="616696"/>
                      <a:pt x="582573" y="6974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9A54F3-D65E-46C7-B4AD-BD1A605A529B}"/>
                  </a:ext>
                </a:extLst>
              </p:cNvPr>
              <p:cNvSpPr/>
              <p:nvPr/>
            </p:nvSpPr>
            <p:spPr>
              <a:xfrm>
                <a:off x="3170099" y="3634707"/>
                <a:ext cx="90661" cy="429096"/>
              </a:xfrm>
              <a:custGeom>
                <a:avLst/>
                <a:gdLst>
                  <a:gd name="connsiteX0" fmla="*/ 59159 w 200062"/>
                  <a:gd name="connsiteY0" fmla="*/ 945261 h 946882"/>
                  <a:gd name="connsiteX1" fmla="*/ 9 w 200062"/>
                  <a:gd name="connsiteY1" fmla="*/ 885730 h 946882"/>
                  <a:gd name="connsiteX2" fmla="*/ 866 w 200062"/>
                  <a:gd name="connsiteY2" fmla="*/ 0 h 946882"/>
                  <a:gd name="connsiteX3" fmla="*/ 199939 w 200062"/>
                  <a:gd name="connsiteY3" fmla="*/ 216313 h 946882"/>
                  <a:gd name="connsiteX4" fmla="*/ 199748 w 200062"/>
                  <a:gd name="connsiteY4" fmla="*/ 767810 h 946882"/>
                  <a:gd name="connsiteX5" fmla="*/ 59159 w 200062"/>
                  <a:gd name="connsiteY5" fmla="*/ 945261 h 946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62" h="946882">
                    <a:moveTo>
                      <a:pt x="59159" y="945261"/>
                    </a:moveTo>
                    <a:cubicBezTo>
                      <a:pt x="11534" y="952976"/>
                      <a:pt x="-372" y="933164"/>
                      <a:pt x="9" y="885730"/>
                    </a:cubicBezTo>
                    <a:cubicBezTo>
                      <a:pt x="2295" y="590455"/>
                      <a:pt x="961" y="295275"/>
                      <a:pt x="866" y="0"/>
                    </a:cubicBezTo>
                    <a:cubicBezTo>
                      <a:pt x="142408" y="10763"/>
                      <a:pt x="199939" y="73247"/>
                      <a:pt x="199939" y="216313"/>
                    </a:cubicBezTo>
                    <a:cubicBezTo>
                      <a:pt x="199939" y="400145"/>
                      <a:pt x="200320" y="583978"/>
                      <a:pt x="199748" y="767810"/>
                    </a:cubicBezTo>
                    <a:cubicBezTo>
                      <a:pt x="199462" y="858584"/>
                      <a:pt x="146789" y="923925"/>
                      <a:pt x="59159" y="945261"/>
                    </a:cubicBezTo>
                    <a:close/>
                  </a:path>
                </a:pathLst>
              </a:custGeom>
              <a:solidFill>
                <a:srgbClr val="2B2C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FEE8AA2-436E-4C36-BC81-DB2B57887705}"/>
                  </a:ext>
                </a:extLst>
              </p:cNvPr>
              <p:cNvSpPr/>
              <p:nvPr/>
            </p:nvSpPr>
            <p:spPr>
              <a:xfrm>
                <a:off x="2109810" y="3634949"/>
                <a:ext cx="89793" cy="428717"/>
              </a:xfrm>
              <a:custGeom>
                <a:avLst/>
                <a:gdLst>
                  <a:gd name="connsiteX0" fmla="*/ 196995 w 198147"/>
                  <a:gd name="connsiteY0" fmla="*/ 37 h 946047"/>
                  <a:gd name="connsiteX1" fmla="*/ 198138 w 198147"/>
                  <a:gd name="connsiteY1" fmla="*/ 885005 h 946047"/>
                  <a:gd name="connsiteX2" fmla="*/ 139178 w 198147"/>
                  <a:gd name="connsiteY2" fmla="*/ 944250 h 946047"/>
                  <a:gd name="connsiteX3" fmla="*/ 1447 w 198147"/>
                  <a:gd name="connsiteY3" fmla="*/ 769466 h 946047"/>
                  <a:gd name="connsiteX4" fmla="*/ 1066 w 198147"/>
                  <a:gd name="connsiteY4" fmla="*/ 180631 h 946047"/>
                  <a:gd name="connsiteX5" fmla="*/ 196995 w 198147"/>
                  <a:gd name="connsiteY5" fmla="*/ 37 h 946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147" h="946047">
                    <a:moveTo>
                      <a:pt x="196995" y="37"/>
                    </a:moveTo>
                    <a:cubicBezTo>
                      <a:pt x="196995" y="295026"/>
                      <a:pt x="195852" y="590015"/>
                      <a:pt x="198138" y="885005"/>
                    </a:cubicBezTo>
                    <a:cubicBezTo>
                      <a:pt x="198519" y="932058"/>
                      <a:pt x="187280" y="952537"/>
                      <a:pt x="139178" y="944250"/>
                    </a:cubicBezTo>
                    <a:cubicBezTo>
                      <a:pt x="52882" y="921200"/>
                      <a:pt x="2495" y="861764"/>
                      <a:pt x="1447" y="769466"/>
                    </a:cubicBezTo>
                    <a:cubicBezTo>
                      <a:pt x="-839" y="573251"/>
                      <a:pt x="18" y="376941"/>
                      <a:pt x="1066" y="180631"/>
                    </a:cubicBezTo>
                    <a:cubicBezTo>
                      <a:pt x="1542" y="85476"/>
                      <a:pt x="71837" y="-2059"/>
                      <a:pt x="196995" y="37"/>
                    </a:cubicBezTo>
                    <a:close/>
                  </a:path>
                </a:pathLst>
              </a:custGeom>
              <a:solidFill>
                <a:srgbClr val="2C2C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3D43A3-0AAC-4BC3-9A58-7092B48F398E}"/>
                  </a:ext>
                </a:extLst>
              </p:cNvPr>
              <p:cNvSpPr/>
              <p:nvPr/>
            </p:nvSpPr>
            <p:spPr>
              <a:xfrm>
                <a:off x="2458456" y="2939664"/>
                <a:ext cx="185988" cy="312806"/>
              </a:xfrm>
              <a:custGeom>
                <a:avLst/>
                <a:gdLst>
                  <a:gd name="connsiteX0" fmla="*/ 0 w 410419"/>
                  <a:gd name="connsiteY0" fmla="*/ 447515 h 690267"/>
                  <a:gd name="connsiteX1" fmla="*/ 264128 w 410419"/>
                  <a:gd name="connsiteY1" fmla="*/ 16032 h 690267"/>
                  <a:gd name="connsiteX2" fmla="*/ 396335 w 410419"/>
                  <a:gd name="connsiteY2" fmla="*/ 43940 h 690267"/>
                  <a:gd name="connsiteX3" fmla="*/ 350234 w 410419"/>
                  <a:gd name="connsiteY3" fmla="*/ 173480 h 690267"/>
                  <a:gd name="connsiteX4" fmla="*/ 180594 w 410419"/>
                  <a:gd name="connsiteY4" fmla="*/ 449515 h 690267"/>
                  <a:gd name="connsiteX5" fmla="*/ 206312 w 410419"/>
                  <a:gd name="connsiteY5" fmla="*/ 554576 h 690267"/>
                  <a:gd name="connsiteX6" fmla="*/ 162211 w 410419"/>
                  <a:gd name="connsiteY6" fmla="*/ 681258 h 690267"/>
                  <a:gd name="connsiteX7" fmla="*/ 39148 w 410419"/>
                  <a:gd name="connsiteY7" fmla="*/ 626489 h 690267"/>
                  <a:gd name="connsiteX8" fmla="*/ 0 w 410419"/>
                  <a:gd name="connsiteY8" fmla="*/ 447515 h 69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419" h="690267">
                    <a:moveTo>
                      <a:pt x="0" y="447515"/>
                    </a:moveTo>
                    <a:cubicBezTo>
                      <a:pt x="10001" y="255395"/>
                      <a:pt x="91535" y="107567"/>
                      <a:pt x="264128" y="16032"/>
                    </a:cubicBezTo>
                    <a:cubicBezTo>
                      <a:pt x="319754" y="-13495"/>
                      <a:pt x="370618" y="-1113"/>
                      <a:pt x="396335" y="43940"/>
                    </a:cubicBezTo>
                    <a:cubicBezTo>
                      <a:pt x="424625" y="93756"/>
                      <a:pt x="410813" y="140333"/>
                      <a:pt x="350234" y="173480"/>
                    </a:cubicBezTo>
                    <a:cubicBezTo>
                      <a:pt x="240030" y="233774"/>
                      <a:pt x="183547" y="324833"/>
                      <a:pt x="180594" y="449515"/>
                    </a:cubicBezTo>
                    <a:cubicBezTo>
                      <a:pt x="179737" y="486662"/>
                      <a:pt x="192977" y="520476"/>
                      <a:pt x="206312" y="554576"/>
                    </a:cubicBezTo>
                    <a:cubicBezTo>
                      <a:pt x="229934" y="614869"/>
                      <a:pt x="214313" y="657922"/>
                      <a:pt x="162211" y="681258"/>
                    </a:cubicBezTo>
                    <a:cubicBezTo>
                      <a:pt x="112300" y="703642"/>
                      <a:pt x="66485" y="683925"/>
                      <a:pt x="39148" y="626489"/>
                    </a:cubicBezTo>
                    <a:cubicBezTo>
                      <a:pt x="12097" y="569816"/>
                      <a:pt x="4858" y="508570"/>
                      <a:pt x="0" y="4475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FB0EF5-167C-4080-8C5D-61B472B2966B}"/>
                  </a:ext>
                </a:extLst>
              </p:cNvPr>
              <p:cNvSpPr/>
              <p:nvPr/>
            </p:nvSpPr>
            <p:spPr>
              <a:xfrm>
                <a:off x="2725394" y="2950098"/>
                <a:ext cx="185897" cy="312437"/>
              </a:xfrm>
              <a:custGeom>
                <a:avLst/>
                <a:gdLst>
                  <a:gd name="connsiteX0" fmla="*/ 410217 w 410217"/>
                  <a:gd name="connsiteY0" fmla="*/ 448874 h 689452"/>
                  <a:gd name="connsiteX1" fmla="*/ 367164 w 410217"/>
                  <a:gd name="connsiteY1" fmla="*/ 632135 h 689452"/>
                  <a:gd name="connsiteX2" fmla="*/ 244387 w 410217"/>
                  <a:gd name="connsiteY2" fmla="*/ 680141 h 689452"/>
                  <a:gd name="connsiteX3" fmla="*/ 203239 w 410217"/>
                  <a:gd name="connsiteY3" fmla="*/ 560411 h 689452"/>
                  <a:gd name="connsiteX4" fmla="*/ 57221 w 410217"/>
                  <a:gd name="connsiteY4" fmla="*/ 171601 h 689452"/>
                  <a:gd name="connsiteX5" fmla="*/ 10072 w 410217"/>
                  <a:gd name="connsiteY5" fmla="*/ 49871 h 689452"/>
                  <a:gd name="connsiteX6" fmla="*/ 140374 w 410217"/>
                  <a:gd name="connsiteY6" fmla="*/ 13295 h 689452"/>
                  <a:gd name="connsiteX7" fmla="*/ 410217 w 410217"/>
                  <a:gd name="connsiteY7" fmla="*/ 448874 h 6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0217" h="689452">
                    <a:moveTo>
                      <a:pt x="410217" y="448874"/>
                    </a:moveTo>
                    <a:cubicBezTo>
                      <a:pt x="404502" y="512405"/>
                      <a:pt x="398121" y="575175"/>
                      <a:pt x="367164" y="632135"/>
                    </a:cubicBezTo>
                    <a:cubicBezTo>
                      <a:pt x="338685" y="684522"/>
                      <a:pt x="292869" y="702239"/>
                      <a:pt x="244387" y="680141"/>
                    </a:cubicBezTo>
                    <a:cubicBezTo>
                      <a:pt x="199620" y="659662"/>
                      <a:pt x="177807" y="611180"/>
                      <a:pt x="203239" y="560411"/>
                    </a:cubicBezTo>
                    <a:cubicBezTo>
                      <a:pt x="271819" y="423442"/>
                      <a:pt x="197905" y="234180"/>
                      <a:pt x="57221" y="171601"/>
                    </a:cubicBezTo>
                    <a:cubicBezTo>
                      <a:pt x="3405" y="147693"/>
                      <a:pt x="-12788" y="94734"/>
                      <a:pt x="10072" y="49871"/>
                    </a:cubicBezTo>
                    <a:cubicBezTo>
                      <a:pt x="34361" y="2246"/>
                      <a:pt x="86844" y="-14137"/>
                      <a:pt x="140374" y="13295"/>
                    </a:cubicBezTo>
                    <a:cubicBezTo>
                      <a:pt x="317825" y="104069"/>
                      <a:pt x="400311" y="254278"/>
                      <a:pt x="410217" y="448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83CC72F-B474-4F16-BFC5-EBF404ADAB87}"/>
                  </a:ext>
                </a:extLst>
              </p:cNvPr>
              <p:cNvSpPr/>
              <p:nvPr/>
            </p:nvSpPr>
            <p:spPr>
              <a:xfrm>
                <a:off x="2274906" y="3592594"/>
                <a:ext cx="821494" cy="818896"/>
              </a:xfrm>
              <a:custGeom>
                <a:avLst/>
                <a:gdLst>
                  <a:gd name="connsiteX0" fmla="*/ 1658624 w 1812786"/>
                  <a:gd name="connsiteY0" fmla="*/ 158 h 1807050"/>
                  <a:gd name="connsiteX1" fmla="*/ 1812358 w 1812786"/>
                  <a:gd name="connsiteY1" fmla="*/ 152939 h 1807050"/>
                  <a:gd name="connsiteX2" fmla="*/ 1812358 w 1812786"/>
                  <a:gd name="connsiteY2" fmla="*/ 1645602 h 1807050"/>
                  <a:gd name="connsiteX3" fmla="*/ 1647099 w 1812786"/>
                  <a:gd name="connsiteY3" fmla="*/ 1807050 h 1807050"/>
                  <a:gd name="connsiteX4" fmla="*/ 161675 w 1812786"/>
                  <a:gd name="connsiteY4" fmla="*/ 1807050 h 1807050"/>
                  <a:gd name="connsiteX5" fmla="*/ 2131 w 1812786"/>
                  <a:gd name="connsiteY5" fmla="*/ 1666461 h 1807050"/>
                  <a:gd name="connsiteX6" fmla="*/ 2227 w 1812786"/>
                  <a:gd name="connsiteY6" fmla="*/ 131888 h 1807050"/>
                  <a:gd name="connsiteX7" fmla="*/ 154246 w 1812786"/>
                  <a:gd name="connsiteY7" fmla="*/ 63 h 1807050"/>
                  <a:gd name="connsiteX8" fmla="*/ 1658624 w 1812786"/>
                  <a:gd name="connsiteY8" fmla="*/ 158 h 180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2786" h="1807050">
                    <a:moveTo>
                      <a:pt x="1658624" y="158"/>
                    </a:moveTo>
                    <a:cubicBezTo>
                      <a:pt x="1755874" y="253"/>
                      <a:pt x="1812262" y="55022"/>
                      <a:pt x="1812358" y="152939"/>
                    </a:cubicBezTo>
                    <a:cubicBezTo>
                      <a:pt x="1812929" y="650525"/>
                      <a:pt x="1812929" y="1148111"/>
                      <a:pt x="1812358" y="1645602"/>
                    </a:cubicBezTo>
                    <a:cubicBezTo>
                      <a:pt x="1812262" y="1755234"/>
                      <a:pt x="1757684" y="1807050"/>
                      <a:pt x="1647099" y="1807050"/>
                    </a:cubicBezTo>
                    <a:cubicBezTo>
                      <a:pt x="1151989" y="1807050"/>
                      <a:pt x="656785" y="1807050"/>
                      <a:pt x="161675" y="1807050"/>
                    </a:cubicBezTo>
                    <a:cubicBezTo>
                      <a:pt x="60996" y="1807050"/>
                      <a:pt x="13847" y="1765617"/>
                      <a:pt x="2131" y="1666461"/>
                    </a:cubicBezTo>
                    <a:cubicBezTo>
                      <a:pt x="-631" y="1642935"/>
                      <a:pt x="-821" y="155320"/>
                      <a:pt x="2227" y="131888"/>
                    </a:cubicBezTo>
                    <a:cubicBezTo>
                      <a:pt x="14419" y="38258"/>
                      <a:pt x="58138" y="158"/>
                      <a:pt x="154246" y="63"/>
                    </a:cubicBezTo>
                    <a:cubicBezTo>
                      <a:pt x="404944" y="-33"/>
                      <a:pt x="1407926" y="-33"/>
                      <a:pt x="1658624" y="15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EA49B67-B643-4970-B794-5CAC6EBF4CAC}"/>
                  </a:ext>
                </a:extLst>
              </p:cNvPr>
              <p:cNvSpPr/>
              <p:nvPr/>
            </p:nvSpPr>
            <p:spPr>
              <a:xfrm>
                <a:off x="2294507" y="3611658"/>
                <a:ext cx="780785" cy="779156"/>
              </a:xfrm>
              <a:custGeom>
                <a:avLst/>
                <a:gdLst>
                  <a:gd name="connsiteX0" fmla="*/ 147185 w 1722953"/>
                  <a:gd name="connsiteY0" fmla="*/ 1719167 h 1719357"/>
                  <a:gd name="connsiteX1" fmla="*/ 214 w 1722953"/>
                  <a:gd name="connsiteY1" fmla="*/ 1573149 h 1719357"/>
                  <a:gd name="connsiteX2" fmla="*/ 214 w 1722953"/>
                  <a:gd name="connsiteY2" fmla="*/ 147352 h 1719357"/>
                  <a:gd name="connsiteX3" fmla="*/ 148328 w 1722953"/>
                  <a:gd name="connsiteY3" fmla="*/ 381 h 1719357"/>
                  <a:gd name="connsiteX4" fmla="*/ 1576316 w 1722953"/>
                  <a:gd name="connsiteY4" fmla="*/ 476 h 1719357"/>
                  <a:gd name="connsiteX5" fmla="*/ 1722811 w 1722953"/>
                  <a:gd name="connsiteY5" fmla="*/ 148590 h 1719357"/>
                  <a:gd name="connsiteX6" fmla="*/ 1722811 w 1722953"/>
                  <a:gd name="connsiteY6" fmla="*/ 1574387 h 1719357"/>
                  <a:gd name="connsiteX7" fmla="*/ 1575173 w 1722953"/>
                  <a:gd name="connsiteY7" fmla="*/ 1719263 h 1719357"/>
                  <a:gd name="connsiteX8" fmla="*/ 147185 w 1722953"/>
                  <a:gd name="connsiteY8" fmla="*/ 1719167 h 171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953" h="1719357">
                    <a:moveTo>
                      <a:pt x="147185" y="1719167"/>
                    </a:moveTo>
                    <a:cubicBezTo>
                      <a:pt x="51268" y="1719072"/>
                      <a:pt x="310" y="1668780"/>
                      <a:pt x="214" y="1573149"/>
                    </a:cubicBezTo>
                    <a:cubicBezTo>
                      <a:pt x="-71" y="1097852"/>
                      <a:pt x="-71" y="622554"/>
                      <a:pt x="214" y="147352"/>
                    </a:cubicBezTo>
                    <a:cubicBezTo>
                      <a:pt x="310" y="53626"/>
                      <a:pt x="53269" y="476"/>
                      <a:pt x="148328" y="381"/>
                    </a:cubicBezTo>
                    <a:cubicBezTo>
                      <a:pt x="624292" y="-95"/>
                      <a:pt x="1100352" y="-191"/>
                      <a:pt x="1576316" y="476"/>
                    </a:cubicBezTo>
                    <a:cubicBezTo>
                      <a:pt x="1671471" y="571"/>
                      <a:pt x="1722811" y="53626"/>
                      <a:pt x="1722811" y="148590"/>
                    </a:cubicBezTo>
                    <a:cubicBezTo>
                      <a:pt x="1723001" y="623888"/>
                      <a:pt x="1723001" y="1099185"/>
                      <a:pt x="1722811" y="1574387"/>
                    </a:cubicBezTo>
                    <a:cubicBezTo>
                      <a:pt x="1722811" y="1670209"/>
                      <a:pt x="1672709" y="1719167"/>
                      <a:pt x="1575173" y="1719263"/>
                    </a:cubicBezTo>
                    <a:cubicBezTo>
                      <a:pt x="1335619" y="1719358"/>
                      <a:pt x="383596" y="1719453"/>
                      <a:pt x="147185" y="171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52AE51-DD77-4491-9F0B-13FD39F9B3AA}"/>
                  </a:ext>
                </a:extLst>
              </p:cNvPr>
              <p:cNvSpPr/>
              <p:nvPr/>
            </p:nvSpPr>
            <p:spPr>
              <a:xfrm>
                <a:off x="2382139" y="4165281"/>
                <a:ext cx="606240" cy="73595"/>
              </a:xfrm>
              <a:custGeom>
                <a:avLst/>
                <a:gdLst>
                  <a:gd name="connsiteX0" fmla="*/ 1247780 w 1337784"/>
                  <a:gd name="connsiteY0" fmla="*/ 1 h 162401"/>
                  <a:gd name="connsiteX1" fmla="*/ 1327123 w 1337784"/>
                  <a:gd name="connsiteY1" fmla="*/ 41815 h 162401"/>
                  <a:gd name="connsiteX2" fmla="*/ 1324742 w 1337784"/>
                  <a:gd name="connsiteY2" fmla="*/ 122968 h 162401"/>
                  <a:gd name="connsiteX3" fmla="*/ 1233873 w 1337784"/>
                  <a:gd name="connsiteY3" fmla="*/ 162402 h 162401"/>
                  <a:gd name="connsiteX4" fmla="*/ 96588 w 1337784"/>
                  <a:gd name="connsiteY4" fmla="*/ 161926 h 162401"/>
                  <a:gd name="connsiteX5" fmla="*/ 5 w 1337784"/>
                  <a:gd name="connsiteY5" fmla="*/ 80868 h 162401"/>
                  <a:gd name="connsiteX6" fmla="*/ 96207 w 1337784"/>
                  <a:gd name="connsiteY6" fmla="*/ 477 h 162401"/>
                  <a:gd name="connsiteX7" fmla="*/ 1247780 w 1337784"/>
                  <a:gd name="connsiteY7" fmla="*/ 1 h 1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784" h="162401">
                    <a:moveTo>
                      <a:pt x="1247780" y="1"/>
                    </a:moveTo>
                    <a:cubicBezTo>
                      <a:pt x="1282451" y="-95"/>
                      <a:pt x="1310073" y="11050"/>
                      <a:pt x="1327123" y="41815"/>
                    </a:cubicBezTo>
                    <a:cubicBezTo>
                      <a:pt x="1342077" y="68866"/>
                      <a:pt x="1341315" y="96679"/>
                      <a:pt x="1324742" y="122968"/>
                    </a:cubicBezTo>
                    <a:cubicBezTo>
                      <a:pt x="1303596" y="156401"/>
                      <a:pt x="1270926" y="162402"/>
                      <a:pt x="1233873" y="162402"/>
                    </a:cubicBezTo>
                    <a:cubicBezTo>
                      <a:pt x="935646" y="161735"/>
                      <a:pt x="177455" y="162402"/>
                      <a:pt x="96588" y="161926"/>
                    </a:cubicBezTo>
                    <a:cubicBezTo>
                      <a:pt x="37152" y="161640"/>
                      <a:pt x="386" y="130303"/>
                      <a:pt x="5" y="80868"/>
                    </a:cubicBezTo>
                    <a:cubicBezTo>
                      <a:pt x="-472" y="31528"/>
                      <a:pt x="35628" y="667"/>
                      <a:pt x="96207" y="477"/>
                    </a:cubicBezTo>
                    <a:cubicBezTo>
                      <a:pt x="286517" y="96"/>
                      <a:pt x="1054232" y="572"/>
                      <a:pt x="1247780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2DB199D-D628-4250-9C38-62B220303FCE}"/>
                  </a:ext>
                </a:extLst>
              </p:cNvPr>
              <p:cNvSpPr/>
              <p:nvPr/>
            </p:nvSpPr>
            <p:spPr>
              <a:xfrm>
                <a:off x="2787747" y="3747937"/>
                <a:ext cx="148255" cy="248444"/>
              </a:xfrm>
              <a:custGeom>
                <a:avLst/>
                <a:gdLst>
                  <a:gd name="connsiteX0" fmla="*/ 18 w 327154"/>
                  <a:gd name="connsiteY0" fmla="*/ 62269 h 548239"/>
                  <a:gd name="connsiteX1" fmla="*/ 62217 w 327154"/>
                  <a:gd name="connsiteY1" fmla="*/ 71 h 548239"/>
                  <a:gd name="connsiteX2" fmla="*/ 271195 w 327154"/>
                  <a:gd name="connsiteY2" fmla="*/ 356 h 548239"/>
                  <a:gd name="connsiteX3" fmla="*/ 327012 w 327154"/>
                  <a:gd name="connsiteY3" fmla="*/ 54458 h 548239"/>
                  <a:gd name="connsiteX4" fmla="*/ 327012 w 327154"/>
                  <a:gd name="connsiteY4" fmla="*/ 495561 h 548239"/>
                  <a:gd name="connsiteX5" fmla="*/ 274243 w 327154"/>
                  <a:gd name="connsiteY5" fmla="*/ 548044 h 548239"/>
                  <a:gd name="connsiteX6" fmla="*/ 55740 w 327154"/>
                  <a:gd name="connsiteY6" fmla="*/ 548235 h 548239"/>
                  <a:gd name="connsiteX7" fmla="*/ 18 w 327154"/>
                  <a:gd name="connsiteY7" fmla="*/ 489179 h 548239"/>
                  <a:gd name="connsiteX8" fmla="*/ 18 w 327154"/>
                  <a:gd name="connsiteY8" fmla="*/ 62269 h 54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54" h="548239">
                    <a:moveTo>
                      <a:pt x="18" y="62269"/>
                    </a:moveTo>
                    <a:cubicBezTo>
                      <a:pt x="-648" y="18835"/>
                      <a:pt x="16687" y="-1358"/>
                      <a:pt x="62217" y="71"/>
                    </a:cubicBezTo>
                    <a:cubicBezTo>
                      <a:pt x="131844" y="2166"/>
                      <a:pt x="201567" y="1309"/>
                      <a:pt x="271195" y="356"/>
                    </a:cubicBezTo>
                    <a:cubicBezTo>
                      <a:pt x="309295" y="-215"/>
                      <a:pt x="327012" y="17978"/>
                      <a:pt x="327012" y="54458"/>
                    </a:cubicBezTo>
                    <a:cubicBezTo>
                      <a:pt x="327202" y="201525"/>
                      <a:pt x="327202" y="348495"/>
                      <a:pt x="327012" y="495561"/>
                    </a:cubicBezTo>
                    <a:cubicBezTo>
                      <a:pt x="327012" y="530328"/>
                      <a:pt x="309390" y="548044"/>
                      <a:pt x="274243" y="548044"/>
                    </a:cubicBezTo>
                    <a:cubicBezTo>
                      <a:pt x="201377" y="547949"/>
                      <a:pt x="128606" y="547568"/>
                      <a:pt x="55740" y="548235"/>
                    </a:cubicBezTo>
                    <a:cubicBezTo>
                      <a:pt x="14782" y="548616"/>
                      <a:pt x="-362" y="527851"/>
                      <a:pt x="18" y="489179"/>
                    </a:cubicBezTo>
                    <a:cubicBezTo>
                      <a:pt x="971" y="418028"/>
                      <a:pt x="1161" y="133421"/>
                      <a:pt x="18" y="62269"/>
                    </a:cubicBezTo>
                    <a:close/>
                  </a:path>
                </a:pathLst>
              </a:custGeom>
              <a:solidFill>
                <a:srgbClr val="E1E1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D1F17D9-09FB-4D91-BC51-CE37B1279690}"/>
                  </a:ext>
                </a:extLst>
              </p:cNvPr>
              <p:cNvSpPr/>
              <p:nvPr/>
            </p:nvSpPr>
            <p:spPr>
              <a:xfrm>
                <a:off x="2434749" y="3747992"/>
                <a:ext cx="147847" cy="248393"/>
              </a:xfrm>
              <a:custGeom>
                <a:avLst/>
                <a:gdLst>
                  <a:gd name="connsiteX0" fmla="*/ 20 w 326253"/>
                  <a:gd name="connsiteY0" fmla="*/ 60149 h 548127"/>
                  <a:gd name="connsiteX1" fmla="*/ 58694 w 326253"/>
                  <a:gd name="connsiteY1" fmla="*/ 46 h 548127"/>
                  <a:gd name="connsiteX2" fmla="*/ 267578 w 326253"/>
                  <a:gd name="connsiteY2" fmla="*/ 142 h 548127"/>
                  <a:gd name="connsiteX3" fmla="*/ 326252 w 326253"/>
                  <a:gd name="connsiteY3" fmla="*/ 61102 h 548127"/>
                  <a:gd name="connsiteX4" fmla="*/ 326252 w 326253"/>
                  <a:gd name="connsiteY4" fmla="*/ 487822 h 548127"/>
                  <a:gd name="connsiteX5" fmla="*/ 266435 w 326253"/>
                  <a:gd name="connsiteY5" fmla="*/ 548115 h 548127"/>
                  <a:gd name="connsiteX6" fmla="*/ 57551 w 326253"/>
                  <a:gd name="connsiteY6" fmla="*/ 548115 h 548127"/>
                  <a:gd name="connsiteX7" fmla="*/ 20 w 326253"/>
                  <a:gd name="connsiteY7" fmla="*/ 491632 h 548127"/>
                  <a:gd name="connsiteX8" fmla="*/ 20 w 326253"/>
                  <a:gd name="connsiteY8" fmla="*/ 60149 h 54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53" h="548127">
                    <a:moveTo>
                      <a:pt x="20" y="60149"/>
                    </a:moveTo>
                    <a:cubicBezTo>
                      <a:pt x="-646" y="18906"/>
                      <a:pt x="15070" y="-1097"/>
                      <a:pt x="58694" y="46"/>
                    </a:cubicBezTo>
                    <a:cubicBezTo>
                      <a:pt x="128322" y="1856"/>
                      <a:pt x="197950" y="1570"/>
                      <a:pt x="267578" y="142"/>
                    </a:cubicBezTo>
                    <a:cubicBezTo>
                      <a:pt x="311012" y="-716"/>
                      <a:pt x="326442" y="20430"/>
                      <a:pt x="326252" y="61102"/>
                    </a:cubicBezTo>
                    <a:cubicBezTo>
                      <a:pt x="325585" y="203310"/>
                      <a:pt x="325490" y="345613"/>
                      <a:pt x="326252" y="487822"/>
                    </a:cubicBezTo>
                    <a:cubicBezTo>
                      <a:pt x="326442" y="529636"/>
                      <a:pt x="308535" y="548686"/>
                      <a:pt x="266435" y="548115"/>
                    </a:cubicBezTo>
                    <a:cubicBezTo>
                      <a:pt x="196807" y="547162"/>
                      <a:pt x="127179" y="547258"/>
                      <a:pt x="57551" y="548115"/>
                    </a:cubicBezTo>
                    <a:cubicBezTo>
                      <a:pt x="18213" y="548591"/>
                      <a:pt x="-646" y="532303"/>
                      <a:pt x="20" y="491632"/>
                    </a:cubicBezTo>
                    <a:cubicBezTo>
                      <a:pt x="1354" y="418956"/>
                      <a:pt x="1259" y="131301"/>
                      <a:pt x="20" y="60149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03D46B0-B45A-4135-8CF6-94E84D3BE0E1}"/>
              </a:ext>
            </a:extLst>
          </p:cNvPr>
          <p:cNvSpPr txBox="1"/>
          <p:nvPr/>
        </p:nvSpPr>
        <p:spPr>
          <a:xfrm>
            <a:off x="6513224" y="3580170"/>
            <a:ext cx="2336431" cy="3064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450874-ADB6-4D42-90D4-063C27ED73AA}"/>
              </a:ext>
            </a:extLst>
          </p:cNvPr>
          <p:cNvSpPr txBox="1"/>
          <p:nvPr/>
        </p:nvSpPr>
        <p:spPr>
          <a:xfrm>
            <a:off x="6513225" y="3922361"/>
            <a:ext cx="233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677BDF-ACCF-4D07-A565-803D6FBEBFC1}"/>
              </a:ext>
            </a:extLst>
          </p:cNvPr>
          <p:cNvSpPr txBox="1"/>
          <p:nvPr/>
        </p:nvSpPr>
        <p:spPr>
          <a:xfrm>
            <a:off x="9182884" y="3580170"/>
            <a:ext cx="2336431" cy="3064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C9B25E-F9A6-4C59-9BB5-65BDFA238461}"/>
              </a:ext>
            </a:extLst>
          </p:cNvPr>
          <p:cNvSpPr txBox="1"/>
          <p:nvPr/>
        </p:nvSpPr>
        <p:spPr>
          <a:xfrm>
            <a:off x="9182885" y="3922361"/>
            <a:ext cx="233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68BB46-0BDF-4502-AB9F-E3CACB69C720}"/>
              </a:ext>
            </a:extLst>
          </p:cNvPr>
          <p:cNvSpPr txBox="1"/>
          <p:nvPr/>
        </p:nvSpPr>
        <p:spPr>
          <a:xfrm>
            <a:off x="6513224" y="4954823"/>
            <a:ext cx="2336431" cy="3064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23A70D-5F7C-4C45-9720-3A52581797E1}"/>
              </a:ext>
            </a:extLst>
          </p:cNvPr>
          <p:cNvSpPr txBox="1"/>
          <p:nvPr/>
        </p:nvSpPr>
        <p:spPr>
          <a:xfrm>
            <a:off x="6513225" y="5297014"/>
            <a:ext cx="233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C1EF7F-E960-40D5-BD5A-6F45DCC21664}"/>
              </a:ext>
            </a:extLst>
          </p:cNvPr>
          <p:cNvSpPr txBox="1"/>
          <p:nvPr/>
        </p:nvSpPr>
        <p:spPr>
          <a:xfrm>
            <a:off x="9182884" y="4954823"/>
            <a:ext cx="2336431" cy="3064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A0B684-7CB1-4A05-973E-C6A0B97AD231}"/>
              </a:ext>
            </a:extLst>
          </p:cNvPr>
          <p:cNvSpPr txBox="1"/>
          <p:nvPr/>
        </p:nvSpPr>
        <p:spPr>
          <a:xfrm>
            <a:off x="9182885" y="5297014"/>
            <a:ext cx="233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grpSp>
        <p:nvGrpSpPr>
          <p:cNvPr id="44" name="Group 18">
            <a:extLst>
              <a:ext uri="{FF2B5EF4-FFF2-40B4-BE49-F238E27FC236}">
                <a16:creationId xmlns:a16="http://schemas.microsoft.com/office/drawing/2014/main" id="{391C22B9-2DCE-4F85-9A9D-E4D23282539F}"/>
              </a:ext>
            </a:extLst>
          </p:cNvPr>
          <p:cNvGrpSpPr/>
          <p:nvPr/>
        </p:nvGrpSpPr>
        <p:grpSpPr>
          <a:xfrm>
            <a:off x="6446856" y="1559190"/>
            <a:ext cx="5006091" cy="1745035"/>
            <a:chOff x="4822352" y="1916832"/>
            <a:chExt cx="3422056" cy="1745035"/>
          </a:xfrm>
        </p:grpSpPr>
        <p:sp>
          <p:nvSpPr>
            <p:cNvPr id="45" name="Text Placeholder 10">
              <a:extLst>
                <a:ext uri="{FF2B5EF4-FFF2-40B4-BE49-F238E27FC236}">
                  <a16:creationId xmlns:a16="http://schemas.microsoft.com/office/drawing/2014/main" id="{616DECF8-E7AB-40FF-88F9-7770C6DE174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DD67D8-3755-4A46-868A-93CC0B60445A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570DA4-18CA-4FEB-97A0-73A900FBBD1E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D77038-2C43-48B9-BDFB-20C3A45E039F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13B948E-D6A3-4D83-BB7D-67525D41040A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E3B9894-AB1F-4679-A86C-9BC1F821FD38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491D50-1D04-4EA6-8363-60C0AF4C09DA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F63F56-1E3D-45B4-8BC5-ECF67057ACC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205A36-F8D2-43DE-ACD7-C1FDD623B245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E0165A-9ED4-48C4-BFD7-BE1FC57A81B1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C9ECFD-4A9C-4127-9662-B47E263BA805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C76294-9F77-4C07-BD2E-CAB1104C81E2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6E649D-B4F7-4794-8AE0-A6CCFA5EC0EC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134D533-EC5A-4FB9-97F5-ADEFDBA4B0F1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17C997-6AD6-4789-9E15-ED69E7E9700D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12075-B3CD-4799-97AF-4B5C067AB633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CBD70A-EBB9-4BFB-B13E-5EBBA521F7CF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B88CEC-4C59-40E1-9AA7-D51A485B4DE2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EFD31-8BA8-4DA3-B229-401CA18B73EF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02D5AC-CDDA-4160-BE39-72469BF90295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8A04F5-3D05-4F51-B03F-A1850D61A64F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C64B69-4ABE-4CD1-9F3D-337BE080BA0B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D66D6C-4340-4EB4-A299-5ECF02D37045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3ED443-4223-4806-AB38-CC88582C2ACB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B27B51E-5FF3-4466-8178-C7AE7644E383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49B8ECC-F7B2-4CFC-BC77-67335CD57DBE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9FDB86B-004E-4B1F-9D53-AFCC07B08DC8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D97669-AE0B-4956-A0E5-61C69E0BFE39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E8958-DF17-4473-810C-74410407AC5D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reeform 14">
            <a:extLst>
              <a:ext uri="{FF2B5EF4-FFF2-40B4-BE49-F238E27FC236}">
                <a16:creationId xmlns:a16="http://schemas.microsoft.com/office/drawing/2014/main" id="{FD307CE3-FAA2-4FB4-B2F9-EB164D11D138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053E7B56-3406-43B0-A6AB-33C935C4AFC8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74384C-2EF2-4647-840A-3F1FCF976ECC}"/>
              </a:ext>
            </a:extLst>
          </p:cNvPr>
          <p:cNvGrpSpPr/>
          <p:nvPr/>
        </p:nvGrpSpPr>
        <p:grpSpPr>
          <a:xfrm>
            <a:off x="8526212" y="4966278"/>
            <a:ext cx="2808000" cy="969028"/>
            <a:chOff x="5652121" y="1872653"/>
            <a:chExt cx="2448361" cy="9690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C08753-CFFE-421A-8A6C-37B8D3596B67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14B293-3D33-4DFC-BADD-EAC24FEBC5AA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BA7290-8CFA-4909-8C19-6AE4AB63D259}"/>
              </a:ext>
            </a:extLst>
          </p:cNvPr>
          <p:cNvGrpSpPr/>
          <p:nvPr/>
        </p:nvGrpSpPr>
        <p:grpSpPr>
          <a:xfrm>
            <a:off x="777559" y="2126666"/>
            <a:ext cx="2812211" cy="969028"/>
            <a:chOff x="5652121" y="1872653"/>
            <a:chExt cx="2448361" cy="9690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29AE38-C082-4790-83A6-AFB3EEC99957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2E160D-9873-4C8F-AB06-DFDCAD9C2EA8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E2AAD94-F549-4DF3-BEBB-BF6CD9E03699}"/>
              </a:ext>
            </a:extLst>
          </p:cNvPr>
          <p:cNvSpPr txBox="1"/>
          <p:nvPr/>
        </p:nvSpPr>
        <p:spPr>
          <a:xfrm>
            <a:off x="8986191" y="1690356"/>
            <a:ext cx="23480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F068A-7071-43E2-AA56-01969DB9AA55}"/>
              </a:ext>
            </a:extLst>
          </p:cNvPr>
          <p:cNvSpPr txBox="1"/>
          <p:nvPr/>
        </p:nvSpPr>
        <p:spPr>
          <a:xfrm>
            <a:off x="613609" y="3772797"/>
            <a:ext cx="2291335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9A2F9-8225-4E2C-948D-412A7DD3A611}"/>
              </a:ext>
            </a:extLst>
          </p:cNvPr>
          <p:cNvGrpSpPr/>
          <p:nvPr/>
        </p:nvGrpSpPr>
        <p:grpSpPr>
          <a:xfrm>
            <a:off x="1395046" y="1580366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A461C3-6023-4D0E-BD32-54DE63404A48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3D8A3F-A8C8-455A-82B5-6EAF5399E9F4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358A0C4-26E7-4066-879F-DD0D77AFC486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60C1DC-D281-413C-8EB3-460DD74A105A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A79DE4BA-8A39-4211-84F0-2435D01D6161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DF695B1-DAE8-474D-9F82-A92041184E62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12" name="Graphic 4">
                  <a:extLst>
                    <a:ext uri="{FF2B5EF4-FFF2-40B4-BE49-F238E27FC236}">
                      <a16:creationId xmlns:a16="http://schemas.microsoft.com/office/drawing/2014/main" id="{229B4A54-DAF7-4925-95BC-0DB7F6C79465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8161BE7-58D2-415D-AD08-C4FA5068627D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C0C9E7E-C862-46AE-A6AA-D50FB0239E21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8C8529-3C56-407E-BE45-9F7A1190BD92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C25436-9FCC-4D06-BF01-3440B805B1C9}"/>
              </a:ext>
            </a:extLst>
          </p:cNvPr>
          <p:cNvSpPr txBox="1"/>
          <p:nvPr/>
        </p:nvSpPr>
        <p:spPr>
          <a:xfrm>
            <a:off x="3191608" y="5292820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Humanoid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6B87B-8206-4DCD-B6F0-90C67960255A}"/>
              </a:ext>
            </a:extLst>
          </p:cNvPr>
          <p:cNvSpPr txBox="1"/>
          <p:nvPr/>
        </p:nvSpPr>
        <p:spPr>
          <a:xfrm>
            <a:off x="1878147" y="5773598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21CC0-A999-4B8A-B65A-355EFBB2CFB8}"/>
              </a:ext>
            </a:extLst>
          </p:cNvPr>
          <p:cNvSpPr txBox="1"/>
          <p:nvPr/>
        </p:nvSpPr>
        <p:spPr>
          <a:xfrm>
            <a:off x="953371" y="6066050"/>
            <a:ext cx="102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aphic 17">
            <a:extLst>
              <a:ext uri="{FF2B5EF4-FFF2-40B4-BE49-F238E27FC236}">
                <a16:creationId xmlns:a16="http://schemas.microsoft.com/office/drawing/2014/main" id="{2C2FC7C8-B1AC-43A6-8BD6-6D433BCEFED6}"/>
              </a:ext>
            </a:extLst>
          </p:cNvPr>
          <p:cNvGrpSpPr/>
          <p:nvPr/>
        </p:nvGrpSpPr>
        <p:grpSpPr>
          <a:xfrm>
            <a:off x="2858441" y="1587391"/>
            <a:ext cx="6136536" cy="3601342"/>
            <a:chOff x="2687161" y="3731096"/>
            <a:chExt cx="5158677" cy="3027467"/>
          </a:xfrm>
        </p:grpSpPr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396AC0E-42BF-40EF-8AEE-A83E1FF55B9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DA48488-7B11-486A-B8F2-6EC2D3184D69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6B3EF10-64B9-49A2-B7E7-67F40A4F159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0283E78-86F2-400C-B3E4-878227CC4D3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39EC89A-09F8-40BC-BEF8-702D375A0A8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940DF36F-6E67-4105-AF89-80F2A2A2917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422462F-3456-4F01-819A-A3FB3AE33CE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57E2EDE-7F3C-4288-956B-D2328C42991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AD92657-F449-4FFB-946A-50A8BFC58DCC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D33C057-B3A7-40F4-8EF5-9AA4A43F3454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AA1B08D-399D-442F-9501-2ADFD96607D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1D6416E-4D2B-45C7-9E12-E9EFD5C8F1F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C753F4D-F008-4630-B093-FD921EC38A78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62F9052-5334-4C6C-A33C-DC439A90EE6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22D0D8E-CBF7-47C0-9530-F0363EED055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165A420-E895-4BDE-9B00-E8F8B0B2D26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1BF4DCA-401B-4E6A-9761-99BF1082776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95740C0-60EF-4716-ABBF-7C12C0DA3799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0833ABA-EB77-4A9C-82A0-8EF1829D7910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A45B6DF-B343-4660-B581-26B0B29CF87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0362C93D-29B6-434B-92E1-4830D4F6335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1DE79E0-0C58-432C-971C-8BC06BB8B755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1524741-F0CF-464F-9C9B-E0FB1D5EBA3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0FE9784-00CD-4A6C-8AE0-7BAC73AFB3A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F83ECF-69F5-48E1-8C7E-7D94C224D784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11ED6D4-6B47-41F2-B359-C5A8806E0B73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686BD63-F6CF-4F41-B52C-BE34BA614C2E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24A0AD1-9E5C-44AD-8C4D-C5FB905C6E40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2FDBC8F-ED5D-4A36-8CFC-A891311FA460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9A19EA6-2C4D-48FC-8F25-017560E908B6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215D654-1A8B-42B8-AA6C-29406AD7CE4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62F5BC6-0666-4C38-943A-35238F439CB5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1F385B2-EC6B-485A-B7D2-215443DDC2A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D84A4A6-61AC-457A-9683-C996DFE025B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5A8AE39-A1CE-4A9C-8E2B-3C5A09496BF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8FDE934-723B-4F9D-837B-59F93691CE9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EBD5FAC-EC28-4870-AF18-48DCCA5DC662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8B40D21-C708-402E-BD55-1A8642689E7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6A471EA-9170-4042-8A74-96918B02D4BB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843E9E3-6070-4171-9FC8-6B40352C396F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EF82ECB-530F-44FF-8B52-4B0B8D969389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03E9F52-5216-42DE-B5A8-FEAE5A0450D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FE0131A-56E4-4C4C-8E93-053A1F41419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094AA9E-FE43-4C83-9BF8-0945E9D622B9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2F8C19D-F459-46F9-A0A2-7A0D64039FD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5F01E0C9-0433-439E-8918-CBEBF7D87E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9573543-A962-4548-A1EC-BAF075BEA71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E039A49-26E5-4425-AA8A-BEE7ABB9C73E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ADDB70D-02DA-4058-8935-39C67330C796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57BC476-D62D-467E-A709-E868F444120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D4DE89C-434A-4DBD-BA41-E284EC5F2A8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6549C8F7-D47D-4C22-B455-3843A9CFF1E4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D0F6434-F879-4274-BAB9-2BA45E4C8F5A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7E9E606-6B04-4C7A-B2DD-7665317AB0FC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54D34D9-11B8-47C9-8CB0-58CF5A591CD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89B749F-BB05-4C49-9931-2B332532D102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A8E1CBE-00B6-47BC-9807-34D4A0A08F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ED4090C-9999-44FC-A35C-784C1FC0CAEB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A0E4143-0707-452C-B629-DA2789D5287B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8A4ABA9-2D49-4E6C-A47E-3EA3568FD20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A61952-3791-4AB1-A774-7E5A8AFED138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2218DFE-BA7A-4305-AEFA-ED27D0C3CF83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26D6D99-DE9D-4D9C-8F68-B9ED78E3ABCA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FC69316-6890-4CAF-97AA-BE11A9DD4706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963751D-EF1D-4A28-A0CD-74E35D7B5BB7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7DEF31A-33FF-43B5-8174-DD529C4EF6D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ABC465C-7974-44AF-9446-A51308A4988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95AF59C-27D6-46D3-A847-1A889CFAE02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71372A22-A0A3-4471-84A7-17892E825B01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C26F2F2-02EB-4048-95DE-C5DEFC4FF1F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6602962-A434-40A3-911D-9E3AD82E9861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B89E7E9-2A60-47AE-9107-9F8C5BAEC10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5D3590FF-8D52-47FC-859A-13989E57A12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305554A-6EA5-4B92-9762-D6983AA959F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6395ED8-0E39-4E2B-A684-F227045159F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81A5AD0-3164-4530-A540-95777F01CB2D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DF629B9-7149-4C8D-AC24-4A5C9C8CC74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808DDCD-55C4-4902-A003-BEF0E2D3C7E8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9021D36-007B-420B-9B09-B4879D4C6B87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DF3C7E7-9E25-4661-90BD-675D39C11A80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B4DA5343-CC9C-4FEF-9ACE-B9B31F4B991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B9EF348-3470-4AAF-827E-8DF72C3BC7F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009727D-791D-4338-8B29-DDAF8CB3A34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653A589-879F-4D0A-A20E-D2CA6D51301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E6E5CB7-E770-4E69-BECD-93CA50FD4EC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AA8CCF9-DD57-4063-B47A-BF04A7C74C9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105D85FC-A11F-431A-A8D1-BE41257217E6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CFA2421-B754-47A0-ABC4-B749C3B752E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FFAF6AE7-BC24-47C9-A58A-20844FD18B42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676C2374-CB55-4FCD-81CF-A3029B774E0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0888348-17EF-4621-A901-B979EDCF615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51888713-BD8C-4831-B4CF-93AF1775F185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820CE78-0E4F-492C-A85E-610ED3C5CC40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9B3EC30-BD2D-4C70-81C1-E15858104D3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729BB3F-3462-4531-B679-EA4320275D5C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55A74625-F7F6-4997-98E1-62D69338765C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2CA862F-43FF-4C8C-86DC-D929938C6B3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99A0ADB4-DD84-4F2F-8D5D-B8EAB746A68E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D9054FE-8829-4A95-BF0C-85FDBF3E80A7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83FC42C1-7816-4F9E-BA97-970D28E79CAC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78A4E39-E107-411A-ADD9-6F5C864EAE16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E3C4915F-4F78-4586-94A9-AC159689FF2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229F461-7107-40AC-937B-1D73CC455C9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425E5AE1-C87E-48CA-ABFC-61D7ED822DA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BA17043C-2641-4BDA-AC9A-C3CF1F5A310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D9591B2-2024-483D-BB09-DD6DD7230D34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7AF7BA98-CBAD-4C2C-BC33-72BB9B6F964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B7011070-2FBA-44DA-93AE-F85A0AEBBC0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4FD45E7-0323-433C-9FA8-3E144BEE08D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BD9FE75-96BB-4606-9E34-94BAB585C707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A4D3032-B32F-4A8E-B5D1-97FCD31A96CC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76B67DC7-2C44-4365-90DB-E049CF2C95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1934ED-AFBD-46ED-984F-EF011282AC23}"/>
              </a:ext>
            </a:extLst>
          </p:cNvPr>
          <p:cNvSpPr/>
          <p:nvPr/>
        </p:nvSpPr>
        <p:spPr>
          <a:xfrm>
            <a:off x="730287" y="5135042"/>
            <a:ext cx="3672000" cy="1172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8DC94-F42C-45F3-8224-D5F0CA848801}"/>
              </a:ext>
            </a:extLst>
          </p:cNvPr>
          <p:cNvSpPr/>
          <p:nvPr/>
        </p:nvSpPr>
        <p:spPr>
          <a:xfrm>
            <a:off x="7784009" y="5119129"/>
            <a:ext cx="3672000" cy="1172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8F71D97-FAE7-486C-B05D-20B1792F2198}"/>
              </a:ext>
            </a:extLst>
          </p:cNvPr>
          <p:cNvGrpSpPr/>
          <p:nvPr/>
        </p:nvGrpSpPr>
        <p:grpSpPr>
          <a:xfrm>
            <a:off x="1246037" y="5312433"/>
            <a:ext cx="206152" cy="206152"/>
            <a:chOff x="2411760" y="3708613"/>
            <a:chExt cx="206152" cy="20615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95DEDF9-AC22-4D86-A0D1-CB180B09827B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4" name="Chevron 9">
              <a:extLst>
                <a:ext uri="{FF2B5EF4-FFF2-40B4-BE49-F238E27FC236}">
                  <a16:creationId xmlns:a16="http://schemas.microsoft.com/office/drawing/2014/main" id="{7BB385B2-BC18-4A4C-A7D6-8B9EB0460A03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5" name="그룹 21">
            <a:extLst>
              <a:ext uri="{FF2B5EF4-FFF2-40B4-BE49-F238E27FC236}">
                <a16:creationId xmlns:a16="http://schemas.microsoft.com/office/drawing/2014/main" id="{E8D79046-8BFD-49A8-B501-B0750A95F8CE}"/>
              </a:ext>
            </a:extLst>
          </p:cNvPr>
          <p:cNvGrpSpPr/>
          <p:nvPr/>
        </p:nvGrpSpPr>
        <p:grpSpPr>
          <a:xfrm>
            <a:off x="1505373" y="5275200"/>
            <a:ext cx="2304000" cy="924232"/>
            <a:chOff x="1435037" y="5275200"/>
            <a:chExt cx="2304000" cy="924232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82D5097-1760-4022-B83D-EB3F719281B1}"/>
                </a:ext>
              </a:extLst>
            </p:cNvPr>
            <p:cNvSpPr txBox="1"/>
            <p:nvPr/>
          </p:nvSpPr>
          <p:spPr>
            <a:xfrm>
              <a:off x="1435037" y="5275200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3831665-E770-40FB-ACE4-352FEF49A327}"/>
                </a:ext>
              </a:extLst>
            </p:cNvPr>
            <p:cNvSpPr txBox="1"/>
            <p:nvPr/>
          </p:nvSpPr>
          <p:spPr>
            <a:xfrm>
              <a:off x="1435037" y="5553101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08B2115-D953-4CD2-B6D7-1B2BD0832423}"/>
              </a:ext>
            </a:extLst>
          </p:cNvPr>
          <p:cNvGrpSpPr/>
          <p:nvPr/>
        </p:nvGrpSpPr>
        <p:grpSpPr>
          <a:xfrm>
            <a:off x="8367810" y="5296520"/>
            <a:ext cx="206152" cy="206152"/>
            <a:chOff x="2411760" y="3708613"/>
            <a:chExt cx="206152" cy="206152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D6886B3-E210-4788-8F60-272A1DE4B614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0" name="Chevron 16">
              <a:extLst>
                <a:ext uri="{FF2B5EF4-FFF2-40B4-BE49-F238E27FC236}">
                  <a16:creationId xmlns:a16="http://schemas.microsoft.com/office/drawing/2014/main" id="{46CF917F-B135-41C8-A73B-36B621D8C91B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그룹 22">
            <a:extLst>
              <a:ext uri="{FF2B5EF4-FFF2-40B4-BE49-F238E27FC236}">
                <a16:creationId xmlns:a16="http://schemas.microsoft.com/office/drawing/2014/main" id="{AF7298CA-8394-47CA-8109-C3B45823D617}"/>
              </a:ext>
            </a:extLst>
          </p:cNvPr>
          <p:cNvGrpSpPr/>
          <p:nvPr/>
        </p:nvGrpSpPr>
        <p:grpSpPr>
          <a:xfrm>
            <a:off x="8627146" y="5259287"/>
            <a:ext cx="2304000" cy="924232"/>
            <a:chOff x="8627146" y="5259287"/>
            <a:chExt cx="2304000" cy="924232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4BC2A06-F1FB-47A1-BB16-DB1F6E4D185A}"/>
                </a:ext>
              </a:extLst>
            </p:cNvPr>
            <p:cNvSpPr txBox="1"/>
            <p:nvPr/>
          </p:nvSpPr>
          <p:spPr>
            <a:xfrm>
              <a:off x="8627146" y="5259287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CDCFE1C-3B8E-4599-AF11-567137666FF8}"/>
                </a:ext>
              </a:extLst>
            </p:cNvPr>
            <p:cNvSpPr txBox="1"/>
            <p:nvPr/>
          </p:nvSpPr>
          <p:spPr>
            <a:xfrm>
              <a:off x="8627146" y="5537188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4" name="Oval Callout 18">
            <a:extLst>
              <a:ext uri="{FF2B5EF4-FFF2-40B4-BE49-F238E27FC236}">
                <a16:creationId xmlns:a16="http://schemas.microsoft.com/office/drawing/2014/main" id="{5A5D0FE9-F246-4011-8532-A75BD584AA83}"/>
              </a:ext>
            </a:extLst>
          </p:cNvPr>
          <p:cNvSpPr/>
          <p:nvPr/>
        </p:nvSpPr>
        <p:spPr>
          <a:xfrm>
            <a:off x="1729462" y="3570386"/>
            <a:ext cx="1121271" cy="751251"/>
          </a:xfrm>
          <a:prstGeom prst="wedgeEllipseCallout">
            <a:avLst>
              <a:gd name="adj1" fmla="val 146265"/>
              <a:gd name="adj2" fmla="val -860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5" name="Oval Callout 19">
            <a:extLst>
              <a:ext uri="{FF2B5EF4-FFF2-40B4-BE49-F238E27FC236}">
                <a16:creationId xmlns:a16="http://schemas.microsoft.com/office/drawing/2014/main" id="{1C46329B-B38B-48B0-8D89-3622A4D2B61B}"/>
              </a:ext>
            </a:extLst>
          </p:cNvPr>
          <p:cNvSpPr/>
          <p:nvPr/>
        </p:nvSpPr>
        <p:spPr>
          <a:xfrm>
            <a:off x="9512553" y="3259841"/>
            <a:ext cx="1121271" cy="751251"/>
          </a:xfrm>
          <a:prstGeom prst="wedgeEllipseCallout">
            <a:avLst>
              <a:gd name="adj1" fmla="val -249398"/>
              <a:gd name="adj2" fmla="val -877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F352452-DEB9-49C0-BC17-0C1EEE8631A0}"/>
              </a:ext>
            </a:extLst>
          </p:cNvPr>
          <p:cNvSpPr txBox="1"/>
          <p:nvPr/>
        </p:nvSpPr>
        <p:spPr>
          <a:xfrm>
            <a:off x="4629465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120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27141DF-BF59-46B9-BCD1-05AD0443A43B}"/>
              </a:ext>
            </a:extLst>
          </p:cNvPr>
          <p:cNvSpPr txBox="1"/>
          <p:nvPr/>
        </p:nvSpPr>
        <p:spPr>
          <a:xfrm>
            <a:off x="6448193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120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9829195-7387-4407-A510-E1D07EECC96A}"/>
              </a:ext>
            </a:extLst>
          </p:cNvPr>
          <p:cNvSpPr txBox="1"/>
          <p:nvPr/>
        </p:nvSpPr>
        <p:spPr>
          <a:xfrm>
            <a:off x="3644798" y="2805578"/>
            <a:ext cx="80796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50DC5E9-E0ED-40E9-9BBF-731C5D8E5A66}"/>
              </a:ext>
            </a:extLst>
          </p:cNvPr>
          <p:cNvSpPr txBox="1"/>
          <p:nvPr/>
        </p:nvSpPr>
        <p:spPr>
          <a:xfrm>
            <a:off x="6948961" y="2580539"/>
            <a:ext cx="80796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7" name="Round Same Side Corner Rectangle 36">
            <a:extLst>
              <a:ext uri="{FF2B5EF4-FFF2-40B4-BE49-F238E27FC236}">
                <a16:creationId xmlns:a16="http://schemas.microsoft.com/office/drawing/2014/main" id="{E4DC20E6-A6A5-47E1-9B61-7ED88F63A510}"/>
              </a:ext>
            </a:extLst>
          </p:cNvPr>
          <p:cNvSpPr>
            <a:spLocks noChangeAspect="1"/>
          </p:cNvSpPr>
          <p:nvPr/>
        </p:nvSpPr>
        <p:spPr>
          <a:xfrm>
            <a:off x="4956283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Round Same Side Corner Rectangle 36">
            <a:extLst>
              <a:ext uri="{FF2B5EF4-FFF2-40B4-BE49-F238E27FC236}">
                <a16:creationId xmlns:a16="http://schemas.microsoft.com/office/drawing/2014/main" id="{8A949F49-F0D9-4CD9-952B-9DC7530CACBC}"/>
              </a:ext>
            </a:extLst>
          </p:cNvPr>
          <p:cNvSpPr>
            <a:spLocks noChangeAspect="1"/>
          </p:cNvSpPr>
          <p:nvPr/>
        </p:nvSpPr>
        <p:spPr>
          <a:xfrm>
            <a:off x="6838237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78423" y="3217848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7AE03C-14FD-48B1-BC88-4AF77E373E34}"/>
              </a:ext>
            </a:extLst>
          </p:cNvPr>
          <p:cNvGrpSpPr/>
          <p:nvPr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149FD6-3884-4898-B91A-1020892F690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0A772-1057-48BF-A21D-2CCC04B71545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37533E-965B-4E1C-B0D5-8159696EA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1D871195-C2F4-4A4C-8A72-A0235B540E2B}"/>
              </a:ext>
            </a:extLst>
          </p:cNvPr>
          <p:cNvSpPr/>
          <p:nvPr/>
        </p:nvSpPr>
        <p:spPr>
          <a:xfrm>
            <a:off x="4058842" y="2360038"/>
            <a:ext cx="683886" cy="68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6E70AD26-39FB-43B2-A603-3892F38AF3B2}"/>
              </a:ext>
            </a:extLst>
          </p:cNvPr>
          <p:cNvSpPr/>
          <p:nvPr/>
        </p:nvSpPr>
        <p:spPr>
          <a:xfrm>
            <a:off x="4058842" y="3546178"/>
            <a:ext cx="683886" cy="68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F866342B-F7AE-4DAE-843B-099510676B03}"/>
              </a:ext>
            </a:extLst>
          </p:cNvPr>
          <p:cNvSpPr/>
          <p:nvPr/>
        </p:nvSpPr>
        <p:spPr>
          <a:xfrm>
            <a:off x="4058842" y="4732318"/>
            <a:ext cx="683886" cy="68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1A777D44-2B13-4755-81FF-1122D476B103}"/>
              </a:ext>
            </a:extLst>
          </p:cNvPr>
          <p:cNvSpPr txBox="1">
            <a:spLocks/>
          </p:cNvSpPr>
          <p:nvPr/>
        </p:nvSpPr>
        <p:spPr>
          <a:xfrm>
            <a:off x="4887620" y="237881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952C766A-B085-41A7-AC8E-988998C19D8A}"/>
              </a:ext>
            </a:extLst>
          </p:cNvPr>
          <p:cNvSpPr txBox="1">
            <a:spLocks/>
          </p:cNvSpPr>
          <p:nvPr/>
        </p:nvSpPr>
        <p:spPr>
          <a:xfrm>
            <a:off x="4887620" y="356495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5AC8DFE4-DE91-42DC-947C-782AB8C1DC21}"/>
              </a:ext>
            </a:extLst>
          </p:cNvPr>
          <p:cNvSpPr txBox="1">
            <a:spLocks/>
          </p:cNvSpPr>
          <p:nvPr/>
        </p:nvSpPr>
        <p:spPr>
          <a:xfrm>
            <a:off x="4887620" y="4751097"/>
            <a:ext cx="2894719" cy="64633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wrap="square" lIns="10800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dirty="0"/>
          </a:p>
        </p:txBody>
      </p:sp>
      <p:sp>
        <p:nvSpPr>
          <p:cNvPr id="16" name="직사각형 23">
            <a:extLst>
              <a:ext uri="{FF2B5EF4-FFF2-40B4-BE49-F238E27FC236}">
                <a16:creationId xmlns:a16="http://schemas.microsoft.com/office/drawing/2014/main" id="{0E00DFB2-EAB1-4FE6-B3A2-7A9AC5A6ECA2}"/>
              </a:ext>
            </a:extLst>
          </p:cNvPr>
          <p:cNvSpPr/>
          <p:nvPr/>
        </p:nvSpPr>
        <p:spPr>
          <a:xfrm>
            <a:off x="685396" y="2213958"/>
            <a:ext cx="3139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OUR</a:t>
            </a:r>
          </a:p>
          <a:p>
            <a:r>
              <a:rPr lang="en-US" altLang="ko-KR" sz="4000" b="1" dirty="0">
                <a:solidFill>
                  <a:schemeClr val="bg1"/>
                </a:solidFill>
              </a:rPr>
              <a:t>CLIENTS</a:t>
            </a:r>
          </a:p>
        </p:txBody>
      </p:sp>
      <p:sp>
        <p:nvSpPr>
          <p:cNvPr id="17" name="직사각형 24">
            <a:extLst>
              <a:ext uri="{FF2B5EF4-FFF2-40B4-BE49-F238E27FC236}">
                <a16:creationId xmlns:a16="http://schemas.microsoft.com/office/drawing/2014/main" id="{7804EF00-FD89-4EA3-86D1-64DAC5D0FCEF}"/>
              </a:ext>
            </a:extLst>
          </p:cNvPr>
          <p:cNvSpPr/>
          <p:nvPr/>
        </p:nvSpPr>
        <p:spPr>
          <a:xfrm>
            <a:off x="685398" y="3594482"/>
            <a:ext cx="29920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D5682CF-7574-4CCC-88AF-6417292ECFBF}"/>
              </a:ext>
            </a:extLst>
          </p:cNvPr>
          <p:cNvSpPr/>
          <p:nvPr/>
        </p:nvSpPr>
        <p:spPr>
          <a:xfrm rot="2700000">
            <a:off x="4288519" y="364975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41766D0-BBC8-46E9-912C-C7B563B347F6}"/>
              </a:ext>
            </a:extLst>
          </p:cNvPr>
          <p:cNvSpPr/>
          <p:nvPr/>
        </p:nvSpPr>
        <p:spPr>
          <a:xfrm>
            <a:off x="4214454" y="2529898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52E783B-62E8-4116-8E58-562788598FE8}"/>
              </a:ext>
            </a:extLst>
          </p:cNvPr>
          <p:cNvSpPr/>
          <p:nvPr/>
        </p:nvSpPr>
        <p:spPr>
          <a:xfrm>
            <a:off x="4214454" y="4892016"/>
            <a:ext cx="360125" cy="354350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5366AA-581D-446F-B9D8-B33781849D90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8FE320-A19E-4A0E-A4F9-6FBEAC405905}"/>
              </a:ext>
            </a:extLst>
          </p:cNvPr>
          <p:cNvCxnSpPr>
            <a:cxnSpLocks/>
          </p:cNvCxnSpPr>
          <p:nvPr/>
        </p:nvCxnSpPr>
        <p:spPr>
          <a:xfrm>
            <a:off x="0" y="2860081"/>
            <a:ext cx="12192000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9EDDF38-4275-44E1-BD6A-DEA7859DF506}"/>
              </a:ext>
            </a:extLst>
          </p:cNvPr>
          <p:cNvSpPr/>
          <p:nvPr/>
        </p:nvSpPr>
        <p:spPr>
          <a:xfrm>
            <a:off x="1281599" y="2291730"/>
            <a:ext cx="1080000" cy="1080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F9A7D7-6D4E-47C1-9B04-70A50FC1EFDA}"/>
              </a:ext>
            </a:extLst>
          </p:cNvPr>
          <p:cNvSpPr/>
          <p:nvPr/>
        </p:nvSpPr>
        <p:spPr>
          <a:xfrm>
            <a:off x="6983665" y="2291730"/>
            <a:ext cx="1080000" cy="1080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559DBC-9428-48A7-8DF0-D4612AA83978}"/>
              </a:ext>
            </a:extLst>
          </p:cNvPr>
          <p:cNvSpPr/>
          <p:nvPr/>
        </p:nvSpPr>
        <p:spPr>
          <a:xfrm>
            <a:off x="9834699" y="2291730"/>
            <a:ext cx="1080000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58EB6-E373-488F-B24F-988352CEED29}"/>
              </a:ext>
            </a:extLst>
          </p:cNvPr>
          <p:cNvSpPr/>
          <p:nvPr/>
        </p:nvSpPr>
        <p:spPr>
          <a:xfrm>
            <a:off x="4132632" y="2291730"/>
            <a:ext cx="1080000" cy="10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BF123C-474B-4B87-8863-C8F0C0A745AA}"/>
              </a:ext>
            </a:extLst>
          </p:cNvPr>
          <p:cNvGrpSpPr/>
          <p:nvPr/>
        </p:nvGrpSpPr>
        <p:grpSpPr>
          <a:xfrm>
            <a:off x="899784" y="3717034"/>
            <a:ext cx="1843633" cy="2241540"/>
            <a:chOff x="2079598" y="4199174"/>
            <a:chExt cx="3303211" cy="22415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ACE5C9-1353-417C-A379-9AA578B05FDD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E28287-D65B-400F-884F-60B3ACB8C29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BF8768-B9AA-4B94-A6AB-7BC9694EAABD}"/>
              </a:ext>
            </a:extLst>
          </p:cNvPr>
          <p:cNvGrpSpPr/>
          <p:nvPr/>
        </p:nvGrpSpPr>
        <p:grpSpPr>
          <a:xfrm>
            <a:off x="6601850" y="3717034"/>
            <a:ext cx="1843633" cy="2241540"/>
            <a:chOff x="2079598" y="4199174"/>
            <a:chExt cx="3303211" cy="22415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DA96D9-9F95-4EC9-8D6E-C177E3C9F6FF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45AD79-E689-43E2-A17F-FB0CF1CA6DB1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E27F86-044A-4BF8-936D-D11FADFD7C10}"/>
              </a:ext>
            </a:extLst>
          </p:cNvPr>
          <p:cNvGrpSpPr/>
          <p:nvPr/>
        </p:nvGrpSpPr>
        <p:grpSpPr>
          <a:xfrm>
            <a:off x="3750817" y="3717034"/>
            <a:ext cx="1843633" cy="2241540"/>
            <a:chOff x="2079598" y="4199174"/>
            <a:chExt cx="3303211" cy="22415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873F00-2E49-42AD-BA84-185519838EA5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B0B5B9-0B90-4ACC-A0C7-3BE7B679BA8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78277A-BE4F-4233-BF6C-EE4D912E1AF1}"/>
              </a:ext>
            </a:extLst>
          </p:cNvPr>
          <p:cNvGrpSpPr/>
          <p:nvPr/>
        </p:nvGrpSpPr>
        <p:grpSpPr>
          <a:xfrm>
            <a:off x="9452884" y="3717034"/>
            <a:ext cx="1843633" cy="2241540"/>
            <a:chOff x="2079598" y="4199174"/>
            <a:chExt cx="3303211" cy="22415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89B7D7-0D64-4A4D-9A9E-8746DF7BD7D6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C59FD0-A2D4-4714-9767-9EB197B2B040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8">
            <a:extLst>
              <a:ext uri="{FF2B5EF4-FFF2-40B4-BE49-F238E27FC236}">
                <a16:creationId xmlns:a16="http://schemas.microsoft.com/office/drawing/2014/main" id="{248B1701-4CA1-4FA7-80BC-F5149A369849}"/>
              </a:ext>
            </a:extLst>
          </p:cNvPr>
          <p:cNvSpPr/>
          <p:nvPr/>
        </p:nvSpPr>
        <p:spPr>
          <a:xfrm rot="16200000">
            <a:off x="4478683" y="2579785"/>
            <a:ext cx="438067" cy="52229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418583D1-D53A-494F-A42B-172FD3D2DAEC}"/>
              </a:ext>
            </a:extLst>
          </p:cNvPr>
          <p:cNvSpPr/>
          <p:nvPr/>
        </p:nvSpPr>
        <p:spPr>
          <a:xfrm>
            <a:off x="7304576" y="2628537"/>
            <a:ext cx="463089" cy="46308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FBAE608F-242E-4C49-97DE-78536B9D271C}"/>
              </a:ext>
            </a:extLst>
          </p:cNvPr>
          <p:cNvSpPr/>
          <p:nvPr/>
        </p:nvSpPr>
        <p:spPr>
          <a:xfrm>
            <a:off x="1587385" y="2694074"/>
            <a:ext cx="505185" cy="33201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Donut 24">
            <a:extLst>
              <a:ext uri="{FF2B5EF4-FFF2-40B4-BE49-F238E27FC236}">
                <a16:creationId xmlns:a16="http://schemas.microsoft.com/office/drawing/2014/main" id="{41C4C780-7FF5-481B-A7FD-DB7758DEBC20}"/>
              </a:ext>
            </a:extLst>
          </p:cNvPr>
          <p:cNvSpPr/>
          <p:nvPr/>
        </p:nvSpPr>
        <p:spPr>
          <a:xfrm>
            <a:off x="10118666" y="2571792"/>
            <a:ext cx="506594" cy="51071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73F77-CCA2-4D50-897F-2C8A2955E8BA}"/>
              </a:ext>
            </a:extLst>
          </p:cNvPr>
          <p:cNvSpPr/>
          <p:nvPr/>
        </p:nvSpPr>
        <p:spPr>
          <a:xfrm>
            <a:off x="951796" y="4421449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8F4C4-A25C-4727-9AF3-BE0EBD3D2B29}"/>
              </a:ext>
            </a:extLst>
          </p:cNvPr>
          <p:cNvSpPr txBox="1"/>
          <p:nvPr/>
        </p:nvSpPr>
        <p:spPr>
          <a:xfrm>
            <a:off x="923896" y="462354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CB1EEC-80D0-42C2-AD21-C9A5AA868ADA}"/>
              </a:ext>
            </a:extLst>
          </p:cNvPr>
          <p:cNvGrpSpPr/>
          <p:nvPr/>
        </p:nvGrpSpPr>
        <p:grpSpPr>
          <a:xfrm>
            <a:off x="923896" y="4934220"/>
            <a:ext cx="1921103" cy="1107996"/>
            <a:chOff x="2551706" y="4283314"/>
            <a:chExt cx="1480091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F2337F-BDC2-4DA4-840A-97E2B5F9B4EE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3AD253-A8EE-4B58-967B-6420AEC098A3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4632286-B144-4FD4-B2BB-1187E2400415}"/>
              </a:ext>
            </a:extLst>
          </p:cNvPr>
          <p:cNvSpPr/>
          <p:nvPr/>
        </p:nvSpPr>
        <p:spPr>
          <a:xfrm>
            <a:off x="1064178" y="3703198"/>
            <a:ext cx="620627" cy="6206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012D9-F38B-427B-83C1-DF62615FF959}"/>
              </a:ext>
            </a:extLst>
          </p:cNvPr>
          <p:cNvSpPr/>
          <p:nvPr/>
        </p:nvSpPr>
        <p:spPr>
          <a:xfrm>
            <a:off x="3541999" y="3839481"/>
            <a:ext cx="2556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2E556-0F55-4A98-AA0A-5139BF17106C}"/>
              </a:ext>
            </a:extLst>
          </p:cNvPr>
          <p:cNvSpPr txBox="1"/>
          <p:nvPr/>
        </p:nvSpPr>
        <p:spPr>
          <a:xfrm>
            <a:off x="3557041" y="4044237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D906EE-0805-4234-BA3D-03FC4D0FC816}"/>
              </a:ext>
            </a:extLst>
          </p:cNvPr>
          <p:cNvGrpSpPr/>
          <p:nvPr/>
        </p:nvGrpSpPr>
        <p:grpSpPr>
          <a:xfrm>
            <a:off x="3512990" y="4362272"/>
            <a:ext cx="1921103" cy="1107996"/>
            <a:chOff x="2551706" y="4283314"/>
            <a:chExt cx="1480091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697396-5A77-4E50-874D-2D0296F3DA3A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3A2747-58E2-49B4-A94B-A3271158354F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1F59230-36A2-4C89-8A2B-3DD9E42B6506}"/>
              </a:ext>
            </a:extLst>
          </p:cNvPr>
          <p:cNvSpPr/>
          <p:nvPr/>
        </p:nvSpPr>
        <p:spPr>
          <a:xfrm>
            <a:off x="3647160" y="3103328"/>
            <a:ext cx="620627" cy="6206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0820A-3F28-4160-96F9-4D0CDC31A8DD}"/>
              </a:ext>
            </a:extLst>
          </p:cNvPr>
          <p:cNvSpPr/>
          <p:nvPr/>
        </p:nvSpPr>
        <p:spPr>
          <a:xfrm>
            <a:off x="6133311" y="3229590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D8B4F-11E5-47C6-8706-F4AB5BAD18FF}"/>
              </a:ext>
            </a:extLst>
          </p:cNvPr>
          <p:cNvSpPr txBox="1"/>
          <p:nvPr/>
        </p:nvSpPr>
        <p:spPr>
          <a:xfrm>
            <a:off x="6158627" y="3437009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2F60C-DF67-454F-B57B-DDAE2016C5B3}"/>
              </a:ext>
            </a:extLst>
          </p:cNvPr>
          <p:cNvGrpSpPr/>
          <p:nvPr/>
        </p:nvGrpSpPr>
        <p:grpSpPr>
          <a:xfrm>
            <a:off x="6103193" y="3762402"/>
            <a:ext cx="1921103" cy="1107996"/>
            <a:chOff x="2551706" y="4283314"/>
            <a:chExt cx="1480091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C28BC-163C-4B41-B705-5138A491EB1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0BA8BB-842C-48F5-9579-3FFDD9A37406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9D462D6-CED7-48A2-8E9C-3067D3C4166B}"/>
              </a:ext>
            </a:extLst>
          </p:cNvPr>
          <p:cNvSpPr/>
          <p:nvPr/>
        </p:nvSpPr>
        <p:spPr>
          <a:xfrm flipV="1">
            <a:off x="6231030" y="2483485"/>
            <a:ext cx="620627" cy="6206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8A8AA-3F38-447E-AFC0-D196FE393570}"/>
              </a:ext>
            </a:extLst>
          </p:cNvPr>
          <p:cNvSpPr/>
          <p:nvPr/>
        </p:nvSpPr>
        <p:spPr>
          <a:xfrm>
            <a:off x="8725733" y="2614512"/>
            <a:ext cx="2556000" cy="1440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6BF1C-FDFE-470C-A91F-ABF45689CE44}"/>
              </a:ext>
            </a:extLst>
          </p:cNvPr>
          <p:cNvSpPr txBox="1"/>
          <p:nvPr/>
        </p:nvSpPr>
        <p:spPr>
          <a:xfrm>
            <a:off x="8694504" y="2809807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B10230-05FD-4782-8D32-8C94B8DBAA60}"/>
              </a:ext>
            </a:extLst>
          </p:cNvPr>
          <p:cNvGrpSpPr/>
          <p:nvPr/>
        </p:nvGrpSpPr>
        <p:grpSpPr>
          <a:xfrm>
            <a:off x="8694506" y="3142559"/>
            <a:ext cx="1921103" cy="1107996"/>
            <a:chOff x="2551706" y="4283314"/>
            <a:chExt cx="1480091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EBD9A9-334E-42D3-982E-A60E8571A10C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ADCBE2-0127-4847-A2E7-2288BEE8B55C}"/>
                </a:ext>
              </a:extLst>
            </p:cNvPr>
            <p:cNvSpPr txBox="1"/>
            <p:nvPr/>
          </p:nvSpPr>
          <p:spPr>
            <a:xfrm>
              <a:off x="2551706" y="4283314"/>
              <a:ext cx="1467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275CE5-FF19-4D77-8302-E150EF088F24}"/>
              </a:ext>
            </a:extLst>
          </p:cNvPr>
          <p:cNvSpPr/>
          <p:nvPr/>
        </p:nvSpPr>
        <p:spPr>
          <a:xfrm>
            <a:off x="8735546" y="1840235"/>
            <a:ext cx="620627" cy="62062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45E534-ED64-45AB-A365-F5303ADA5890}"/>
              </a:ext>
            </a:extLst>
          </p:cNvPr>
          <p:cNvGrpSpPr/>
          <p:nvPr/>
        </p:nvGrpSpPr>
        <p:grpSpPr>
          <a:xfrm>
            <a:off x="971961" y="1743134"/>
            <a:ext cx="2352903" cy="1099865"/>
            <a:chOff x="634921" y="1725549"/>
            <a:chExt cx="2352903" cy="10998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541A8A-1DF6-4EFF-B1F3-6732C3535246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971B63-1789-4953-BDC6-A13F06F4AD3C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E738216B-C5DE-4C32-893C-B98EB9262343}"/>
              </a:ext>
            </a:extLst>
          </p:cNvPr>
          <p:cNvSpPr/>
          <p:nvPr/>
        </p:nvSpPr>
        <p:spPr>
          <a:xfrm flipH="1">
            <a:off x="3816791" y="3254947"/>
            <a:ext cx="305624" cy="30562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1EB2D940-D15C-4BC0-8A9F-BBD22349F314}"/>
              </a:ext>
            </a:extLst>
          </p:cNvPr>
          <p:cNvSpPr>
            <a:spLocks noChangeAspect="1"/>
          </p:cNvSpPr>
          <p:nvPr/>
        </p:nvSpPr>
        <p:spPr>
          <a:xfrm rot="9900000">
            <a:off x="8898210" y="2019811"/>
            <a:ext cx="334545" cy="2841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8ACF5221-D2B4-4832-B17E-47300747D06F}"/>
              </a:ext>
            </a:extLst>
          </p:cNvPr>
          <p:cNvSpPr/>
          <p:nvPr/>
        </p:nvSpPr>
        <p:spPr>
          <a:xfrm>
            <a:off x="6405456" y="2644278"/>
            <a:ext cx="297522" cy="2567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586E37AA-D020-455F-959B-F92BCBEB06EF}"/>
              </a:ext>
            </a:extLst>
          </p:cNvPr>
          <p:cNvSpPr/>
          <p:nvPr/>
        </p:nvSpPr>
        <p:spPr>
          <a:xfrm>
            <a:off x="1239154" y="3860414"/>
            <a:ext cx="323381" cy="33155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85E24-B25C-4F9A-897E-080D3AB442B2}"/>
              </a:ext>
            </a:extLst>
          </p:cNvPr>
          <p:cNvSpPr/>
          <p:nvPr/>
        </p:nvSpPr>
        <p:spPr>
          <a:xfrm>
            <a:off x="1" y="0"/>
            <a:ext cx="5085806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F31A-6CD2-4C72-A943-BE20F103A1FD}"/>
              </a:ext>
            </a:extLst>
          </p:cNvPr>
          <p:cNvSpPr txBox="1"/>
          <p:nvPr/>
        </p:nvSpPr>
        <p:spPr>
          <a:xfrm>
            <a:off x="622664" y="3267714"/>
            <a:ext cx="384048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8E11F-B4EE-4052-981F-49A3735F0CE9}"/>
              </a:ext>
            </a:extLst>
          </p:cNvPr>
          <p:cNvSpPr txBox="1"/>
          <p:nvPr/>
        </p:nvSpPr>
        <p:spPr>
          <a:xfrm>
            <a:off x="622664" y="3983662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WE CREATE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B5697-E7DB-4B47-BE56-383759955FDE}"/>
              </a:ext>
            </a:extLst>
          </p:cNvPr>
          <p:cNvSpPr txBox="1"/>
          <p:nvPr/>
        </p:nvSpPr>
        <p:spPr>
          <a:xfrm>
            <a:off x="622664" y="5535871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PRESENTATION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FAF40-EBA3-4E1B-A50B-414C1FF25812}"/>
              </a:ext>
            </a:extLst>
          </p:cNvPr>
          <p:cNvSpPr txBox="1"/>
          <p:nvPr/>
        </p:nvSpPr>
        <p:spPr>
          <a:xfrm>
            <a:off x="622664" y="2352085"/>
            <a:ext cx="384048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Robot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8BEB2-A603-4927-925F-FC5A1FE117CD}"/>
              </a:ext>
            </a:extLst>
          </p:cNvPr>
          <p:cNvSpPr txBox="1"/>
          <p:nvPr/>
        </p:nvSpPr>
        <p:spPr>
          <a:xfrm>
            <a:off x="622664" y="5018468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PPT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6AD1A5-C8EE-4174-A17B-98D574B2C2E9}"/>
              </a:ext>
            </a:extLst>
          </p:cNvPr>
          <p:cNvSpPr txBox="1"/>
          <p:nvPr/>
        </p:nvSpPr>
        <p:spPr>
          <a:xfrm>
            <a:off x="622664" y="4501065"/>
            <a:ext cx="3840480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QUALITY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D32EA-D035-470F-B600-61F1AB306549}"/>
              </a:ext>
            </a:extLst>
          </p:cNvPr>
          <p:cNvSpPr txBox="1"/>
          <p:nvPr/>
        </p:nvSpPr>
        <p:spPr>
          <a:xfrm>
            <a:off x="507426" y="805144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7B22BE-8801-422F-B6AB-2A352C452CCC}"/>
              </a:ext>
            </a:extLst>
          </p:cNvPr>
          <p:cNvSpPr/>
          <p:nvPr/>
        </p:nvSpPr>
        <p:spPr>
          <a:xfrm>
            <a:off x="9103587" y="1856419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5273AC-342A-4A0B-8778-2DDF7B2C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56397"/>
              </p:ext>
            </p:extLst>
          </p:nvPr>
        </p:nvGraphicFramePr>
        <p:xfrm>
          <a:off x="9211587" y="1964491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590F021-F60A-4BDA-9739-A6023FF5FAF9}"/>
              </a:ext>
            </a:extLst>
          </p:cNvPr>
          <p:cNvSpPr/>
          <p:nvPr/>
        </p:nvSpPr>
        <p:spPr>
          <a:xfrm>
            <a:off x="3253933" y="1856419"/>
            <a:ext cx="5666731" cy="42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05F905-4BBA-4AB6-A89C-8154EB9E3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45947"/>
              </p:ext>
            </p:extLst>
          </p:nvPr>
        </p:nvGraphicFramePr>
        <p:xfrm>
          <a:off x="3361578" y="1964347"/>
          <a:ext cx="5451442" cy="39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74">
                <a:tc rowSpan="2"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b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0BD31F-6469-4815-9688-43B972CF2578}"/>
              </a:ext>
            </a:extLst>
          </p:cNvPr>
          <p:cNvSpPr/>
          <p:nvPr/>
        </p:nvSpPr>
        <p:spPr>
          <a:xfrm>
            <a:off x="911009" y="1856419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574876-E478-48C3-B4B7-5389E1AF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81141"/>
              </p:ext>
            </p:extLst>
          </p:nvPr>
        </p:nvGraphicFramePr>
        <p:xfrm>
          <a:off x="1019009" y="1964491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57A5E626-1546-45D0-AC70-A8127F14E1B8}"/>
              </a:ext>
            </a:extLst>
          </p:cNvPr>
          <p:cNvSpPr/>
          <p:nvPr/>
        </p:nvSpPr>
        <p:spPr>
          <a:xfrm>
            <a:off x="9443461" y="2222242"/>
            <a:ext cx="289623" cy="38328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1C0A3439-34DE-45C5-89B0-19E6E3EB0D54}"/>
              </a:ext>
            </a:extLst>
          </p:cNvPr>
          <p:cNvSpPr/>
          <p:nvPr/>
        </p:nvSpPr>
        <p:spPr>
          <a:xfrm>
            <a:off x="1266903" y="2199179"/>
            <a:ext cx="367655" cy="36765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BF723AE-F29B-4AE3-8801-6D05A10C81C6}"/>
              </a:ext>
            </a:extLst>
          </p:cNvPr>
          <p:cNvSpPr/>
          <p:nvPr/>
        </p:nvSpPr>
        <p:spPr>
          <a:xfrm>
            <a:off x="3612340" y="2215395"/>
            <a:ext cx="375433" cy="3514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9232EAF-EF20-4A00-B488-86DF9CDD3A81}"/>
              </a:ext>
            </a:extLst>
          </p:cNvPr>
          <p:cNvSpPr/>
          <p:nvPr/>
        </p:nvSpPr>
        <p:spPr>
          <a:xfrm flipH="1">
            <a:off x="1653309" y="1797826"/>
            <a:ext cx="9587267" cy="21053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72D863-678E-4144-8AE6-5A051FAE3A41}"/>
              </a:ext>
            </a:extLst>
          </p:cNvPr>
          <p:cNvSpPr/>
          <p:nvPr/>
        </p:nvSpPr>
        <p:spPr>
          <a:xfrm flipH="1">
            <a:off x="2692920" y="1952271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631976-A463-4B78-896C-AA565DC48328}"/>
              </a:ext>
            </a:extLst>
          </p:cNvPr>
          <p:cNvGrpSpPr/>
          <p:nvPr/>
        </p:nvGrpSpPr>
        <p:grpSpPr>
          <a:xfrm>
            <a:off x="951424" y="2254562"/>
            <a:ext cx="1366502" cy="1191918"/>
            <a:chOff x="1043608" y="2309090"/>
            <a:chExt cx="970807" cy="8467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55B64F-F41D-4988-8A41-0D0E8C77413E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ECBA18-8398-464C-AAD3-463A68DB1750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21802-0B89-462E-A8E0-3AA5A059A790}"/>
              </a:ext>
            </a:extLst>
          </p:cNvPr>
          <p:cNvSpPr/>
          <p:nvPr/>
        </p:nvSpPr>
        <p:spPr>
          <a:xfrm flipH="1" flipV="1">
            <a:off x="1653309" y="3915898"/>
            <a:ext cx="9587267" cy="210539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71AFE8-0D4D-4F8A-A397-8BC9CC79246B}"/>
              </a:ext>
            </a:extLst>
          </p:cNvPr>
          <p:cNvSpPr/>
          <p:nvPr/>
        </p:nvSpPr>
        <p:spPr>
          <a:xfrm flipH="1" flipV="1">
            <a:off x="2692920" y="4070342"/>
            <a:ext cx="7996182" cy="179650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A7CCE1-686C-42A6-BE78-10EC5EC35B5D}"/>
              </a:ext>
            </a:extLst>
          </p:cNvPr>
          <p:cNvGrpSpPr/>
          <p:nvPr/>
        </p:nvGrpSpPr>
        <p:grpSpPr>
          <a:xfrm flipV="1">
            <a:off x="951424" y="4372634"/>
            <a:ext cx="1366502" cy="1191918"/>
            <a:chOff x="1043608" y="2309090"/>
            <a:chExt cx="970807" cy="846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E9F85-AD5A-49BF-AB38-03792EA8D18B}"/>
                </a:ext>
              </a:extLst>
            </p:cNvPr>
            <p:cNvSpPr/>
            <p:nvPr/>
          </p:nvSpPr>
          <p:spPr>
            <a:xfrm>
              <a:off x="1043608" y="2309090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0B41E9-FD3A-4D3D-84B6-4B81D2D13735}"/>
                </a:ext>
              </a:extLst>
            </p:cNvPr>
            <p:cNvSpPr/>
            <p:nvPr/>
          </p:nvSpPr>
          <p:spPr>
            <a:xfrm>
              <a:off x="1187624" y="2322949"/>
              <a:ext cx="826791" cy="82679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D0FD6B-1FAE-465E-A7E7-22EF6491E9F2}"/>
              </a:ext>
            </a:extLst>
          </p:cNvPr>
          <p:cNvSpPr txBox="1"/>
          <p:nvPr/>
        </p:nvSpPr>
        <p:spPr>
          <a:xfrm>
            <a:off x="1229171" y="2619690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BAE08-CFB1-49B3-91AD-B1310CAC866B}"/>
              </a:ext>
            </a:extLst>
          </p:cNvPr>
          <p:cNvSpPr txBox="1"/>
          <p:nvPr/>
        </p:nvSpPr>
        <p:spPr>
          <a:xfrm>
            <a:off x="1229171" y="4737762"/>
            <a:ext cx="10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BBCB41-8A25-4770-B06A-D2AA9D5209A7}"/>
              </a:ext>
            </a:extLst>
          </p:cNvPr>
          <p:cNvSpPr/>
          <p:nvPr/>
        </p:nvSpPr>
        <p:spPr>
          <a:xfrm>
            <a:off x="6656532" y="2040521"/>
            <a:ext cx="68958" cy="16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74992-E0AD-465E-A8A5-C4885BFD67D8}"/>
              </a:ext>
            </a:extLst>
          </p:cNvPr>
          <p:cNvSpPr/>
          <p:nvPr/>
        </p:nvSpPr>
        <p:spPr>
          <a:xfrm>
            <a:off x="6656532" y="4158593"/>
            <a:ext cx="68958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6508BC-2021-476F-BE57-AABA48943B05}"/>
              </a:ext>
            </a:extLst>
          </p:cNvPr>
          <p:cNvGrpSpPr/>
          <p:nvPr/>
        </p:nvGrpSpPr>
        <p:grpSpPr>
          <a:xfrm>
            <a:off x="7184107" y="2300590"/>
            <a:ext cx="3151385" cy="1099865"/>
            <a:chOff x="634921" y="1725549"/>
            <a:chExt cx="2352903" cy="1099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EDF143-BFED-4D51-8387-60BC9501DB02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0E36B4-FA6B-48D1-85EB-ED8CE511C481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418F59-0175-4D7A-A003-4134DE1CDACA}"/>
              </a:ext>
            </a:extLst>
          </p:cNvPr>
          <p:cNvGrpSpPr/>
          <p:nvPr/>
        </p:nvGrpSpPr>
        <p:grpSpPr>
          <a:xfrm>
            <a:off x="7184107" y="4418662"/>
            <a:ext cx="3151385" cy="1099865"/>
            <a:chOff x="634921" y="1725549"/>
            <a:chExt cx="2352903" cy="10998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D0BB49-92F7-487E-81FA-AA538C232F89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Presentation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ABD6CE-A894-45BF-8B4A-11937ED6642A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845824-EC93-4B75-88D9-BD61E5122B4C}"/>
              </a:ext>
            </a:extLst>
          </p:cNvPr>
          <p:cNvGrpSpPr/>
          <p:nvPr/>
        </p:nvGrpSpPr>
        <p:grpSpPr>
          <a:xfrm>
            <a:off x="3019811" y="2204191"/>
            <a:ext cx="3459815" cy="1292662"/>
            <a:chOff x="2551706" y="4283314"/>
            <a:chExt cx="1941719" cy="12926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E2881D-DF2D-482D-BE60-983B566BC7C0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7C0850-0C73-4C0D-83CB-73207D177EE0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973691-9BD7-4747-BD1D-3C34563188CD}"/>
              </a:ext>
            </a:extLst>
          </p:cNvPr>
          <p:cNvGrpSpPr/>
          <p:nvPr/>
        </p:nvGrpSpPr>
        <p:grpSpPr>
          <a:xfrm>
            <a:off x="3019811" y="4322262"/>
            <a:ext cx="3459815" cy="1292662"/>
            <a:chOff x="2551706" y="4283314"/>
            <a:chExt cx="1941719" cy="12926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A9FABA-8963-4EF9-B13B-170A0FB1E3E2}"/>
                </a:ext>
              </a:extLst>
            </p:cNvPr>
            <p:cNvSpPr txBox="1"/>
            <p:nvPr/>
          </p:nvSpPr>
          <p:spPr>
            <a:xfrm>
              <a:off x="2551706" y="4560313"/>
              <a:ext cx="19417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8E489D-8AB5-4B3B-8FE8-D98E61D30B92}"/>
                </a:ext>
              </a:extLst>
            </p:cNvPr>
            <p:cNvSpPr txBox="1"/>
            <p:nvPr/>
          </p:nvSpPr>
          <p:spPr>
            <a:xfrm>
              <a:off x="2551706" y="4283314"/>
              <a:ext cx="1941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2BF815-8B16-4320-88A9-582102802117}"/>
              </a:ext>
            </a:extLst>
          </p:cNvPr>
          <p:cNvSpPr txBox="1"/>
          <p:nvPr/>
        </p:nvSpPr>
        <p:spPr>
          <a:xfrm>
            <a:off x="677974" y="3838025"/>
            <a:ext cx="452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FB81B-BB8D-4ABB-B85B-68A7E09B4EE5}"/>
              </a:ext>
            </a:extLst>
          </p:cNvPr>
          <p:cNvSpPr txBox="1"/>
          <p:nvPr/>
        </p:nvSpPr>
        <p:spPr>
          <a:xfrm>
            <a:off x="677973" y="54983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2280B-421F-4ACC-BBFC-C252614F5BE4}"/>
              </a:ext>
            </a:extLst>
          </p:cNvPr>
          <p:cNvSpPr txBox="1"/>
          <p:nvPr/>
        </p:nvSpPr>
        <p:spPr>
          <a:xfrm>
            <a:off x="688601" y="299763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F981F-4B5E-420B-81AB-CEBB05B3634F}"/>
              </a:ext>
            </a:extLst>
          </p:cNvPr>
          <p:cNvSpPr txBox="1"/>
          <p:nvPr/>
        </p:nvSpPr>
        <p:spPr>
          <a:xfrm>
            <a:off x="677971" y="223681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415A71B3-8483-441F-9C22-77463F50B0ED}"/>
              </a:ext>
            </a:extLst>
          </p:cNvPr>
          <p:cNvSpPr>
            <a:spLocks noChangeAspect="1"/>
          </p:cNvSpPr>
          <p:nvPr/>
        </p:nvSpPr>
        <p:spPr>
          <a:xfrm>
            <a:off x="3050102" y="526540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1E1A74CC-C943-4B3A-A2C0-17361CF26187}"/>
              </a:ext>
            </a:extLst>
          </p:cNvPr>
          <p:cNvSpPr>
            <a:spLocks noChangeAspect="1"/>
          </p:cNvSpPr>
          <p:nvPr/>
        </p:nvSpPr>
        <p:spPr>
          <a:xfrm>
            <a:off x="794927" y="526540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C81E7-20C3-4BA6-9535-5535FC1910D3}"/>
              </a:ext>
            </a:extLst>
          </p:cNvPr>
          <p:cNvSpPr txBox="1"/>
          <p:nvPr/>
        </p:nvSpPr>
        <p:spPr>
          <a:xfrm>
            <a:off x="1314218" y="5025242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FFDDE-2852-43B4-8F21-3DC9135EF10C}"/>
              </a:ext>
            </a:extLst>
          </p:cNvPr>
          <p:cNvSpPr txBox="1"/>
          <p:nvPr/>
        </p:nvSpPr>
        <p:spPr>
          <a:xfrm>
            <a:off x="3735506" y="504465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FB3C2-763F-485C-AD45-C5C9233D86F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6300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70">
            <a:extLst>
              <a:ext uri="{FF2B5EF4-FFF2-40B4-BE49-F238E27FC236}">
                <a16:creationId xmlns:a16="http://schemas.microsoft.com/office/drawing/2014/main" id="{669643AD-28CB-419B-BEE6-06CDB25C1ACF}"/>
              </a:ext>
            </a:extLst>
          </p:cNvPr>
          <p:cNvSpPr/>
          <p:nvPr/>
        </p:nvSpPr>
        <p:spPr>
          <a:xfrm rot="10800000">
            <a:off x="6984684" y="4856807"/>
            <a:ext cx="1408483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3807A97E-0BAD-470C-AADC-14F20B8D006F}"/>
              </a:ext>
            </a:extLst>
          </p:cNvPr>
          <p:cNvSpPr/>
          <p:nvPr/>
        </p:nvSpPr>
        <p:spPr>
          <a:xfrm>
            <a:off x="3750386" y="2293796"/>
            <a:ext cx="1516316" cy="688820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433859-D176-46A4-AF50-510090AA5349}"/>
              </a:ext>
            </a:extLst>
          </p:cNvPr>
          <p:cNvSpPr/>
          <p:nvPr/>
        </p:nvSpPr>
        <p:spPr>
          <a:xfrm>
            <a:off x="4870054" y="2660790"/>
            <a:ext cx="2460744" cy="2460744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3913B7-0476-47DE-9BC6-E417EC8FF246}"/>
              </a:ext>
            </a:extLst>
          </p:cNvPr>
          <p:cNvSpPr/>
          <p:nvPr/>
        </p:nvSpPr>
        <p:spPr>
          <a:xfrm>
            <a:off x="5116130" y="2906866"/>
            <a:ext cx="1968594" cy="1968594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7EC1A7-D597-412C-B0B7-4D3836088150}"/>
              </a:ext>
            </a:extLst>
          </p:cNvPr>
          <p:cNvSpPr/>
          <p:nvPr/>
        </p:nvSpPr>
        <p:spPr>
          <a:xfrm>
            <a:off x="5362205" y="3152941"/>
            <a:ext cx="1476445" cy="1476445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21D841-BA0C-4161-9F7F-0D72BE8D3A34}"/>
              </a:ext>
            </a:extLst>
          </p:cNvPr>
          <p:cNvSpPr/>
          <p:nvPr/>
        </p:nvSpPr>
        <p:spPr>
          <a:xfrm>
            <a:off x="6787120" y="277749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C6D5E0-D1B6-4507-9DD2-99814B3785D7}"/>
              </a:ext>
            </a:extLst>
          </p:cNvPr>
          <p:cNvSpPr/>
          <p:nvPr/>
        </p:nvSpPr>
        <p:spPr>
          <a:xfrm>
            <a:off x="6787120" y="4568008"/>
            <a:ext cx="416686" cy="4166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84F28C-6F93-4038-A31D-2F85AA47D6B8}"/>
              </a:ext>
            </a:extLst>
          </p:cNvPr>
          <p:cNvSpPr/>
          <p:nvPr/>
        </p:nvSpPr>
        <p:spPr>
          <a:xfrm>
            <a:off x="5033564" y="456800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4D8B2-17E1-4FC8-8369-33FB502822F7}"/>
              </a:ext>
            </a:extLst>
          </p:cNvPr>
          <p:cNvSpPr/>
          <p:nvPr/>
        </p:nvSpPr>
        <p:spPr>
          <a:xfrm>
            <a:off x="5033564" y="2777498"/>
            <a:ext cx="416686" cy="4166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A01249-9B34-4761-AA88-C2F509C77A32}"/>
              </a:ext>
            </a:extLst>
          </p:cNvPr>
          <p:cNvGrpSpPr/>
          <p:nvPr/>
        </p:nvGrpSpPr>
        <p:grpSpPr>
          <a:xfrm>
            <a:off x="8403681" y="1791108"/>
            <a:ext cx="984297" cy="984297"/>
            <a:chOff x="6657557" y="1620255"/>
            <a:chExt cx="911927" cy="9119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C58E5B-C17D-4465-812E-F6B5E42F8E53}"/>
                </a:ext>
              </a:extLst>
            </p:cNvPr>
            <p:cNvSpPr/>
            <p:nvPr/>
          </p:nvSpPr>
          <p:spPr>
            <a:xfrm>
              <a:off x="6657557" y="1620255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2CF98-A36B-45B0-A4EE-F7A2D3C0BDC3}"/>
                </a:ext>
              </a:extLst>
            </p:cNvPr>
            <p:cNvSpPr/>
            <p:nvPr/>
          </p:nvSpPr>
          <p:spPr>
            <a:xfrm>
              <a:off x="6733551" y="1696249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3C6363-AC46-4E29-92BF-E75CFB874381}"/>
              </a:ext>
            </a:extLst>
          </p:cNvPr>
          <p:cNvGrpSpPr/>
          <p:nvPr/>
        </p:nvGrpSpPr>
        <p:grpSpPr>
          <a:xfrm>
            <a:off x="2804024" y="1791108"/>
            <a:ext cx="984297" cy="984297"/>
            <a:chOff x="1837163" y="4852588"/>
            <a:chExt cx="911927" cy="91192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139F0A-EDF1-4FD4-8E55-44CB276D6464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C8BD62-C890-4586-BF65-6A1F0769C2EF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23E9B8-42BB-4582-99B5-E4DB80A24EFE}"/>
              </a:ext>
            </a:extLst>
          </p:cNvPr>
          <p:cNvGrpSpPr/>
          <p:nvPr/>
        </p:nvGrpSpPr>
        <p:grpSpPr>
          <a:xfrm>
            <a:off x="2804024" y="5051020"/>
            <a:ext cx="984297" cy="984297"/>
            <a:chOff x="1837163" y="4852588"/>
            <a:chExt cx="911927" cy="91192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11CE4C-F028-4924-A56C-634C74796614}"/>
                </a:ext>
              </a:extLst>
            </p:cNvPr>
            <p:cNvSpPr/>
            <p:nvPr/>
          </p:nvSpPr>
          <p:spPr>
            <a:xfrm>
              <a:off x="1837163" y="4852588"/>
              <a:ext cx="911927" cy="91192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4D6455-2A48-4628-8BFA-90AB450B9BDB}"/>
                </a:ext>
              </a:extLst>
            </p:cNvPr>
            <p:cNvSpPr/>
            <p:nvPr/>
          </p:nvSpPr>
          <p:spPr>
            <a:xfrm>
              <a:off x="1913156" y="4928582"/>
              <a:ext cx="759939" cy="75993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BD8BE0CE-640B-46FD-8075-A22977965B5D}"/>
              </a:ext>
            </a:extLst>
          </p:cNvPr>
          <p:cNvGrpSpPr/>
          <p:nvPr/>
        </p:nvGrpSpPr>
        <p:grpSpPr>
          <a:xfrm>
            <a:off x="8403681" y="5051020"/>
            <a:ext cx="984297" cy="984297"/>
            <a:chOff x="6609996" y="4624904"/>
            <a:chExt cx="911927" cy="91192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22F918-2C1D-487A-9074-1954361D5DD5}"/>
                </a:ext>
              </a:extLst>
            </p:cNvPr>
            <p:cNvSpPr/>
            <p:nvPr/>
          </p:nvSpPr>
          <p:spPr>
            <a:xfrm>
              <a:off x="6609996" y="4624904"/>
              <a:ext cx="911927" cy="91192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D08EE1-341D-47C4-ACB5-FCD264B642BE}"/>
                </a:ext>
              </a:extLst>
            </p:cNvPr>
            <p:cNvSpPr/>
            <p:nvPr/>
          </p:nvSpPr>
          <p:spPr>
            <a:xfrm>
              <a:off x="6685990" y="4700898"/>
              <a:ext cx="759939" cy="7599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2C87016-7FB6-4B41-B85A-827BDFC7CC4D}"/>
              </a:ext>
            </a:extLst>
          </p:cNvPr>
          <p:cNvSpPr/>
          <p:nvPr/>
        </p:nvSpPr>
        <p:spPr>
          <a:xfrm>
            <a:off x="4479144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639F5E-2E4E-428B-A017-1EC7D24DB688}"/>
              </a:ext>
            </a:extLst>
          </p:cNvPr>
          <p:cNvSpPr/>
          <p:nvPr/>
        </p:nvSpPr>
        <p:spPr>
          <a:xfrm>
            <a:off x="6889777" y="3474477"/>
            <a:ext cx="833373" cy="8333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Freeform 71">
            <a:extLst>
              <a:ext uri="{FF2B5EF4-FFF2-40B4-BE49-F238E27FC236}">
                <a16:creationId xmlns:a16="http://schemas.microsoft.com/office/drawing/2014/main" id="{E5515D56-FF7C-4753-A229-DBC8175229AF}"/>
              </a:ext>
            </a:extLst>
          </p:cNvPr>
          <p:cNvSpPr/>
          <p:nvPr/>
        </p:nvSpPr>
        <p:spPr>
          <a:xfrm rot="10800000" flipV="1">
            <a:off x="7002302" y="2293796"/>
            <a:ext cx="1390865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ED416515-5222-43C8-A1CF-39DA156D4248}"/>
              </a:ext>
            </a:extLst>
          </p:cNvPr>
          <p:cNvSpPr/>
          <p:nvPr/>
        </p:nvSpPr>
        <p:spPr>
          <a:xfrm flipV="1">
            <a:off x="3769353" y="4819934"/>
            <a:ext cx="1497349" cy="725694"/>
          </a:xfrm>
          <a:custGeom>
            <a:avLst/>
            <a:gdLst>
              <a:gd name="connsiteX0" fmla="*/ 1304925 w 1304925"/>
              <a:gd name="connsiteY0" fmla="*/ 638175 h 638175"/>
              <a:gd name="connsiteX1" fmla="*/ 704850 w 1304925"/>
              <a:gd name="connsiteY1" fmla="*/ 0 h 638175"/>
              <a:gd name="connsiteX2" fmla="*/ 0 w 130492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638175">
                <a:moveTo>
                  <a:pt x="1304925" y="638175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0C7532-EDD9-4F0E-87D0-82632A496148}"/>
              </a:ext>
            </a:extLst>
          </p:cNvPr>
          <p:cNvSpPr txBox="1"/>
          <p:nvPr/>
        </p:nvSpPr>
        <p:spPr>
          <a:xfrm>
            <a:off x="9584144" y="2129368"/>
            <a:ext cx="13570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5FF2CE6B-B1F8-45B2-98B4-E731A3B6ECDE}"/>
              </a:ext>
            </a:extLst>
          </p:cNvPr>
          <p:cNvSpPr/>
          <p:nvPr/>
        </p:nvSpPr>
        <p:spPr>
          <a:xfrm>
            <a:off x="8052000" y="3038078"/>
            <a:ext cx="4140000" cy="1728000"/>
          </a:xfrm>
          <a:custGeom>
            <a:avLst/>
            <a:gdLst/>
            <a:ahLst/>
            <a:cxnLst/>
            <a:rect l="l" t="t" r="r" b="b"/>
            <a:pathLst>
              <a:path w="2623756" h="1619848">
                <a:moveTo>
                  <a:pt x="187935" y="0"/>
                </a:moveTo>
                <a:lnTo>
                  <a:pt x="2623756" y="0"/>
                </a:lnTo>
                <a:lnTo>
                  <a:pt x="2623756" y="1619848"/>
                </a:lnTo>
                <a:lnTo>
                  <a:pt x="187935" y="1619848"/>
                </a:lnTo>
                <a:cubicBezTo>
                  <a:pt x="84141" y="1619848"/>
                  <a:pt x="0" y="1535707"/>
                  <a:pt x="0" y="1431913"/>
                </a:cubicBezTo>
                <a:lnTo>
                  <a:pt x="0" y="187935"/>
                </a:lnTo>
                <a:cubicBezTo>
                  <a:pt x="0" y="84141"/>
                  <a:pt x="84141" y="0"/>
                  <a:pt x="187935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12">
            <a:extLst>
              <a:ext uri="{FF2B5EF4-FFF2-40B4-BE49-F238E27FC236}">
                <a16:creationId xmlns:a16="http://schemas.microsoft.com/office/drawing/2014/main" id="{7BF84A42-6D35-49BF-A757-AF4BB25C674F}"/>
              </a:ext>
            </a:extLst>
          </p:cNvPr>
          <p:cNvSpPr/>
          <p:nvPr/>
        </p:nvSpPr>
        <p:spPr>
          <a:xfrm>
            <a:off x="0" y="3038078"/>
            <a:ext cx="4140000" cy="1728000"/>
          </a:xfrm>
          <a:custGeom>
            <a:avLst/>
            <a:gdLst/>
            <a:ahLst/>
            <a:cxnLst/>
            <a:rect l="l" t="t" r="r" b="b"/>
            <a:pathLst>
              <a:path w="2543162" h="1619848">
                <a:moveTo>
                  <a:pt x="7407" y="0"/>
                </a:moveTo>
                <a:lnTo>
                  <a:pt x="2355227" y="0"/>
                </a:lnTo>
                <a:cubicBezTo>
                  <a:pt x="2459021" y="0"/>
                  <a:pt x="2543162" y="84141"/>
                  <a:pt x="2543162" y="187935"/>
                </a:cubicBezTo>
                <a:lnTo>
                  <a:pt x="2543162" y="1431913"/>
                </a:lnTo>
                <a:cubicBezTo>
                  <a:pt x="2543162" y="1535707"/>
                  <a:pt x="2459021" y="1619848"/>
                  <a:pt x="2355227" y="1619848"/>
                </a:cubicBezTo>
                <a:lnTo>
                  <a:pt x="7407" y="1619848"/>
                </a:lnTo>
                <a:lnTo>
                  <a:pt x="0" y="1619102"/>
                </a:lnTo>
                <a:lnTo>
                  <a:pt x="0" y="747"/>
                </a:lnTo>
                <a:cubicBezTo>
                  <a:pt x="2442" y="48"/>
                  <a:pt x="4919" y="0"/>
                  <a:pt x="7407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DADCD-2C03-40C4-B716-33C849F8C280}"/>
              </a:ext>
            </a:extLst>
          </p:cNvPr>
          <p:cNvSpPr txBox="1"/>
          <p:nvPr/>
        </p:nvSpPr>
        <p:spPr>
          <a:xfrm>
            <a:off x="5423678" y="3629553"/>
            <a:ext cx="135349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BB22C7-B974-4860-9B6A-1A5E3A0AAEAA}"/>
              </a:ext>
            </a:extLst>
          </p:cNvPr>
          <p:cNvSpPr/>
          <p:nvPr/>
        </p:nvSpPr>
        <p:spPr>
          <a:xfrm>
            <a:off x="703387" y="3301914"/>
            <a:ext cx="3111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F766C7-D244-4B97-8F0B-EF686B06AEDD}"/>
              </a:ext>
            </a:extLst>
          </p:cNvPr>
          <p:cNvSpPr txBox="1"/>
          <p:nvPr/>
        </p:nvSpPr>
        <p:spPr>
          <a:xfrm>
            <a:off x="9584144" y="5389280"/>
            <a:ext cx="13570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B99E73-665B-4B5F-AB14-75071FC228CC}"/>
              </a:ext>
            </a:extLst>
          </p:cNvPr>
          <p:cNvSpPr txBox="1"/>
          <p:nvPr/>
        </p:nvSpPr>
        <p:spPr>
          <a:xfrm>
            <a:off x="1250829" y="2129368"/>
            <a:ext cx="13570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52669-ADC3-4EAF-9307-D16F508833C3}"/>
              </a:ext>
            </a:extLst>
          </p:cNvPr>
          <p:cNvSpPr txBox="1"/>
          <p:nvPr/>
        </p:nvSpPr>
        <p:spPr>
          <a:xfrm>
            <a:off x="1250829" y="5389280"/>
            <a:ext cx="13570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1E9700-2485-40C4-85F0-D2A37111BC9F}"/>
              </a:ext>
            </a:extLst>
          </p:cNvPr>
          <p:cNvSpPr/>
          <p:nvPr/>
        </p:nvSpPr>
        <p:spPr>
          <a:xfrm>
            <a:off x="8361689" y="3301914"/>
            <a:ext cx="3191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54A44E98-AE07-4A38-8237-77D6B77EA0A4}"/>
              </a:ext>
            </a:extLst>
          </p:cNvPr>
          <p:cNvSpPr/>
          <p:nvPr/>
        </p:nvSpPr>
        <p:spPr>
          <a:xfrm>
            <a:off x="8705842" y="2077637"/>
            <a:ext cx="379974" cy="3799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Block Arc 14">
            <a:extLst>
              <a:ext uri="{FF2B5EF4-FFF2-40B4-BE49-F238E27FC236}">
                <a16:creationId xmlns:a16="http://schemas.microsoft.com/office/drawing/2014/main" id="{541B740F-3A25-410B-B9EF-B307A5C0B7B4}"/>
              </a:ext>
            </a:extLst>
          </p:cNvPr>
          <p:cNvSpPr/>
          <p:nvPr/>
        </p:nvSpPr>
        <p:spPr>
          <a:xfrm rot="16200000">
            <a:off x="7070834" y="3645311"/>
            <a:ext cx="471257" cy="47156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0AC26217-0243-403E-BF0B-4F0026253B24}"/>
              </a:ext>
            </a:extLst>
          </p:cNvPr>
          <p:cNvSpPr/>
          <p:nvPr/>
        </p:nvSpPr>
        <p:spPr>
          <a:xfrm>
            <a:off x="3087976" y="2108139"/>
            <a:ext cx="416686" cy="33106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2A6FB511-34F0-48D1-AC15-232943421D86}"/>
              </a:ext>
            </a:extLst>
          </p:cNvPr>
          <p:cNvSpPr/>
          <p:nvPr/>
        </p:nvSpPr>
        <p:spPr>
          <a:xfrm rot="2700000">
            <a:off x="3143190" y="5270871"/>
            <a:ext cx="305961" cy="54853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D75869D0-267C-44A8-8933-586C37032DA9}"/>
              </a:ext>
            </a:extLst>
          </p:cNvPr>
          <p:cNvSpPr/>
          <p:nvPr/>
        </p:nvSpPr>
        <p:spPr>
          <a:xfrm flipH="1">
            <a:off x="8710506" y="5367012"/>
            <a:ext cx="402304" cy="33187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B257E012-9012-4341-A8C9-24AF23C7C8AD}"/>
              </a:ext>
            </a:extLst>
          </p:cNvPr>
          <p:cNvSpPr>
            <a:spLocks noChangeAspect="1"/>
          </p:cNvSpPr>
          <p:nvPr/>
        </p:nvSpPr>
        <p:spPr>
          <a:xfrm>
            <a:off x="4687690" y="3681284"/>
            <a:ext cx="416279" cy="419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63347-80E6-4B48-A39F-4E80AB795CD0}"/>
              </a:ext>
            </a:extLst>
          </p:cNvPr>
          <p:cNvSpPr/>
          <p:nvPr/>
        </p:nvSpPr>
        <p:spPr>
          <a:xfrm>
            <a:off x="1190893" y="2723010"/>
            <a:ext cx="9789376" cy="257123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91E6A7-CB4F-4F2B-A9A8-9994AB98B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32872"/>
              </p:ext>
            </p:extLst>
          </p:nvPr>
        </p:nvGraphicFramePr>
        <p:xfrm>
          <a:off x="3325512" y="2621048"/>
          <a:ext cx="7445065" cy="275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62E75F-CABD-45EA-8F28-F29AC5FE7DBB}"/>
              </a:ext>
            </a:extLst>
          </p:cNvPr>
          <p:cNvSpPr txBox="1"/>
          <p:nvPr/>
        </p:nvSpPr>
        <p:spPr>
          <a:xfrm>
            <a:off x="1345512" y="4048646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366D8-FCA2-4485-946B-EF67A489679B}"/>
              </a:ext>
            </a:extLst>
          </p:cNvPr>
          <p:cNvSpPr txBox="1"/>
          <p:nvPr/>
        </p:nvSpPr>
        <p:spPr>
          <a:xfrm>
            <a:off x="1345512" y="4457154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B87CB-B491-4AD9-B675-DD5BA490A4C2}"/>
              </a:ext>
            </a:extLst>
          </p:cNvPr>
          <p:cNvSpPr txBox="1"/>
          <p:nvPr/>
        </p:nvSpPr>
        <p:spPr>
          <a:xfrm>
            <a:off x="1345512" y="48656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31C48-6793-431B-B4A8-B84350474D8F}"/>
              </a:ext>
            </a:extLst>
          </p:cNvPr>
          <p:cNvSpPr txBox="1"/>
          <p:nvPr/>
        </p:nvSpPr>
        <p:spPr>
          <a:xfrm>
            <a:off x="1345512" y="3640139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5D7C2-A4C2-459F-A46F-89488EF63CF2}"/>
              </a:ext>
            </a:extLst>
          </p:cNvPr>
          <p:cNvSpPr txBox="1"/>
          <p:nvPr/>
        </p:nvSpPr>
        <p:spPr>
          <a:xfrm>
            <a:off x="1345512" y="323163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E020E-9961-442C-A282-CA9DB2E94F28}"/>
              </a:ext>
            </a:extLst>
          </p:cNvPr>
          <p:cNvSpPr txBox="1"/>
          <p:nvPr/>
        </p:nvSpPr>
        <p:spPr>
          <a:xfrm>
            <a:off x="1345512" y="2823122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5D366-9826-4259-B756-3B84AA9F2B55}"/>
              </a:ext>
            </a:extLst>
          </p:cNvPr>
          <p:cNvSpPr txBox="1"/>
          <p:nvPr/>
        </p:nvSpPr>
        <p:spPr>
          <a:xfrm>
            <a:off x="1608992" y="1743940"/>
            <a:ext cx="895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6459A-D2E7-4296-BD2C-7F46ACFA0052}"/>
              </a:ext>
            </a:extLst>
          </p:cNvPr>
          <p:cNvSpPr txBox="1"/>
          <p:nvPr/>
        </p:nvSpPr>
        <p:spPr>
          <a:xfrm>
            <a:off x="905608" y="5459709"/>
            <a:ext cx="1036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9744B78D-713D-4534-9254-C44474287A52}"/>
              </a:ext>
            </a:extLst>
          </p:cNvPr>
          <p:cNvSpPr txBox="1"/>
          <p:nvPr/>
        </p:nvSpPr>
        <p:spPr>
          <a:xfrm>
            <a:off x="4303985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AB6C6D-5ECD-4DDD-A03E-7B1171252581}"/>
              </a:ext>
            </a:extLst>
          </p:cNvPr>
          <p:cNvSpPr txBox="1"/>
          <p:nvPr/>
        </p:nvSpPr>
        <p:spPr>
          <a:xfrm>
            <a:off x="6474366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D906-E94A-4C11-B746-DE9ACF28A676}"/>
              </a:ext>
            </a:extLst>
          </p:cNvPr>
          <p:cNvSpPr txBox="1"/>
          <p:nvPr/>
        </p:nvSpPr>
        <p:spPr>
          <a:xfrm>
            <a:off x="7540777" y="364669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2C06F34E-C9DB-4548-AC03-8D5773DF1420}"/>
              </a:ext>
            </a:extLst>
          </p:cNvPr>
          <p:cNvSpPr txBox="1"/>
          <p:nvPr/>
        </p:nvSpPr>
        <p:spPr>
          <a:xfrm>
            <a:off x="7173566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06AEE27-5A7A-4A95-B9A1-A18647CE967A}"/>
              </a:ext>
            </a:extLst>
          </p:cNvPr>
          <p:cNvSpPr txBox="1"/>
          <p:nvPr/>
        </p:nvSpPr>
        <p:spPr>
          <a:xfrm>
            <a:off x="5024640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256608E9-E38B-4061-8B77-B70CC1326F9D}"/>
              </a:ext>
            </a:extLst>
          </p:cNvPr>
          <p:cNvSpPr txBox="1"/>
          <p:nvPr/>
        </p:nvSpPr>
        <p:spPr>
          <a:xfrm>
            <a:off x="5740305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BF0C1CAD-6C69-4009-88DD-72FF439DF0AE}"/>
              </a:ext>
            </a:extLst>
          </p:cNvPr>
          <p:cNvSpPr txBox="1"/>
          <p:nvPr/>
        </p:nvSpPr>
        <p:spPr>
          <a:xfrm>
            <a:off x="7916060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79A68D71-2315-4E28-80F1-0A76A65BFC5A}"/>
              </a:ext>
            </a:extLst>
          </p:cNvPr>
          <p:cNvSpPr txBox="1"/>
          <p:nvPr/>
        </p:nvSpPr>
        <p:spPr>
          <a:xfrm>
            <a:off x="7181524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90107185-5B84-474F-B083-31940855B559}"/>
              </a:ext>
            </a:extLst>
          </p:cNvPr>
          <p:cNvSpPr txBox="1"/>
          <p:nvPr/>
        </p:nvSpPr>
        <p:spPr>
          <a:xfrm>
            <a:off x="10027954" y="48810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9CD120B0-24F8-4B79-AB33-EBC693D4E990}"/>
              </a:ext>
            </a:extLst>
          </p:cNvPr>
          <p:cNvSpPr txBox="1"/>
          <p:nvPr/>
        </p:nvSpPr>
        <p:spPr>
          <a:xfrm>
            <a:off x="10027954" y="4470102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F578C9FC-2B01-45DE-947E-58884EBF713C}"/>
              </a:ext>
            </a:extLst>
          </p:cNvPr>
          <p:cNvSpPr txBox="1"/>
          <p:nvPr/>
        </p:nvSpPr>
        <p:spPr>
          <a:xfrm>
            <a:off x="10027954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B39E1FB-D032-44BF-B829-ED1505939992}"/>
              </a:ext>
            </a:extLst>
          </p:cNvPr>
          <p:cNvSpPr txBox="1"/>
          <p:nvPr/>
        </p:nvSpPr>
        <p:spPr>
          <a:xfrm>
            <a:off x="10027954" y="365259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377E1A56-5227-4B8E-9CB7-32C6B8248CF7}"/>
              </a:ext>
            </a:extLst>
          </p:cNvPr>
          <p:cNvSpPr txBox="1"/>
          <p:nvPr/>
        </p:nvSpPr>
        <p:spPr>
          <a:xfrm>
            <a:off x="10027954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B568B714-3AAA-4943-B407-2B2FD9596693}"/>
              </a:ext>
            </a:extLst>
          </p:cNvPr>
          <p:cNvSpPr txBox="1"/>
          <p:nvPr/>
        </p:nvSpPr>
        <p:spPr>
          <a:xfrm>
            <a:off x="10027954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910AE321-0709-4F3C-ACC2-1911A34E03D4}"/>
              </a:ext>
            </a:extLst>
          </p:cNvPr>
          <p:cNvSpPr txBox="1"/>
          <p:nvPr/>
        </p:nvSpPr>
        <p:spPr>
          <a:xfrm>
            <a:off x="8265636" y="40613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B3B5FA0-3F1E-49F9-BE03-F3A867B8D46D}"/>
              </a:ext>
            </a:extLst>
          </p:cNvPr>
          <p:cNvSpPr txBox="1"/>
          <p:nvPr/>
        </p:nvSpPr>
        <p:spPr>
          <a:xfrm>
            <a:off x="8991164" y="3662797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83796A9A-95B0-428A-80CC-36BE076CADFA}"/>
              </a:ext>
            </a:extLst>
          </p:cNvPr>
          <p:cNvSpPr txBox="1"/>
          <p:nvPr/>
        </p:nvSpPr>
        <p:spPr>
          <a:xfrm>
            <a:off x="8615212" y="3243846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EBB3626C-66D3-4978-A684-B439A1ADBAE0}"/>
              </a:ext>
            </a:extLst>
          </p:cNvPr>
          <p:cNvSpPr txBox="1"/>
          <p:nvPr/>
        </p:nvSpPr>
        <p:spPr>
          <a:xfrm>
            <a:off x="6824568" y="2823123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3E35658-AFD1-47C6-AFE2-4724E58B74D0}"/>
              </a:ext>
            </a:extLst>
          </p:cNvPr>
          <p:cNvSpPr txBox="1"/>
          <p:nvPr/>
        </p:nvSpPr>
        <p:spPr>
          <a:xfrm>
            <a:off x="655578" y="835479"/>
            <a:ext cx="4709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FC337843-8F69-46FC-A478-406793D4E6F9}"/>
              </a:ext>
            </a:extLst>
          </p:cNvPr>
          <p:cNvSpPr txBox="1">
            <a:spLocks/>
          </p:cNvSpPr>
          <p:nvPr/>
        </p:nvSpPr>
        <p:spPr>
          <a:xfrm>
            <a:off x="655578" y="364400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Allppt.com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998A7-2200-4E22-8141-084262BB12B2}"/>
              </a:ext>
            </a:extLst>
          </p:cNvPr>
          <p:cNvSpPr txBox="1"/>
          <p:nvPr/>
        </p:nvSpPr>
        <p:spPr>
          <a:xfrm>
            <a:off x="645004" y="2321060"/>
            <a:ext cx="4719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B23A2-A9DA-4233-9C90-EDB2E5D48A1A}"/>
              </a:ext>
            </a:extLst>
          </p:cNvPr>
          <p:cNvSpPr txBox="1"/>
          <p:nvPr/>
        </p:nvSpPr>
        <p:spPr>
          <a:xfrm>
            <a:off x="7034594" y="922565"/>
            <a:ext cx="3729200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자유형: 도형 13">
            <a:extLst>
              <a:ext uri="{FF2B5EF4-FFF2-40B4-BE49-F238E27FC236}">
                <a16:creationId xmlns:a16="http://schemas.microsoft.com/office/drawing/2014/main" id="{53294596-A4D3-4D85-942E-A04485892134}"/>
              </a:ext>
            </a:extLst>
          </p:cNvPr>
          <p:cNvSpPr/>
          <p:nvPr/>
        </p:nvSpPr>
        <p:spPr>
          <a:xfrm>
            <a:off x="6567895" y="650457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자유형: 도형 13">
            <a:extLst>
              <a:ext uri="{FF2B5EF4-FFF2-40B4-BE49-F238E27FC236}">
                <a16:creationId xmlns:a16="http://schemas.microsoft.com/office/drawing/2014/main" id="{8761FDF6-A294-44F7-BFD7-9297F2188911}"/>
              </a:ext>
            </a:extLst>
          </p:cNvPr>
          <p:cNvSpPr/>
          <p:nvPr/>
        </p:nvSpPr>
        <p:spPr>
          <a:xfrm rot="10800000">
            <a:off x="10889467" y="2712560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294909" y="399957"/>
            <a:ext cx="78970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CFBC4A-FC2E-429F-9FF4-0725720C2241}"/>
              </a:ext>
            </a:extLst>
          </p:cNvPr>
          <p:cNvGrpSpPr/>
          <p:nvPr/>
        </p:nvGrpSpPr>
        <p:grpSpPr>
          <a:xfrm>
            <a:off x="4407693" y="2005389"/>
            <a:ext cx="3865827" cy="972690"/>
            <a:chOff x="5486403" y="831114"/>
            <a:chExt cx="3865827" cy="9726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91AE3D-5214-4DCF-B407-4FD3B1AC824F}"/>
                </a:ext>
              </a:extLst>
            </p:cNvPr>
            <p:cNvGrpSpPr/>
            <p:nvPr/>
          </p:nvGrpSpPr>
          <p:grpSpPr>
            <a:xfrm>
              <a:off x="6403290" y="917642"/>
              <a:ext cx="2948940" cy="886162"/>
              <a:chOff x="6751979" y="1666120"/>
              <a:chExt cx="3952213" cy="88616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D5F61C-A057-4FD7-AC1F-6998710B5DB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A96236-CD7C-42A5-891F-61FB731F2A2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5AC5C5-5E76-408E-BC0F-06598367C156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A6554-6B91-4095-BCBE-49026DDE944E}"/>
              </a:ext>
            </a:extLst>
          </p:cNvPr>
          <p:cNvGrpSpPr/>
          <p:nvPr/>
        </p:nvGrpSpPr>
        <p:grpSpPr>
          <a:xfrm>
            <a:off x="4407693" y="4115381"/>
            <a:ext cx="3865827" cy="972690"/>
            <a:chOff x="5486403" y="2192361"/>
            <a:chExt cx="3865827" cy="97269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F4F043-7B4A-4367-8B62-D62923304D57}"/>
                </a:ext>
              </a:extLst>
            </p:cNvPr>
            <p:cNvGrpSpPr/>
            <p:nvPr/>
          </p:nvGrpSpPr>
          <p:grpSpPr>
            <a:xfrm>
              <a:off x="6403290" y="2278889"/>
              <a:ext cx="2948940" cy="886162"/>
              <a:chOff x="6751979" y="1666120"/>
              <a:chExt cx="3952213" cy="88616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5A3510-4612-4DD9-A0ED-744A0E9B9EB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6FD09F-7119-4635-BFCD-303CC631EEE0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4ACDAE-C138-4693-9759-6FA77F6635A7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F7068A-4892-4D25-A630-870FF060BCE7}"/>
              </a:ext>
            </a:extLst>
          </p:cNvPr>
          <p:cNvGrpSpPr/>
          <p:nvPr/>
        </p:nvGrpSpPr>
        <p:grpSpPr>
          <a:xfrm>
            <a:off x="7803187" y="3060385"/>
            <a:ext cx="3865827" cy="972690"/>
            <a:chOff x="5486403" y="831114"/>
            <a:chExt cx="3865827" cy="9726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1E2144-3B11-4316-B0CB-AA68EDDFD470}"/>
                </a:ext>
              </a:extLst>
            </p:cNvPr>
            <p:cNvGrpSpPr/>
            <p:nvPr/>
          </p:nvGrpSpPr>
          <p:grpSpPr>
            <a:xfrm>
              <a:off x="6403290" y="917642"/>
              <a:ext cx="2948940" cy="886162"/>
              <a:chOff x="6751979" y="1666120"/>
              <a:chExt cx="3952213" cy="88616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F093C9-E40C-4E74-B450-9EAB3FFEDF0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F830E1-8BFB-45CC-BD81-16FD8F641B7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489802-EDFE-4CDA-8626-F446ED251A89}"/>
                </a:ext>
              </a:extLst>
            </p:cNvPr>
            <p:cNvSpPr txBox="1"/>
            <p:nvPr/>
          </p:nvSpPr>
          <p:spPr>
            <a:xfrm>
              <a:off x="5486403" y="831114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F1F03D-FC4D-469B-A171-A52A595B036B}"/>
              </a:ext>
            </a:extLst>
          </p:cNvPr>
          <p:cNvGrpSpPr/>
          <p:nvPr/>
        </p:nvGrpSpPr>
        <p:grpSpPr>
          <a:xfrm>
            <a:off x="7803187" y="5170378"/>
            <a:ext cx="3865827" cy="972690"/>
            <a:chOff x="5486403" y="2192361"/>
            <a:chExt cx="3865827" cy="9726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57ADE7E-BE61-4568-BFC1-B1ACC7E89531}"/>
                </a:ext>
              </a:extLst>
            </p:cNvPr>
            <p:cNvGrpSpPr/>
            <p:nvPr/>
          </p:nvGrpSpPr>
          <p:grpSpPr>
            <a:xfrm>
              <a:off x="6403290" y="2278889"/>
              <a:ext cx="2948940" cy="886162"/>
              <a:chOff x="6751979" y="1666120"/>
              <a:chExt cx="3952213" cy="88616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FFD4EE-6267-4582-9B00-F8763D3C4EE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8333D7-CD48-4BD7-A94D-CE9D2EF6B1A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393374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CDE69B-90E4-4932-86D4-F5A9625B499C}"/>
                </a:ext>
              </a:extLst>
            </p:cNvPr>
            <p:cNvSpPr txBox="1"/>
            <p:nvPr/>
          </p:nvSpPr>
          <p:spPr>
            <a:xfrm>
              <a:off x="5486403" y="2192361"/>
              <a:ext cx="877115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37348C-8EF0-4DFE-945D-626F31A51439}"/>
              </a:ext>
            </a:extLst>
          </p:cNvPr>
          <p:cNvSpPr/>
          <p:nvPr/>
        </p:nvSpPr>
        <p:spPr>
          <a:xfrm>
            <a:off x="2728643" y="4218282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6F083-5C9B-4980-B3EB-53A29252C0CF}"/>
              </a:ext>
            </a:extLst>
          </p:cNvPr>
          <p:cNvSpPr/>
          <p:nvPr/>
        </p:nvSpPr>
        <p:spPr>
          <a:xfrm>
            <a:off x="6745839" y="2696435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9F6359-1715-41C6-A4AE-B1CBCACF1C7C}"/>
              </a:ext>
            </a:extLst>
          </p:cNvPr>
          <p:cNvSpPr/>
          <p:nvPr/>
        </p:nvSpPr>
        <p:spPr>
          <a:xfrm>
            <a:off x="8754438" y="1935511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C8DAAE-DB6B-4BB4-98EC-4CB7798C0B77}"/>
              </a:ext>
            </a:extLst>
          </p:cNvPr>
          <p:cNvSpPr/>
          <p:nvPr/>
        </p:nvSpPr>
        <p:spPr>
          <a:xfrm>
            <a:off x="3769636" y="1903890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9A42BF-5A89-485B-8C6A-87A6BBB0C36A}"/>
              </a:ext>
            </a:extLst>
          </p:cNvPr>
          <p:cNvGrpSpPr/>
          <p:nvPr/>
        </p:nvGrpSpPr>
        <p:grpSpPr>
          <a:xfrm>
            <a:off x="690611" y="5171845"/>
            <a:ext cx="2848136" cy="923330"/>
            <a:chOff x="2551705" y="4283314"/>
            <a:chExt cx="1821094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F18552-9456-4E95-9CC1-0A4C7CCFC858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B2BA42-9AEF-46F5-8DD0-6C1C93050E03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6FB9918-0CB0-4980-BA16-897DB7B134C3}"/>
              </a:ext>
            </a:extLst>
          </p:cNvPr>
          <p:cNvSpPr/>
          <p:nvPr/>
        </p:nvSpPr>
        <p:spPr>
          <a:xfrm>
            <a:off x="4737241" y="3457359"/>
            <a:ext cx="810105" cy="81010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BE8F66-DF04-4B48-80D6-355D12469921}"/>
              </a:ext>
            </a:extLst>
          </p:cNvPr>
          <p:cNvGrpSpPr/>
          <p:nvPr/>
        </p:nvGrpSpPr>
        <p:grpSpPr>
          <a:xfrm>
            <a:off x="870955" y="1847275"/>
            <a:ext cx="2790816" cy="923330"/>
            <a:chOff x="2551705" y="4283314"/>
            <a:chExt cx="1472007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4CB74-94A2-4A2C-935B-7B448A8F075A}"/>
                </a:ext>
              </a:extLst>
            </p:cNvPr>
            <p:cNvSpPr txBox="1"/>
            <p:nvPr/>
          </p:nvSpPr>
          <p:spPr>
            <a:xfrm>
              <a:off x="2551706" y="4560313"/>
              <a:ext cx="14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66CDE-EEAF-4E9A-80EF-D37B76BEAC70}"/>
                </a:ext>
              </a:extLst>
            </p:cNvPr>
            <p:cNvSpPr txBox="1"/>
            <p:nvPr/>
          </p:nvSpPr>
          <p:spPr>
            <a:xfrm>
              <a:off x="2551705" y="4283314"/>
              <a:ext cx="1472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1018E8-1041-4EA9-B862-6B655B8B1D9F}"/>
              </a:ext>
            </a:extLst>
          </p:cNvPr>
          <p:cNvGrpSpPr/>
          <p:nvPr/>
        </p:nvGrpSpPr>
        <p:grpSpPr>
          <a:xfrm>
            <a:off x="8477722" y="2859611"/>
            <a:ext cx="2848136" cy="923330"/>
            <a:chOff x="2551705" y="4283314"/>
            <a:chExt cx="1821094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BD84D-F46B-4386-9211-B05819A86B7B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0E32B2-6699-4CAE-A1F1-A3D698D6BED8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7A57E8-BB00-42D8-8ADA-69A3FC5DB2A4}"/>
              </a:ext>
            </a:extLst>
          </p:cNvPr>
          <p:cNvGrpSpPr/>
          <p:nvPr/>
        </p:nvGrpSpPr>
        <p:grpSpPr>
          <a:xfrm>
            <a:off x="5974497" y="3630356"/>
            <a:ext cx="2848136" cy="923330"/>
            <a:chOff x="2551705" y="4283314"/>
            <a:chExt cx="1821094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6C3125-B2DB-493E-A366-2517D05FB955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54BEFF-71EC-4058-AD87-F28A5DE886D6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A5D91F-4C18-42B9-8112-CD23CB625B06}"/>
              </a:ext>
            </a:extLst>
          </p:cNvPr>
          <p:cNvGrpSpPr/>
          <p:nvPr/>
        </p:nvGrpSpPr>
        <p:grpSpPr>
          <a:xfrm>
            <a:off x="4161308" y="4401101"/>
            <a:ext cx="2848136" cy="923330"/>
            <a:chOff x="2551705" y="4283314"/>
            <a:chExt cx="1821094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5D2B98-59D7-4446-B927-87275E63E420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24993C-8495-4E2C-B17E-B49BDD64BC82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C58597-717B-4704-B6C6-B25FD859E03B}"/>
              </a:ext>
            </a:extLst>
          </p:cNvPr>
          <p:cNvCxnSpPr>
            <a:cxnSpLocks/>
          </p:cNvCxnSpPr>
          <p:nvPr/>
        </p:nvCxnSpPr>
        <p:spPr>
          <a:xfrm flipV="1">
            <a:off x="3538747" y="3989686"/>
            <a:ext cx="1242692" cy="50862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1A1F0F-A8BB-4C67-A7DA-B226F7CBE3B8}"/>
              </a:ext>
            </a:extLst>
          </p:cNvPr>
          <p:cNvCxnSpPr>
            <a:cxnSpLocks/>
          </p:cNvCxnSpPr>
          <p:nvPr/>
        </p:nvCxnSpPr>
        <p:spPr>
          <a:xfrm flipV="1">
            <a:off x="5529082" y="3226551"/>
            <a:ext cx="1216754" cy="43927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6713A9-BE10-4FA8-BFE9-221E11C8CE97}"/>
              </a:ext>
            </a:extLst>
          </p:cNvPr>
          <p:cNvCxnSpPr>
            <a:cxnSpLocks/>
          </p:cNvCxnSpPr>
          <p:nvPr/>
        </p:nvCxnSpPr>
        <p:spPr>
          <a:xfrm flipV="1">
            <a:off x="7530982" y="2384945"/>
            <a:ext cx="1240742" cy="50685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37A8BA-8C9B-4294-8DD3-09C4E054B4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45793" y="2384945"/>
            <a:ext cx="2218683" cy="43012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F30CB733-BC60-43A2-9288-24228A4554EA}"/>
              </a:ext>
            </a:extLst>
          </p:cNvPr>
          <p:cNvSpPr/>
          <p:nvPr/>
        </p:nvSpPr>
        <p:spPr>
          <a:xfrm rot="2700000">
            <a:off x="5045938" y="362403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096292A-92E9-4456-9538-0F55B79AA27F}"/>
              </a:ext>
            </a:extLst>
          </p:cNvPr>
          <p:cNvSpPr/>
          <p:nvPr/>
        </p:nvSpPr>
        <p:spPr>
          <a:xfrm>
            <a:off x="2968963" y="447704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434CD0F5-21D2-4B9C-9E14-A6FBA1C681C4}"/>
              </a:ext>
            </a:extLst>
          </p:cNvPr>
          <p:cNvSpPr/>
          <p:nvPr/>
        </p:nvSpPr>
        <p:spPr>
          <a:xfrm>
            <a:off x="6979764" y="2948798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C4AD20F8-C0ED-439A-87A5-2295868FF4FD}"/>
              </a:ext>
            </a:extLst>
          </p:cNvPr>
          <p:cNvSpPr>
            <a:spLocks noChangeAspect="1"/>
          </p:cNvSpPr>
          <p:nvPr/>
        </p:nvSpPr>
        <p:spPr>
          <a:xfrm>
            <a:off x="8993197" y="2161743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Block Arc 10">
            <a:extLst>
              <a:ext uri="{FF2B5EF4-FFF2-40B4-BE49-F238E27FC236}">
                <a16:creationId xmlns:a16="http://schemas.microsoft.com/office/drawing/2014/main" id="{FE688C81-C3D0-466D-84F0-11663A252677}"/>
              </a:ext>
            </a:extLst>
          </p:cNvPr>
          <p:cNvSpPr/>
          <p:nvPr/>
        </p:nvSpPr>
        <p:spPr>
          <a:xfrm>
            <a:off x="3956774" y="2192960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FA82D13-0F0E-4566-B7A6-3B891F8BFF42}"/>
              </a:ext>
            </a:extLst>
          </p:cNvPr>
          <p:cNvSpPr/>
          <p:nvPr/>
        </p:nvSpPr>
        <p:spPr>
          <a:xfrm rot="16200000">
            <a:off x="4788860" y="2768646"/>
            <a:ext cx="2614280" cy="2253690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56A4D2-3123-4A08-BD85-A656A908C7F3}"/>
              </a:ext>
            </a:extLst>
          </p:cNvPr>
          <p:cNvCxnSpPr>
            <a:cxnSpLocks/>
            <a:endCxn id="3" idx="5"/>
          </p:cNvCxnSpPr>
          <p:nvPr/>
        </p:nvCxnSpPr>
        <p:spPr>
          <a:xfrm>
            <a:off x="2583604" y="2295960"/>
            <a:ext cx="2385553" cy="855814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619F311-710F-45E9-B124-10CEA7A68892}"/>
              </a:ext>
            </a:extLst>
          </p:cNvPr>
          <p:cNvSpPr/>
          <p:nvPr/>
        </p:nvSpPr>
        <p:spPr>
          <a:xfrm flipH="1" flipV="1">
            <a:off x="1794388" y="1855062"/>
            <a:ext cx="702482" cy="702000"/>
          </a:xfrm>
          <a:prstGeom prst="ellipse">
            <a:avLst/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ea typeface="+mj-ea"/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729E16E6-2244-4787-922A-C81A0C7ED230}"/>
              </a:ext>
            </a:extLst>
          </p:cNvPr>
          <p:cNvSpPr>
            <a:spLocks/>
          </p:cNvSpPr>
          <p:nvPr/>
        </p:nvSpPr>
        <p:spPr bwMode="auto">
          <a:xfrm>
            <a:off x="5507206" y="1733156"/>
            <a:ext cx="1136746" cy="418978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>
              <a:ea typeface="+mj-ea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789B3-F521-4B9B-A469-99E3DAB4BD1D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2583604" y="4639208"/>
            <a:ext cx="2385553" cy="934702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5586D7-645D-46C3-8FEA-59B0B369EA48}"/>
              </a:ext>
            </a:extLst>
          </p:cNvPr>
          <p:cNvSpPr/>
          <p:nvPr/>
        </p:nvSpPr>
        <p:spPr>
          <a:xfrm>
            <a:off x="1780778" y="5220944"/>
            <a:ext cx="702000" cy="70200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DCE4E3-2A6A-4240-8691-7E57ED5CF71F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7222844" y="4639208"/>
            <a:ext cx="2149766" cy="85091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CF27207-9A17-4A30-9A27-BADFA14082B0}"/>
              </a:ext>
            </a:extLst>
          </p:cNvPr>
          <p:cNvSpPr/>
          <p:nvPr/>
        </p:nvSpPr>
        <p:spPr>
          <a:xfrm>
            <a:off x="9502488" y="5220944"/>
            <a:ext cx="702000" cy="70200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50485-EC91-4AB0-A7E7-68DB574C741D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7222845" y="2202780"/>
            <a:ext cx="2149765" cy="948994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41B1E48-6319-48B5-9CBB-B6146467DE99}"/>
              </a:ext>
            </a:extLst>
          </p:cNvPr>
          <p:cNvSpPr/>
          <p:nvPr/>
        </p:nvSpPr>
        <p:spPr>
          <a:xfrm rot="10800000">
            <a:off x="9502488" y="1853349"/>
            <a:ext cx="702000" cy="702000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BC274C-B6D2-4855-8577-8C4AC5929876}"/>
              </a:ext>
            </a:extLst>
          </p:cNvPr>
          <p:cNvGrpSpPr/>
          <p:nvPr/>
        </p:nvGrpSpPr>
        <p:grpSpPr>
          <a:xfrm>
            <a:off x="8561510" y="4061194"/>
            <a:ext cx="2753761" cy="1088104"/>
            <a:chOff x="575693" y="4138194"/>
            <a:chExt cx="2155442" cy="108810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1D11A9-83C8-46B9-9761-2EC097512831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9F15BE-9806-4C15-AD3C-8D9D933EE0E5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02F6B2-75C0-4734-AF28-1D28998AE6EB}"/>
              </a:ext>
            </a:extLst>
          </p:cNvPr>
          <p:cNvGrpSpPr/>
          <p:nvPr/>
        </p:nvGrpSpPr>
        <p:grpSpPr>
          <a:xfrm>
            <a:off x="8561510" y="2714454"/>
            <a:ext cx="2753761" cy="1088104"/>
            <a:chOff x="575693" y="4138194"/>
            <a:chExt cx="2155442" cy="10881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6BC0C-4444-4D4E-9947-2ADF2D837A3D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999439-4420-47E4-B976-95A2E71BD098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548155-2708-4C46-9751-1DCF49F36C71}"/>
              </a:ext>
            </a:extLst>
          </p:cNvPr>
          <p:cNvGrpSpPr/>
          <p:nvPr/>
        </p:nvGrpSpPr>
        <p:grpSpPr>
          <a:xfrm>
            <a:off x="859097" y="4061194"/>
            <a:ext cx="2753761" cy="1088104"/>
            <a:chOff x="575693" y="4138194"/>
            <a:chExt cx="2155442" cy="108810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84E4C1-F0AA-42F3-9B2A-1E60F6E220C1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9D2DC-7DF3-4B5F-BBDF-5FBF1BB8AA93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D9A8E-A98D-46B6-8A0E-CA2B8B542A63}"/>
              </a:ext>
            </a:extLst>
          </p:cNvPr>
          <p:cNvGrpSpPr/>
          <p:nvPr/>
        </p:nvGrpSpPr>
        <p:grpSpPr>
          <a:xfrm>
            <a:off x="859097" y="2714454"/>
            <a:ext cx="2753761" cy="1088104"/>
            <a:chOff x="575693" y="4138194"/>
            <a:chExt cx="2155442" cy="10881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A7EC3A-1B34-4F7C-B9E4-F70C49D35395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BBB6C8-2BDF-4424-83DF-F0CD951DEF08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31" name="Block Arc 20">
            <a:extLst>
              <a:ext uri="{FF2B5EF4-FFF2-40B4-BE49-F238E27FC236}">
                <a16:creationId xmlns:a16="http://schemas.microsoft.com/office/drawing/2014/main" id="{9A6AF667-0ECD-48D8-9536-BF61426AE010}"/>
              </a:ext>
            </a:extLst>
          </p:cNvPr>
          <p:cNvSpPr>
            <a:spLocks noChangeAspect="1"/>
          </p:cNvSpPr>
          <p:nvPr/>
        </p:nvSpPr>
        <p:spPr>
          <a:xfrm rot="10800000">
            <a:off x="9713728" y="5400713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rapezoid 28">
            <a:extLst>
              <a:ext uri="{FF2B5EF4-FFF2-40B4-BE49-F238E27FC236}">
                <a16:creationId xmlns:a16="http://schemas.microsoft.com/office/drawing/2014/main" id="{60F79D40-E669-449B-A37A-89CA087F0712}"/>
              </a:ext>
            </a:extLst>
          </p:cNvPr>
          <p:cNvSpPr>
            <a:spLocks noChangeAspect="1"/>
          </p:cNvSpPr>
          <p:nvPr/>
        </p:nvSpPr>
        <p:spPr>
          <a:xfrm>
            <a:off x="1975385" y="539966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7B77B215-7A92-4B7A-94C0-6655FD5C409D}"/>
              </a:ext>
            </a:extLst>
          </p:cNvPr>
          <p:cNvSpPr/>
          <p:nvPr/>
        </p:nvSpPr>
        <p:spPr>
          <a:xfrm rot="2700000">
            <a:off x="9738008" y="197619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A6B44F2D-8746-450D-892B-F57D7E783C14}"/>
              </a:ext>
            </a:extLst>
          </p:cNvPr>
          <p:cNvSpPr>
            <a:spLocks noChangeAspect="1"/>
          </p:cNvSpPr>
          <p:nvPr/>
        </p:nvSpPr>
        <p:spPr>
          <a:xfrm>
            <a:off x="1969835" y="2030690"/>
            <a:ext cx="351587" cy="35452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478B2-89F2-4632-B0A9-55770D92956F}"/>
              </a:ext>
            </a:extLst>
          </p:cNvPr>
          <p:cNvSpPr/>
          <p:nvPr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3" name="Oval 25">
            <a:extLst>
              <a:ext uri="{FF2B5EF4-FFF2-40B4-BE49-F238E27FC236}">
                <a16:creationId xmlns:a16="http://schemas.microsoft.com/office/drawing/2014/main" id="{F32CE487-6B14-4A7F-92B9-3CBAE287CDF3}"/>
              </a:ext>
            </a:extLst>
          </p:cNvPr>
          <p:cNvSpPr/>
          <p:nvPr/>
        </p:nvSpPr>
        <p:spPr>
          <a:xfrm>
            <a:off x="1590948" y="2808624"/>
            <a:ext cx="590370" cy="59037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4" name="Oval 26">
            <a:extLst>
              <a:ext uri="{FF2B5EF4-FFF2-40B4-BE49-F238E27FC236}">
                <a16:creationId xmlns:a16="http://schemas.microsoft.com/office/drawing/2014/main" id="{E1A7D5E1-635B-49CF-8D1B-FA4A9487676F}"/>
              </a:ext>
            </a:extLst>
          </p:cNvPr>
          <p:cNvSpPr/>
          <p:nvPr/>
        </p:nvSpPr>
        <p:spPr>
          <a:xfrm>
            <a:off x="4399642" y="2808623"/>
            <a:ext cx="590370" cy="590370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5" name="Oval 27">
            <a:extLst>
              <a:ext uri="{FF2B5EF4-FFF2-40B4-BE49-F238E27FC236}">
                <a16:creationId xmlns:a16="http://schemas.microsoft.com/office/drawing/2014/main" id="{9C3FF3CC-1149-4D0C-83FB-3E82832C2FC2}"/>
              </a:ext>
            </a:extLst>
          </p:cNvPr>
          <p:cNvSpPr/>
          <p:nvPr/>
        </p:nvSpPr>
        <p:spPr>
          <a:xfrm>
            <a:off x="2995295" y="2808623"/>
            <a:ext cx="590370" cy="59037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EC828-D73E-4644-81EE-AF3CEDFCCD91}"/>
              </a:ext>
            </a:extLst>
          </p:cNvPr>
          <p:cNvSpPr txBox="1"/>
          <p:nvPr/>
        </p:nvSpPr>
        <p:spPr>
          <a:xfrm>
            <a:off x="709306" y="1928794"/>
            <a:ext cx="54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32">
            <a:extLst>
              <a:ext uri="{FF2B5EF4-FFF2-40B4-BE49-F238E27FC236}">
                <a16:creationId xmlns:a16="http://schemas.microsoft.com/office/drawing/2014/main" id="{DEBBCAE4-949E-4312-BBC0-E4712DD5521B}"/>
              </a:ext>
            </a:extLst>
          </p:cNvPr>
          <p:cNvGrpSpPr/>
          <p:nvPr/>
        </p:nvGrpSpPr>
        <p:grpSpPr>
          <a:xfrm>
            <a:off x="8265315" y="2453707"/>
            <a:ext cx="3416809" cy="912756"/>
            <a:chOff x="4862377" y="4246032"/>
            <a:chExt cx="1656184" cy="9127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7B17A0-A51E-489C-80DF-AE7A60D6D457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D4FEBD-1831-46EF-A89C-2625D1237AB4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B5906D-871B-45D0-98DD-6B9B3CA7016D}"/>
              </a:ext>
            </a:extLst>
          </p:cNvPr>
          <p:cNvSpPr txBox="1"/>
          <p:nvPr/>
        </p:nvSpPr>
        <p:spPr>
          <a:xfrm>
            <a:off x="7213438" y="1268760"/>
            <a:ext cx="42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4BCACDFA-8A87-4F39-8126-8BD75747FC63}"/>
              </a:ext>
            </a:extLst>
          </p:cNvPr>
          <p:cNvGrpSpPr/>
          <p:nvPr/>
        </p:nvGrpSpPr>
        <p:grpSpPr>
          <a:xfrm>
            <a:off x="8265315" y="3808455"/>
            <a:ext cx="3416809" cy="912756"/>
            <a:chOff x="4862377" y="4246032"/>
            <a:chExt cx="1656184" cy="9127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620080-374B-4B51-BD0F-FC552319FCF8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98BE18-20B0-4BD2-BEF8-0C3B1CEA6C1E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2">
            <a:extLst>
              <a:ext uri="{FF2B5EF4-FFF2-40B4-BE49-F238E27FC236}">
                <a16:creationId xmlns:a16="http://schemas.microsoft.com/office/drawing/2014/main" id="{7432380F-9E1B-42B4-A6A3-1DC6CDEA34E4}"/>
              </a:ext>
            </a:extLst>
          </p:cNvPr>
          <p:cNvGrpSpPr/>
          <p:nvPr/>
        </p:nvGrpSpPr>
        <p:grpSpPr>
          <a:xfrm>
            <a:off x="8265315" y="5163203"/>
            <a:ext cx="3416809" cy="912756"/>
            <a:chOff x="4862377" y="4246032"/>
            <a:chExt cx="1656184" cy="91275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091396-BF5C-4475-8EC8-9BA953988715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ACFE9-AA1A-4A45-9EC8-EBC6BA973A02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Isosceles Triangle 51">
            <a:extLst>
              <a:ext uri="{FF2B5EF4-FFF2-40B4-BE49-F238E27FC236}">
                <a16:creationId xmlns:a16="http://schemas.microsoft.com/office/drawing/2014/main" id="{3BA1BD81-54C3-4BC6-9B3F-3423E38BA3C7}"/>
              </a:ext>
            </a:extLst>
          </p:cNvPr>
          <p:cNvSpPr/>
          <p:nvPr/>
        </p:nvSpPr>
        <p:spPr>
          <a:xfrm>
            <a:off x="3141814" y="3011329"/>
            <a:ext cx="292080" cy="2141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13708B4B-F5F5-4F78-BBF6-A035425ED41B}"/>
              </a:ext>
            </a:extLst>
          </p:cNvPr>
          <p:cNvSpPr/>
          <p:nvPr/>
        </p:nvSpPr>
        <p:spPr>
          <a:xfrm>
            <a:off x="1725070" y="2949097"/>
            <a:ext cx="328856" cy="33434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FE6BC3D7-A42B-4E6E-954E-24791C034E9D}"/>
              </a:ext>
            </a:extLst>
          </p:cNvPr>
          <p:cNvSpPr/>
          <p:nvPr/>
        </p:nvSpPr>
        <p:spPr>
          <a:xfrm flipH="1">
            <a:off x="4557009" y="2969905"/>
            <a:ext cx="303724" cy="25055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Isosceles Triangle 51">
            <a:extLst>
              <a:ext uri="{FF2B5EF4-FFF2-40B4-BE49-F238E27FC236}">
                <a16:creationId xmlns:a16="http://schemas.microsoft.com/office/drawing/2014/main" id="{96394148-3ABB-4FB6-9722-DA6F0FD383B2}"/>
              </a:ext>
            </a:extLst>
          </p:cNvPr>
          <p:cNvSpPr/>
          <p:nvPr/>
        </p:nvSpPr>
        <p:spPr>
          <a:xfrm>
            <a:off x="7454537" y="4178816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FD802779-3904-48D3-8E33-18F5A43690B6}"/>
              </a:ext>
            </a:extLst>
          </p:cNvPr>
          <p:cNvSpPr/>
          <p:nvPr/>
        </p:nvSpPr>
        <p:spPr>
          <a:xfrm>
            <a:off x="7428674" y="2679075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667850ED-485A-4212-9B63-DBA7105B35FF}"/>
              </a:ext>
            </a:extLst>
          </p:cNvPr>
          <p:cNvSpPr/>
          <p:nvPr/>
        </p:nvSpPr>
        <p:spPr>
          <a:xfrm flipH="1">
            <a:off x="7446346" y="5509562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125D1-79C9-4FCD-A1AB-2B4282CC4806}"/>
              </a:ext>
            </a:extLst>
          </p:cNvPr>
          <p:cNvSpPr txBox="1"/>
          <p:nvPr/>
        </p:nvSpPr>
        <p:spPr>
          <a:xfrm>
            <a:off x="650672" y="374416"/>
            <a:ext cx="330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AB117"/>
                </a:solidFill>
              </a:rPr>
              <a:t>Infographic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5136039-E1B8-4AAA-9852-2A656FBDBCB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DF9A7D-ADB8-4E6E-8C9E-CD385A9E4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85509"/>
              </p:ext>
            </p:extLst>
          </p:nvPr>
        </p:nvGraphicFramePr>
        <p:xfrm>
          <a:off x="923109" y="1823068"/>
          <a:ext cx="10345780" cy="324538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7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0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B8015CE-503C-44F0-B58E-DA31B848E327}"/>
              </a:ext>
            </a:extLst>
          </p:cNvPr>
          <p:cNvGrpSpPr/>
          <p:nvPr/>
        </p:nvGrpSpPr>
        <p:grpSpPr>
          <a:xfrm>
            <a:off x="935962" y="5261366"/>
            <a:ext cx="10320079" cy="800705"/>
            <a:chOff x="777280" y="5157192"/>
            <a:chExt cx="10320079" cy="1029601"/>
          </a:xfrm>
        </p:grpSpPr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C4AFF3E2-93E9-45C1-9FEF-52BD587EE66F}"/>
                </a:ext>
              </a:extLst>
            </p:cNvPr>
            <p:cNvSpPr/>
            <p:nvPr/>
          </p:nvSpPr>
          <p:spPr>
            <a:xfrm rot="16200000" flipH="1">
              <a:off x="5501831" y="578394"/>
              <a:ext cx="1016729" cy="10174326"/>
            </a:xfrm>
            <a:prstGeom prst="roundRect">
              <a:avLst>
                <a:gd name="adj" fmla="val 21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191B9758-B953-4CB7-97C1-EE1A1B34E87C}"/>
                </a:ext>
              </a:extLst>
            </p:cNvPr>
            <p:cNvSpPr/>
            <p:nvPr/>
          </p:nvSpPr>
          <p:spPr>
            <a:xfrm rot="16200000">
              <a:off x="1296730" y="4637743"/>
              <a:ext cx="1029600" cy="2068499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6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673427-120D-4E12-B8D5-1804AEDDDBCF}"/>
              </a:ext>
            </a:extLst>
          </p:cNvPr>
          <p:cNvSpPr txBox="1"/>
          <p:nvPr/>
        </p:nvSpPr>
        <p:spPr>
          <a:xfrm>
            <a:off x="3264419" y="5338552"/>
            <a:ext cx="7614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27C63-2889-4D2D-9D81-DCFA9DAD4138}"/>
              </a:ext>
            </a:extLst>
          </p:cNvPr>
          <p:cNvSpPr txBox="1"/>
          <p:nvPr/>
        </p:nvSpPr>
        <p:spPr>
          <a:xfrm>
            <a:off x="1312639" y="5507830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D7C34A-21DE-4940-8B32-9472E9D0DA83}"/>
              </a:ext>
            </a:extLst>
          </p:cNvPr>
          <p:cNvSpPr/>
          <p:nvPr/>
        </p:nvSpPr>
        <p:spPr>
          <a:xfrm>
            <a:off x="6536612" y="334829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0FD468-0DC5-40A9-BB70-DD03AA09B7B8}"/>
              </a:ext>
            </a:extLst>
          </p:cNvPr>
          <p:cNvSpPr/>
          <p:nvPr/>
        </p:nvSpPr>
        <p:spPr>
          <a:xfrm>
            <a:off x="4986922" y="403185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6C128-A81D-4BAF-B62F-16AA99F55ED9}"/>
              </a:ext>
            </a:extLst>
          </p:cNvPr>
          <p:cNvSpPr/>
          <p:nvPr/>
        </p:nvSpPr>
        <p:spPr>
          <a:xfrm>
            <a:off x="3437232" y="334829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817A16-B69E-45E2-9E78-5951596F6570}"/>
              </a:ext>
            </a:extLst>
          </p:cNvPr>
          <p:cNvSpPr/>
          <p:nvPr/>
        </p:nvSpPr>
        <p:spPr>
          <a:xfrm>
            <a:off x="1887542" y="4031856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36730D-40E2-4F82-B7BB-FB4BD41CC584}"/>
              </a:ext>
            </a:extLst>
          </p:cNvPr>
          <p:cNvSpPr/>
          <p:nvPr/>
        </p:nvSpPr>
        <p:spPr>
          <a:xfrm>
            <a:off x="8086302" y="4031856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AFEE89-BAA7-446C-9100-EDDA9DB94F4E}"/>
              </a:ext>
            </a:extLst>
          </p:cNvPr>
          <p:cNvGrpSpPr/>
          <p:nvPr/>
        </p:nvGrpSpPr>
        <p:grpSpPr>
          <a:xfrm>
            <a:off x="1292596" y="1825706"/>
            <a:ext cx="1883306" cy="1477328"/>
            <a:chOff x="611560" y="1877923"/>
            <a:chExt cx="1883306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40C32-3CD0-4EDA-A7C3-8E76708F3172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A2C619-C7EE-4E1A-A4B3-6DA43C49D087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A194B2-D4C3-4AC4-8CBB-4C6C33E6D40F}"/>
              </a:ext>
            </a:extLst>
          </p:cNvPr>
          <p:cNvGrpSpPr/>
          <p:nvPr/>
        </p:nvGrpSpPr>
        <p:grpSpPr>
          <a:xfrm>
            <a:off x="2842286" y="4553260"/>
            <a:ext cx="1883306" cy="1477328"/>
            <a:chOff x="611560" y="1877923"/>
            <a:chExt cx="1883306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EE47C9-14E8-486B-AC42-F547146952F4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B9945-F827-41CA-8823-5616DC77B8AD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309B84-0724-45E7-A2AB-063406463D54}"/>
              </a:ext>
            </a:extLst>
          </p:cNvPr>
          <p:cNvGrpSpPr/>
          <p:nvPr/>
        </p:nvGrpSpPr>
        <p:grpSpPr>
          <a:xfrm>
            <a:off x="5941666" y="4553260"/>
            <a:ext cx="1883306" cy="1477328"/>
            <a:chOff x="611560" y="1877923"/>
            <a:chExt cx="1883306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8D1543-49D9-48A1-917D-7368C26BC85B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1C28D8-1922-4C2F-986F-4CAEBA1BF63A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6C7FFA-A648-4268-9784-4886CD96C2D4}"/>
              </a:ext>
            </a:extLst>
          </p:cNvPr>
          <p:cNvGrpSpPr/>
          <p:nvPr/>
        </p:nvGrpSpPr>
        <p:grpSpPr>
          <a:xfrm>
            <a:off x="4391976" y="1825706"/>
            <a:ext cx="1883306" cy="1477328"/>
            <a:chOff x="611560" y="1877923"/>
            <a:chExt cx="1883306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9C9705-B610-42A1-A4B9-9688C86F30B2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8F2BAD-512E-4517-BD54-FCB5C64272F9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0833AE-A746-4B61-ACD7-579B87434746}"/>
              </a:ext>
            </a:extLst>
          </p:cNvPr>
          <p:cNvGrpSpPr/>
          <p:nvPr/>
        </p:nvGrpSpPr>
        <p:grpSpPr>
          <a:xfrm>
            <a:off x="7491356" y="1825706"/>
            <a:ext cx="1883306" cy="1477328"/>
            <a:chOff x="611560" y="1877923"/>
            <a:chExt cx="1883306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C502A-5DE2-4056-9E1E-A1963ACE1926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EE83CB-84B4-4461-B8D6-AFA96B979100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Block Arc 22">
            <a:extLst>
              <a:ext uri="{FF2B5EF4-FFF2-40B4-BE49-F238E27FC236}">
                <a16:creationId xmlns:a16="http://schemas.microsoft.com/office/drawing/2014/main" id="{BB225697-37E7-4D0C-9899-A6DAF2AA754C}"/>
              </a:ext>
            </a:extLst>
          </p:cNvPr>
          <p:cNvSpPr/>
          <p:nvPr/>
        </p:nvSpPr>
        <p:spPr>
          <a:xfrm>
            <a:off x="135500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BB71BFA-981F-4926-B0E5-C1DE8E88602B}"/>
              </a:ext>
            </a:extLst>
          </p:cNvPr>
          <p:cNvSpPr/>
          <p:nvPr/>
        </p:nvSpPr>
        <p:spPr>
          <a:xfrm rot="10800000">
            <a:off x="2885640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07206392-66DE-4278-8DB1-BB637907FB49}"/>
              </a:ext>
            </a:extLst>
          </p:cNvPr>
          <p:cNvSpPr/>
          <p:nvPr/>
        </p:nvSpPr>
        <p:spPr>
          <a:xfrm>
            <a:off x="747756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8056F91-1B27-471E-81CD-71A5A678D214}"/>
              </a:ext>
            </a:extLst>
          </p:cNvPr>
          <p:cNvSpPr/>
          <p:nvPr/>
        </p:nvSpPr>
        <p:spPr>
          <a:xfrm>
            <a:off x="4416280" y="3384218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id="{193DEE27-F661-4111-8FE8-83B121EBD541}"/>
              </a:ext>
            </a:extLst>
          </p:cNvPr>
          <p:cNvSpPr/>
          <p:nvPr/>
        </p:nvSpPr>
        <p:spPr>
          <a:xfrm rot="10800000">
            <a:off x="5946920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100">
            <a:extLst>
              <a:ext uri="{FF2B5EF4-FFF2-40B4-BE49-F238E27FC236}">
                <a16:creationId xmlns:a16="http://schemas.microsoft.com/office/drawing/2014/main" id="{9D73B0C0-7964-47B5-90AF-9D939981EC8A}"/>
              </a:ext>
            </a:extLst>
          </p:cNvPr>
          <p:cNvSpPr/>
          <p:nvPr/>
        </p:nvSpPr>
        <p:spPr>
          <a:xfrm>
            <a:off x="9608122" y="3348298"/>
            <a:ext cx="693414" cy="6934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18">
            <a:extLst>
              <a:ext uri="{FF2B5EF4-FFF2-40B4-BE49-F238E27FC236}">
                <a16:creationId xmlns:a16="http://schemas.microsoft.com/office/drawing/2014/main" id="{F5166962-E4F4-4233-A621-1639CC870EFE}"/>
              </a:ext>
            </a:extLst>
          </p:cNvPr>
          <p:cNvGrpSpPr/>
          <p:nvPr/>
        </p:nvGrpSpPr>
        <p:grpSpPr>
          <a:xfrm>
            <a:off x="9013176" y="4553260"/>
            <a:ext cx="1883306" cy="1477328"/>
            <a:chOff x="611560" y="1877923"/>
            <a:chExt cx="1883306" cy="14773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02C29E-5F36-4605-B93C-1BA737BB9B5A}"/>
                </a:ext>
              </a:extLst>
            </p:cNvPr>
            <p:cNvSpPr txBox="1"/>
            <p:nvPr/>
          </p:nvSpPr>
          <p:spPr>
            <a:xfrm>
              <a:off x="621347" y="2154922"/>
              <a:ext cx="18735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5B96F7-F6C8-4131-8C2C-50898C24E265}"/>
                </a:ext>
              </a:extLst>
            </p:cNvPr>
            <p:cNvSpPr txBox="1"/>
            <p:nvPr/>
          </p:nvSpPr>
          <p:spPr>
            <a:xfrm>
              <a:off x="611560" y="1877923"/>
              <a:ext cx="1879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Graph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60">
            <a:extLst>
              <a:ext uri="{FF2B5EF4-FFF2-40B4-BE49-F238E27FC236}">
                <a16:creationId xmlns:a16="http://schemas.microsoft.com/office/drawing/2014/main" id="{C7376D4C-6B0A-43FB-A3E2-CD66C87E61E6}"/>
              </a:ext>
            </a:extLst>
          </p:cNvPr>
          <p:cNvSpPr/>
          <p:nvPr/>
        </p:nvSpPr>
        <p:spPr>
          <a:xfrm rot="10800000">
            <a:off x="9018429" y="2601320"/>
            <a:ext cx="1834703" cy="1834703"/>
          </a:xfrm>
          <a:prstGeom prst="blockArc">
            <a:avLst>
              <a:gd name="adj1" fmla="val 12399071"/>
              <a:gd name="adj2" fmla="val 20021087"/>
              <a:gd name="adj3" fmla="val 648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96308D24-91E7-4AD3-B2E3-85F06AED58D0}"/>
              </a:ext>
            </a:extLst>
          </p:cNvPr>
          <p:cNvSpPr/>
          <p:nvPr/>
        </p:nvSpPr>
        <p:spPr>
          <a:xfrm flipH="1">
            <a:off x="8257534" y="42375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801CEB92-82A4-4AC3-8117-AD1823F8D03E}"/>
              </a:ext>
            </a:extLst>
          </p:cNvPr>
          <p:cNvSpPr/>
          <p:nvPr/>
        </p:nvSpPr>
        <p:spPr>
          <a:xfrm rot="18805991">
            <a:off x="9771290" y="350325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25">
            <a:extLst>
              <a:ext uri="{FF2B5EF4-FFF2-40B4-BE49-F238E27FC236}">
                <a16:creationId xmlns:a16="http://schemas.microsoft.com/office/drawing/2014/main" id="{A041512F-22FF-4BBA-BDA6-27157A539C3F}"/>
              </a:ext>
            </a:extLst>
          </p:cNvPr>
          <p:cNvSpPr/>
          <p:nvPr/>
        </p:nvSpPr>
        <p:spPr>
          <a:xfrm>
            <a:off x="2043584" y="422563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4A58264D-60DB-4DCA-AFB6-73C78F0B2EBA}"/>
              </a:ext>
            </a:extLst>
          </p:cNvPr>
          <p:cNvSpPr/>
          <p:nvPr/>
        </p:nvSpPr>
        <p:spPr>
          <a:xfrm>
            <a:off x="3564103" y="34931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BD37E5-16D2-4B61-AAC2-BD86E70688BE}"/>
              </a:ext>
            </a:extLst>
          </p:cNvPr>
          <p:cNvSpPr/>
          <p:nvPr/>
        </p:nvSpPr>
        <p:spPr>
          <a:xfrm>
            <a:off x="6698890" y="35269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211AEE2C-44B0-48E1-8E3A-0A66AEFC5B6D}"/>
              </a:ext>
            </a:extLst>
          </p:cNvPr>
          <p:cNvSpPr/>
          <p:nvPr/>
        </p:nvSpPr>
        <p:spPr>
          <a:xfrm>
            <a:off x="5229523" y="412910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E476A4B-C5C1-4E3A-B2AB-7F54CC8F9093}"/>
              </a:ext>
            </a:extLst>
          </p:cNvPr>
          <p:cNvSpPr txBox="1"/>
          <p:nvPr/>
        </p:nvSpPr>
        <p:spPr>
          <a:xfrm>
            <a:off x="1593611" y="2402924"/>
            <a:ext cx="418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CC16B606-18C8-4921-87DD-4B26680203DA}"/>
              </a:ext>
            </a:extLst>
          </p:cNvPr>
          <p:cNvSpPr>
            <a:spLocks noChangeAspect="1"/>
          </p:cNvSpPr>
          <p:nvPr/>
        </p:nvSpPr>
        <p:spPr>
          <a:xfrm>
            <a:off x="3172822" y="5057966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B35EABE8-ED06-4C71-A665-63F64FBDEFDF}"/>
              </a:ext>
            </a:extLst>
          </p:cNvPr>
          <p:cNvSpPr>
            <a:spLocks noChangeAspect="1"/>
          </p:cNvSpPr>
          <p:nvPr/>
        </p:nvSpPr>
        <p:spPr>
          <a:xfrm>
            <a:off x="917647" y="505796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9D636A-5F8B-4B42-B100-C959595254D4}"/>
              </a:ext>
            </a:extLst>
          </p:cNvPr>
          <p:cNvSpPr txBox="1"/>
          <p:nvPr/>
        </p:nvSpPr>
        <p:spPr>
          <a:xfrm>
            <a:off x="1436938" y="4817801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A75B2-3D36-4DAC-9885-3F8D4A57D892}"/>
              </a:ext>
            </a:extLst>
          </p:cNvPr>
          <p:cNvSpPr txBox="1"/>
          <p:nvPr/>
        </p:nvSpPr>
        <p:spPr>
          <a:xfrm>
            <a:off x="3858226" y="4837217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A3DD7-D655-4D0E-A0EC-991ACE45AA68}"/>
              </a:ext>
            </a:extLst>
          </p:cNvPr>
          <p:cNvSpPr txBox="1"/>
          <p:nvPr/>
        </p:nvSpPr>
        <p:spPr>
          <a:xfrm>
            <a:off x="917647" y="3718085"/>
            <a:ext cx="446248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70D8F9E-6694-49F7-9721-9DE639C8BF4D}"/>
              </a:ext>
            </a:extLst>
          </p:cNvPr>
          <p:cNvSpPr/>
          <p:nvPr/>
        </p:nvSpPr>
        <p:spPr>
          <a:xfrm>
            <a:off x="917647" y="2332283"/>
            <a:ext cx="587745" cy="882808"/>
          </a:xfrm>
          <a:custGeom>
            <a:avLst/>
            <a:gdLst>
              <a:gd name="connsiteX0" fmla="*/ 976031 w 1359549"/>
              <a:gd name="connsiteY0" fmla="*/ 1662296 h 2042077"/>
              <a:gd name="connsiteX1" fmla="*/ 386634 w 1359549"/>
              <a:gd name="connsiteY1" fmla="*/ 1662539 h 2042077"/>
              <a:gd name="connsiteX2" fmla="*/ 337396 w 1359549"/>
              <a:gd name="connsiteY2" fmla="*/ 1703685 h 2042077"/>
              <a:gd name="connsiteX3" fmla="*/ 386829 w 1359549"/>
              <a:gd name="connsiteY3" fmla="*/ 1745172 h 2042077"/>
              <a:gd name="connsiteX4" fmla="*/ 968913 w 1359549"/>
              <a:gd name="connsiteY4" fmla="*/ 1745416 h 2042077"/>
              <a:gd name="connsiteX5" fmla="*/ 1015422 w 1359549"/>
              <a:gd name="connsiteY5" fmla="*/ 1725233 h 2042077"/>
              <a:gd name="connsiteX6" fmla="*/ 1016641 w 1359549"/>
              <a:gd name="connsiteY6" fmla="*/ 1683697 h 2042077"/>
              <a:gd name="connsiteX7" fmla="*/ 976031 w 1359549"/>
              <a:gd name="connsiteY7" fmla="*/ 1662296 h 2042077"/>
              <a:gd name="connsiteX8" fmla="*/ 426853 w 1359549"/>
              <a:gd name="connsiteY8" fmla="*/ 1191022 h 2042077"/>
              <a:gd name="connsiteX9" fmla="*/ 396822 w 1359549"/>
              <a:gd name="connsiteY9" fmla="*/ 1221783 h 2042077"/>
              <a:gd name="connsiteX10" fmla="*/ 396822 w 1359549"/>
              <a:gd name="connsiteY10" fmla="*/ 1442625 h 2042077"/>
              <a:gd name="connsiteX11" fmla="*/ 426268 w 1359549"/>
              <a:gd name="connsiteY11" fmla="*/ 1471534 h 2042077"/>
              <a:gd name="connsiteX12" fmla="*/ 533179 w 1359549"/>
              <a:gd name="connsiteY12" fmla="*/ 1471534 h 2042077"/>
              <a:gd name="connsiteX13" fmla="*/ 563794 w 1359549"/>
              <a:gd name="connsiteY13" fmla="*/ 1440675 h 2042077"/>
              <a:gd name="connsiteX14" fmla="*/ 563794 w 1359549"/>
              <a:gd name="connsiteY14" fmla="*/ 1222271 h 2042077"/>
              <a:gd name="connsiteX15" fmla="*/ 533764 w 1359549"/>
              <a:gd name="connsiteY15" fmla="*/ 1191071 h 2042077"/>
              <a:gd name="connsiteX16" fmla="*/ 426853 w 1359549"/>
              <a:gd name="connsiteY16" fmla="*/ 1191022 h 2042077"/>
              <a:gd name="connsiteX17" fmla="*/ 827341 w 1359549"/>
              <a:gd name="connsiteY17" fmla="*/ 1190972 h 2042077"/>
              <a:gd name="connsiteX18" fmla="*/ 795506 w 1359549"/>
              <a:gd name="connsiteY18" fmla="*/ 1222807 h 2042077"/>
              <a:gd name="connsiteX19" fmla="*/ 795506 w 1359549"/>
              <a:gd name="connsiteY19" fmla="*/ 1441308 h 2042077"/>
              <a:gd name="connsiteX20" fmla="*/ 824026 w 1359549"/>
              <a:gd name="connsiteY20" fmla="*/ 1471534 h 2042077"/>
              <a:gd name="connsiteX21" fmla="*/ 935860 w 1359549"/>
              <a:gd name="connsiteY21" fmla="*/ 1471436 h 2042077"/>
              <a:gd name="connsiteX22" fmla="*/ 962868 w 1359549"/>
              <a:gd name="connsiteY22" fmla="*/ 1444574 h 2042077"/>
              <a:gd name="connsiteX23" fmla="*/ 962868 w 1359549"/>
              <a:gd name="connsiteY23" fmla="*/ 1218809 h 2042077"/>
              <a:gd name="connsiteX24" fmla="*/ 934300 w 1359549"/>
              <a:gd name="connsiteY24" fmla="*/ 1191118 h 2042077"/>
              <a:gd name="connsiteX25" fmla="*/ 827341 w 1359549"/>
              <a:gd name="connsiteY25" fmla="*/ 1190972 h 2042077"/>
              <a:gd name="connsiteX26" fmla="*/ 100824 w 1359549"/>
              <a:gd name="connsiteY26" fmla="*/ 1063343 h 2042077"/>
              <a:gd name="connsiteX27" fmla="*/ 101409 w 1359549"/>
              <a:gd name="connsiteY27" fmla="*/ 1516288 h 2042077"/>
              <a:gd name="connsiteX28" fmla="*/ 71233 w 1359549"/>
              <a:gd name="connsiteY28" fmla="*/ 1546610 h 2042077"/>
              <a:gd name="connsiteX29" fmla="*/ 740 w 1359549"/>
              <a:gd name="connsiteY29" fmla="*/ 1457152 h 2042077"/>
              <a:gd name="connsiteX30" fmla="*/ 545 w 1359549"/>
              <a:gd name="connsiteY30" fmla="*/ 1155775 h 2042077"/>
              <a:gd name="connsiteX31" fmla="*/ 100824 w 1359549"/>
              <a:gd name="connsiteY31" fmla="*/ 1063343 h 2042077"/>
              <a:gd name="connsiteX32" fmla="*/ 1257596 w 1359549"/>
              <a:gd name="connsiteY32" fmla="*/ 1063050 h 2042077"/>
              <a:gd name="connsiteX33" fmla="*/ 1359486 w 1359549"/>
              <a:gd name="connsiteY33" fmla="*/ 1173763 h 2042077"/>
              <a:gd name="connsiteX34" fmla="*/ 1359388 w 1359549"/>
              <a:gd name="connsiteY34" fmla="*/ 1456031 h 2042077"/>
              <a:gd name="connsiteX35" fmla="*/ 1287432 w 1359549"/>
              <a:gd name="connsiteY35" fmla="*/ 1546853 h 2042077"/>
              <a:gd name="connsiteX36" fmla="*/ 1257158 w 1359549"/>
              <a:gd name="connsiteY36" fmla="*/ 1516384 h 2042077"/>
              <a:gd name="connsiteX37" fmla="*/ 1257596 w 1359549"/>
              <a:gd name="connsiteY37" fmla="*/ 1063050 h 2042077"/>
              <a:gd name="connsiteX38" fmla="*/ 314335 w 1359549"/>
              <a:gd name="connsiteY38" fmla="*/ 1037213 h 2042077"/>
              <a:gd name="connsiteX39" fmla="*/ 1045207 w 1359549"/>
              <a:gd name="connsiteY39" fmla="*/ 1037262 h 2042077"/>
              <a:gd name="connsiteX40" fmla="*/ 1120186 w 1359549"/>
              <a:gd name="connsiteY40" fmla="*/ 1113069 h 2042077"/>
              <a:gd name="connsiteX41" fmla="*/ 1120186 w 1359549"/>
              <a:gd name="connsiteY41" fmla="*/ 1842821 h 2042077"/>
              <a:gd name="connsiteX42" fmla="*/ 1044622 w 1359549"/>
              <a:gd name="connsiteY42" fmla="*/ 1916971 h 2042077"/>
              <a:gd name="connsiteX43" fmla="*/ 313750 w 1359549"/>
              <a:gd name="connsiteY43" fmla="*/ 1916922 h 2042077"/>
              <a:gd name="connsiteX44" fmla="*/ 238528 w 1359549"/>
              <a:gd name="connsiteY44" fmla="*/ 1842187 h 2042077"/>
              <a:gd name="connsiteX45" fmla="*/ 238528 w 1359549"/>
              <a:gd name="connsiteY45" fmla="*/ 1112436 h 2042077"/>
              <a:gd name="connsiteX46" fmla="*/ 314335 w 1359549"/>
              <a:gd name="connsiteY46" fmla="*/ 1037213 h 2042077"/>
              <a:gd name="connsiteX47" fmla="*/ 561404 w 1359549"/>
              <a:gd name="connsiteY47" fmla="*/ 1015487 h 2042077"/>
              <a:gd name="connsiteX48" fmla="*/ 295226 w 1359549"/>
              <a:gd name="connsiteY48" fmla="*/ 1015519 h 2042077"/>
              <a:gd name="connsiteX49" fmla="*/ 217420 w 1359549"/>
              <a:gd name="connsiteY49" fmla="*/ 1082990 h 2042077"/>
              <a:gd name="connsiteX50" fmla="*/ 217371 w 1359549"/>
              <a:gd name="connsiteY50" fmla="*/ 1868415 h 2042077"/>
              <a:gd name="connsiteX51" fmla="*/ 299028 w 1359549"/>
              <a:gd name="connsiteY51" fmla="*/ 1940371 h 2042077"/>
              <a:gd name="connsiteX52" fmla="*/ 1059297 w 1359549"/>
              <a:gd name="connsiteY52" fmla="*/ 1940371 h 2042077"/>
              <a:gd name="connsiteX53" fmla="*/ 1143880 w 1359549"/>
              <a:gd name="connsiteY53" fmla="*/ 1857739 h 2042077"/>
              <a:gd name="connsiteX54" fmla="*/ 1143880 w 1359549"/>
              <a:gd name="connsiteY54" fmla="*/ 1093764 h 2042077"/>
              <a:gd name="connsiteX55" fmla="*/ 1065196 w 1359549"/>
              <a:gd name="connsiteY55" fmla="*/ 1015568 h 2042077"/>
              <a:gd name="connsiteX56" fmla="*/ 561404 w 1359549"/>
              <a:gd name="connsiteY56" fmla="*/ 1015487 h 2042077"/>
              <a:gd name="connsiteX57" fmla="*/ 224049 w 1359549"/>
              <a:gd name="connsiteY57" fmla="*/ 913726 h 2042077"/>
              <a:gd name="connsiteX58" fmla="*/ 1136371 w 1359549"/>
              <a:gd name="connsiteY58" fmla="*/ 913775 h 2042077"/>
              <a:gd name="connsiteX59" fmla="*/ 1229973 w 1359549"/>
              <a:gd name="connsiteY59" fmla="*/ 1010984 h 2042077"/>
              <a:gd name="connsiteX60" fmla="*/ 1229973 w 1359549"/>
              <a:gd name="connsiteY60" fmla="*/ 1946903 h 2042077"/>
              <a:gd name="connsiteX61" fmla="*/ 1135640 w 1359549"/>
              <a:gd name="connsiteY61" fmla="*/ 2041967 h 2042077"/>
              <a:gd name="connsiteX62" fmla="*/ 223317 w 1359549"/>
              <a:gd name="connsiteY62" fmla="*/ 2041967 h 2042077"/>
              <a:gd name="connsiteX63" fmla="*/ 129423 w 1359549"/>
              <a:gd name="connsiteY63" fmla="*/ 1946123 h 2042077"/>
              <a:gd name="connsiteX64" fmla="*/ 129423 w 1359549"/>
              <a:gd name="connsiteY64" fmla="*/ 1010204 h 2042077"/>
              <a:gd name="connsiteX65" fmla="*/ 224049 w 1359549"/>
              <a:gd name="connsiteY65" fmla="*/ 913726 h 2042077"/>
              <a:gd name="connsiteX66" fmla="*/ 682746 w 1359549"/>
              <a:gd name="connsiteY66" fmla="*/ 412733 h 2042077"/>
              <a:gd name="connsiteX67" fmla="*/ 724330 w 1359549"/>
              <a:gd name="connsiteY67" fmla="*/ 451149 h 2042077"/>
              <a:gd name="connsiteX68" fmla="*/ 703221 w 1359549"/>
              <a:gd name="connsiteY68" fmla="*/ 501898 h 2042077"/>
              <a:gd name="connsiteX69" fmla="*/ 691862 w 1359549"/>
              <a:gd name="connsiteY69" fmla="*/ 523495 h 2042077"/>
              <a:gd name="connsiteX70" fmla="*/ 691765 w 1359549"/>
              <a:gd name="connsiteY70" fmla="*/ 720351 h 2042077"/>
              <a:gd name="connsiteX71" fmla="*/ 709412 w 1359549"/>
              <a:gd name="connsiteY71" fmla="*/ 737950 h 2042077"/>
              <a:gd name="connsiteX72" fmla="*/ 845719 w 1359549"/>
              <a:gd name="connsiteY72" fmla="*/ 737706 h 2042077"/>
              <a:gd name="connsiteX73" fmla="*/ 903538 w 1359549"/>
              <a:gd name="connsiteY73" fmla="*/ 781972 h 2042077"/>
              <a:gd name="connsiteX74" fmla="*/ 916945 w 1359549"/>
              <a:gd name="connsiteY74" fmla="*/ 797280 h 2042077"/>
              <a:gd name="connsiteX75" fmla="*/ 984513 w 1359549"/>
              <a:gd name="connsiteY75" fmla="*/ 883568 h 2042077"/>
              <a:gd name="connsiteX76" fmla="*/ 374251 w 1359549"/>
              <a:gd name="connsiteY76" fmla="*/ 883617 h 2042077"/>
              <a:gd name="connsiteX77" fmla="*/ 442112 w 1359549"/>
              <a:gd name="connsiteY77" fmla="*/ 797133 h 2042077"/>
              <a:gd name="connsiteX78" fmla="*/ 456347 w 1359549"/>
              <a:gd name="connsiteY78" fmla="*/ 782411 h 2042077"/>
              <a:gd name="connsiteX79" fmla="*/ 513190 w 1359549"/>
              <a:gd name="connsiteY79" fmla="*/ 737706 h 2042077"/>
              <a:gd name="connsiteX80" fmla="*/ 642185 w 1359549"/>
              <a:gd name="connsiteY80" fmla="*/ 738096 h 2042077"/>
              <a:gd name="connsiteX81" fmla="*/ 662953 w 1359549"/>
              <a:gd name="connsiteY81" fmla="*/ 716402 h 2042077"/>
              <a:gd name="connsiteX82" fmla="*/ 662758 w 1359549"/>
              <a:gd name="connsiteY82" fmla="*/ 531685 h 2042077"/>
              <a:gd name="connsiteX83" fmla="*/ 648571 w 1359549"/>
              <a:gd name="connsiteY83" fmla="*/ 496292 h 2042077"/>
              <a:gd name="connsiteX84" fmla="*/ 639845 w 1359549"/>
              <a:gd name="connsiteY84" fmla="*/ 438669 h 2042077"/>
              <a:gd name="connsiteX85" fmla="*/ 682746 w 1359549"/>
              <a:gd name="connsiteY85" fmla="*/ 412733 h 2042077"/>
              <a:gd name="connsiteX86" fmla="*/ 776689 w 1359549"/>
              <a:gd name="connsiteY86" fmla="*/ 290213 h 2042077"/>
              <a:gd name="connsiteX87" fmla="*/ 796919 w 1359549"/>
              <a:gd name="connsiteY87" fmla="*/ 296639 h 2042077"/>
              <a:gd name="connsiteX88" fmla="*/ 935030 w 1359549"/>
              <a:gd name="connsiteY88" fmla="*/ 519577 h 2042077"/>
              <a:gd name="connsiteX89" fmla="*/ 912995 w 1359549"/>
              <a:gd name="connsiteY89" fmla="*/ 613373 h 2042077"/>
              <a:gd name="connsiteX90" fmla="*/ 850155 w 1359549"/>
              <a:gd name="connsiteY90" fmla="*/ 637943 h 2042077"/>
              <a:gd name="connsiteX91" fmla="*/ 829095 w 1359549"/>
              <a:gd name="connsiteY91" fmla="*/ 576663 h 2042077"/>
              <a:gd name="connsiteX92" fmla="*/ 754360 w 1359549"/>
              <a:gd name="connsiteY92" fmla="*/ 377663 h 2042077"/>
              <a:gd name="connsiteX93" fmla="*/ 730228 w 1359549"/>
              <a:gd name="connsiteY93" fmla="*/ 315359 h 2042077"/>
              <a:gd name="connsiteX94" fmla="*/ 776689 w 1359549"/>
              <a:gd name="connsiteY94" fmla="*/ 290213 h 2042077"/>
              <a:gd name="connsiteX95" fmla="*/ 579504 w 1359549"/>
              <a:gd name="connsiteY95" fmla="*/ 278868 h 2042077"/>
              <a:gd name="connsiteX96" fmla="*/ 626437 w 1359549"/>
              <a:gd name="connsiteY96" fmla="*/ 300538 h 2042077"/>
              <a:gd name="connsiteX97" fmla="*/ 602842 w 1359549"/>
              <a:gd name="connsiteY97" fmla="*/ 366839 h 2042077"/>
              <a:gd name="connsiteX98" fmla="*/ 516017 w 1359549"/>
              <a:gd name="connsiteY98" fmla="*/ 508120 h 2042077"/>
              <a:gd name="connsiteX99" fmla="*/ 529180 w 1359549"/>
              <a:gd name="connsiteY99" fmla="*/ 561892 h 2042077"/>
              <a:gd name="connsiteX100" fmla="*/ 506608 w 1359549"/>
              <a:gd name="connsiteY100" fmla="*/ 626730 h 2042077"/>
              <a:gd name="connsiteX101" fmla="*/ 443622 w 1359549"/>
              <a:gd name="connsiteY101" fmla="*/ 598698 h 2042077"/>
              <a:gd name="connsiteX102" fmla="*/ 423585 w 1359549"/>
              <a:gd name="connsiteY102" fmla="*/ 507096 h 2042077"/>
              <a:gd name="connsiteX103" fmla="*/ 558771 w 1359549"/>
              <a:gd name="connsiteY103" fmla="*/ 286254 h 2042077"/>
              <a:gd name="connsiteX104" fmla="*/ 579504 w 1359549"/>
              <a:gd name="connsiteY104" fmla="*/ 278868 h 2042077"/>
              <a:gd name="connsiteX105" fmla="*/ 824293 w 1359549"/>
              <a:gd name="connsiteY105" fmla="*/ 152678 h 2042077"/>
              <a:gd name="connsiteX106" fmla="*/ 859759 w 1359549"/>
              <a:gd name="connsiteY106" fmla="*/ 158625 h 2042077"/>
              <a:gd name="connsiteX107" fmla="*/ 1056469 w 1359549"/>
              <a:gd name="connsiteY107" fmla="*/ 364792 h 2042077"/>
              <a:gd name="connsiteX108" fmla="*/ 1086304 w 1359549"/>
              <a:gd name="connsiteY108" fmla="*/ 508754 h 2042077"/>
              <a:gd name="connsiteX109" fmla="*/ 1053739 w 1359549"/>
              <a:gd name="connsiteY109" fmla="*/ 671679 h 2042077"/>
              <a:gd name="connsiteX110" fmla="*/ 989485 w 1359549"/>
              <a:gd name="connsiteY110" fmla="*/ 702489 h 2042077"/>
              <a:gd name="connsiteX111" fmla="*/ 969058 w 1359549"/>
              <a:gd name="connsiteY111" fmla="*/ 636188 h 2042077"/>
              <a:gd name="connsiteX112" fmla="*/ 824220 w 1359549"/>
              <a:gd name="connsiteY112" fmla="*/ 244134 h 2042077"/>
              <a:gd name="connsiteX113" fmla="*/ 797602 w 1359549"/>
              <a:gd name="connsiteY113" fmla="*/ 171739 h 2042077"/>
              <a:gd name="connsiteX114" fmla="*/ 824293 w 1359549"/>
              <a:gd name="connsiteY114" fmla="*/ 152678 h 2042077"/>
              <a:gd name="connsiteX115" fmla="*/ 516454 w 1359549"/>
              <a:gd name="connsiteY115" fmla="*/ 139942 h 2042077"/>
              <a:gd name="connsiteX116" fmla="*/ 562915 w 1359549"/>
              <a:gd name="connsiteY116" fmla="*/ 162038 h 2042077"/>
              <a:gd name="connsiteX117" fmla="*/ 536638 w 1359549"/>
              <a:gd name="connsiteY117" fmla="*/ 229411 h 2042077"/>
              <a:gd name="connsiteX118" fmla="*/ 367424 w 1359549"/>
              <a:gd name="connsiteY118" fmla="*/ 458492 h 2042077"/>
              <a:gd name="connsiteX119" fmla="*/ 383219 w 1359549"/>
              <a:gd name="connsiteY119" fmla="*/ 608839 h 2042077"/>
              <a:gd name="connsiteX120" fmla="*/ 390142 w 1359549"/>
              <a:gd name="connsiteY120" fmla="*/ 626974 h 2042077"/>
              <a:gd name="connsiteX121" fmla="*/ 364694 w 1359549"/>
              <a:gd name="connsiteY121" fmla="*/ 691277 h 2042077"/>
              <a:gd name="connsiteX122" fmla="*/ 304536 w 1359549"/>
              <a:gd name="connsiteY122" fmla="*/ 660125 h 2042077"/>
              <a:gd name="connsiteX123" fmla="*/ 277479 w 1359549"/>
              <a:gd name="connsiteY123" fmla="*/ 572081 h 2042077"/>
              <a:gd name="connsiteX124" fmla="*/ 271434 w 1359549"/>
              <a:gd name="connsiteY124" fmla="*/ 504025 h 2042077"/>
              <a:gd name="connsiteX125" fmla="*/ 495102 w 1359549"/>
              <a:gd name="connsiteY125" fmla="*/ 147315 h 2042077"/>
              <a:gd name="connsiteX126" fmla="*/ 516454 w 1359549"/>
              <a:gd name="connsiteY126" fmla="*/ 139942 h 2042077"/>
              <a:gd name="connsiteX127" fmla="*/ 884818 w 1359549"/>
              <a:gd name="connsiteY127" fmla="*/ 14628 h 2042077"/>
              <a:gd name="connsiteX128" fmla="*/ 919138 w 1359549"/>
              <a:gd name="connsiteY128" fmla="*/ 17979 h 2042077"/>
              <a:gd name="connsiteX129" fmla="*/ 1152801 w 1359549"/>
              <a:gd name="connsiteY129" fmla="*/ 220295 h 2042077"/>
              <a:gd name="connsiteX130" fmla="*/ 1238261 w 1359549"/>
              <a:gd name="connsiteY130" fmla="*/ 520795 h 2042077"/>
              <a:gd name="connsiteX131" fmla="*/ 1194873 w 1359549"/>
              <a:gd name="connsiteY131" fmla="*/ 735688 h 2042077"/>
              <a:gd name="connsiteX132" fmla="*/ 1135835 w 1359549"/>
              <a:gd name="connsiteY132" fmla="*/ 768059 h 2042077"/>
              <a:gd name="connsiteX133" fmla="*/ 1109120 w 1359549"/>
              <a:gd name="connsiteY133" fmla="*/ 701563 h 2042077"/>
              <a:gd name="connsiteX134" fmla="*/ 1148170 w 1359549"/>
              <a:gd name="connsiteY134" fmla="*/ 503440 h 2042077"/>
              <a:gd name="connsiteX135" fmla="*/ 901539 w 1359549"/>
              <a:gd name="connsiteY135" fmla="*/ 113531 h 2042077"/>
              <a:gd name="connsiteX136" fmla="*/ 874336 w 1359549"/>
              <a:gd name="connsiteY136" fmla="*/ 97540 h 2042077"/>
              <a:gd name="connsiteX137" fmla="*/ 859565 w 1359549"/>
              <a:gd name="connsiteY137" fmla="*/ 34311 h 2042077"/>
              <a:gd name="connsiteX138" fmla="*/ 884818 w 1359549"/>
              <a:gd name="connsiteY138" fmla="*/ 14628 h 2042077"/>
              <a:gd name="connsiteX139" fmla="*/ 458628 w 1359549"/>
              <a:gd name="connsiteY139" fmla="*/ 218 h 2042077"/>
              <a:gd name="connsiteX140" fmla="*/ 505048 w 1359549"/>
              <a:gd name="connsiteY140" fmla="*/ 35579 h 2042077"/>
              <a:gd name="connsiteX141" fmla="*/ 481404 w 1359549"/>
              <a:gd name="connsiteY141" fmla="*/ 86572 h 2042077"/>
              <a:gd name="connsiteX142" fmla="*/ 389216 w 1359549"/>
              <a:gd name="connsiteY142" fmla="*/ 140247 h 2042077"/>
              <a:gd name="connsiteX143" fmla="*/ 213274 w 1359549"/>
              <a:gd name="connsiteY143" fmla="*/ 465220 h 2042077"/>
              <a:gd name="connsiteX144" fmla="*/ 248375 w 1359549"/>
              <a:gd name="connsiteY144" fmla="*/ 682746 h 2042077"/>
              <a:gd name="connsiteX145" fmla="*/ 251056 w 1359549"/>
              <a:gd name="connsiteY145" fmla="*/ 731155 h 2042077"/>
              <a:gd name="connsiteX146" fmla="*/ 207424 w 1359549"/>
              <a:gd name="connsiteY146" fmla="*/ 757481 h 2042077"/>
              <a:gd name="connsiteX147" fmla="*/ 165352 w 1359549"/>
              <a:gd name="connsiteY147" fmla="*/ 725257 h 2042077"/>
              <a:gd name="connsiteX148" fmla="*/ 119039 w 1359549"/>
              <a:gd name="connsiteY148" fmla="*/ 503051 h 2042077"/>
              <a:gd name="connsiteX149" fmla="*/ 434554 w 1359549"/>
              <a:gd name="connsiteY149" fmla="*/ 7450 h 2042077"/>
              <a:gd name="connsiteX150" fmla="*/ 458628 w 1359549"/>
              <a:gd name="connsiteY150" fmla="*/ 218 h 204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359549" h="2042077">
                <a:moveTo>
                  <a:pt x="976031" y="1662296"/>
                </a:moveTo>
                <a:cubicBezTo>
                  <a:pt x="876970" y="1662588"/>
                  <a:pt x="484038" y="1662344"/>
                  <a:pt x="386634" y="1662539"/>
                </a:cubicBezTo>
                <a:cubicBezTo>
                  <a:pt x="355628" y="1662637"/>
                  <a:pt x="337151" y="1678432"/>
                  <a:pt x="337396" y="1703685"/>
                </a:cubicBezTo>
                <a:cubicBezTo>
                  <a:pt x="337591" y="1728987"/>
                  <a:pt x="356408" y="1745026"/>
                  <a:pt x="386829" y="1745172"/>
                </a:cubicBezTo>
                <a:cubicBezTo>
                  <a:pt x="428218" y="1745416"/>
                  <a:pt x="816275" y="1745074"/>
                  <a:pt x="968913" y="1745416"/>
                </a:cubicBezTo>
                <a:cubicBezTo>
                  <a:pt x="987878" y="1745416"/>
                  <a:pt x="1004599" y="1742344"/>
                  <a:pt x="1015422" y="1725233"/>
                </a:cubicBezTo>
                <a:cubicBezTo>
                  <a:pt x="1023904" y="1711777"/>
                  <a:pt x="1024294" y="1697542"/>
                  <a:pt x="1016641" y="1683697"/>
                </a:cubicBezTo>
                <a:cubicBezTo>
                  <a:pt x="1007914" y="1667951"/>
                  <a:pt x="993777" y="1662247"/>
                  <a:pt x="976031" y="1662296"/>
                </a:cubicBezTo>
                <a:close/>
                <a:moveTo>
                  <a:pt x="426853" y="1191022"/>
                </a:moveTo>
                <a:cubicBezTo>
                  <a:pt x="404525" y="1190437"/>
                  <a:pt x="396481" y="1200675"/>
                  <a:pt x="396822" y="1221783"/>
                </a:cubicBezTo>
                <a:cubicBezTo>
                  <a:pt x="397456" y="1258200"/>
                  <a:pt x="397505" y="1405428"/>
                  <a:pt x="396822" y="1442625"/>
                </a:cubicBezTo>
                <a:cubicBezTo>
                  <a:pt x="396481" y="1463441"/>
                  <a:pt x="406134" y="1471778"/>
                  <a:pt x="426268" y="1471534"/>
                </a:cubicBezTo>
                <a:cubicBezTo>
                  <a:pt x="461905" y="1471095"/>
                  <a:pt x="497542" y="1471046"/>
                  <a:pt x="533179" y="1471534"/>
                </a:cubicBezTo>
                <a:cubicBezTo>
                  <a:pt x="554727" y="1471826"/>
                  <a:pt x="563892" y="1462076"/>
                  <a:pt x="563794" y="1440675"/>
                </a:cubicBezTo>
                <a:cubicBezTo>
                  <a:pt x="563404" y="1367889"/>
                  <a:pt x="563453" y="1295056"/>
                  <a:pt x="563794" y="1222271"/>
                </a:cubicBezTo>
                <a:cubicBezTo>
                  <a:pt x="563892" y="1201455"/>
                  <a:pt x="555994" y="1190632"/>
                  <a:pt x="533764" y="1191071"/>
                </a:cubicBezTo>
                <a:cubicBezTo>
                  <a:pt x="498127" y="1191802"/>
                  <a:pt x="462490" y="1191948"/>
                  <a:pt x="426853" y="1191022"/>
                </a:cubicBezTo>
                <a:close/>
                <a:moveTo>
                  <a:pt x="827341" y="1190972"/>
                </a:moveTo>
                <a:cubicBezTo>
                  <a:pt x="804038" y="1190241"/>
                  <a:pt x="795165" y="1200576"/>
                  <a:pt x="795506" y="1222807"/>
                </a:cubicBezTo>
                <a:cubicBezTo>
                  <a:pt x="796091" y="1259224"/>
                  <a:pt x="795994" y="1404891"/>
                  <a:pt x="795506" y="1441308"/>
                </a:cubicBezTo>
                <a:cubicBezTo>
                  <a:pt x="795312" y="1461101"/>
                  <a:pt x="803063" y="1471729"/>
                  <a:pt x="824026" y="1471534"/>
                </a:cubicBezTo>
                <a:cubicBezTo>
                  <a:pt x="861320" y="1471193"/>
                  <a:pt x="898566" y="1471388"/>
                  <a:pt x="935860" y="1471436"/>
                </a:cubicBezTo>
                <a:cubicBezTo>
                  <a:pt x="953849" y="1471436"/>
                  <a:pt x="962868" y="1462369"/>
                  <a:pt x="962868" y="1444574"/>
                </a:cubicBezTo>
                <a:cubicBezTo>
                  <a:pt x="962966" y="1369303"/>
                  <a:pt x="962966" y="1294081"/>
                  <a:pt x="962868" y="1218809"/>
                </a:cubicBezTo>
                <a:cubicBezTo>
                  <a:pt x="962868" y="1200138"/>
                  <a:pt x="953800" y="1190826"/>
                  <a:pt x="934300" y="1191118"/>
                </a:cubicBezTo>
                <a:cubicBezTo>
                  <a:pt x="898663" y="1191606"/>
                  <a:pt x="862977" y="1192045"/>
                  <a:pt x="827341" y="1190972"/>
                </a:cubicBezTo>
                <a:close/>
                <a:moveTo>
                  <a:pt x="100824" y="1063343"/>
                </a:moveTo>
                <a:cubicBezTo>
                  <a:pt x="100824" y="1214324"/>
                  <a:pt x="100239" y="1365306"/>
                  <a:pt x="101409" y="1516288"/>
                </a:cubicBezTo>
                <a:cubicBezTo>
                  <a:pt x="101604" y="1540370"/>
                  <a:pt x="95852" y="1550852"/>
                  <a:pt x="71233" y="1546610"/>
                </a:cubicBezTo>
                <a:cubicBezTo>
                  <a:pt x="27065" y="1534813"/>
                  <a:pt x="1276" y="1504392"/>
                  <a:pt x="740" y="1457152"/>
                </a:cubicBezTo>
                <a:cubicBezTo>
                  <a:pt x="-430" y="1356726"/>
                  <a:pt x="8" y="1256250"/>
                  <a:pt x="545" y="1155775"/>
                </a:cubicBezTo>
                <a:cubicBezTo>
                  <a:pt x="788" y="1107072"/>
                  <a:pt x="36766" y="1062270"/>
                  <a:pt x="100824" y="1063343"/>
                </a:cubicBezTo>
                <a:close/>
                <a:moveTo>
                  <a:pt x="1257596" y="1063050"/>
                </a:moveTo>
                <a:cubicBezTo>
                  <a:pt x="1330040" y="1068559"/>
                  <a:pt x="1359486" y="1100539"/>
                  <a:pt x="1359486" y="1173763"/>
                </a:cubicBezTo>
                <a:cubicBezTo>
                  <a:pt x="1359486" y="1267852"/>
                  <a:pt x="1359681" y="1361942"/>
                  <a:pt x="1359388" y="1456031"/>
                </a:cubicBezTo>
                <a:cubicBezTo>
                  <a:pt x="1359242" y="1502490"/>
                  <a:pt x="1332283" y="1535933"/>
                  <a:pt x="1287432" y="1546853"/>
                </a:cubicBezTo>
                <a:cubicBezTo>
                  <a:pt x="1263056" y="1550802"/>
                  <a:pt x="1256963" y="1540662"/>
                  <a:pt x="1257158" y="1516384"/>
                </a:cubicBezTo>
                <a:cubicBezTo>
                  <a:pt x="1258328" y="1365257"/>
                  <a:pt x="1257645" y="1214178"/>
                  <a:pt x="1257596" y="1063050"/>
                </a:cubicBezTo>
                <a:close/>
                <a:moveTo>
                  <a:pt x="314335" y="1037213"/>
                </a:moveTo>
                <a:cubicBezTo>
                  <a:pt x="557943" y="1036969"/>
                  <a:pt x="801600" y="1036920"/>
                  <a:pt x="1045207" y="1037262"/>
                </a:cubicBezTo>
                <a:cubicBezTo>
                  <a:pt x="1093909" y="1037310"/>
                  <a:pt x="1120186" y="1064465"/>
                  <a:pt x="1120186" y="1113069"/>
                </a:cubicBezTo>
                <a:cubicBezTo>
                  <a:pt x="1120284" y="1356336"/>
                  <a:pt x="1120284" y="1599603"/>
                  <a:pt x="1120186" y="1842821"/>
                </a:cubicBezTo>
                <a:cubicBezTo>
                  <a:pt x="1120186" y="1891864"/>
                  <a:pt x="1094543" y="1916922"/>
                  <a:pt x="1044622" y="1916971"/>
                </a:cubicBezTo>
                <a:cubicBezTo>
                  <a:pt x="922014" y="1917020"/>
                  <a:pt x="434750" y="1917068"/>
                  <a:pt x="313750" y="1916922"/>
                </a:cubicBezTo>
                <a:cubicBezTo>
                  <a:pt x="264658" y="1916873"/>
                  <a:pt x="238577" y="1891133"/>
                  <a:pt x="238528" y="1842187"/>
                </a:cubicBezTo>
                <a:cubicBezTo>
                  <a:pt x="238382" y="1598921"/>
                  <a:pt x="238382" y="1355654"/>
                  <a:pt x="238528" y="1112436"/>
                </a:cubicBezTo>
                <a:cubicBezTo>
                  <a:pt x="238577" y="1064465"/>
                  <a:pt x="265682" y="1037262"/>
                  <a:pt x="314335" y="1037213"/>
                </a:cubicBezTo>
                <a:close/>
                <a:moveTo>
                  <a:pt x="561404" y="1015487"/>
                </a:moveTo>
                <a:cubicBezTo>
                  <a:pt x="445605" y="1015489"/>
                  <a:pt x="343343" y="1015501"/>
                  <a:pt x="295226" y="1015519"/>
                </a:cubicBezTo>
                <a:cubicBezTo>
                  <a:pt x="246036" y="1015568"/>
                  <a:pt x="223660" y="1035068"/>
                  <a:pt x="217420" y="1082990"/>
                </a:cubicBezTo>
                <a:cubicBezTo>
                  <a:pt x="215860" y="1094983"/>
                  <a:pt x="215957" y="1856374"/>
                  <a:pt x="217371" y="1868415"/>
                </a:cubicBezTo>
                <a:cubicBezTo>
                  <a:pt x="223367" y="1919165"/>
                  <a:pt x="247499" y="1940371"/>
                  <a:pt x="299028" y="1940371"/>
                </a:cubicBezTo>
                <a:cubicBezTo>
                  <a:pt x="552435" y="1940371"/>
                  <a:pt x="805890" y="1940371"/>
                  <a:pt x="1059297" y="1940371"/>
                </a:cubicBezTo>
                <a:cubicBezTo>
                  <a:pt x="1115897" y="1940371"/>
                  <a:pt x="1143831" y="1913851"/>
                  <a:pt x="1143880" y="1857739"/>
                </a:cubicBezTo>
                <a:cubicBezTo>
                  <a:pt x="1144172" y="1603113"/>
                  <a:pt x="1144172" y="1348439"/>
                  <a:pt x="1143880" y="1093764"/>
                </a:cubicBezTo>
                <a:cubicBezTo>
                  <a:pt x="1143831" y="1043648"/>
                  <a:pt x="1114970" y="1015617"/>
                  <a:pt x="1065196" y="1015568"/>
                </a:cubicBezTo>
                <a:cubicBezTo>
                  <a:pt x="985001" y="1015507"/>
                  <a:pt x="754402" y="1015484"/>
                  <a:pt x="561404" y="1015487"/>
                </a:cubicBezTo>
                <a:close/>
                <a:moveTo>
                  <a:pt x="224049" y="913726"/>
                </a:moveTo>
                <a:cubicBezTo>
                  <a:pt x="528156" y="913385"/>
                  <a:pt x="832264" y="913385"/>
                  <a:pt x="1136371" y="913775"/>
                </a:cubicBezTo>
                <a:cubicBezTo>
                  <a:pt x="1197163" y="913873"/>
                  <a:pt x="1229924" y="948681"/>
                  <a:pt x="1229973" y="1010984"/>
                </a:cubicBezTo>
                <a:cubicBezTo>
                  <a:pt x="1230119" y="1322941"/>
                  <a:pt x="1230119" y="1634946"/>
                  <a:pt x="1229973" y="1946903"/>
                </a:cubicBezTo>
                <a:cubicBezTo>
                  <a:pt x="1229924" y="2009840"/>
                  <a:pt x="1197943" y="2041918"/>
                  <a:pt x="1135640" y="2041967"/>
                </a:cubicBezTo>
                <a:cubicBezTo>
                  <a:pt x="982611" y="2042114"/>
                  <a:pt x="374396" y="2042114"/>
                  <a:pt x="223317" y="2041967"/>
                </a:cubicBezTo>
                <a:cubicBezTo>
                  <a:pt x="161989" y="2041918"/>
                  <a:pt x="129472" y="2008914"/>
                  <a:pt x="129423" y="1946123"/>
                </a:cubicBezTo>
                <a:cubicBezTo>
                  <a:pt x="129228" y="1634166"/>
                  <a:pt x="129228" y="1322161"/>
                  <a:pt x="129423" y="1010204"/>
                </a:cubicBezTo>
                <a:cubicBezTo>
                  <a:pt x="129472" y="948681"/>
                  <a:pt x="163305" y="913824"/>
                  <a:pt x="224049" y="913726"/>
                </a:cubicBezTo>
                <a:close/>
                <a:moveTo>
                  <a:pt x="682746" y="412733"/>
                </a:moveTo>
                <a:cubicBezTo>
                  <a:pt x="705268" y="415122"/>
                  <a:pt x="719601" y="429357"/>
                  <a:pt x="724330" y="451149"/>
                </a:cubicBezTo>
                <a:cubicBezTo>
                  <a:pt x="728864" y="472160"/>
                  <a:pt x="720089" y="489662"/>
                  <a:pt x="703221" y="501898"/>
                </a:cubicBezTo>
                <a:cubicBezTo>
                  <a:pt x="695031" y="507846"/>
                  <a:pt x="691765" y="513452"/>
                  <a:pt x="691862" y="523495"/>
                </a:cubicBezTo>
                <a:cubicBezTo>
                  <a:pt x="692301" y="589113"/>
                  <a:pt x="692496" y="654732"/>
                  <a:pt x="691765" y="720351"/>
                </a:cubicBezTo>
                <a:cubicBezTo>
                  <a:pt x="691618" y="734245"/>
                  <a:pt x="695518" y="738242"/>
                  <a:pt x="709412" y="737950"/>
                </a:cubicBezTo>
                <a:cubicBezTo>
                  <a:pt x="754848" y="737121"/>
                  <a:pt x="800284" y="737511"/>
                  <a:pt x="845719" y="737706"/>
                </a:cubicBezTo>
                <a:cubicBezTo>
                  <a:pt x="877749" y="737852"/>
                  <a:pt x="895445" y="751307"/>
                  <a:pt x="903538" y="781972"/>
                </a:cubicBezTo>
                <a:cubicBezTo>
                  <a:pt x="905585" y="789772"/>
                  <a:pt x="905537" y="795183"/>
                  <a:pt x="916945" y="797280"/>
                </a:cubicBezTo>
                <a:cubicBezTo>
                  <a:pt x="967597" y="806591"/>
                  <a:pt x="985196" y="830187"/>
                  <a:pt x="984513" y="883568"/>
                </a:cubicBezTo>
                <a:cubicBezTo>
                  <a:pt x="781076" y="883568"/>
                  <a:pt x="577639" y="883617"/>
                  <a:pt x="374251" y="883617"/>
                </a:cubicBezTo>
                <a:cubicBezTo>
                  <a:pt x="374006" y="830527"/>
                  <a:pt x="392191" y="806396"/>
                  <a:pt x="442112" y="797133"/>
                </a:cubicBezTo>
                <a:cubicBezTo>
                  <a:pt x="452593" y="795183"/>
                  <a:pt x="454494" y="791381"/>
                  <a:pt x="456347" y="782411"/>
                </a:cubicBezTo>
                <a:cubicBezTo>
                  <a:pt x="462684" y="751892"/>
                  <a:pt x="480966" y="737852"/>
                  <a:pt x="513190" y="737706"/>
                </a:cubicBezTo>
                <a:cubicBezTo>
                  <a:pt x="556189" y="737462"/>
                  <a:pt x="599235" y="736682"/>
                  <a:pt x="642185" y="738096"/>
                </a:cubicBezTo>
                <a:cubicBezTo>
                  <a:pt x="659979" y="738681"/>
                  <a:pt x="663245" y="732782"/>
                  <a:pt x="662953" y="716402"/>
                </a:cubicBezTo>
                <a:cubicBezTo>
                  <a:pt x="661978" y="654829"/>
                  <a:pt x="662270" y="593258"/>
                  <a:pt x="662758" y="531685"/>
                </a:cubicBezTo>
                <a:cubicBezTo>
                  <a:pt x="662855" y="517450"/>
                  <a:pt x="660564" y="506822"/>
                  <a:pt x="648571" y="496292"/>
                </a:cubicBezTo>
                <a:cubicBezTo>
                  <a:pt x="631021" y="480936"/>
                  <a:pt x="628876" y="459729"/>
                  <a:pt x="639845" y="438669"/>
                </a:cubicBezTo>
                <a:cubicBezTo>
                  <a:pt x="648717" y="421557"/>
                  <a:pt x="662904" y="410588"/>
                  <a:pt x="682746" y="412733"/>
                </a:cubicBezTo>
                <a:close/>
                <a:moveTo>
                  <a:pt x="776689" y="290213"/>
                </a:moveTo>
                <a:cubicBezTo>
                  <a:pt x="783254" y="291020"/>
                  <a:pt x="790070" y="293129"/>
                  <a:pt x="796919" y="296639"/>
                </a:cubicBezTo>
                <a:cubicBezTo>
                  <a:pt x="887742" y="343099"/>
                  <a:pt x="929960" y="419978"/>
                  <a:pt x="935030" y="519577"/>
                </a:cubicBezTo>
                <a:cubicBezTo>
                  <a:pt x="932105" y="552093"/>
                  <a:pt x="928839" y="584220"/>
                  <a:pt x="912995" y="613373"/>
                </a:cubicBezTo>
                <a:cubicBezTo>
                  <a:pt x="898419" y="640186"/>
                  <a:pt x="874969" y="649254"/>
                  <a:pt x="850155" y="637943"/>
                </a:cubicBezTo>
                <a:cubicBezTo>
                  <a:pt x="827243" y="627462"/>
                  <a:pt x="816078" y="602648"/>
                  <a:pt x="829095" y="576663"/>
                </a:cubicBezTo>
                <a:cubicBezTo>
                  <a:pt x="864195" y="506560"/>
                  <a:pt x="826365" y="409692"/>
                  <a:pt x="754360" y="377663"/>
                </a:cubicBezTo>
                <a:cubicBezTo>
                  <a:pt x="726816" y="365426"/>
                  <a:pt x="718528" y="338321"/>
                  <a:pt x="730228" y="315359"/>
                </a:cubicBezTo>
                <a:cubicBezTo>
                  <a:pt x="739552" y="297077"/>
                  <a:pt x="756993" y="287790"/>
                  <a:pt x="776689" y="290213"/>
                </a:cubicBezTo>
                <a:close/>
                <a:moveTo>
                  <a:pt x="579504" y="278868"/>
                </a:moveTo>
                <a:cubicBezTo>
                  <a:pt x="599454" y="275356"/>
                  <a:pt x="616565" y="283244"/>
                  <a:pt x="626437" y="300538"/>
                </a:cubicBezTo>
                <a:cubicBezTo>
                  <a:pt x="640917" y="326035"/>
                  <a:pt x="633847" y="349874"/>
                  <a:pt x="602842" y="366839"/>
                </a:cubicBezTo>
                <a:cubicBezTo>
                  <a:pt x="546437" y="397699"/>
                  <a:pt x="517528" y="444305"/>
                  <a:pt x="516017" y="508120"/>
                </a:cubicBezTo>
                <a:cubicBezTo>
                  <a:pt x="515578" y="527132"/>
                  <a:pt x="522354" y="544439"/>
                  <a:pt x="529180" y="561892"/>
                </a:cubicBezTo>
                <a:cubicBezTo>
                  <a:pt x="541270" y="592751"/>
                  <a:pt x="533275" y="614786"/>
                  <a:pt x="506608" y="626730"/>
                </a:cubicBezTo>
                <a:cubicBezTo>
                  <a:pt x="481062" y="638187"/>
                  <a:pt x="457613" y="628095"/>
                  <a:pt x="443622" y="598698"/>
                </a:cubicBezTo>
                <a:cubicBezTo>
                  <a:pt x="429776" y="569692"/>
                  <a:pt x="426071" y="538345"/>
                  <a:pt x="423585" y="507096"/>
                </a:cubicBezTo>
                <a:cubicBezTo>
                  <a:pt x="428703" y="408765"/>
                  <a:pt x="470434" y="333104"/>
                  <a:pt x="558771" y="286254"/>
                </a:cubicBezTo>
                <a:cubicBezTo>
                  <a:pt x="565889" y="282476"/>
                  <a:pt x="572854" y="280039"/>
                  <a:pt x="579504" y="278868"/>
                </a:cubicBezTo>
                <a:close/>
                <a:moveTo>
                  <a:pt x="824293" y="152678"/>
                </a:moveTo>
                <a:cubicBezTo>
                  <a:pt x="834640" y="150435"/>
                  <a:pt x="846450" y="152361"/>
                  <a:pt x="859759" y="158625"/>
                </a:cubicBezTo>
                <a:cubicBezTo>
                  <a:pt x="951996" y="201916"/>
                  <a:pt x="1016493" y="271776"/>
                  <a:pt x="1056469" y="364792"/>
                </a:cubicBezTo>
                <a:cubicBezTo>
                  <a:pt x="1077919" y="414713"/>
                  <a:pt x="1084793" y="467413"/>
                  <a:pt x="1086304" y="508754"/>
                </a:cubicBezTo>
                <a:cubicBezTo>
                  <a:pt x="1086938" y="573787"/>
                  <a:pt x="1073434" y="623513"/>
                  <a:pt x="1053739" y="671679"/>
                </a:cubicBezTo>
                <a:cubicBezTo>
                  <a:pt x="1041209" y="702245"/>
                  <a:pt x="1016200" y="713458"/>
                  <a:pt x="989485" y="702489"/>
                </a:cubicBezTo>
                <a:cubicBezTo>
                  <a:pt x="965597" y="692642"/>
                  <a:pt x="956139" y="665438"/>
                  <a:pt x="969058" y="636188"/>
                </a:cubicBezTo>
                <a:cubicBezTo>
                  <a:pt x="1033166" y="490764"/>
                  <a:pt x="970862" y="316529"/>
                  <a:pt x="824220" y="244134"/>
                </a:cubicBezTo>
                <a:cubicBezTo>
                  <a:pt x="788095" y="226291"/>
                  <a:pt x="778833" y="197967"/>
                  <a:pt x="797602" y="171739"/>
                </a:cubicBezTo>
                <a:cubicBezTo>
                  <a:pt x="805061" y="161331"/>
                  <a:pt x="813946" y="154920"/>
                  <a:pt x="824293" y="152678"/>
                </a:cubicBezTo>
                <a:close/>
                <a:moveTo>
                  <a:pt x="516454" y="139942"/>
                </a:moveTo>
                <a:cubicBezTo>
                  <a:pt x="536726" y="136435"/>
                  <a:pt x="553371" y="144342"/>
                  <a:pt x="562915" y="162038"/>
                </a:cubicBezTo>
                <a:cubicBezTo>
                  <a:pt x="577150" y="188412"/>
                  <a:pt x="568131" y="212983"/>
                  <a:pt x="536638" y="229411"/>
                </a:cubicBezTo>
                <a:cubicBezTo>
                  <a:pt x="442841" y="278406"/>
                  <a:pt x="383317" y="353238"/>
                  <a:pt x="367424" y="458492"/>
                </a:cubicBezTo>
                <a:cubicBezTo>
                  <a:pt x="359770" y="509144"/>
                  <a:pt x="362061" y="560381"/>
                  <a:pt x="383219" y="608839"/>
                </a:cubicBezTo>
                <a:cubicBezTo>
                  <a:pt x="385803" y="614787"/>
                  <a:pt x="388094" y="620832"/>
                  <a:pt x="390142" y="626974"/>
                </a:cubicBezTo>
                <a:cubicBezTo>
                  <a:pt x="400331" y="657249"/>
                  <a:pt x="390727" y="681380"/>
                  <a:pt x="364694" y="691277"/>
                </a:cubicBezTo>
                <a:cubicBezTo>
                  <a:pt x="341098" y="700247"/>
                  <a:pt x="316138" y="688108"/>
                  <a:pt x="304536" y="660125"/>
                </a:cubicBezTo>
                <a:cubicBezTo>
                  <a:pt x="292738" y="631703"/>
                  <a:pt x="283231" y="602355"/>
                  <a:pt x="277479" y="572081"/>
                </a:cubicBezTo>
                <a:cubicBezTo>
                  <a:pt x="273286" y="549851"/>
                  <a:pt x="270264" y="527328"/>
                  <a:pt x="271434" y="504025"/>
                </a:cubicBezTo>
                <a:cubicBezTo>
                  <a:pt x="278551" y="343196"/>
                  <a:pt x="348850" y="221465"/>
                  <a:pt x="495102" y="147315"/>
                </a:cubicBezTo>
                <a:cubicBezTo>
                  <a:pt x="502537" y="143549"/>
                  <a:pt x="509697" y="141112"/>
                  <a:pt x="516454" y="139942"/>
                </a:cubicBezTo>
                <a:close/>
                <a:moveTo>
                  <a:pt x="884818" y="14628"/>
                </a:moveTo>
                <a:cubicBezTo>
                  <a:pt x="895275" y="11715"/>
                  <a:pt x="907243" y="12641"/>
                  <a:pt x="919138" y="17979"/>
                </a:cubicBezTo>
                <a:cubicBezTo>
                  <a:pt x="1017225" y="62099"/>
                  <a:pt x="1094983" y="129960"/>
                  <a:pt x="1152801" y="220295"/>
                </a:cubicBezTo>
                <a:cubicBezTo>
                  <a:pt x="1203648" y="299710"/>
                  <a:pt x="1242356" y="399454"/>
                  <a:pt x="1238261" y="520795"/>
                </a:cubicBezTo>
                <a:cubicBezTo>
                  <a:pt x="1241479" y="593043"/>
                  <a:pt x="1226561" y="666072"/>
                  <a:pt x="1194873" y="735688"/>
                </a:cubicBezTo>
                <a:cubicBezTo>
                  <a:pt x="1181272" y="765524"/>
                  <a:pt x="1159334" y="776980"/>
                  <a:pt x="1135835" y="768059"/>
                </a:cubicBezTo>
                <a:cubicBezTo>
                  <a:pt x="1106683" y="757041"/>
                  <a:pt x="1095811" y="733007"/>
                  <a:pt x="1109120" y="701563"/>
                </a:cubicBezTo>
                <a:cubicBezTo>
                  <a:pt x="1136031" y="638040"/>
                  <a:pt x="1153581" y="571934"/>
                  <a:pt x="1148170" y="503440"/>
                </a:cubicBezTo>
                <a:cubicBezTo>
                  <a:pt x="1134520" y="331252"/>
                  <a:pt x="1064074" y="192848"/>
                  <a:pt x="901539" y="113531"/>
                </a:cubicBezTo>
                <a:cubicBezTo>
                  <a:pt x="892131" y="108948"/>
                  <a:pt x="882917" y="103537"/>
                  <a:pt x="874336" y="97540"/>
                </a:cubicBezTo>
                <a:cubicBezTo>
                  <a:pt x="850400" y="80868"/>
                  <a:pt x="845427" y="58589"/>
                  <a:pt x="859565" y="34311"/>
                </a:cubicBezTo>
                <a:cubicBezTo>
                  <a:pt x="865415" y="24292"/>
                  <a:pt x="874361" y="17540"/>
                  <a:pt x="884818" y="14628"/>
                </a:cubicBezTo>
                <a:close/>
                <a:moveTo>
                  <a:pt x="458628" y="218"/>
                </a:moveTo>
                <a:cubicBezTo>
                  <a:pt x="481327" y="-1871"/>
                  <a:pt x="499124" y="11082"/>
                  <a:pt x="505048" y="35579"/>
                </a:cubicBezTo>
                <a:cubicBezTo>
                  <a:pt x="510654" y="58735"/>
                  <a:pt x="500075" y="74433"/>
                  <a:pt x="481404" y="86572"/>
                </a:cubicBezTo>
                <a:cubicBezTo>
                  <a:pt x="451568" y="105975"/>
                  <a:pt x="418271" y="118796"/>
                  <a:pt x="389216" y="140247"/>
                </a:cubicBezTo>
                <a:cubicBezTo>
                  <a:pt x="279283" y="221466"/>
                  <a:pt x="228484" y="333641"/>
                  <a:pt x="213274" y="465220"/>
                </a:cubicBezTo>
                <a:cubicBezTo>
                  <a:pt x="204548" y="540881"/>
                  <a:pt x="218490" y="613081"/>
                  <a:pt x="248375" y="682746"/>
                </a:cubicBezTo>
                <a:cubicBezTo>
                  <a:pt x="255005" y="698249"/>
                  <a:pt x="262269" y="714483"/>
                  <a:pt x="251056" y="731155"/>
                </a:cubicBezTo>
                <a:cubicBezTo>
                  <a:pt x="240623" y="746610"/>
                  <a:pt x="227363" y="758456"/>
                  <a:pt x="207424" y="757481"/>
                </a:cubicBezTo>
                <a:cubicBezTo>
                  <a:pt x="186461" y="756408"/>
                  <a:pt x="173494" y="743245"/>
                  <a:pt x="165352" y="725257"/>
                </a:cubicBezTo>
                <a:cubicBezTo>
                  <a:pt x="133567" y="654909"/>
                  <a:pt x="117333" y="581393"/>
                  <a:pt x="119039" y="503051"/>
                </a:cubicBezTo>
                <a:cubicBezTo>
                  <a:pt x="128984" y="277822"/>
                  <a:pt x="229069" y="109241"/>
                  <a:pt x="434554" y="7450"/>
                </a:cubicBezTo>
                <a:cubicBezTo>
                  <a:pt x="442951" y="3281"/>
                  <a:pt x="451062" y="914"/>
                  <a:pt x="458628" y="21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6F26A9-1CA8-4BDE-B375-A506A9843719}"/>
              </a:ext>
            </a:extLst>
          </p:cNvPr>
          <p:cNvSpPr txBox="1"/>
          <p:nvPr/>
        </p:nvSpPr>
        <p:spPr>
          <a:xfrm>
            <a:off x="715110" y="435191"/>
            <a:ext cx="489055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27A2C8-311C-40E4-B0A4-F9431B84389C}"/>
              </a:ext>
            </a:extLst>
          </p:cNvPr>
          <p:cNvSpPr txBox="1"/>
          <p:nvPr/>
        </p:nvSpPr>
        <p:spPr>
          <a:xfrm>
            <a:off x="715110" y="1301580"/>
            <a:ext cx="489055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30DC67-2183-45B5-B335-B95BC1725E21}"/>
              </a:ext>
            </a:extLst>
          </p:cNvPr>
          <p:cNvGrpSpPr/>
          <p:nvPr/>
        </p:nvGrpSpPr>
        <p:grpSpPr>
          <a:xfrm>
            <a:off x="4351036" y="2932922"/>
            <a:ext cx="3500774" cy="2022882"/>
            <a:chOff x="2771800" y="2419161"/>
            <a:chExt cx="3500774" cy="20228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343AB8E-C18F-48ED-85F6-3AE1ECDFA9D2}"/>
                </a:ext>
              </a:extLst>
            </p:cNvPr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BD4A6E-6684-44C8-8D09-5AE4538FB0C4}"/>
                </a:ext>
              </a:extLst>
            </p:cNvPr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6" name="Elbow Connector 10">
            <a:extLst>
              <a:ext uri="{FF2B5EF4-FFF2-40B4-BE49-F238E27FC236}">
                <a16:creationId xmlns:a16="http://schemas.microsoft.com/office/drawing/2014/main" id="{328D7A2C-DADE-49F3-B98C-337FDA325A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72858" y="2182273"/>
            <a:ext cx="1022354" cy="576067"/>
          </a:xfrm>
          <a:prstGeom prst="bentConnector3">
            <a:avLst>
              <a:gd name="adj1" fmla="val 991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141EFB2-6E63-4990-9C31-0C8193F96A7D}"/>
              </a:ext>
            </a:extLst>
          </p:cNvPr>
          <p:cNvGrpSpPr/>
          <p:nvPr/>
        </p:nvGrpSpPr>
        <p:grpSpPr>
          <a:xfrm>
            <a:off x="6771690" y="1802606"/>
            <a:ext cx="4143637" cy="839106"/>
            <a:chOff x="5247690" y="1714185"/>
            <a:chExt cx="2924710" cy="8391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502435-1B22-42C9-8FE8-398EA27E76F9}"/>
                </a:ext>
              </a:extLst>
            </p:cNvPr>
            <p:cNvSpPr txBox="1"/>
            <p:nvPr/>
          </p:nvSpPr>
          <p:spPr>
            <a:xfrm>
              <a:off x="5247690" y="1714185"/>
              <a:ext cx="2924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3FF11-A339-4FB9-903E-960BFF7AE850}"/>
                </a:ext>
              </a:extLst>
            </p:cNvPr>
            <p:cNvSpPr txBox="1"/>
            <p:nvPr/>
          </p:nvSpPr>
          <p:spPr>
            <a:xfrm>
              <a:off x="5247690" y="1906960"/>
              <a:ext cx="2924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C01348-2354-4C81-B6EA-2A73938A545F}"/>
              </a:ext>
            </a:extLst>
          </p:cNvPr>
          <p:cNvGrpSpPr/>
          <p:nvPr/>
        </p:nvGrpSpPr>
        <p:grpSpPr>
          <a:xfrm>
            <a:off x="7380144" y="5205673"/>
            <a:ext cx="4119875" cy="858550"/>
            <a:chOff x="5247690" y="1753071"/>
            <a:chExt cx="2907938" cy="8585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70DCA-906C-461F-9769-5114467B3D84}"/>
                </a:ext>
              </a:extLst>
            </p:cNvPr>
            <p:cNvSpPr txBox="1"/>
            <p:nvPr/>
          </p:nvSpPr>
          <p:spPr>
            <a:xfrm>
              <a:off x="5247690" y="1753071"/>
              <a:ext cx="2907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C17D57-9BBA-4351-B5A4-2AE0D6F2E14A}"/>
                </a:ext>
              </a:extLst>
            </p:cNvPr>
            <p:cNvSpPr txBox="1"/>
            <p:nvPr/>
          </p:nvSpPr>
          <p:spPr>
            <a:xfrm>
              <a:off x="5247690" y="1965290"/>
              <a:ext cx="2907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D38EBA-5C20-4017-97E8-BE9235CDA6F4}"/>
              </a:ext>
            </a:extLst>
          </p:cNvPr>
          <p:cNvGrpSpPr/>
          <p:nvPr/>
        </p:nvGrpSpPr>
        <p:grpSpPr>
          <a:xfrm>
            <a:off x="815548" y="4385348"/>
            <a:ext cx="2801006" cy="858550"/>
            <a:chOff x="6096920" y="1753071"/>
            <a:chExt cx="2463137" cy="858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F9E3A1-3F2B-4B2D-97A2-14B1D9382AD5}"/>
                </a:ext>
              </a:extLst>
            </p:cNvPr>
            <p:cNvSpPr txBox="1"/>
            <p:nvPr/>
          </p:nvSpPr>
          <p:spPr>
            <a:xfrm>
              <a:off x="6096920" y="1753071"/>
              <a:ext cx="246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538F96-1C9C-4CED-A62F-396AF9F3A9E4}"/>
                </a:ext>
              </a:extLst>
            </p:cNvPr>
            <p:cNvSpPr txBox="1"/>
            <p:nvPr/>
          </p:nvSpPr>
          <p:spPr>
            <a:xfrm>
              <a:off x="6096920" y="1965290"/>
              <a:ext cx="2463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6" name="Elbow Connector 32">
            <a:extLst>
              <a:ext uri="{FF2B5EF4-FFF2-40B4-BE49-F238E27FC236}">
                <a16:creationId xmlns:a16="http://schemas.microsoft.com/office/drawing/2014/main" id="{DE4414E4-2454-4693-9775-249250E81D14}"/>
              </a:ext>
            </a:extLst>
          </p:cNvPr>
          <p:cNvCxnSpPr/>
          <p:nvPr/>
        </p:nvCxnSpPr>
        <p:spPr>
          <a:xfrm flipV="1">
            <a:off x="3485402" y="3859062"/>
            <a:ext cx="793081" cy="461888"/>
          </a:xfrm>
          <a:prstGeom prst="bentConnector3">
            <a:avLst>
              <a:gd name="adj1" fmla="val 7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39">
            <a:extLst>
              <a:ext uri="{FF2B5EF4-FFF2-40B4-BE49-F238E27FC236}">
                <a16:creationId xmlns:a16="http://schemas.microsoft.com/office/drawing/2014/main" id="{3E68D1C5-2962-4431-8DB5-6AA070D53086}"/>
              </a:ext>
            </a:extLst>
          </p:cNvPr>
          <p:cNvCxnSpPr>
            <a:cxnSpLocks/>
          </p:cNvCxnSpPr>
          <p:nvPr/>
        </p:nvCxnSpPr>
        <p:spPr>
          <a:xfrm rot="10800000">
            <a:off x="6672068" y="4997719"/>
            <a:ext cx="666504" cy="420175"/>
          </a:xfrm>
          <a:prstGeom prst="bentConnector3">
            <a:avLst>
              <a:gd name="adj1" fmla="val 982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EEB73073-1062-435D-9047-7339F78A2A8E}"/>
              </a:ext>
            </a:extLst>
          </p:cNvPr>
          <p:cNvSpPr/>
          <p:nvPr/>
        </p:nvSpPr>
        <p:spPr>
          <a:xfrm>
            <a:off x="6771690" y="3750929"/>
            <a:ext cx="575857" cy="4220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Freeform 53">
            <a:extLst>
              <a:ext uri="{FF2B5EF4-FFF2-40B4-BE49-F238E27FC236}">
                <a16:creationId xmlns:a16="http://schemas.microsoft.com/office/drawing/2014/main" id="{E8EC1E58-28E8-4216-8493-F6A50B457ED3}"/>
              </a:ext>
            </a:extLst>
          </p:cNvPr>
          <p:cNvSpPr/>
          <p:nvPr/>
        </p:nvSpPr>
        <p:spPr>
          <a:xfrm>
            <a:off x="5012965" y="3687778"/>
            <a:ext cx="534804" cy="54831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51ADA7-DFF3-4C93-AC33-FAB4A4F3B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637416"/>
              </p:ext>
            </p:extLst>
          </p:nvPr>
        </p:nvGraphicFramePr>
        <p:xfrm>
          <a:off x="880217" y="2056397"/>
          <a:ext cx="10460052" cy="311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4">
            <a:extLst>
              <a:ext uri="{FF2B5EF4-FFF2-40B4-BE49-F238E27FC236}">
                <a16:creationId xmlns:a16="http://schemas.microsoft.com/office/drawing/2014/main" id="{5399891E-E521-4A72-A291-E95EDD12CE5B}"/>
              </a:ext>
            </a:extLst>
          </p:cNvPr>
          <p:cNvGrpSpPr/>
          <p:nvPr/>
        </p:nvGrpSpPr>
        <p:grpSpPr>
          <a:xfrm>
            <a:off x="1380493" y="5204249"/>
            <a:ext cx="2520000" cy="909377"/>
            <a:chOff x="1380493" y="5204245"/>
            <a:chExt cx="2520000" cy="9093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0AA0D3-6C53-4512-BEC8-077913E68414}"/>
                </a:ext>
              </a:extLst>
            </p:cNvPr>
            <p:cNvSpPr txBox="1"/>
            <p:nvPr/>
          </p:nvSpPr>
          <p:spPr>
            <a:xfrm>
              <a:off x="138049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DF9C6-85BB-4F88-BEF2-54758E3F07DE}"/>
                </a:ext>
              </a:extLst>
            </p:cNvPr>
            <p:cNvSpPr txBox="1"/>
            <p:nvPr/>
          </p:nvSpPr>
          <p:spPr>
            <a:xfrm>
              <a:off x="138049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C81C4D4B-E427-41A4-9922-081A4711D4C3}"/>
              </a:ext>
            </a:extLst>
          </p:cNvPr>
          <p:cNvGrpSpPr/>
          <p:nvPr/>
        </p:nvGrpSpPr>
        <p:grpSpPr>
          <a:xfrm>
            <a:off x="5103813" y="5204249"/>
            <a:ext cx="2520000" cy="909377"/>
            <a:chOff x="5347343" y="5204245"/>
            <a:chExt cx="2520000" cy="9093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E271FE-AA42-4F8B-AC75-F994AAAF427C}"/>
                </a:ext>
              </a:extLst>
            </p:cNvPr>
            <p:cNvSpPr txBox="1"/>
            <p:nvPr/>
          </p:nvSpPr>
          <p:spPr>
            <a:xfrm>
              <a:off x="5347343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Contents B 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43571B-FD2C-4B85-B9E5-2B998241FB8E}"/>
                </a:ext>
              </a:extLst>
            </p:cNvPr>
            <p:cNvSpPr txBox="1"/>
            <p:nvPr/>
          </p:nvSpPr>
          <p:spPr>
            <a:xfrm>
              <a:off x="5347343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8">
            <a:extLst>
              <a:ext uri="{FF2B5EF4-FFF2-40B4-BE49-F238E27FC236}">
                <a16:creationId xmlns:a16="http://schemas.microsoft.com/office/drawing/2014/main" id="{12C248DF-DCFC-4594-8AC6-6E8653275B77}"/>
              </a:ext>
            </a:extLst>
          </p:cNvPr>
          <p:cNvGrpSpPr/>
          <p:nvPr/>
        </p:nvGrpSpPr>
        <p:grpSpPr>
          <a:xfrm>
            <a:off x="8827134" y="5204249"/>
            <a:ext cx="2520000" cy="909377"/>
            <a:chOff x="8690400" y="5204245"/>
            <a:chExt cx="2520000" cy="9093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5E809-1E37-468B-9D69-8AC50FB45466}"/>
                </a:ext>
              </a:extLst>
            </p:cNvPr>
            <p:cNvSpPr txBox="1"/>
            <p:nvPr/>
          </p:nvSpPr>
          <p:spPr>
            <a:xfrm>
              <a:off x="8690400" y="5204245"/>
              <a:ext cx="2520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Contents C 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169984-205F-41C7-9E95-D9EC207063D5}"/>
                </a:ext>
              </a:extLst>
            </p:cNvPr>
            <p:cNvSpPr txBox="1"/>
            <p:nvPr/>
          </p:nvSpPr>
          <p:spPr>
            <a:xfrm>
              <a:off x="8690400" y="546729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C0D8-840D-46B5-9499-D55AB3619870}"/>
              </a:ext>
            </a:extLst>
          </p:cNvPr>
          <p:cNvGrpSpPr/>
          <p:nvPr/>
        </p:nvGrpSpPr>
        <p:grpSpPr>
          <a:xfrm>
            <a:off x="6755992" y="1747149"/>
            <a:ext cx="4626167" cy="276999"/>
            <a:chOff x="2302349" y="1400535"/>
            <a:chExt cx="4626167" cy="276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D92B1E-FC87-40DA-8158-21261B62A1AC}"/>
                </a:ext>
              </a:extLst>
            </p:cNvPr>
            <p:cNvGrpSpPr/>
            <p:nvPr/>
          </p:nvGrpSpPr>
          <p:grpSpPr>
            <a:xfrm>
              <a:off x="2302349" y="1400535"/>
              <a:ext cx="1457815" cy="276999"/>
              <a:chOff x="5658150" y="2096795"/>
              <a:chExt cx="1457815" cy="27699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E32F69-B11A-403C-826A-F119C2A7BCC1}"/>
                  </a:ext>
                </a:extLst>
              </p:cNvPr>
              <p:cNvSpPr/>
              <p:nvPr/>
            </p:nvSpPr>
            <p:spPr>
              <a:xfrm>
                <a:off x="5658150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6045D-985B-4308-94F8-622D2C1FA702}"/>
                  </a:ext>
                </a:extLst>
              </p:cNvPr>
              <p:cNvSpPr txBox="1"/>
              <p:nvPr/>
            </p:nvSpPr>
            <p:spPr>
              <a:xfrm>
                <a:off x="580661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1A49E2-2370-493A-AE5D-C2498DD5CC11}"/>
                </a:ext>
              </a:extLst>
            </p:cNvPr>
            <p:cNvGrpSpPr/>
            <p:nvPr/>
          </p:nvGrpSpPr>
          <p:grpSpPr>
            <a:xfrm>
              <a:off x="3886525" y="1400535"/>
              <a:ext cx="1457815" cy="276999"/>
              <a:chOff x="5388820" y="2096795"/>
              <a:chExt cx="1457815" cy="27699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640DAB-5B05-44AF-973B-BB9A3E8B2960}"/>
                  </a:ext>
                </a:extLst>
              </p:cNvPr>
              <p:cNvSpPr/>
              <p:nvPr/>
            </p:nvSpPr>
            <p:spPr>
              <a:xfrm>
                <a:off x="5388820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8BD096-DDA0-4F9D-9980-FBDF522D14E6}"/>
                  </a:ext>
                </a:extLst>
              </p:cNvPr>
              <p:cNvSpPr txBox="1"/>
              <p:nvPr/>
            </p:nvSpPr>
            <p:spPr>
              <a:xfrm>
                <a:off x="5537286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F69899-68C6-467B-9994-BFC655A2E73C}"/>
                </a:ext>
              </a:extLst>
            </p:cNvPr>
            <p:cNvGrpSpPr/>
            <p:nvPr/>
          </p:nvGrpSpPr>
          <p:grpSpPr>
            <a:xfrm>
              <a:off x="5470701" y="1400535"/>
              <a:ext cx="1457815" cy="276999"/>
              <a:chOff x="5119489" y="2096795"/>
              <a:chExt cx="1457815" cy="2769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B03A9F-0A31-482E-8468-B7A48C2826C1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644350-99A7-4820-AF76-7140B413AC4D}"/>
                  </a:ext>
                </a:extLst>
              </p:cNvPr>
              <p:cNvSpPr txBox="1"/>
              <p:nvPr/>
            </p:nvSpPr>
            <p:spPr>
              <a:xfrm>
                <a:off x="5267955" y="2096795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DE793763-D9F3-45C3-B193-BF29C4597311}"/>
              </a:ext>
            </a:extLst>
          </p:cNvPr>
          <p:cNvSpPr/>
          <p:nvPr/>
        </p:nvSpPr>
        <p:spPr>
          <a:xfrm>
            <a:off x="4550758" y="538316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Trapezoid 22">
            <a:extLst>
              <a:ext uri="{FF2B5EF4-FFF2-40B4-BE49-F238E27FC236}">
                <a16:creationId xmlns:a16="http://schemas.microsoft.com/office/drawing/2014/main" id="{E4B8A163-E8F6-4D18-B251-B90DEF136482}"/>
              </a:ext>
            </a:extLst>
          </p:cNvPr>
          <p:cNvSpPr>
            <a:spLocks noChangeAspect="1"/>
          </p:cNvSpPr>
          <p:nvPr/>
        </p:nvSpPr>
        <p:spPr>
          <a:xfrm>
            <a:off x="8263802" y="538316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5989FEC1-A261-497A-A3BC-480F91036C92}"/>
              </a:ext>
            </a:extLst>
          </p:cNvPr>
          <p:cNvSpPr/>
          <p:nvPr/>
        </p:nvSpPr>
        <p:spPr>
          <a:xfrm>
            <a:off x="880217" y="5351524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B0D0-1ECB-4BEE-A2F6-2BF5C48839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6426438" y="0"/>
            <a:ext cx="5765562" cy="576556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96232" y="280428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2398B-AFA0-4CCE-A556-FE79AD3C98F7}"/>
              </a:ext>
            </a:extLst>
          </p:cNvPr>
          <p:cNvSpPr txBox="1"/>
          <p:nvPr/>
        </p:nvSpPr>
        <p:spPr>
          <a:xfrm>
            <a:off x="8567303" y="747908"/>
            <a:ext cx="292846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자유형: 도형 13">
            <a:extLst>
              <a:ext uri="{FF2B5EF4-FFF2-40B4-BE49-F238E27FC236}">
                <a16:creationId xmlns:a16="http://schemas.microsoft.com/office/drawing/2014/main" id="{02A053FD-D39B-48FB-A047-13CBB45BF1E3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76A-25B8-43E9-A669-5D5A55486117}"/>
              </a:ext>
            </a:extLst>
          </p:cNvPr>
          <p:cNvSpPr txBox="1"/>
          <p:nvPr/>
        </p:nvSpPr>
        <p:spPr>
          <a:xfrm>
            <a:off x="895487" y="4907801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574C-917A-4E07-A5C0-89A5478F0367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1C048-520F-40AF-971C-1F35A4B7D917}"/>
              </a:ext>
            </a:extLst>
          </p:cNvPr>
          <p:cNvSpPr txBox="1"/>
          <p:nvPr/>
        </p:nvSpPr>
        <p:spPr>
          <a:xfrm>
            <a:off x="6351942" y="1889374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</a:rPr>
              <a:t>01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1711B-6142-41E7-9365-48F1B144E756}"/>
              </a:ext>
            </a:extLst>
          </p:cNvPr>
          <p:cNvSpPr txBox="1"/>
          <p:nvPr/>
        </p:nvSpPr>
        <p:spPr>
          <a:xfrm>
            <a:off x="6351942" y="2808435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02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77CF4-E721-4170-A577-28B3EA37A955}"/>
              </a:ext>
            </a:extLst>
          </p:cNvPr>
          <p:cNvSpPr txBox="1"/>
          <p:nvPr/>
        </p:nvSpPr>
        <p:spPr>
          <a:xfrm>
            <a:off x="6351942" y="3727496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</a:rPr>
              <a:t>03</a:t>
            </a:r>
            <a:endParaRPr lang="ko-KR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E85B8-A564-44FA-BA17-85617A760853}"/>
              </a:ext>
            </a:extLst>
          </p:cNvPr>
          <p:cNvSpPr txBox="1"/>
          <p:nvPr/>
        </p:nvSpPr>
        <p:spPr>
          <a:xfrm>
            <a:off x="6351942" y="4646557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04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DD423-F15D-4168-8104-1F55791A55E7}"/>
              </a:ext>
            </a:extLst>
          </p:cNvPr>
          <p:cNvSpPr txBox="1"/>
          <p:nvPr/>
        </p:nvSpPr>
        <p:spPr>
          <a:xfrm>
            <a:off x="6351942" y="5565619"/>
            <a:ext cx="64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</a:rPr>
              <a:t>05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8B9F0BC4-4AC4-413F-AF9C-60418CF1EBDC}"/>
              </a:ext>
            </a:extLst>
          </p:cNvPr>
          <p:cNvGrpSpPr/>
          <p:nvPr/>
        </p:nvGrpSpPr>
        <p:grpSpPr>
          <a:xfrm>
            <a:off x="6999296" y="1848648"/>
            <a:ext cx="4395539" cy="666222"/>
            <a:chOff x="-825913" y="4159966"/>
            <a:chExt cx="5376912" cy="666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DF6723-2708-48A3-9506-59C411E1916D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C7DE52-5C38-46C3-B6FF-9CFFE733332D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B253D615-920F-427A-A71F-9FBA662B3806}"/>
              </a:ext>
            </a:extLst>
          </p:cNvPr>
          <p:cNvGrpSpPr/>
          <p:nvPr/>
        </p:nvGrpSpPr>
        <p:grpSpPr>
          <a:xfrm>
            <a:off x="6999296" y="2767710"/>
            <a:ext cx="4395539" cy="666222"/>
            <a:chOff x="-825913" y="4159966"/>
            <a:chExt cx="5376912" cy="6662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E11F61-E1EA-41E9-9C56-0D9F75E0E7AC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D177FF-4F76-4B16-98BE-C48DE98044DD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36">
            <a:extLst>
              <a:ext uri="{FF2B5EF4-FFF2-40B4-BE49-F238E27FC236}">
                <a16:creationId xmlns:a16="http://schemas.microsoft.com/office/drawing/2014/main" id="{5DE69E7A-17E9-4156-81C8-E1DDC2BF4F2F}"/>
              </a:ext>
            </a:extLst>
          </p:cNvPr>
          <p:cNvGrpSpPr/>
          <p:nvPr/>
        </p:nvGrpSpPr>
        <p:grpSpPr>
          <a:xfrm>
            <a:off x="6999296" y="3686770"/>
            <a:ext cx="4395539" cy="666222"/>
            <a:chOff x="-825913" y="4159966"/>
            <a:chExt cx="5376912" cy="6662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0AC94-457E-4DA8-9CF0-4322630497B8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C554BC-FAF1-419F-A11D-3DE15C6F3A49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32255C98-3A71-483C-9B9D-6E77ADB4B810}"/>
              </a:ext>
            </a:extLst>
          </p:cNvPr>
          <p:cNvGrpSpPr/>
          <p:nvPr/>
        </p:nvGrpSpPr>
        <p:grpSpPr>
          <a:xfrm>
            <a:off x="6999296" y="4605832"/>
            <a:ext cx="4395539" cy="666222"/>
            <a:chOff x="-825913" y="4159966"/>
            <a:chExt cx="5376912" cy="6662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514F80-4AFD-4990-911E-C3E2BA773E38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66BACE-B613-49C9-8615-EB6D0F7ABF80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6">
            <a:extLst>
              <a:ext uri="{FF2B5EF4-FFF2-40B4-BE49-F238E27FC236}">
                <a16:creationId xmlns:a16="http://schemas.microsoft.com/office/drawing/2014/main" id="{A0501E92-CBFC-4CBF-A5ED-EDF757133A11}"/>
              </a:ext>
            </a:extLst>
          </p:cNvPr>
          <p:cNvGrpSpPr/>
          <p:nvPr/>
        </p:nvGrpSpPr>
        <p:grpSpPr>
          <a:xfrm>
            <a:off x="6999296" y="5524894"/>
            <a:ext cx="4395539" cy="666222"/>
            <a:chOff x="-825913" y="4159966"/>
            <a:chExt cx="5376912" cy="6662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40BC7B-85D3-4DE8-8BCF-205A2E52CDB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CD8F47-206F-42E8-BE93-9DD9603DAAD4}"/>
                </a:ext>
              </a:extLst>
            </p:cNvPr>
            <p:cNvSpPr txBox="1"/>
            <p:nvPr/>
          </p:nvSpPr>
          <p:spPr>
            <a:xfrm>
              <a:off x="-825913" y="4159966"/>
              <a:ext cx="537691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17">
            <a:extLst>
              <a:ext uri="{FF2B5EF4-FFF2-40B4-BE49-F238E27FC236}">
                <a16:creationId xmlns:a16="http://schemas.microsoft.com/office/drawing/2014/main" id="{D7C467D7-909A-4DF6-9F07-A35542741DF8}"/>
              </a:ext>
            </a:extLst>
          </p:cNvPr>
          <p:cNvGrpSpPr/>
          <p:nvPr/>
        </p:nvGrpSpPr>
        <p:grpSpPr>
          <a:xfrm>
            <a:off x="492374" y="1732208"/>
            <a:ext cx="5987558" cy="4495684"/>
            <a:chOff x="492374" y="1610282"/>
            <a:chExt cx="5987558" cy="44956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77B89D-B312-40B5-801D-720947977742}"/>
                </a:ext>
              </a:extLst>
            </p:cNvPr>
            <p:cNvGrpSpPr/>
            <p:nvPr/>
          </p:nvGrpSpPr>
          <p:grpSpPr>
            <a:xfrm>
              <a:off x="492374" y="2075298"/>
              <a:ext cx="5987558" cy="4030668"/>
              <a:chOff x="206600" y="2132859"/>
              <a:chExt cx="5269469" cy="416080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75F5A10-4267-4FB7-B7A6-83E7AA4AF551}"/>
                  </a:ext>
                </a:extLst>
              </p:cNvPr>
              <p:cNvGrpSpPr/>
              <p:nvPr/>
            </p:nvGrpSpPr>
            <p:grpSpPr>
              <a:xfrm>
                <a:off x="1117436" y="2132859"/>
                <a:ext cx="3452745" cy="3307339"/>
                <a:chOff x="539552" y="4254268"/>
                <a:chExt cx="3596930" cy="61489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7519357-5140-4AE4-A6B9-4BADC244D7DA}"/>
                    </a:ext>
                  </a:extLst>
                </p:cNvPr>
                <p:cNvSpPr/>
                <p:nvPr/>
              </p:nvSpPr>
              <p:spPr>
                <a:xfrm>
                  <a:off x="539552" y="4414918"/>
                  <a:ext cx="720080" cy="45424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10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AF9A082-2873-4D40-A503-7E3C060A23DC}"/>
                    </a:ext>
                  </a:extLst>
                </p:cNvPr>
                <p:cNvSpPr/>
                <p:nvPr/>
              </p:nvSpPr>
              <p:spPr>
                <a:xfrm>
                  <a:off x="1258764" y="4321205"/>
                  <a:ext cx="720080" cy="54795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80000"/>
                      </a:schemeClr>
                    </a:gs>
                    <a:gs pos="68000">
                      <a:schemeClr val="accent1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CC3B797-EAE3-4E4C-8F3A-1901406ACDDF}"/>
                    </a:ext>
                  </a:extLst>
                </p:cNvPr>
                <p:cNvSpPr/>
                <p:nvPr/>
              </p:nvSpPr>
              <p:spPr>
                <a:xfrm>
                  <a:off x="1977977" y="4495243"/>
                  <a:ext cx="720080" cy="373917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70000"/>
                      </a:schemeClr>
                    </a:gs>
                    <a:gs pos="64192">
                      <a:schemeClr val="accent6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595A123-751F-4605-B17F-ACFF5E61D6A3}"/>
                    </a:ext>
                  </a:extLst>
                </p:cNvPr>
                <p:cNvSpPr/>
                <p:nvPr/>
              </p:nvSpPr>
              <p:spPr>
                <a:xfrm>
                  <a:off x="2697190" y="4361367"/>
                  <a:ext cx="720080" cy="507792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80000"/>
                      </a:schemeClr>
                    </a:gs>
                    <a:gs pos="68000">
                      <a:schemeClr val="accent3">
                        <a:lumMod val="10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845038C-B3BB-4729-A40A-B5E3FB727559}"/>
                    </a:ext>
                  </a:extLst>
                </p:cNvPr>
                <p:cNvSpPr/>
                <p:nvPr/>
              </p:nvSpPr>
              <p:spPr>
                <a:xfrm>
                  <a:off x="3416402" y="4254268"/>
                  <a:ext cx="720080" cy="61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80000"/>
                      </a:schemeClr>
                    </a:gs>
                    <a:gs pos="68000">
                      <a:schemeClr val="accent4">
                        <a:lumMod val="10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BCCA3B-32FA-4B29-AF30-E5394D0DE9A5}"/>
                  </a:ext>
                </a:extLst>
              </p:cNvPr>
              <p:cNvGrpSpPr/>
              <p:nvPr/>
            </p:nvGrpSpPr>
            <p:grpSpPr>
              <a:xfrm>
                <a:off x="539165" y="5434659"/>
                <a:ext cx="4607578" cy="360394"/>
                <a:chOff x="539165" y="5434659"/>
                <a:chExt cx="4607578" cy="360394"/>
              </a:xfrm>
            </p:grpSpPr>
            <p:sp>
              <p:nvSpPr>
                <p:cNvPr id="45" name="Rectangle 15">
                  <a:extLst>
                    <a:ext uri="{FF2B5EF4-FFF2-40B4-BE49-F238E27FC236}">
                      <a16:creationId xmlns:a16="http://schemas.microsoft.com/office/drawing/2014/main" id="{C62FE1F0-3687-4FA4-A955-66C2B77022EB}"/>
                    </a:ext>
                  </a:extLst>
                </p:cNvPr>
                <p:cNvSpPr/>
                <p:nvPr/>
              </p:nvSpPr>
              <p:spPr>
                <a:xfrm>
                  <a:off x="539165" y="5434659"/>
                  <a:ext cx="1279760" cy="36039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22780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7482"/>
                    <a:gd name="connsiteY0" fmla="*/ 9340 h 383657"/>
                    <a:gd name="connsiteX1" fmla="*/ 1287482 w 1287482"/>
                    <a:gd name="connsiteY1" fmla="*/ 0 h 383657"/>
                    <a:gd name="connsiteX2" fmla="*/ 936849 w 1287482"/>
                    <a:gd name="connsiteY2" fmla="*/ 380703 h 383657"/>
                    <a:gd name="connsiteX3" fmla="*/ 0 w 1287482"/>
                    <a:gd name="connsiteY3" fmla="*/ 383657 h 383657"/>
                    <a:gd name="connsiteX4" fmla="*/ 589663 w 1287482"/>
                    <a:gd name="connsiteY4" fmla="*/ 9340 h 383657"/>
                    <a:gd name="connsiteX0" fmla="*/ 589663 w 1281854"/>
                    <a:gd name="connsiteY0" fmla="*/ 0 h 374317"/>
                    <a:gd name="connsiteX1" fmla="*/ 1281854 w 1281854"/>
                    <a:gd name="connsiteY1" fmla="*/ 17708 h 374317"/>
                    <a:gd name="connsiteX2" fmla="*/ 936849 w 1281854"/>
                    <a:gd name="connsiteY2" fmla="*/ 371363 h 374317"/>
                    <a:gd name="connsiteX3" fmla="*/ 0 w 1281854"/>
                    <a:gd name="connsiteY3" fmla="*/ 374317 h 374317"/>
                    <a:gd name="connsiteX4" fmla="*/ 589663 w 1281854"/>
                    <a:gd name="connsiteY4" fmla="*/ 0 h 374317"/>
                    <a:gd name="connsiteX0" fmla="*/ 562419 w 1281854"/>
                    <a:gd name="connsiteY0" fmla="*/ 12510 h 356609"/>
                    <a:gd name="connsiteX1" fmla="*/ 1281854 w 1281854"/>
                    <a:gd name="connsiteY1" fmla="*/ 0 h 356609"/>
                    <a:gd name="connsiteX2" fmla="*/ 936849 w 1281854"/>
                    <a:gd name="connsiteY2" fmla="*/ 353655 h 356609"/>
                    <a:gd name="connsiteX3" fmla="*/ 0 w 1281854"/>
                    <a:gd name="connsiteY3" fmla="*/ 356609 h 356609"/>
                    <a:gd name="connsiteX4" fmla="*/ 562419 w 1281854"/>
                    <a:gd name="connsiteY4" fmla="*/ 12510 h 356609"/>
                    <a:gd name="connsiteX0" fmla="*/ 579184 w 1281854"/>
                    <a:gd name="connsiteY0" fmla="*/ 0 h 361726"/>
                    <a:gd name="connsiteX1" fmla="*/ 1281854 w 1281854"/>
                    <a:gd name="connsiteY1" fmla="*/ 5117 h 361726"/>
                    <a:gd name="connsiteX2" fmla="*/ 936849 w 1281854"/>
                    <a:gd name="connsiteY2" fmla="*/ 358772 h 361726"/>
                    <a:gd name="connsiteX3" fmla="*/ 0 w 1281854"/>
                    <a:gd name="connsiteY3" fmla="*/ 361726 h 361726"/>
                    <a:gd name="connsiteX4" fmla="*/ 579184 w 1281854"/>
                    <a:gd name="connsiteY4" fmla="*/ 0 h 361726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36849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9184 w 1279759"/>
                    <a:gd name="connsiteY0" fmla="*/ 747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9184 w 1279759"/>
                    <a:gd name="connsiteY4" fmla="*/ 7473 h 369199"/>
                    <a:gd name="connsiteX0" fmla="*/ 574993 w 1279759"/>
                    <a:gd name="connsiteY0" fmla="*/ 9991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9991 h 369199"/>
                    <a:gd name="connsiteX0" fmla="*/ 574993 w 1279759"/>
                    <a:gd name="connsiteY0" fmla="*/ 7472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74993 w 1279759"/>
                    <a:gd name="connsiteY4" fmla="*/ 7472 h 369199"/>
                    <a:gd name="connsiteX0" fmla="*/ 583376 w 1279759"/>
                    <a:gd name="connsiteY0" fmla="*/ 4954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4954 h 369199"/>
                    <a:gd name="connsiteX0" fmla="*/ 583376 w 1279759"/>
                    <a:gd name="connsiteY0" fmla="*/ 1763 h 369199"/>
                    <a:gd name="connsiteX1" fmla="*/ 1279759 w 1279759"/>
                    <a:gd name="connsiteY1" fmla="*/ 0 h 369199"/>
                    <a:gd name="connsiteX2" fmla="*/ 922180 w 1279759"/>
                    <a:gd name="connsiteY2" fmla="*/ 366245 h 369199"/>
                    <a:gd name="connsiteX3" fmla="*/ 0 w 1279759"/>
                    <a:gd name="connsiteY3" fmla="*/ 369199 h 369199"/>
                    <a:gd name="connsiteX4" fmla="*/ 583376 w 1279759"/>
                    <a:gd name="connsiteY4" fmla="*/ 1763 h 369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9759" h="369199">
                      <a:moveTo>
                        <a:pt x="583376" y="1763"/>
                      </a:moveTo>
                      <a:lnTo>
                        <a:pt x="1279759" y="0"/>
                      </a:lnTo>
                      <a:lnTo>
                        <a:pt x="922180" y="366245"/>
                      </a:lnTo>
                      <a:lnTo>
                        <a:pt x="0" y="369199"/>
                      </a:lnTo>
                      <a:lnTo>
                        <a:pt x="583376" y="176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80000"/>
                        <a:lumOff val="20000"/>
                      </a:schemeClr>
                    </a:gs>
                    <a:gs pos="68000">
                      <a:schemeClr val="accent2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86A0A5BB-B802-4B2E-8CC9-680F15ABEADB}"/>
                    </a:ext>
                  </a:extLst>
                </p:cNvPr>
                <p:cNvSpPr/>
                <p:nvPr/>
              </p:nvSpPr>
              <p:spPr>
                <a:xfrm>
                  <a:off x="1459325" y="5437285"/>
                  <a:ext cx="1044250" cy="354417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42154"/>
                    <a:gd name="connsiteY0" fmla="*/ 3403 h 364194"/>
                    <a:gd name="connsiteX1" fmla="*/ 1042154 w 1042154"/>
                    <a:gd name="connsiteY1" fmla="*/ 0 h 364194"/>
                    <a:gd name="connsiteX2" fmla="*/ 944648 w 1042154"/>
                    <a:gd name="connsiteY2" fmla="*/ 356952 h 364194"/>
                    <a:gd name="connsiteX3" fmla="*/ 0 w 1042154"/>
                    <a:gd name="connsiteY3" fmla="*/ 364194 h 364194"/>
                    <a:gd name="connsiteX4" fmla="*/ 344336 w 1042154"/>
                    <a:gd name="connsiteY4" fmla="*/ 3403 h 364194"/>
                    <a:gd name="connsiteX0" fmla="*/ 350274 w 1042154"/>
                    <a:gd name="connsiteY0" fmla="*/ 0 h 366729"/>
                    <a:gd name="connsiteX1" fmla="*/ 1042154 w 1042154"/>
                    <a:gd name="connsiteY1" fmla="*/ 2535 h 366729"/>
                    <a:gd name="connsiteX2" fmla="*/ 944648 w 1042154"/>
                    <a:gd name="connsiteY2" fmla="*/ 359487 h 366729"/>
                    <a:gd name="connsiteX3" fmla="*/ 0 w 1042154"/>
                    <a:gd name="connsiteY3" fmla="*/ 366729 h 366729"/>
                    <a:gd name="connsiteX4" fmla="*/ 350274 w 1042154"/>
                    <a:gd name="connsiteY4" fmla="*/ 0 h 366729"/>
                    <a:gd name="connsiteX0" fmla="*/ 350274 w 1054029"/>
                    <a:gd name="connsiteY0" fmla="*/ 9340 h 376069"/>
                    <a:gd name="connsiteX1" fmla="*/ 1054029 w 1054029"/>
                    <a:gd name="connsiteY1" fmla="*/ 0 h 376069"/>
                    <a:gd name="connsiteX2" fmla="*/ 944648 w 1054029"/>
                    <a:gd name="connsiteY2" fmla="*/ 368827 h 376069"/>
                    <a:gd name="connsiteX3" fmla="*/ 0 w 1054029"/>
                    <a:gd name="connsiteY3" fmla="*/ 376069 h 376069"/>
                    <a:gd name="connsiteX4" fmla="*/ 350274 w 1054029"/>
                    <a:gd name="connsiteY4" fmla="*/ 9340 h 376069"/>
                    <a:gd name="connsiteX0" fmla="*/ 350274 w 944648"/>
                    <a:gd name="connsiteY0" fmla="*/ 0 h 366729"/>
                    <a:gd name="connsiteX1" fmla="*/ 875899 w 944648"/>
                    <a:gd name="connsiteY1" fmla="*/ 79725 h 366729"/>
                    <a:gd name="connsiteX2" fmla="*/ 944648 w 944648"/>
                    <a:gd name="connsiteY2" fmla="*/ 359487 h 366729"/>
                    <a:gd name="connsiteX3" fmla="*/ 0 w 944648"/>
                    <a:gd name="connsiteY3" fmla="*/ 366729 h 366729"/>
                    <a:gd name="connsiteX4" fmla="*/ 350274 w 944648"/>
                    <a:gd name="connsiteY4" fmla="*/ 0 h 366729"/>
                    <a:gd name="connsiteX0" fmla="*/ 350274 w 1042153"/>
                    <a:gd name="connsiteY0" fmla="*/ 0 h 366729"/>
                    <a:gd name="connsiteX1" fmla="*/ 1042153 w 1042153"/>
                    <a:gd name="connsiteY1" fmla="*/ 2535 h 366729"/>
                    <a:gd name="connsiteX2" fmla="*/ 944648 w 1042153"/>
                    <a:gd name="connsiteY2" fmla="*/ 359487 h 366729"/>
                    <a:gd name="connsiteX3" fmla="*/ 0 w 1042153"/>
                    <a:gd name="connsiteY3" fmla="*/ 366729 h 366729"/>
                    <a:gd name="connsiteX4" fmla="*/ 350274 w 1042153"/>
                    <a:gd name="connsiteY4" fmla="*/ 0 h 366729"/>
                    <a:gd name="connsiteX0" fmla="*/ 350274 w 1042153"/>
                    <a:gd name="connsiteY0" fmla="*/ 0 h 373135"/>
                    <a:gd name="connsiteX1" fmla="*/ 1042153 w 1042153"/>
                    <a:gd name="connsiteY1" fmla="*/ 2535 h 373135"/>
                    <a:gd name="connsiteX2" fmla="*/ 937824 w 1042153"/>
                    <a:gd name="connsiteY2" fmla="*/ 373135 h 373135"/>
                    <a:gd name="connsiteX3" fmla="*/ 0 w 1042153"/>
                    <a:gd name="connsiteY3" fmla="*/ 366729 h 373135"/>
                    <a:gd name="connsiteX4" fmla="*/ 350274 w 1042153"/>
                    <a:gd name="connsiteY4" fmla="*/ 0 h 373135"/>
                    <a:gd name="connsiteX0" fmla="*/ 350274 w 1042153"/>
                    <a:gd name="connsiteY0" fmla="*/ 0 h 379959"/>
                    <a:gd name="connsiteX1" fmla="*/ 1042153 w 1042153"/>
                    <a:gd name="connsiteY1" fmla="*/ 2535 h 379959"/>
                    <a:gd name="connsiteX2" fmla="*/ 931000 w 1042153"/>
                    <a:gd name="connsiteY2" fmla="*/ 379959 h 379959"/>
                    <a:gd name="connsiteX3" fmla="*/ 0 w 1042153"/>
                    <a:gd name="connsiteY3" fmla="*/ 366729 h 379959"/>
                    <a:gd name="connsiteX4" fmla="*/ 350274 w 1042153"/>
                    <a:gd name="connsiteY4" fmla="*/ 0 h 379959"/>
                    <a:gd name="connsiteX0" fmla="*/ 341891 w 1033770"/>
                    <a:gd name="connsiteY0" fmla="*/ 0 h 379959"/>
                    <a:gd name="connsiteX1" fmla="*/ 1033770 w 1033770"/>
                    <a:gd name="connsiteY1" fmla="*/ 2535 h 379959"/>
                    <a:gd name="connsiteX2" fmla="*/ 922617 w 1033770"/>
                    <a:gd name="connsiteY2" fmla="*/ 379959 h 379959"/>
                    <a:gd name="connsiteX3" fmla="*/ 0 w 1033770"/>
                    <a:gd name="connsiteY3" fmla="*/ 376782 h 379959"/>
                    <a:gd name="connsiteX4" fmla="*/ 341891 w 1033770"/>
                    <a:gd name="connsiteY4" fmla="*/ 0 h 379959"/>
                    <a:gd name="connsiteX0" fmla="*/ 379613 w 1033770"/>
                    <a:gd name="connsiteY0" fmla="*/ 2511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79613 w 1033770"/>
                    <a:gd name="connsiteY4" fmla="*/ 25110 h 377424"/>
                    <a:gd name="connsiteX0" fmla="*/ 356561 w 1033770"/>
                    <a:gd name="connsiteY0" fmla="*/ 17570 h 377424"/>
                    <a:gd name="connsiteX1" fmla="*/ 1033770 w 1033770"/>
                    <a:gd name="connsiteY1" fmla="*/ 0 h 377424"/>
                    <a:gd name="connsiteX2" fmla="*/ 922617 w 1033770"/>
                    <a:gd name="connsiteY2" fmla="*/ 377424 h 377424"/>
                    <a:gd name="connsiteX3" fmla="*/ 0 w 1033770"/>
                    <a:gd name="connsiteY3" fmla="*/ 374247 h 377424"/>
                    <a:gd name="connsiteX4" fmla="*/ 356561 w 1033770"/>
                    <a:gd name="connsiteY4" fmla="*/ 17570 h 377424"/>
                    <a:gd name="connsiteX0" fmla="*/ 356561 w 1023292"/>
                    <a:gd name="connsiteY0" fmla="*/ 0 h 359854"/>
                    <a:gd name="connsiteX1" fmla="*/ 1023292 w 1023292"/>
                    <a:gd name="connsiteY1" fmla="*/ 7563 h 359854"/>
                    <a:gd name="connsiteX2" fmla="*/ 922617 w 1023292"/>
                    <a:gd name="connsiteY2" fmla="*/ 359854 h 359854"/>
                    <a:gd name="connsiteX3" fmla="*/ 0 w 1023292"/>
                    <a:gd name="connsiteY3" fmla="*/ 356677 h 359854"/>
                    <a:gd name="connsiteX4" fmla="*/ 356561 w 1023292"/>
                    <a:gd name="connsiteY4" fmla="*/ 0 h 359854"/>
                    <a:gd name="connsiteX0" fmla="*/ 356561 w 1014909"/>
                    <a:gd name="connsiteY0" fmla="*/ 0 h 359854"/>
                    <a:gd name="connsiteX1" fmla="*/ 1014909 w 1014909"/>
                    <a:gd name="connsiteY1" fmla="*/ 115634 h 359854"/>
                    <a:gd name="connsiteX2" fmla="*/ 922617 w 1014909"/>
                    <a:gd name="connsiteY2" fmla="*/ 359854 h 359854"/>
                    <a:gd name="connsiteX3" fmla="*/ 0 w 1014909"/>
                    <a:gd name="connsiteY3" fmla="*/ 356677 h 359854"/>
                    <a:gd name="connsiteX4" fmla="*/ 356561 w 1014909"/>
                    <a:gd name="connsiteY4" fmla="*/ 0 h 359854"/>
                    <a:gd name="connsiteX0" fmla="*/ 356561 w 1044249"/>
                    <a:gd name="connsiteY0" fmla="*/ 0 h 359854"/>
                    <a:gd name="connsiteX1" fmla="*/ 1044249 w 1044249"/>
                    <a:gd name="connsiteY1" fmla="*/ 23 h 359854"/>
                    <a:gd name="connsiteX2" fmla="*/ 922617 w 1044249"/>
                    <a:gd name="connsiteY2" fmla="*/ 359854 h 359854"/>
                    <a:gd name="connsiteX3" fmla="*/ 0 w 1044249"/>
                    <a:gd name="connsiteY3" fmla="*/ 356677 h 359854"/>
                    <a:gd name="connsiteX4" fmla="*/ 356561 w 1044249"/>
                    <a:gd name="connsiteY4" fmla="*/ 0 h 359854"/>
                    <a:gd name="connsiteX0" fmla="*/ 352370 w 1044249"/>
                    <a:gd name="connsiteY0" fmla="*/ 0 h 362367"/>
                    <a:gd name="connsiteX1" fmla="*/ 1044249 w 1044249"/>
                    <a:gd name="connsiteY1" fmla="*/ 2536 h 362367"/>
                    <a:gd name="connsiteX2" fmla="*/ 922617 w 1044249"/>
                    <a:gd name="connsiteY2" fmla="*/ 362367 h 362367"/>
                    <a:gd name="connsiteX3" fmla="*/ 0 w 1044249"/>
                    <a:gd name="connsiteY3" fmla="*/ 359190 h 362367"/>
                    <a:gd name="connsiteX4" fmla="*/ 352370 w 1044249"/>
                    <a:gd name="connsiteY4" fmla="*/ 0 h 36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4249" h="362367">
                      <a:moveTo>
                        <a:pt x="352370" y="0"/>
                      </a:moveTo>
                      <a:lnTo>
                        <a:pt x="1044249" y="2536"/>
                      </a:lnTo>
                      <a:lnTo>
                        <a:pt x="922617" y="362367"/>
                      </a:lnTo>
                      <a:lnTo>
                        <a:pt x="0" y="359190"/>
                      </a:lnTo>
                      <a:lnTo>
                        <a:pt x="3523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80000"/>
                        <a:lumOff val="20000"/>
                      </a:schemeClr>
                    </a:gs>
                    <a:gs pos="68000">
                      <a:schemeClr val="accent1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7" name="Rectangle 15">
                  <a:extLst>
                    <a:ext uri="{FF2B5EF4-FFF2-40B4-BE49-F238E27FC236}">
                      <a16:creationId xmlns:a16="http://schemas.microsoft.com/office/drawing/2014/main" id="{3C97B3AB-776A-4937-83A7-B3CDCBF23A17}"/>
                    </a:ext>
                  </a:extLst>
                </p:cNvPr>
                <p:cNvSpPr/>
                <p:nvPr/>
              </p:nvSpPr>
              <p:spPr>
                <a:xfrm>
                  <a:off x="2380613" y="5437277"/>
                  <a:ext cx="923341" cy="35234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920896"/>
                    <a:gd name="connsiteY0" fmla="*/ 0 h 389175"/>
                    <a:gd name="connsiteX1" fmla="*/ 810585 w 920896"/>
                    <a:gd name="connsiteY1" fmla="*/ 2534 h 389175"/>
                    <a:gd name="connsiteX2" fmla="*/ 920896 w 920896"/>
                    <a:gd name="connsiteY2" fmla="*/ 389175 h 389175"/>
                    <a:gd name="connsiteX3" fmla="*/ 0 w 920896"/>
                    <a:gd name="connsiteY3" fmla="*/ 384541 h 389175"/>
                    <a:gd name="connsiteX4" fmla="*/ 112766 w 920896"/>
                    <a:gd name="connsiteY4" fmla="*/ 0 h 389175"/>
                    <a:gd name="connsiteX0" fmla="*/ 112766 w 825893"/>
                    <a:gd name="connsiteY0" fmla="*/ 0 h 384541"/>
                    <a:gd name="connsiteX1" fmla="*/ 810585 w 825893"/>
                    <a:gd name="connsiteY1" fmla="*/ 2534 h 384541"/>
                    <a:gd name="connsiteX2" fmla="*/ 825893 w 825893"/>
                    <a:gd name="connsiteY2" fmla="*/ 383238 h 384541"/>
                    <a:gd name="connsiteX3" fmla="*/ 0 w 825893"/>
                    <a:gd name="connsiteY3" fmla="*/ 384541 h 384541"/>
                    <a:gd name="connsiteX4" fmla="*/ 112766 w 825893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12766 w 914958"/>
                    <a:gd name="connsiteY0" fmla="*/ 0 h 384541"/>
                    <a:gd name="connsiteX1" fmla="*/ 810585 w 914958"/>
                    <a:gd name="connsiteY1" fmla="*/ 2534 h 384541"/>
                    <a:gd name="connsiteX2" fmla="*/ 914958 w 914958"/>
                    <a:gd name="connsiteY2" fmla="*/ 377300 h 384541"/>
                    <a:gd name="connsiteX3" fmla="*/ 0 w 914958"/>
                    <a:gd name="connsiteY3" fmla="*/ 384541 h 384541"/>
                    <a:gd name="connsiteX4" fmla="*/ 112766 w 914958"/>
                    <a:gd name="connsiteY4" fmla="*/ 0 h 384541"/>
                    <a:gd name="connsiteX0" fmla="*/ 165158 w 914958"/>
                    <a:gd name="connsiteY0" fmla="*/ 27989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65158 w 914958"/>
                    <a:gd name="connsiteY4" fmla="*/ 27989 h 382007"/>
                    <a:gd name="connsiteX0" fmla="*/ 119054 w 914958"/>
                    <a:gd name="connsiteY0" fmla="*/ 17815 h 382007"/>
                    <a:gd name="connsiteX1" fmla="*/ 810585 w 914958"/>
                    <a:gd name="connsiteY1" fmla="*/ 0 h 382007"/>
                    <a:gd name="connsiteX2" fmla="*/ 914958 w 914958"/>
                    <a:gd name="connsiteY2" fmla="*/ 374766 h 382007"/>
                    <a:gd name="connsiteX3" fmla="*/ 0 w 914958"/>
                    <a:gd name="connsiteY3" fmla="*/ 382007 h 382007"/>
                    <a:gd name="connsiteX4" fmla="*/ 119054 w 914958"/>
                    <a:gd name="connsiteY4" fmla="*/ 17815 h 382007"/>
                    <a:gd name="connsiteX0" fmla="*/ 62471 w 858375"/>
                    <a:gd name="connsiteY0" fmla="*/ 17815 h 374766"/>
                    <a:gd name="connsiteX1" fmla="*/ 754002 w 858375"/>
                    <a:gd name="connsiteY1" fmla="*/ 0 h 374766"/>
                    <a:gd name="connsiteX2" fmla="*/ 858375 w 858375"/>
                    <a:gd name="connsiteY2" fmla="*/ 374766 h 374766"/>
                    <a:gd name="connsiteX3" fmla="*/ 0 w 858375"/>
                    <a:gd name="connsiteY3" fmla="*/ 374377 h 374766"/>
                    <a:gd name="connsiteX4" fmla="*/ 62471 w 858375"/>
                    <a:gd name="connsiteY4" fmla="*/ 17815 h 374766"/>
                    <a:gd name="connsiteX0" fmla="*/ 116958 w 912862"/>
                    <a:gd name="connsiteY0" fmla="*/ 17815 h 379464"/>
                    <a:gd name="connsiteX1" fmla="*/ 808489 w 912862"/>
                    <a:gd name="connsiteY1" fmla="*/ 0 h 379464"/>
                    <a:gd name="connsiteX2" fmla="*/ 912862 w 912862"/>
                    <a:gd name="connsiteY2" fmla="*/ 374766 h 379464"/>
                    <a:gd name="connsiteX3" fmla="*/ 0 w 912862"/>
                    <a:gd name="connsiteY3" fmla="*/ 379464 h 379464"/>
                    <a:gd name="connsiteX4" fmla="*/ 116958 w 912862"/>
                    <a:gd name="connsiteY4" fmla="*/ 17815 h 379464"/>
                    <a:gd name="connsiteX0" fmla="*/ 116958 w 910767"/>
                    <a:gd name="connsiteY0" fmla="*/ 17815 h 379464"/>
                    <a:gd name="connsiteX1" fmla="*/ 808489 w 910767"/>
                    <a:gd name="connsiteY1" fmla="*/ 0 h 379464"/>
                    <a:gd name="connsiteX2" fmla="*/ 910767 w 910767"/>
                    <a:gd name="connsiteY2" fmla="*/ 377311 h 379464"/>
                    <a:gd name="connsiteX3" fmla="*/ 0 w 910767"/>
                    <a:gd name="connsiteY3" fmla="*/ 379464 h 379464"/>
                    <a:gd name="connsiteX4" fmla="*/ 116958 w 910767"/>
                    <a:gd name="connsiteY4" fmla="*/ 17815 h 379464"/>
                    <a:gd name="connsiteX0" fmla="*/ 116958 w 919150"/>
                    <a:gd name="connsiteY0" fmla="*/ 17815 h 379854"/>
                    <a:gd name="connsiteX1" fmla="*/ 808489 w 919150"/>
                    <a:gd name="connsiteY1" fmla="*/ 0 h 379854"/>
                    <a:gd name="connsiteX2" fmla="*/ 919150 w 919150"/>
                    <a:gd name="connsiteY2" fmla="*/ 379854 h 379854"/>
                    <a:gd name="connsiteX3" fmla="*/ 0 w 919150"/>
                    <a:gd name="connsiteY3" fmla="*/ 379464 h 379854"/>
                    <a:gd name="connsiteX4" fmla="*/ 116958 w 919150"/>
                    <a:gd name="connsiteY4" fmla="*/ 17815 h 379854"/>
                    <a:gd name="connsiteX0" fmla="*/ 116958 w 919150"/>
                    <a:gd name="connsiteY0" fmla="*/ 0 h 362039"/>
                    <a:gd name="connsiteX1" fmla="*/ 818967 w 919150"/>
                    <a:gd name="connsiteY1" fmla="*/ 2534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0 h 362039"/>
                    <a:gd name="connsiteX1" fmla="*/ 806393 w 919150"/>
                    <a:gd name="connsiteY1" fmla="*/ 33057 h 362039"/>
                    <a:gd name="connsiteX2" fmla="*/ 919150 w 919150"/>
                    <a:gd name="connsiteY2" fmla="*/ 362039 h 362039"/>
                    <a:gd name="connsiteX3" fmla="*/ 0 w 919150"/>
                    <a:gd name="connsiteY3" fmla="*/ 361649 h 362039"/>
                    <a:gd name="connsiteX4" fmla="*/ 116958 w 919150"/>
                    <a:gd name="connsiteY4" fmla="*/ 0 h 362039"/>
                    <a:gd name="connsiteX0" fmla="*/ 116958 w 919150"/>
                    <a:gd name="connsiteY0" fmla="*/ 2553 h 364592"/>
                    <a:gd name="connsiteX1" fmla="*/ 806393 w 919150"/>
                    <a:gd name="connsiteY1" fmla="*/ 0 h 364592"/>
                    <a:gd name="connsiteX2" fmla="*/ 919150 w 919150"/>
                    <a:gd name="connsiteY2" fmla="*/ 364592 h 364592"/>
                    <a:gd name="connsiteX3" fmla="*/ 0 w 919150"/>
                    <a:gd name="connsiteY3" fmla="*/ 364202 h 364592"/>
                    <a:gd name="connsiteX4" fmla="*/ 116958 w 919150"/>
                    <a:gd name="connsiteY4" fmla="*/ 2553 h 364592"/>
                    <a:gd name="connsiteX0" fmla="*/ 121150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21150 w 923342"/>
                    <a:gd name="connsiteY4" fmla="*/ 2553 h 364592"/>
                    <a:gd name="connsiteX0" fmla="*/ 115838 w 923342"/>
                    <a:gd name="connsiteY0" fmla="*/ 2553 h 364592"/>
                    <a:gd name="connsiteX1" fmla="*/ 810585 w 923342"/>
                    <a:gd name="connsiteY1" fmla="*/ 0 h 364592"/>
                    <a:gd name="connsiteX2" fmla="*/ 923342 w 923342"/>
                    <a:gd name="connsiteY2" fmla="*/ 364592 h 364592"/>
                    <a:gd name="connsiteX3" fmla="*/ 0 w 923342"/>
                    <a:gd name="connsiteY3" fmla="*/ 364202 h 364592"/>
                    <a:gd name="connsiteX4" fmla="*/ 115838 w 923342"/>
                    <a:gd name="connsiteY4" fmla="*/ 2553 h 364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3342" h="364592">
                      <a:moveTo>
                        <a:pt x="115838" y="2553"/>
                      </a:moveTo>
                      <a:lnTo>
                        <a:pt x="810585" y="0"/>
                      </a:lnTo>
                      <a:lnTo>
                        <a:pt x="923342" y="364592"/>
                      </a:lnTo>
                      <a:lnTo>
                        <a:pt x="0" y="364202"/>
                      </a:lnTo>
                      <a:lnTo>
                        <a:pt x="115838" y="255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80000"/>
                        <a:lumOff val="20000"/>
                      </a:schemeClr>
                    </a:gs>
                    <a:gs pos="68000">
                      <a:schemeClr val="accent6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8" name="Rectangle 15">
                  <a:extLst>
                    <a:ext uri="{FF2B5EF4-FFF2-40B4-BE49-F238E27FC236}">
                      <a16:creationId xmlns:a16="http://schemas.microsoft.com/office/drawing/2014/main" id="{AAEFE572-62D8-4D16-A65E-3B6E7E80DB8F}"/>
                    </a:ext>
                  </a:extLst>
                </p:cNvPr>
                <p:cNvSpPr/>
                <p:nvPr/>
              </p:nvSpPr>
              <p:spPr>
                <a:xfrm>
                  <a:off x="3189479" y="5434827"/>
                  <a:ext cx="1037256" cy="359614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45638"/>
                    <a:gd name="connsiteY0" fmla="*/ 0 h 371362"/>
                    <a:gd name="connsiteX1" fmla="*/ 697819 w 1045638"/>
                    <a:gd name="connsiteY1" fmla="*/ 2534 h 371362"/>
                    <a:gd name="connsiteX2" fmla="*/ 1045638 w 1045638"/>
                    <a:gd name="connsiteY2" fmla="*/ 371362 h 371362"/>
                    <a:gd name="connsiteX3" fmla="*/ 100990 w 1045638"/>
                    <a:gd name="connsiteY3" fmla="*/ 366729 h 371362"/>
                    <a:gd name="connsiteX4" fmla="*/ 0 w 1045638"/>
                    <a:gd name="connsiteY4" fmla="*/ 0 h 371362"/>
                    <a:gd name="connsiteX0" fmla="*/ 0 w 1041446"/>
                    <a:gd name="connsiteY0" fmla="*/ 14661 h 368828"/>
                    <a:gd name="connsiteX1" fmla="*/ 693627 w 1041446"/>
                    <a:gd name="connsiteY1" fmla="*/ 0 h 368828"/>
                    <a:gd name="connsiteX2" fmla="*/ 1041446 w 1041446"/>
                    <a:gd name="connsiteY2" fmla="*/ 368828 h 368828"/>
                    <a:gd name="connsiteX3" fmla="*/ 96798 w 1041446"/>
                    <a:gd name="connsiteY3" fmla="*/ 364195 h 368828"/>
                    <a:gd name="connsiteX4" fmla="*/ 0 w 1041446"/>
                    <a:gd name="connsiteY4" fmla="*/ 14661 h 368828"/>
                    <a:gd name="connsiteX0" fmla="*/ 0 w 1041446"/>
                    <a:gd name="connsiteY0" fmla="*/ 0 h 354167"/>
                    <a:gd name="connsiteX1" fmla="*/ 695723 w 1041446"/>
                    <a:gd name="connsiteY1" fmla="*/ 7446 h 354167"/>
                    <a:gd name="connsiteX2" fmla="*/ 1041446 w 1041446"/>
                    <a:gd name="connsiteY2" fmla="*/ 354167 h 354167"/>
                    <a:gd name="connsiteX3" fmla="*/ 96798 w 1041446"/>
                    <a:gd name="connsiteY3" fmla="*/ 349534 h 354167"/>
                    <a:gd name="connsiteX4" fmla="*/ 0 w 1041446"/>
                    <a:gd name="connsiteY4" fmla="*/ 0 h 35416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96798 w 1041446"/>
                    <a:gd name="connsiteY3" fmla="*/ 351914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09371 w 1041446"/>
                    <a:gd name="connsiteY3" fmla="*/ 354370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6547"/>
                    <a:gd name="connsiteX1" fmla="*/ 685245 w 1041446"/>
                    <a:gd name="connsiteY1" fmla="*/ 0 h 356547"/>
                    <a:gd name="connsiteX2" fmla="*/ 1041446 w 1041446"/>
                    <a:gd name="connsiteY2" fmla="*/ 356547 h 356547"/>
                    <a:gd name="connsiteX3" fmla="*/ 144997 w 1041446"/>
                    <a:gd name="connsiteY3" fmla="*/ 349458 h 356547"/>
                    <a:gd name="connsiteX4" fmla="*/ 0 w 1041446"/>
                    <a:gd name="connsiteY4" fmla="*/ 2380 h 356547"/>
                    <a:gd name="connsiteX0" fmla="*/ 0 w 1041446"/>
                    <a:gd name="connsiteY0" fmla="*/ 2380 h 359284"/>
                    <a:gd name="connsiteX1" fmla="*/ 685245 w 1041446"/>
                    <a:gd name="connsiteY1" fmla="*/ 0 h 359284"/>
                    <a:gd name="connsiteX2" fmla="*/ 1041446 w 1041446"/>
                    <a:gd name="connsiteY2" fmla="*/ 356547 h 359284"/>
                    <a:gd name="connsiteX3" fmla="*/ 111466 w 1041446"/>
                    <a:gd name="connsiteY3" fmla="*/ 359284 h 359284"/>
                    <a:gd name="connsiteX4" fmla="*/ 0 w 1041446"/>
                    <a:gd name="connsiteY4" fmla="*/ 2380 h 359284"/>
                    <a:gd name="connsiteX0" fmla="*/ 0 w 1016298"/>
                    <a:gd name="connsiteY0" fmla="*/ 2380 h 359284"/>
                    <a:gd name="connsiteX1" fmla="*/ 685245 w 1016298"/>
                    <a:gd name="connsiteY1" fmla="*/ 0 h 359284"/>
                    <a:gd name="connsiteX2" fmla="*/ 1016298 w 1016298"/>
                    <a:gd name="connsiteY2" fmla="*/ 354090 h 359284"/>
                    <a:gd name="connsiteX3" fmla="*/ 111466 w 1016298"/>
                    <a:gd name="connsiteY3" fmla="*/ 359284 h 359284"/>
                    <a:gd name="connsiteX4" fmla="*/ 0 w 1016298"/>
                    <a:gd name="connsiteY4" fmla="*/ 2380 h 359284"/>
                    <a:gd name="connsiteX0" fmla="*/ 0 w 1033063"/>
                    <a:gd name="connsiteY0" fmla="*/ 2380 h 359284"/>
                    <a:gd name="connsiteX1" fmla="*/ 685245 w 1033063"/>
                    <a:gd name="connsiteY1" fmla="*/ 0 h 359284"/>
                    <a:gd name="connsiteX2" fmla="*/ 1033063 w 1033063"/>
                    <a:gd name="connsiteY2" fmla="*/ 356547 h 359284"/>
                    <a:gd name="connsiteX3" fmla="*/ 111466 w 1033063"/>
                    <a:gd name="connsiteY3" fmla="*/ 359284 h 359284"/>
                    <a:gd name="connsiteX4" fmla="*/ 0 w 1033063"/>
                    <a:gd name="connsiteY4" fmla="*/ 2380 h 359284"/>
                    <a:gd name="connsiteX0" fmla="*/ 0 w 1037254"/>
                    <a:gd name="connsiteY0" fmla="*/ 0 h 359360"/>
                    <a:gd name="connsiteX1" fmla="*/ 689436 w 1037254"/>
                    <a:gd name="connsiteY1" fmla="*/ 76 h 359360"/>
                    <a:gd name="connsiteX2" fmla="*/ 1037254 w 1037254"/>
                    <a:gd name="connsiteY2" fmla="*/ 356623 h 359360"/>
                    <a:gd name="connsiteX3" fmla="*/ 115657 w 1037254"/>
                    <a:gd name="connsiteY3" fmla="*/ 359360 h 359360"/>
                    <a:gd name="connsiteX4" fmla="*/ 0 w 1037254"/>
                    <a:gd name="connsiteY4" fmla="*/ 0 h 35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254" h="359360">
                      <a:moveTo>
                        <a:pt x="0" y="0"/>
                      </a:moveTo>
                      <a:lnTo>
                        <a:pt x="689436" y="76"/>
                      </a:lnTo>
                      <a:lnTo>
                        <a:pt x="1037254" y="356623"/>
                      </a:lnTo>
                      <a:lnTo>
                        <a:pt x="115657" y="359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80000"/>
                        <a:lumOff val="20000"/>
                      </a:schemeClr>
                    </a:gs>
                    <a:gs pos="68000">
                      <a:schemeClr val="accent3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9" name="Rectangle 15">
                  <a:extLst>
                    <a:ext uri="{FF2B5EF4-FFF2-40B4-BE49-F238E27FC236}">
                      <a16:creationId xmlns:a16="http://schemas.microsoft.com/office/drawing/2014/main" id="{4C1011B1-9914-4532-9E61-C6562F3AB944}"/>
                    </a:ext>
                  </a:extLst>
                </p:cNvPr>
                <p:cNvSpPr/>
                <p:nvPr/>
              </p:nvSpPr>
              <p:spPr>
                <a:xfrm>
                  <a:off x="3878966" y="5439744"/>
                  <a:ext cx="1267777" cy="351958"/>
                </a:xfrm>
                <a:custGeom>
                  <a:avLst/>
                  <a:gdLst>
                    <a:gd name="connsiteX0" fmla="*/ 0 w 792088"/>
                    <a:gd name="connsiteY0" fmla="*/ 0 h 163995"/>
                    <a:gd name="connsiteX1" fmla="*/ 792088 w 792088"/>
                    <a:gd name="connsiteY1" fmla="*/ 0 h 163995"/>
                    <a:gd name="connsiteX2" fmla="*/ 792088 w 792088"/>
                    <a:gd name="connsiteY2" fmla="*/ 163995 h 163995"/>
                    <a:gd name="connsiteX3" fmla="*/ 0 w 792088"/>
                    <a:gd name="connsiteY3" fmla="*/ 163995 h 163995"/>
                    <a:gd name="connsiteX4" fmla="*/ 0 w 792088"/>
                    <a:gd name="connsiteY4" fmla="*/ 0 h 163995"/>
                    <a:gd name="connsiteX0" fmla="*/ 115410 w 792088"/>
                    <a:gd name="connsiteY0" fmla="*/ 0 h 323793"/>
                    <a:gd name="connsiteX1" fmla="*/ 792088 w 792088"/>
                    <a:gd name="connsiteY1" fmla="*/ 159798 h 323793"/>
                    <a:gd name="connsiteX2" fmla="*/ 792088 w 792088"/>
                    <a:gd name="connsiteY2" fmla="*/ 323793 h 323793"/>
                    <a:gd name="connsiteX3" fmla="*/ 0 w 792088"/>
                    <a:gd name="connsiteY3" fmla="*/ 323793 h 323793"/>
                    <a:gd name="connsiteX4" fmla="*/ 115410 w 792088"/>
                    <a:gd name="connsiteY4" fmla="*/ 0 h 323793"/>
                    <a:gd name="connsiteX0" fmla="*/ 115410 w 797373"/>
                    <a:gd name="connsiteY0" fmla="*/ 4054 h 327847"/>
                    <a:gd name="connsiteX1" fmla="*/ 797373 w 797373"/>
                    <a:gd name="connsiteY1" fmla="*/ 0 h 327847"/>
                    <a:gd name="connsiteX2" fmla="*/ 792088 w 797373"/>
                    <a:gd name="connsiteY2" fmla="*/ 327847 h 327847"/>
                    <a:gd name="connsiteX3" fmla="*/ 0 w 797373"/>
                    <a:gd name="connsiteY3" fmla="*/ 327847 h 327847"/>
                    <a:gd name="connsiteX4" fmla="*/ 115410 w 797373"/>
                    <a:gd name="connsiteY4" fmla="*/ 4054 h 327847"/>
                    <a:gd name="connsiteX0" fmla="*/ 115410 w 797373"/>
                    <a:gd name="connsiteY0" fmla="*/ 0 h 323793"/>
                    <a:gd name="connsiteX1" fmla="*/ 797373 w 797373"/>
                    <a:gd name="connsiteY1" fmla="*/ 1231 h 323793"/>
                    <a:gd name="connsiteX2" fmla="*/ 792088 w 797373"/>
                    <a:gd name="connsiteY2" fmla="*/ 323793 h 323793"/>
                    <a:gd name="connsiteX3" fmla="*/ 0 w 797373"/>
                    <a:gd name="connsiteY3" fmla="*/ 323793 h 323793"/>
                    <a:gd name="connsiteX4" fmla="*/ 115410 w 797373"/>
                    <a:gd name="connsiteY4" fmla="*/ 0 h 323793"/>
                    <a:gd name="connsiteX0" fmla="*/ 115410 w 797373"/>
                    <a:gd name="connsiteY0" fmla="*/ 9340 h 333133"/>
                    <a:gd name="connsiteX1" fmla="*/ 797373 w 797373"/>
                    <a:gd name="connsiteY1" fmla="*/ 0 h 333133"/>
                    <a:gd name="connsiteX2" fmla="*/ 792088 w 797373"/>
                    <a:gd name="connsiteY2" fmla="*/ 333133 h 333133"/>
                    <a:gd name="connsiteX3" fmla="*/ 0 w 797373"/>
                    <a:gd name="connsiteY3" fmla="*/ 333133 h 333133"/>
                    <a:gd name="connsiteX4" fmla="*/ 115410 w 797373"/>
                    <a:gd name="connsiteY4" fmla="*/ 9340 h 333133"/>
                    <a:gd name="connsiteX0" fmla="*/ 115410 w 813229"/>
                    <a:gd name="connsiteY0" fmla="*/ 9340 h 333133"/>
                    <a:gd name="connsiteX1" fmla="*/ 813229 w 813229"/>
                    <a:gd name="connsiteY1" fmla="*/ 0 h 333133"/>
                    <a:gd name="connsiteX2" fmla="*/ 792088 w 813229"/>
                    <a:gd name="connsiteY2" fmla="*/ 333133 h 333133"/>
                    <a:gd name="connsiteX3" fmla="*/ 0 w 813229"/>
                    <a:gd name="connsiteY3" fmla="*/ 333133 h 333133"/>
                    <a:gd name="connsiteX4" fmla="*/ 115410 w 813229"/>
                    <a:gd name="connsiteY4" fmla="*/ 9340 h 33313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246645 w 1267786"/>
                    <a:gd name="connsiteY2" fmla="*/ 333133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80703"/>
                    <a:gd name="connsiteX1" fmla="*/ 1267786 w 1267786"/>
                    <a:gd name="connsiteY1" fmla="*/ 0 h 380703"/>
                    <a:gd name="connsiteX2" fmla="*/ 903084 w 1267786"/>
                    <a:gd name="connsiteY2" fmla="*/ 380703 h 380703"/>
                    <a:gd name="connsiteX3" fmla="*/ 0 w 1267786"/>
                    <a:gd name="connsiteY3" fmla="*/ 370132 h 380703"/>
                    <a:gd name="connsiteX4" fmla="*/ 569967 w 1267786"/>
                    <a:gd name="connsiteY4" fmla="*/ 9340 h 380703"/>
                    <a:gd name="connsiteX0" fmla="*/ 569967 w 1267786"/>
                    <a:gd name="connsiteY0" fmla="*/ 9340 h 370132"/>
                    <a:gd name="connsiteX1" fmla="*/ 1267786 w 1267786"/>
                    <a:gd name="connsiteY1" fmla="*/ 0 h 370132"/>
                    <a:gd name="connsiteX2" fmla="*/ 1164342 w 1267786"/>
                    <a:gd name="connsiteY2" fmla="*/ 351014 h 370132"/>
                    <a:gd name="connsiteX3" fmla="*/ 0 w 1267786"/>
                    <a:gd name="connsiteY3" fmla="*/ 370132 h 370132"/>
                    <a:gd name="connsiteX4" fmla="*/ 569967 w 1267786"/>
                    <a:gd name="connsiteY4" fmla="*/ 9340 h 370132"/>
                    <a:gd name="connsiteX0" fmla="*/ 332460 w 1030279"/>
                    <a:gd name="connsiteY0" fmla="*/ 9340 h 370132"/>
                    <a:gd name="connsiteX1" fmla="*/ 1030279 w 1030279"/>
                    <a:gd name="connsiteY1" fmla="*/ 0 h 370132"/>
                    <a:gd name="connsiteX2" fmla="*/ 926835 w 1030279"/>
                    <a:gd name="connsiteY2" fmla="*/ 351014 h 370132"/>
                    <a:gd name="connsiteX3" fmla="*/ 0 w 1030279"/>
                    <a:gd name="connsiteY3" fmla="*/ 370132 h 370132"/>
                    <a:gd name="connsiteX4" fmla="*/ 332460 w 1030279"/>
                    <a:gd name="connsiteY4" fmla="*/ 9340 h 370132"/>
                    <a:gd name="connsiteX0" fmla="*/ 350273 w 1048092"/>
                    <a:gd name="connsiteY0" fmla="*/ 9340 h 358256"/>
                    <a:gd name="connsiteX1" fmla="*/ 1048092 w 1048092"/>
                    <a:gd name="connsiteY1" fmla="*/ 0 h 358256"/>
                    <a:gd name="connsiteX2" fmla="*/ 944648 w 1048092"/>
                    <a:gd name="connsiteY2" fmla="*/ 351014 h 358256"/>
                    <a:gd name="connsiteX3" fmla="*/ 0 w 1048092"/>
                    <a:gd name="connsiteY3" fmla="*/ 358256 h 358256"/>
                    <a:gd name="connsiteX4" fmla="*/ 350273 w 1048092"/>
                    <a:gd name="connsiteY4" fmla="*/ 9340 h 358256"/>
                    <a:gd name="connsiteX0" fmla="*/ 344336 w 1048092"/>
                    <a:gd name="connsiteY0" fmla="*/ 0 h 360791"/>
                    <a:gd name="connsiteX1" fmla="*/ 1048092 w 1048092"/>
                    <a:gd name="connsiteY1" fmla="*/ 2535 h 360791"/>
                    <a:gd name="connsiteX2" fmla="*/ 944648 w 1048092"/>
                    <a:gd name="connsiteY2" fmla="*/ 353549 h 360791"/>
                    <a:gd name="connsiteX3" fmla="*/ 0 w 1048092"/>
                    <a:gd name="connsiteY3" fmla="*/ 360791 h 360791"/>
                    <a:gd name="connsiteX4" fmla="*/ 344336 w 1048092"/>
                    <a:gd name="connsiteY4" fmla="*/ 0 h 360791"/>
                    <a:gd name="connsiteX0" fmla="*/ 344336 w 1059967"/>
                    <a:gd name="connsiteY0" fmla="*/ 0 h 360791"/>
                    <a:gd name="connsiteX1" fmla="*/ 1059967 w 1059967"/>
                    <a:gd name="connsiteY1" fmla="*/ 8472 h 360791"/>
                    <a:gd name="connsiteX2" fmla="*/ 944648 w 1059967"/>
                    <a:gd name="connsiteY2" fmla="*/ 353549 h 360791"/>
                    <a:gd name="connsiteX3" fmla="*/ 0 w 1059967"/>
                    <a:gd name="connsiteY3" fmla="*/ 360791 h 360791"/>
                    <a:gd name="connsiteX4" fmla="*/ 344336 w 1059967"/>
                    <a:gd name="connsiteY4" fmla="*/ 0 h 360791"/>
                    <a:gd name="connsiteX0" fmla="*/ 344336 w 1065905"/>
                    <a:gd name="connsiteY0" fmla="*/ 15278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44336 w 1065905"/>
                    <a:gd name="connsiteY4" fmla="*/ 15278 h 376069"/>
                    <a:gd name="connsiteX0" fmla="*/ 356211 w 1065905"/>
                    <a:gd name="connsiteY0" fmla="*/ 3403 h 376069"/>
                    <a:gd name="connsiteX1" fmla="*/ 1065905 w 1065905"/>
                    <a:gd name="connsiteY1" fmla="*/ 0 h 376069"/>
                    <a:gd name="connsiteX2" fmla="*/ 944648 w 1065905"/>
                    <a:gd name="connsiteY2" fmla="*/ 368827 h 376069"/>
                    <a:gd name="connsiteX3" fmla="*/ 0 w 1065905"/>
                    <a:gd name="connsiteY3" fmla="*/ 376069 h 376069"/>
                    <a:gd name="connsiteX4" fmla="*/ 356211 w 1065905"/>
                    <a:gd name="connsiteY4" fmla="*/ 3403 h 376069"/>
                    <a:gd name="connsiteX0" fmla="*/ 356211 w 1170279"/>
                    <a:gd name="connsiteY0" fmla="*/ 3403 h 380703"/>
                    <a:gd name="connsiteX1" fmla="*/ 1065905 w 1170279"/>
                    <a:gd name="connsiteY1" fmla="*/ 0 h 380703"/>
                    <a:gd name="connsiteX2" fmla="*/ 1170279 w 1170279"/>
                    <a:gd name="connsiteY2" fmla="*/ 380703 h 380703"/>
                    <a:gd name="connsiteX3" fmla="*/ 0 w 1170279"/>
                    <a:gd name="connsiteY3" fmla="*/ 376069 h 380703"/>
                    <a:gd name="connsiteX4" fmla="*/ 356211 w 1170279"/>
                    <a:gd name="connsiteY4" fmla="*/ 3403 h 380703"/>
                    <a:gd name="connsiteX0" fmla="*/ 100891 w 914959"/>
                    <a:gd name="connsiteY0" fmla="*/ 3403 h 382007"/>
                    <a:gd name="connsiteX1" fmla="*/ 810585 w 914959"/>
                    <a:gd name="connsiteY1" fmla="*/ 0 h 382007"/>
                    <a:gd name="connsiteX2" fmla="*/ 914959 w 914959"/>
                    <a:gd name="connsiteY2" fmla="*/ 380703 h 382007"/>
                    <a:gd name="connsiteX3" fmla="*/ 0 w 914959"/>
                    <a:gd name="connsiteY3" fmla="*/ 382007 h 382007"/>
                    <a:gd name="connsiteX4" fmla="*/ 100891 w 914959"/>
                    <a:gd name="connsiteY4" fmla="*/ 3403 h 382007"/>
                    <a:gd name="connsiteX0" fmla="*/ 112766 w 914959"/>
                    <a:gd name="connsiteY0" fmla="*/ 0 h 384541"/>
                    <a:gd name="connsiteX1" fmla="*/ 810585 w 914959"/>
                    <a:gd name="connsiteY1" fmla="*/ 2534 h 384541"/>
                    <a:gd name="connsiteX2" fmla="*/ 914959 w 914959"/>
                    <a:gd name="connsiteY2" fmla="*/ 383237 h 384541"/>
                    <a:gd name="connsiteX3" fmla="*/ 0 w 914959"/>
                    <a:gd name="connsiteY3" fmla="*/ 384541 h 384541"/>
                    <a:gd name="connsiteX4" fmla="*/ 112766 w 914959"/>
                    <a:gd name="connsiteY4" fmla="*/ 0 h 384541"/>
                    <a:gd name="connsiteX0" fmla="*/ 112766 w 1146528"/>
                    <a:gd name="connsiteY0" fmla="*/ 0 h 384541"/>
                    <a:gd name="connsiteX1" fmla="*/ 810585 w 1146528"/>
                    <a:gd name="connsiteY1" fmla="*/ 2534 h 384541"/>
                    <a:gd name="connsiteX2" fmla="*/ 1146528 w 1146528"/>
                    <a:gd name="connsiteY2" fmla="*/ 371362 h 384541"/>
                    <a:gd name="connsiteX3" fmla="*/ 0 w 1146528"/>
                    <a:gd name="connsiteY3" fmla="*/ 384541 h 384541"/>
                    <a:gd name="connsiteX4" fmla="*/ 112766 w 1146528"/>
                    <a:gd name="connsiteY4" fmla="*/ 0 h 384541"/>
                    <a:gd name="connsiteX0" fmla="*/ 0 w 1033762"/>
                    <a:gd name="connsiteY0" fmla="*/ 0 h 372666"/>
                    <a:gd name="connsiteX1" fmla="*/ 697819 w 1033762"/>
                    <a:gd name="connsiteY1" fmla="*/ 2534 h 372666"/>
                    <a:gd name="connsiteX2" fmla="*/ 1033762 w 1033762"/>
                    <a:gd name="connsiteY2" fmla="*/ 371362 h 372666"/>
                    <a:gd name="connsiteX3" fmla="*/ 106928 w 1033762"/>
                    <a:gd name="connsiteY3" fmla="*/ 372666 h 372666"/>
                    <a:gd name="connsiteX4" fmla="*/ 0 w 1033762"/>
                    <a:gd name="connsiteY4" fmla="*/ 0 h 372666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66304 w 1033762"/>
                    <a:gd name="connsiteY3" fmla="*/ 366729 h 371362"/>
                    <a:gd name="connsiteX4" fmla="*/ 0 w 1033762"/>
                    <a:gd name="connsiteY4" fmla="*/ 0 h 371362"/>
                    <a:gd name="connsiteX0" fmla="*/ 0 w 1033762"/>
                    <a:gd name="connsiteY0" fmla="*/ 0 h 371362"/>
                    <a:gd name="connsiteX1" fmla="*/ 697819 w 1033762"/>
                    <a:gd name="connsiteY1" fmla="*/ 2534 h 371362"/>
                    <a:gd name="connsiteX2" fmla="*/ 1033762 w 1033762"/>
                    <a:gd name="connsiteY2" fmla="*/ 371362 h 371362"/>
                    <a:gd name="connsiteX3" fmla="*/ 100990 w 1033762"/>
                    <a:gd name="connsiteY3" fmla="*/ 366729 h 371362"/>
                    <a:gd name="connsiteX4" fmla="*/ 0 w 1033762"/>
                    <a:gd name="connsiteY4" fmla="*/ 0 h 371362"/>
                    <a:gd name="connsiteX0" fmla="*/ 0 w 1259394"/>
                    <a:gd name="connsiteY0" fmla="*/ 0 h 366729"/>
                    <a:gd name="connsiteX1" fmla="*/ 697819 w 1259394"/>
                    <a:gd name="connsiteY1" fmla="*/ 2534 h 366729"/>
                    <a:gd name="connsiteX2" fmla="*/ 1259394 w 1259394"/>
                    <a:gd name="connsiteY2" fmla="*/ 365424 h 366729"/>
                    <a:gd name="connsiteX3" fmla="*/ 100990 w 1259394"/>
                    <a:gd name="connsiteY3" fmla="*/ 366729 h 366729"/>
                    <a:gd name="connsiteX4" fmla="*/ 0 w 1259394"/>
                    <a:gd name="connsiteY4" fmla="*/ 0 h 366729"/>
                    <a:gd name="connsiteX0" fmla="*/ 0 w 1259394"/>
                    <a:gd name="connsiteY0" fmla="*/ 0 h 372666"/>
                    <a:gd name="connsiteX1" fmla="*/ 697819 w 1259394"/>
                    <a:gd name="connsiteY1" fmla="*/ 2534 h 372666"/>
                    <a:gd name="connsiteX2" fmla="*/ 1259394 w 1259394"/>
                    <a:gd name="connsiteY2" fmla="*/ 365424 h 372666"/>
                    <a:gd name="connsiteX3" fmla="*/ 350372 w 1259394"/>
                    <a:gd name="connsiteY3" fmla="*/ 372666 h 372666"/>
                    <a:gd name="connsiteX4" fmla="*/ 0 w 1259394"/>
                    <a:gd name="connsiteY4" fmla="*/ 0 h 372666"/>
                    <a:gd name="connsiteX0" fmla="*/ 0 w 1253108"/>
                    <a:gd name="connsiteY0" fmla="*/ 17186 h 370132"/>
                    <a:gd name="connsiteX1" fmla="*/ 691533 w 1253108"/>
                    <a:gd name="connsiteY1" fmla="*/ 0 h 370132"/>
                    <a:gd name="connsiteX2" fmla="*/ 1253108 w 1253108"/>
                    <a:gd name="connsiteY2" fmla="*/ 362890 h 370132"/>
                    <a:gd name="connsiteX3" fmla="*/ 344086 w 1253108"/>
                    <a:gd name="connsiteY3" fmla="*/ 370132 h 370132"/>
                    <a:gd name="connsiteX4" fmla="*/ 0 w 1253108"/>
                    <a:gd name="connsiteY4" fmla="*/ 17186 h 370132"/>
                    <a:gd name="connsiteX0" fmla="*/ 0 w 1253108"/>
                    <a:gd name="connsiteY0" fmla="*/ 0 h 352946"/>
                    <a:gd name="connsiteX1" fmla="*/ 699915 w 1253108"/>
                    <a:gd name="connsiteY1" fmla="*/ 9929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53108"/>
                    <a:gd name="connsiteY0" fmla="*/ 0 h 352946"/>
                    <a:gd name="connsiteX1" fmla="*/ 691533 w 1253108"/>
                    <a:gd name="connsiteY1" fmla="*/ 2534 h 352946"/>
                    <a:gd name="connsiteX2" fmla="*/ 1253108 w 1253108"/>
                    <a:gd name="connsiteY2" fmla="*/ 345704 h 352946"/>
                    <a:gd name="connsiteX3" fmla="*/ 344086 w 1253108"/>
                    <a:gd name="connsiteY3" fmla="*/ 352946 h 352946"/>
                    <a:gd name="connsiteX4" fmla="*/ 0 w 1253108"/>
                    <a:gd name="connsiteY4" fmla="*/ 0 h 352946"/>
                    <a:gd name="connsiteX0" fmla="*/ 0 w 1261491"/>
                    <a:gd name="connsiteY0" fmla="*/ 0 h 352946"/>
                    <a:gd name="connsiteX1" fmla="*/ 691533 w 1261491"/>
                    <a:gd name="connsiteY1" fmla="*/ 2534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0 h 352946"/>
                    <a:gd name="connsiteX1" fmla="*/ 685246 w 1261491"/>
                    <a:gd name="connsiteY1" fmla="*/ 69 h 352946"/>
                    <a:gd name="connsiteX2" fmla="*/ 1261491 w 1261491"/>
                    <a:gd name="connsiteY2" fmla="*/ 348170 h 352946"/>
                    <a:gd name="connsiteX3" fmla="*/ 344086 w 1261491"/>
                    <a:gd name="connsiteY3" fmla="*/ 352946 h 352946"/>
                    <a:gd name="connsiteX4" fmla="*/ 0 w 1261491"/>
                    <a:gd name="connsiteY4" fmla="*/ 0 h 352946"/>
                    <a:gd name="connsiteX0" fmla="*/ 0 w 1261491"/>
                    <a:gd name="connsiteY0" fmla="*/ 7326 h 352877"/>
                    <a:gd name="connsiteX1" fmla="*/ 685246 w 1261491"/>
                    <a:gd name="connsiteY1" fmla="*/ 0 h 352877"/>
                    <a:gd name="connsiteX2" fmla="*/ 1261491 w 1261491"/>
                    <a:gd name="connsiteY2" fmla="*/ 348101 h 352877"/>
                    <a:gd name="connsiteX3" fmla="*/ 344086 w 1261491"/>
                    <a:gd name="connsiteY3" fmla="*/ 352877 h 352877"/>
                    <a:gd name="connsiteX4" fmla="*/ 0 w 1261491"/>
                    <a:gd name="connsiteY4" fmla="*/ 7326 h 352877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48170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  <a:gd name="connsiteX0" fmla="*/ 0 w 1267778"/>
                    <a:gd name="connsiteY0" fmla="*/ 0 h 352946"/>
                    <a:gd name="connsiteX1" fmla="*/ 691533 w 1267778"/>
                    <a:gd name="connsiteY1" fmla="*/ 69 h 352946"/>
                    <a:gd name="connsiteX2" fmla="*/ 1267778 w 1267778"/>
                    <a:gd name="connsiteY2" fmla="*/ 350634 h 352946"/>
                    <a:gd name="connsiteX3" fmla="*/ 350373 w 1267778"/>
                    <a:gd name="connsiteY3" fmla="*/ 352946 h 352946"/>
                    <a:gd name="connsiteX4" fmla="*/ 0 w 1267778"/>
                    <a:gd name="connsiteY4" fmla="*/ 0 h 352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7778" h="352946">
                      <a:moveTo>
                        <a:pt x="0" y="0"/>
                      </a:moveTo>
                      <a:lnTo>
                        <a:pt x="691533" y="69"/>
                      </a:lnTo>
                      <a:lnTo>
                        <a:pt x="1267778" y="350634"/>
                      </a:lnTo>
                      <a:lnTo>
                        <a:pt x="350373" y="3529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80000"/>
                        <a:lumOff val="20000"/>
                      </a:schemeClr>
                    </a:gs>
                    <a:gs pos="68000">
                      <a:schemeClr val="accent4">
                        <a:lumMod val="8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21322AE-78CA-4524-BD04-2088136FEC1B}"/>
                  </a:ext>
                </a:extLst>
              </p:cNvPr>
              <p:cNvSpPr/>
              <p:nvPr/>
            </p:nvSpPr>
            <p:spPr>
              <a:xfrm>
                <a:off x="827584" y="5368840"/>
                <a:ext cx="4032448" cy="123668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B7B8826-4BF1-4ABD-B679-EBF2C555C31E}"/>
                  </a:ext>
                </a:extLst>
              </p:cNvPr>
              <p:cNvGrpSpPr/>
              <p:nvPr/>
            </p:nvGrpSpPr>
            <p:grpSpPr>
              <a:xfrm>
                <a:off x="539552" y="5789608"/>
                <a:ext cx="4608512" cy="504056"/>
                <a:chOff x="539552" y="5789608"/>
                <a:chExt cx="3596930" cy="504056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BD284F5-B9B3-4289-895C-A104615DD32C}"/>
                    </a:ext>
                  </a:extLst>
                </p:cNvPr>
                <p:cNvSpPr/>
                <p:nvPr/>
              </p:nvSpPr>
              <p:spPr>
                <a:xfrm>
                  <a:off x="53955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2"/>
                    </a:gs>
                    <a:gs pos="68000">
                      <a:schemeClr val="accent2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9AF8915-C190-4D17-B4A9-046B1500685C}"/>
                    </a:ext>
                  </a:extLst>
                </p:cNvPr>
                <p:cNvSpPr/>
                <p:nvPr/>
              </p:nvSpPr>
              <p:spPr>
                <a:xfrm>
                  <a:off x="1258764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68000">
                      <a:schemeClr val="accent1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878E058-E3FC-4FD6-8394-12987D65B9D2}"/>
                    </a:ext>
                  </a:extLst>
                </p:cNvPr>
                <p:cNvSpPr/>
                <p:nvPr/>
              </p:nvSpPr>
              <p:spPr>
                <a:xfrm>
                  <a:off x="1977977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90000"/>
                      </a:schemeClr>
                    </a:gs>
                    <a:gs pos="68000">
                      <a:schemeClr val="accent6">
                        <a:lumMod val="75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89DA491-C4B2-4B2D-8961-C28EEB97FA08}"/>
                    </a:ext>
                  </a:extLst>
                </p:cNvPr>
                <p:cNvSpPr/>
                <p:nvPr/>
              </p:nvSpPr>
              <p:spPr>
                <a:xfrm>
                  <a:off x="2697190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100000"/>
                      </a:schemeClr>
                    </a:gs>
                    <a:gs pos="68000">
                      <a:schemeClr val="accent3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B68B923-2A08-4BB1-9B64-F6C3B0E76369}"/>
                    </a:ext>
                  </a:extLst>
                </p:cNvPr>
                <p:cNvSpPr/>
                <p:nvPr/>
              </p:nvSpPr>
              <p:spPr>
                <a:xfrm>
                  <a:off x="3416402" y="5789608"/>
                  <a:ext cx="720080" cy="504056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68000">
                      <a:schemeClr val="accent4">
                        <a:lumMod val="90000"/>
                        <a:lumOff val="10000"/>
                      </a:schemeClr>
                    </a:gs>
                  </a:gsLst>
                  <a:lin ang="162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8DF010F-F73F-4E7E-8E32-B9A711345EAD}"/>
                  </a:ext>
                </a:extLst>
              </p:cNvPr>
              <p:cNvSpPr/>
              <p:nvPr/>
            </p:nvSpPr>
            <p:spPr>
              <a:xfrm>
                <a:off x="206600" y="5767246"/>
                <a:ext cx="5269469" cy="74325"/>
              </a:xfrm>
              <a:prstGeom prst="ellipse">
                <a:avLst/>
              </a:prstGeom>
              <a:solidFill>
                <a:schemeClr val="bg1">
                  <a:alpha val="29000"/>
                </a:schemeClr>
              </a:solidFill>
              <a:ln>
                <a:noFill/>
              </a:ln>
              <a:effectLst>
                <a:glow rad="12700">
                  <a:schemeClr val="bg1">
                    <a:alpha val="6000"/>
                  </a:schemeClr>
                </a:glow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0782-C4B3-4D20-9A99-8DB5869AF7EA}"/>
                </a:ext>
              </a:extLst>
            </p:cNvPr>
            <p:cNvSpPr txBox="1"/>
            <p:nvPr/>
          </p:nvSpPr>
          <p:spPr>
            <a:xfrm>
              <a:off x="1597337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66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8366C3-35DD-405E-9651-FB6F99AB2297}"/>
                </a:ext>
              </a:extLst>
            </p:cNvPr>
            <p:cNvSpPr txBox="1"/>
            <p:nvPr/>
          </p:nvSpPr>
          <p:spPr>
            <a:xfrm>
              <a:off x="237551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83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FE31B8-AB1B-47B5-AEA5-4D89855AD138}"/>
                </a:ext>
              </a:extLst>
            </p:cNvPr>
            <p:cNvSpPr txBox="1"/>
            <p:nvPr/>
          </p:nvSpPr>
          <p:spPr>
            <a:xfrm>
              <a:off x="3153691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45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BE0984-B6CA-4DB0-93F3-1F17CE87B056}"/>
                </a:ext>
              </a:extLst>
            </p:cNvPr>
            <p:cNvSpPr txBox="1"/>
            <p:nvPr/>
          </p:nvSpPr>
          <p:spPr>
            <a:xfrm>
              <a:off x="3931868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73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010C59-CF63-4E8F-9770-42044D4E8F10}"/>
                </a:ext>
              </a:extLst>
            </p:cNvPr>
            <p:cNvSpPr txBox="1"/>
            <p:nvPr/>
          </p:nvSpPr>
          <p:spPr>
            <a:xfrm>
              <a:off x="4710044" y="4105397"/>
              <a:ext cx="6966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94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%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130">
              <a:extLst>
                <a:ext uri="{FF2B5EF4-FFF2-40B4-BE49-F238E27FC236}">
                  <a16:creationId xmlns:a16="http://schemas.microsoft.com/office/drawing/2014/main" id="{DDAB7AC3-65D5-426F-85BD-9E2458D8421B}"/>
                </a:ext>
              </a:extLst>
            </p:cNvPr>
            <p:cNvSpPr/>
            <p:nvPr/>
          </p:nvSpPr>
          <p:spPr>
            <a:xfrm>
              <a:off x="2535302" y="1901826"/>
              <a:ext cx="338397" cy="339933"/>
            </a:xfrm>
            <a:custGeom>
              <a:avLst/>
              <a:gdLst/>
              <a:ahLst/>
              <a:cxnLst/>
              <a:rect l="l" t="t" r="r" b="b"/>
              <a:pathLst>
                <a:path w="371900" h="373588">
                  <a:moveTo>
                    <a:pt x="297080" y="129105"/>
                  </a:moveTo>
                  <a:lnTo>
                    <a:pt x="284273" y="219737"/>
                  </a:lnTo>
                  <a:lnTo>
                    <a:pt x="305496" y="219737"/>
                  </a:lnTo>
                  <a:lnTo>
                    <a:pt x="333001" y="129105"/>
                  </a:lnTo>
                  <a:close/>
                  <a:moveTo>
                    <a:pt x="228265" y="129105"/>
                  </a:moveTo>
                  <a:lnTo>
                    <a:pt x="228265" y="219737"/>
                  </a:lnTo>
                  <a:lnTo>
                    <a:pt x="250807" y="219737"/>
                  </a:lnTo>
                  <a:lnTo>
                    <a:pt x="263614" y="129105"/>
                  </a:lnTo>
                  <a:close/>
                  <a:moveTo>
                    <a:pt x="157021" y="129105"/>
                  </a:moveTo>
                  <a:lnTo>
                    <a:pt x="175826" y="219737"/>
                  </a:lnTo>
                  <a:lnTo>
                    <a:pt x="195129" y="219737"/>
                  </a:lnTo>
                  <a:lnTo>
                    <a:pt x="195129" y="129105"/>
                  </a:lnTo>
                  <a:close/>
                  <a:moveTo>
                    <a:pt x="93087" y="129105"/>
                  </a:moveTo>
                  <a:lnTo>
                    <a:pt x="117372" y="219737"/>
                  </a:lnTo>
                  <a:lnTo>
                    <a:pt x="141984" y="219737"/>
                  </a:lnTo>
                  <a:lnTo>
                    <a:pt x="123179" y="129105"/>
                  </a:lnTo>
                  <a:close/>
                  <a:moveTo>
                    <a:pt x="58494" y="0"/>
                  </a:moveTo>
                  <a:lnTo>
                    <a:pt x="84208" y="95969"/>
                  </a:lnTo>
                  <a:lnTo>
                    <a:pt x="354346" y="95969"/>
                  </a:lnTo>
                  <a:lnTo>
                    <a:pt x="354346" y="97437"/>
                  </a:lnTo>
                  <a:cubicBezTo>
                    <a:pt x="356087" y="96136"/>
                    <a:pt x="357928" y="96353"/>
                    <a:pt x="359747" y="96905"/>
                  </a:cubicBezTo>
                  <a:lnTo>
                    <a:pt x="360371" y="97095"/>
                  </a:lnTo>
                  <a:cubicBezTo>
                    <a:pt x="368954" y="99700"/>
                    <a:pt x="373801" y="108770"/>
                    <a:pt x="371196" y="117354"/>
                  </a:cubicBezTo>
                  <a:lnTo>
                    <a:pt x="333339" y="242097"/>
                  </a:lnTo>
                  <a:cubicBezTo>
                    <a:pt x="331591" y="247858"/>
                    <a:pt x="326929" y="251935"/>
                    <a:pt x="321206" y="252122"/>
                  </a:cubicBezTo>
                  <a:lnTo>
                    <a:pt x="321206" y="252873"/>
                  </a:lnTo>
                  <a:lnTo>
                    <a:pt x="313576" y="252873"/>
                  </a:lnTo>
                  <a:cubicBezTo>
                    <a:pt x="313378" y="253010"/>
                    <a:pt x="313229" y="252967"/>
                    <a:pt x="313080" y="252922"/>
                  </a:cubicBezTo>
                  <a:lnTo>
                    <a:pt x="312919" y="252873"/>
                  </a:lnTo>
                  <a:lnTo>
                    <a:pt x="126251" y="252873"/>
                  </a:lnTo>
                  <a:lnTo>
                    <a:pt x="133971" y="281687"/>
                  </a:lnTo>
                  <a:lnTo>
                    <a:pt x="321075" y="281687"/>
                  </a:lnTo>
                  <a:lnTo>
                    <a:pt x="321075" y="314823"/>
                  </a:lnTo>
                  <a:lnTo>
                    <a:pt x="318480" y="314823"/>
                  </a:lnTo>
                  <a:cubicBezTo>
                    <a:pt x="329614" y="318311"/>
                    <a:pt x="336414" y="328969"/>
                    <a:pt x="336414" y="341215"/>
                  </a:cubicBezTo>
                  <a:cubicBezTo>
                    <a:pt x="336414" y="359094"/>
                    <a:pt x="321920" y="373588"/>
                    <a:pt x="304041" y="373588"/>
                  </a:cubicBezTo>
                  <a:cubicBezTo>
                    <a:pt x="286162" y="373588"/>
                    <a:pt x="271668" y="359094"/>
                    <a:pt x="271668" y="341215"/>
                  </a:cubicBezTo>
                  <a:cubicBezTo>
                    <a:pt x="271668" y="328969"/>
                    <a:pt x="278468" y="318311"/>
                    <a:pt x="289602" y="314823"/>
                  </a:cubicBezTo>
                  <a:lnTo>
                    <a:pt x="142850" y="314823"/>
                  </a:lnTo>
                  <a:lnTo>
                    <a:pt x="143397" y="316865"/>
                  </a:lnTo>
                  <a:cubicBezTo>
                    <a:pt x="151629" y="321811"/>
                    <a:pt x="156401" y="330956"/>
                    <a:pt x="156401" y="341215"/>
                  </a:cubicBezTo>
                  <a:cubicBezTo>
                    <a:pt x="156401" y="359094"/>
                    <a:pt x="141907" y="373588"/>
                    <a:pt x="124028" y="373588"/>
                  </a:cubicBezTo>
                  <a:cubicBezTo>
                    <a:pt x="106149" y="373588"/>
                    <a:pt x="91655" y="359094"/>
                    <a:pt x="91655" y="341215"/>
                  </a:cubicBezTo>
                  <a:cubicBezTo>
                    <a:pt x="91655" y="329356"/>
                    <a:pt x="98032" y="318986"/>
                    <a:pt x="108649" y="315212"/>
                  </a:cubicBezTo>
                  <a:lnTo>
                    <a:pt x="33542" y="34909"/>
                  </a:lnTo>
                  <a:lnTo>
                    <a:pt x="0" y="34909"/>
                  </a:lnTo>
                  <a:lnTo>
                    <a:pt x="0" y="1773"/>
                  </a:lnTo>
                  <a:lnTo>
                    <a:pt x="51879" y="1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 Same Side Corner Rectangle 11">
              <a:extLst>
                <a:ext uri="{FF2B5EF4-FFF2-40B4-BE49-F238E27FC236}">
                  <a16:creationId xmlns:a16="http://schemas.microsoft.com/office/drawing/2014/main" id="{CD945A5C-81A3-44C8-9D9E-3A3AC99A0F36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304011" y="2774868"/>
              <a:ext cx="396000" cy="336326"/>
            </a:xfrm>
            <a:custGeom>
              <a:avLst/>
              <a:gdLst/>
              <a:ahLst/>
              <a:cxnLst/>
              <a:rect l="l" t="t" r="r" b="b"/>
              <a:pathLst>
                <a:path w="2911009" h="2472345">
                  <a:moveTo>
                    <a:pt x="2219598" y="1335309"/>
                  </a:moveTo>
                  <a:lnTo>
                    <a:pt x="2219598" y="1222573"/>
                  </a:lnTo>
                  <a:cubicBezTo>
                    <a:pt x="2219598" y="1176944"/>
                    <a:pt x="2241926" y="1136530"/>
                    <a:pt x="2277694" y="1113650"/>
                  </a:cubicBezTo>
                  <a:lnTo>
                    <a:pt x="2277694" y="137786"/>
                  </a:lnTo>
                  <a:cubicBezTo>
                    <a:pt x="2277694" y="61689"/>
                    <a:pt x="2339383" y="0"/>
                    <a:pt x="2415480" y="0"/>
                  </a:cubicBezTo>
                  <a:lnTo>
                    <a:pt x="2545196" y="0"/>
                  </a:lnTo>
                  <a:cubicBezTo>
                    <a:pt x="2621293" y="0"/>
                    <a:pt x="2682982" y="61689"/>
                    <a:pt x="2682982" y="137786"/>
                  </a:cubicBezTo>
                  <a:lnTo>
                    <a:pt x="2682982" y="1099067"/>
                  </a:lnTo>
                  <a:cubicBezTo>
                    <a:pt x="2730197" y="1120049"/>
                    <a:pt x="2762708" y="1167515"/>
                    <a:pt x="2762708" y="1222573"/>
                  </a:cubicBezTo>
                  <a:lnTo>
                    <a:pt x="2762708" y="1480834"/>
                  </a:lnTo>
                  <a:close/>
                  <a:moveTo>
                    <a:pt x="241900" y="1676361"/>
                  </a:moveTo>
                  <a:cubicBezTo>
                    <a:pt x="69371" y="1631107"/>
                    <a:pt x="-34146" y="1454930"/>
                    <a:pt x="10296" y="1282189"/>
                  </a:cubicBezTo>
                  <a:cubicBezTo>
                    <a:pt x="54739" y="1109449"/>
                    <a:pt x="230428" y="1005105"/>
                    <a:pt x="403375" y="1048736"/>
                  </a:cubicBezTo>
                  <a:cubicBezTo>
                    <a:pt x="349550" y="1257945"/>
                    <a:pt x="295726" y="1467153"/>
                    <a:pt x="241900" y="1676361"/>
                  </a:cubicBezTo>
                  <a:close/>
                  <a:moveTo>
                    <a:pt x="2578947" y="2467929"/>
                  </a:moveTo>
                  <a:lnTo>
                    <a:pt x="1957545" y="2301425"/>
                  </a:lnTo>
                  <a:lnTo>
                    <a:pt x="2194209" y="1418183"/>
                  </a:lnTo>
                  <a:lnTo>
                    <a:pt x="2815611" y="1584687"/>
                  </a:lnTo>
                  <a:cubicBezTo>
                    <a:pt x="2884250" y="1603079"/>
                    <a:pt x="2924985" y="1673632"/>
                    <a:pt x="2906593" y="1742272"/>
                  </a:cubicBezTo>
                  <a:lnTo>
                    <a:pt x="2736532" y="2376947"/>
                  </a:lnTo>
                  <a:cubicBezTo>
                    <a:pt x="2718140" y="2445587"/>
                    <a:pt x="2647586" y="2486321"/>
                    <a:pt x="2578947" y="2467929"/>
                  </a:cubicBezTo>
                  <a:close/>
                  <a:moveTo>
                    <a:pt x="610249" y="2287120"/>
                  </a:moveTo>
                  <a:lnTo>
                    <a:pt x="1020264" y="756923"/>
                  </a:lnTo>
                  <a:lnTo>
                    <a:pt x="2107356" y="1398691"/>
                  </a:lnTo>
                  <a:lnTo>
                    <a:pt x="1872582" y="2274879"/>
                  </a:lnTo>
                  <a:close/>
                  <a:moveTo>
                    <a:pt x="426016" y="2349577"/>
                  </a:moveTo>
                  <a:lnTo>
                    <a:pt x="243978" y="2300800"/>
                  </a:lnTo>
                  <a:cubicBezTo>
                    <a:pt x="205115" y="2290387"/>
                    <a:pt x="182051" y="2250439"/>
                    <a:pt x="192464" y="2211576"/>
                  </a:cubicBezTo>
                  <a:lnTo>
                    <a:pt x="620679" y="613455"/>
                  </a:lnTo>
                  <a:cubicBezTo>
                    <a:pt x="631093" y="574592"/>
                    <a:pt x="671040" y="551528"/>
                    <a:pt x="709903" y="561941"/>
                  </a:cubicBezTo>
                  <a:lnTo>
                    <a:pt x="891942" y="610718"/>
                  </a:lnTo>
                  <a:cubicBezTo>
                    <a:pt x="930805" y="621132"/>
                    <a:pt x="953869" y="661079"/>
                    <a:pt x="943455" y="699942"/>
                  </a:cubicBezTo>
                  <a:lnTo>
                    <a:pt x="515240" y="2298064"/>
                  </a:lnTo>
                  <a:cubicBezTo>
                    <a:pt x="504827" y="2336927"/>
                    <a:pt x="464879" y="2359990"/>
                    <a:pt x="426016" y="23495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ectangle 36">
              <a:extLst>
                <a:ext uri="{FF2B5EF4-FFF2-40B4-BE49-F238E27FC236}">
                  <a16:creationId xmlns:a16="http://schemas.microsoft.com/office/drawing/2014/main" id="{014D05D7-0BFE-4009-9097-06F841630CDA}"/>
                </a:ext>
              </a:extLst>
            </p:cNvPr>
            <p:cNvSpPr/>
            <p:nvPr/>
          </p:nvSpPr>
          <p:spPr>
            <a:xfrm>
              <a:off x="4088291" y="2118317"/>
              <a:ext cx="389370" cy="325482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ed Rectangle 7">
              <a:extLst>
                <a:ext uri="{FF2B5EF4-FFF2-40B4-BE49-F238E27FC236}">
                  <a16:creationId xmlns:a16="http://schemas.microsoft.com/office/drawing/2014/main" id="{B5CCB032-DE1F-4A0B-B432-B47E1B3D5375}"/>
                </a:ext>
              </a:extLst>
            </p:cNvPr>
            <p:cNvSpPr/>
            <p:nvPr/>
          </p:nvSpPr>
          <p:spPr>
            <a:xfrm>
              <a:off x="4881803" y="1610282"/>
              <a:ext cx="352176" cy="303924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36">
              <a:extLst>
                <a:ext uri="{FF2B5EF4-FFF2-40B4-BE49-F238E27FC236}">
                  <a16:creationId xmlns:a16="http://schemas.microsoft.com/office/drawing/2014/main" id="{E8CAABFA-D2A9-4404-8B5B-BC80A45C7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1565" y="2346812"/>
              <a:ext cx="396000" cy="313084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75671DF0-83FF-4F64-83C5-C62EC768964E}"/>
              </a:ext>
            </a:extLst>
          </p:cNvPr>
          <p:cNvSpPr/>
          <p:nvPr/>
        </p:nvSpPr>
        <p:spPr>
          <a:xfrm>
            <a:off x="10266606" y="3131514"/>
            <a:ext cx="1001414" cy="10014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Chevron 46">
            <a:extLst>
              <a:ext uri="{FF2B5EF4-FFF2-40B4-BE49-F238E27FC236}">
                <a16:creationId xmlns:a16="http://schemas.microsoft.com/office/drawing/2014/main" id="{898D2E7F-CF42-4972-807F-D499E6172C1D}"/>
              </a:ext>
            </a:extLst>
          </p:cNvPr>
          <p:cNvSpPr/>
          <p:nvPr/>
        </p:nvSpPr>
        <p:spPr>
          <a:xfrm>
            <a:off x="8963408" y="3357192"/>
            <a:ext cx="1854000" cy="550058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3436DE-6DCA-42CA-BD1D-D64CF5C63BEB}"/>
              </a:ext>
            </a:extLst>
          </p:cNvPr>
          <p:cNvCxnSpPr/>
          <p:nvPr/>
        </p:nvCxnSpPr>
        <p:spPr>
          <a:xfrm>
            <a:off x="1773227" y="2845784"/>
            <a:ext cx="0" cy="4531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BAC4D5-9AED-4651-BF84-50681DB75745}"/>
              </a:ext>
            </a:extLst>
          </p:cNvPr>
          <p:cNvCxnSpPr/>
          <p:nvPr/>
        </p:nvCxnSpPr>
        <p:spPr>
          <a:xfrm>
            <a:off x="3802522" y="2845784"/>
            <a:ext cx="0" cy="4531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4A9D42-9C07-447E-BA9C-405DD847CC54}"/>
              </a:ext>
            </a:extLst>
          </p:cNvPr>
          <p:cNvCxnSpPr/>
          <p:nvPr/>
        </p:nvCxnSpPr>
        <p:spPr>
          <a:xfrm>
            <a:off x="5831817" y="2845784"/>
            <a:ext cx="0" cy="45312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D027D6-06C2-4EF3-9859-2E0CF04D9B06}"/>
              </a:ext>
            </a:extLst>
          </p:cNvPr>
          <p:cNvCxnSpPr/>
          <p:nvPr/>
        </p:nvCxnSpPr>
        <p:spPr>
          <a:xfrm>
            <a:off x="7861112" y="2845784"/>
            <a:ext cx="0" cy="4531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1A6B7D-44D3-4441-B89D-F860CD30E020}"/>
              </a:ext>
            </a:extLst>
          </p:cNvPr>
          <p:cNvCxnSpPr/>
          <p:nvPr/>
        </p:nvCxnSpPr>
        <p:spPr>
          <a:xfrm>
            <a:off x="9890408" y="2845784"/>
            <a:ext cx="0" cy="4531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DBC4BF-18A7-4FBB-B529-447654C7197D}"/>
              </a:ext>
            </a:extLst>
          </p:cNvPr>
          <p:cNvSpPr txBox="1"/>
          <p:nvPr/>
        </p:nvSpPr>
        <p:spPr>
          <a:xfrm>
            <a:off x="9557628" y="346294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6A55764-BF2F-4E94-9F93-00DD3D43DE57}"/>
              </a:ext>
            </a:extLst>
          </p:cNvPr>
          <p:cNvSpPr/>
          <p:nvPr/>
        </p:nvSpPr>
        <p:spPr>
          <a:xfrm>
            <a:off x="8236864" y="3131514"/>
            <a:ext cx="1001414" cy="100141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12" name="Chevron 80">
            <a:extLst>
              <a:ext uri="{FF2B5EF4-FFF2-40B4-BE49-F238E27FC236}">
                <a16:creationId xmlns:a16="http://schemas.microsoft.com/office/drawing/2014/main" id="{273DA5EB-F8CF-4FA0-9F7F-ED5FDC4CF8AE}"/>
              </a:ext>
            </a:extLst>
          </p:cNvPr>
          <p:cNvSpPr/>
          <p:nvPr/>
        </p:nvSpPr>
        <p:spPr>
          <a:xfrm>
            <a:off x="6934112" y="3357192"/>
            <a:ext cx="1854000" cy="550058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45156-207A-4BEA-9943-E9D5EABE6B97}"/>
              </a:ext>
            </a:extLst>
          </p:cNvPr>
          <p:cNvSpPr txBox="1"/>
          <p:nvPr/>
        </p:nvSpPr>
        <p:spPr>
          <a:xfrm>
            <a:off x="7527106" y="346294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08C1FE6-D8FC-4CB6-8F8C-27331683455F}"/>
              </a:ext>
            </a:extLst>
          </p:cNvPr>
          <p:cNvSpPr/>
          <p:nvPr/>
        </p:nvSpPr>
        <p:spPr>
          <a:xfrm>
            <a:off x="6207120" y="3131514"/>
            <a:ext cx="1001414" cy="100141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3"/>
              </a:solidFill>
            </a:endParaRPr>
          </a:p>
        </p:txBody>
      </p:sp>
      <p:sp>
        <p:nvSpPr>
          <p:cNvPr id="15" name="Chevron 83">
            <a:extLst>
              <a:ext uri="{FF2B5EF4-FFF2-40B4-BE49-F238E27FC236}">
                <a16:creationId xmlns:a16="http://schemas.microsoft.com/office/drawing/2014/main" id="{63885904-9847-4390-BB31-AC88EF357D18}"/>
              </a:ext>
            </a:extLst>
          </p:cNvPr>
          <p:cNvSpPr/>
          <p:nvPr/>
        </p:nvSpPr>
        <p:spPr>
          <a:xfrm>
            <a:off x="4904817" y="3357192"/>
            <a:ext cx="1854000" cy="550058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0FB8B7-A419-4723-8D70-062FEE1F86CE}"/>
              </a:ext>
            </a:extLst>
          </p:cNvPr>
          <p:cNvSpPr txBox="1"/>
          <p:nvPr/>
        </p:nvSpPr>
        <p:spPr>
          <a:xfrm>
            <a:off x="5496584" y="346294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D93D6E4-80DA-476E-8BD6-16E0099E5B33}"/>
              </a:ext>
            </a:extLst>
          </p:cNvPr>
          <p:cNvSpPr/>
          <p:nvPr/>
        </p:nvSpPr>
        <p:spPr>
          <a:xfrm>
            <a:off x="4177378" y="3131514"/>
            <a:ext cx="1001414" cy="100141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8" name="Chevron 86">
            <a:extLst>
              <a:ext uri="{FF2B5EF4-FFF2-40B4-BE49-F238E27FC236}">
                <a16:creationId xmlns:a16="http://schemas.microsoft.com/office/drawing/2014/main" id="{ECBA9CCB-B3CA-43C5-A5F0-55298EB53BC2}"/>
              </a:ext>
            </a:extLst>
          </p:cNvPr>
          <p:cNvSpPr/>
          <p:nvPr/>
        </p:nvSpPr>
        <p:spPr>
          <a:xfrm>
            <a:off x="2875522" y="3357192"/>
            <a:ext cx="1854000" cy="550058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3EF5B-D386-4751-840E-62D87A423ECC}"/>
              </a:ext>
            </a:extLst>
          </p:cNvPr>
          <p:cNvSpPr txBox="1"/>
          <p:nvPr/>
        </p:nvSpPr>
        <p:spPr>
          <a:xfrm>
            <a:off x="3466062" y="3462945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24C1CEF-D324-4973-842D-35AA54D2A724}"/>
              </a:ext>
            </a:extLst>
          </p:cNvPr>
          <p:cNvSpPr/>
          <p:nvPr/>
        </p:nvSpPr>
        <p:spPr>
          <a:xfrm>
            <a:off x="2147636" y="3131514"/>
            <a:ext cx="1001414" cy="1001414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Chevron 89">
            <a:extLst>
              <a:ext uri="{FF2B5EF4-FFF2-40B4-BE49-F238E27FC236}">
                <a16:creationId xmlns:a16="http://schemas.microsoft.com/office/drawing/2014/main" id="{95EC97A0-C298-4A6A-897C-218AD596219B}"/>
              </a:ext>
            </a:extLst>
          </p:cNvPr>
          <p:cNvSpPr/>
          <p:nvPr/>
        </p:nvSpPr>
        <p:spPr>
          <a:xfrm>
            <a:off x="846227" y="3354794"/>
            <a:ext cx="1854000" cy="550058"/>
          </a:xfrm>
          <a:prstGeom prst="chevr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직사각형 113">
            <a:extLst>
              <a:ext uri="{FF2B5EF4-FFF2-40B4-BE49-F238E27FC236}">
                <a16:creationId xmlns:a16="http://schemas.microsoft.com/office/drawing/2014/main" id="{8E3E9BE4-16A6-4F41-AB14-78C247170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52" y="3462945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D4FBC8-E585-4FE3-A5B1-263B8C3C0E38}"/>
              </a:ext>
            </a:extLst>
          </p:cNvPr>
          <p:cNvGrpSpPr/>
          <p:nvPr/>
        </p:nvGrpSpPr>
        <p:grpSpPr>
          <a:xfrm>
            <a:off x="1067314" y="4684940"/>
            <a:ext cx="1411829" cy="1292663"/>
            <a:chOff x="6210997" y="1433695"/>
            <a:chExt cx="1457348" cy="919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818975-044D-4137-9EB4-95FC7784A5A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5754D6-0571-42F1-82DD-A55ED67D11A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196C55-2F1A-4B5A-BEAD-8FBD3A260878}"/>
              </a:ext>
            </a:extLst>
          </p:cNvPr>
          <p:cNvGrpSpPr/>
          <p:nvPr/>
        </p:nvGrpSpPr>
        <p:grpSpPr>
          <a:xfrm>
            <a:off x="3096609" y="4684940"/>
            <a:ext cx="1411829" cy="1292663"/>
            <a:chOff x="6210997" y="1433695"/>
            <a:chExt cx="1457348" cy="9196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411551-B137-415B-8F92-3BF1EBC3383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BFDDF0-65ED-403C-A044-33E6AA1BFD8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B47E2A-57BA-4980-833A-0F924A1F4BFB}"/>
              </a:ext>
            </a:extLst>
          </p:cNvPr>
          <p:cNvGrpSpPr/>
          <p:nvPr/>
        </p:nvGrpSpPr>
        <p:grpSpPr>
          <a:xfrm>
            <a:off x="5125904" y="4684940"/>
            <a:ext cx="1411829" cy="1292663"/>
            <a:chOff x="6210997" y="1433695"/>
            <a:chExt cx="1457348" cy="9196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CE66B8-499D-4C53-B98C-72CA0029D9A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313C37-B988-4645-81F0-7527A7F9D06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6851A-901F-4D04-86C9-C5FF04890AF3}"/>
              </a:ext>
            </a:extLst>
          </p:cNvPr>
          <p:cNvGrpSpPr/>
          <p:nvPr/>
        </p:nvGrpSpPr>
        <p:grpSpPr>
          <a:xfrm>
            <a:off x="7155199" y="4684940"/>
            <a:ext cx="1411829" cy="1292663"/>
            <a:chOff x="6210997" y="1433695"/>
            <a:chExt cx="1457348" cy="919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3E2CCB-D968-4810-9CC9-62FD5BD5571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FDF28C-D25B-4451-9E0F-F5B44716BFD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2FCD2-6BEC-4E3C-9384-344294F13698}"/>
              </a:ext>
            </a:extLst>
          </p:cNvPr>
          <p:cNvGrpSpPr/>
          <p:nvPr/>
        </p:nvGrpSpPr>
        <p:grpSpPr>
          <a:xfrm>
            <a:off x="9184495" y="4684940"/>
            <a:ext cx="1411829" cy="1292663"/>
            <a:chOff x="6210997" y="1433695"/>
            <a:chExt cx="1457348" cy="9196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2DEC21-A739-4704-91A4-E9159C75998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19B806-DE99-4360-9E61-D833DDAEEF34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AF0F0C-31F3-42F6-9B5A-42C5296CC075}"/>
              </a:ext>
            </a:extLst>
          </p:cNvPr>
          <p:cNvCxnSpPr/>
          <p:nvPr/>
        </p:nvCxnSpPr>
        <p:spPr>
          <a:xfrm>
            <a:off x="1773227" y="3960732"/>
            <a:ext cx="0" cy="720000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BC8742-3E9D-4DC0-B004-BCE785C37ED8}"/>
              </a:ext>
            </a:extLst>
          </p:cNvPr>
          <p:cNvCxnSpPr/>
          <p:nvPr/>
        </p:nvCxnSpPr>
        <p:spPr>
          <a:xfrm>
            <a:off x="3801927" y="3960732"/>
            <a:ext cx="2261" cy="720000"/>
          </a:xfrm>
          <a:prstGeom prst="line">
            <a:avLst/>
          </a:prstGeom>
          <a:ln w="38100">
            <a:solidFill>
              <a:schemeClr val="accent3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FDF67E-7B09-4259-8A6D-11B7DC33669C}"/>
              </a:ext>
            </a:extLst>
          </p:cNvPr>
          <p:cNvCxnSpPr/>
          <p:nvPr/>
        </p:nvCxnSpPr>
        <p:spPr>
          <a:xfrm flipH="1">
            <a:off x="5832886" y="3960732"/>
            <a:ext cx="122" cy="720000"/>
          </a:xfrm>
          <a:prstGeom prst="line">
            <a:avLst/>
          </a:prstGeom>
          <a:ln w="38100">
            <a:solidFill>
              <a:schemeClr val="accent4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0C18C3-5E95-430D-B92A-19CC98D19FA3}"/>
              </a:ext>
            </a:extLst>
          </p:cNvPr>
          <p:cNvCxnSpPr/>
          <p:nvPr/>
        </p:nvCxnSpPr>
        <p:spPr>
          <a:xfrm>
            <a:off x="7861708" y="3960732"/>
            <a:ext cx="0" cy="720000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C56727-14BF-4284-87F5-984529F14965}"/>
              </a:ext>
            </a:extLst>
          </p:cNvPr>
          <p:cNvCxnSpPr/>
          <p:nvPr/>
        </p:nvCxnSpPr>
        <p:spPr>
          <a:xfrm>
            <a:off x="9890408" y="3960732"/>
            <a:ext cx="0" cy="720000"/>
          </a:xfrm>
          <a:prstGeom prst="line">
            <a:avLst/>
          </a:prstGeom>
          <a:ln w="38100">
            <a:solidFill>
              <a:schemeClr val="accent2"/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ACFBBE-D8CF-46F1-8C78-AC42130F9C37}"/>
              </a:ext>
            </a:extLst>
          </p:cNvPr>
          <p:cNvSpPr txBox="1"/>
          <p:nvPr/>
        </p:nvSpPr>
        <p:spPr>
          <a:xfrm>
            <a:off x="956774" y="1948559"/>
            <a:ext cx="163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793E7-0BC6-47F5-AA5E-3DAD05C270BF}"/>
              </a:ext>
            </a:extLst>
          </p:cNvPr>
          <p:cNvSpPr txBox="1"/>
          <p:nvPr/>
        </p:nvSpPr>
        <p:spPr>
          <a:xfrm>
            <a:off x="2985149" y="1948559"/>
            <a:ext cx="163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790FD-AFB3-4DCC-899D-70D6C74CD35C}"/>
              </a:ext>
            </a:extLst>
          </p:cNvPr>
          <p:cNvSpPr txBox="1"/>
          <p:nvPr/>
        </p:nvSpPr>
        <p:spPr>
          <a:xfrm>
            <a:off x="5013524" y="1948559"/>
            <a:ext cx="163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7558C5-2A13-49ED-A0F4-AAD8BB56AA94}"/>
              </a:ext>
            </a:extLst>
          </p:cNvPr>
          <p:cNvSpPr txBox="1"/>
          <p:nvPr/>
        </p:nvSpPr>
        <p:spPr>
          <a:xfrm>
            <a:off x="7041899" y="1948559"/>
            <a:ext cx="163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73F1C9-90AE-4A79-8879-4D31C809BA82}"/>
              </a:ext>
            </a:extLst>
          </p:cNvPr>
          <p:cNvSpPr txBox="1"/>
          <p:nvPr/>
        </p:nvSpPr>
        <p:spPr>
          <a:xfrm>
            <a:off x="9070275" y="1948559"/>
            <a:ext cx="1632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DFACB2-00EF-4F86-9B28-87AA2EDEAD6D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92606-2B0D-4E1F-B780-51D38071BF52}"/>
              </a:ext>
            </a:extLst>
          </p:cNvPr>
          <p:cNvGrpSpPr/>
          <p:nvPr/>
        </p:nvGrpSpPr>
        <p:grpSpPr>
          <a:xfrm>
            <a:off x="8914355" y="1774999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C60F81-DBB3-4138-97E7-48D0BAD24A85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BCD3DA-8EB6-425F-A878-2FBEE0F84505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AABC3-74D0-4486-B460-B043B6FB80E9}"/>
              </a:ext>
            </a:extLst>
          </p:cNvPr>
          <p:cNvGrpSpPr/>
          <p:nvPr/>
        </p:nvGrpSpPr>
        <p:grpSpPr>
          <a:xfrm>
            <a:off x="3365778" y="1727591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2B5F20-01EA-46A4-ACEE-854F39C20316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73CBA9-039E-4A41-87B2-BB08190D795F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F81AF7-563F-4AEA-8063-36FD75ACCA34}"/>
              </a:ext>
            </a:extLst>
          </p:cNvPr>
          <p:cNvGrpSpPr/>
          <p:nvPr/>
        </p:nvGrpSpPr>
        <p:grpSpPr>
          <a:xfrm>
            <a:off x="652435" y="3250257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909235-99E1-46C2-BB6C-A5D3FE4B6DD4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52E4E5-8990-476D-95AD-3E4045DAC427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C6A69-A27E-428B-953E-AD0D91B61FFE}"/>
              </a:ext>
            </a:extLst>
          </p:cNvPr>
          <p:cNvGrpSpPr/>
          <p:nvPr/>
        </p:nvGrpSpPr>
        <p:grpSpPr>
          <a:xfrm>
            <a:off x="7715866" y="5010662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5217CB-8457-472E-B70C-826FFC71369D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D2AC6-144A-4DC1-AF03-6F11ED080E85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0BDE022D-1050-48CA-B15B-B2058A6960E8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CE0534-B5EC-47FB-8885-DAF66580103D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1E8C5FE-A61A-42F4-997A-C8C9C8E5A271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0A117B4-BEC3-4E6A-BA92-EC16AA9E2262}"/>
              </a:ext>
            </a:extLst>
          </p:cNvPr>
          <p:cNvSpPr/>
          <p:nvPr/>
        </p:nvSpPr>
        <p:spPr>
          <a:xfrm rot="2700000">
            <a:off x="6209049" y="4968777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F5862410-45E4-4E55-A33D-7482E25219C5}"/>
              </a:ext>
            </a:extLst>
          </p:cNvPr>
          <p:cNvSpPr/>
          <p:nvPr/>
        </p:nvSpPr>
        <p:spPr>
          <a:xfrm flipH="1">
            <a:off x="6110127" y="3751507"/>
            <a:ext cx="452360" cy="37317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ardrop 1">
            <a:extLst>
              <a:ext uri="{FF2B5EF4-FFF2-40B4-BE49-F238E27FC236}">
                <a16:creationId xmlns:a16="http://schemas.microsoft.com/office/drawing/2014/main" id="{A8A507AD-374C-475F-B407-467A33659516}"/>
              </a:ext>
            </a:extLst>
          </p:cNvPr>
          <p:cNvSpPr/>
          <p:nvPr/>
        </p:nvSpPr>
        <p:spPr>
          <a:xfrm rot="18805991">
            <a:off x="7573532" y="2182774"/>
            <a:ext cx="447471" cy="44280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Donut 39">
            <a:extLst>
              <a:ext uri="{FF2B5EF4-FFF2-40B4-BE49-F238E27FC236}">
                <a16:creationId xmlns:a16="http://schemas.microsoft.com/office/drawing/2014/main" id="{76C74735-CC7E-4346-AC5A-4EA8337979C1}"/>
              </a:ext>
            </a:extLst>
          </p:cNvPr>
          <p:cNvSpPr/>
          <p:nvPr/>
        </p:nvSpPr>
        <p:spPr>
          <a:xfrm>
            <a:off x="4124714" y="3653254"/>
            <a:ext cx="442293" cy="4422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D1D95A23-9F14-4A5D-BEA1-9ECCC411B245}"/>
              </a:ext>
            </a:extLst>
          </p:cNvPr>
          <p:cNvSpPr/>
          <p:nvPr/>
        </p:nvSpPr>
        <p:spPr>
          <a:xfrm>
            <a:off x="6565748" y="547139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649883" y="23430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2A2AA2-B6E9-4A7C-8341-DF0B422BD4EE}"/>
              </a:ext>
            </a:extLst>
          </p:cNvPr>
          <p:cNvGrpSpPr/>
          <p:nvPr/>
        </p:nvGrpSpPr>
        <p:grpSpPr>
          <a:xfrm>
            <a:off x="2328862" y="1814614"/>
            <a:ext cx="4118226" cy="523797"/>
            <a:chOff x="1311030" y="1951389"/>
            <a:chExt cx="4118226" cy="5237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A081BD-C3B2-454F-8C38-35BA60DD2D27}"/>
                </a:ext>
              </a:extLst>
            </p:cNvPr>
            <p:cNvSpPr/>
            <p:nvPr/>
          </p:nvSpPr>
          <p:spPr>
            <a:xfrm>
              <a:off x="3099671" y="1958316"/>
              <a:ext cx="516870" cy="516870"/>
            </a:xfrm>
            <a:custGeom>
              <a:avLst/>
              <a:gdLst>
                <a:gd name="connsiteX0" fmla="*/ 0 w 923925"/>
                <a:gd name="connsiteY0" fmla="*/ 462915 h 923925"/>
                <a:gd name="connsiteX1" fmla="*/ 0 w 923925"/>
                <a:gd name="connsiteY1" fmla="*/ 148590 h 923925"/>
                <a:gd name="connsiteX2" fmla="*/ 148590 w 923925"/>
                <a:gd name="connsiteY2" fmla="*/ 0 h 923925"/>
                <a:gd name="connsiteX3" fmla="*/ 778193 w 923925"/>
                <a:gd name="connsiteY3" fmla="*/ 0 h 923925"/>
                <a:gd name="connsiteX4" fmla="*/ 925830 w 923925"/>
                <a:gd name="connsiteY4" fmla="*/ 145733 h 923925"/>
                <a:gd name="connsiteX5" fmla="*/ 925830 w 923925"/>
                <a:gd name="connsiteY5" fmla="*/ 779145 h 923925"/>
                <a:gd name="connsiteX6" fmla="*/ 780097 w 923925"/>
                <a:gd name="connsiteY6" fmla="*/ 924878 h 923925"/>
                <a:gd name="connsiteX7" fmla="*/ 146685 w 923925"/>
                <a:gd name="connsiteY7" fmla="*/ 924878 h 923925"/>
                <a:gd name="connsiteX8" fmla="*/ 953 w 923925"/>
                <a:gd name="connsiteY8" fmla="*/ 777240 h 923925"/>
                <a:gd name="connsiteX9" fmla="*/ 0 w 923925"/>
                <a:gd name="connsiteY9" fmla="*/ 462915 h 923925"/>
                <a:gd name="connsiteX10" fmla="*/ 493395 w 923925"/>
                <a:gd name="connsiteY10" fmla="*/ 678180 h 923925"/>
                <a:gd name="connsiteX11" fmla="*/ 493395 w 923925"/>
                <a:gd name="connsiteY11" fmla="*/ 799147 h 923925"/>
                <a:gd name="connsiteX12" fmla="*/ 521970 w 923925"/>
                <a:gd name="connsiteY12" fmla="*/ 826770 h 923925"/>
                <a:gd name="connsiteX13" fmla="*/ 578168 w 923925"/>
                <a:gd name="connsiteY13" fmla="*/ 826770 h 923925"/>
                <a:gd name="connsiteX14" fmla="*/ 608647 w 923925"/>
                <a:gd name="connsiteY14" fmla="*/ 797243 h 923925"/>
                <a:gd name="connsiteX15" fmla="*/ 608647 w 923925"/>
                <a:gd name="connsiteY15" fmla="*/ 561022 h 923925"/>
                <a:gd name="connsiteX16" fmla="*/ 639128 w 923925"/>
                <a:gd name="connsiteY16" fmla="*/ 531495 h 923925"/>
                <a:gd name="connsiteX17" fmla="*/ 685800 w 923925"/>
                <a:gd name="connsiteY17" fmla="*/ 531495 h 923925"/>
                <a:gd name="connsiteX18" fmla="*/ 710565 w 923925"/>
                <a:gd name="connsiteY18" fmla="*/ 510540 h 923925"/>
                <a:gd name="connsiteX19" fmla="*/ 720090 w 923925"/>
                <a:gd name="connsiteY19" fmla="*/ 440055 h 923925"/>
                <a:gd name="connsiteX20" fmla="*/ 703897 w 923925"/>
                <a:gd name="connsiteY20" fmla="*/ 421958 h 923925"/>
                <a:gd name="connsiteX21" fmla="*/ 634365 w 923925"/>
                <a:gd name="connsiteY21" fmla="*/ 421958 h 923925"/>
                <a:gd name="connsiteX22" fmla="*/ 607695 w 923925"/>
                <a:gd name="connsiteY22" fmla="*/ 394335 h 923925"/>
                <a:gd name="connsiteX23" fmla="*/ 607695 w 923925"/>
                <a:gd name="connsiteY23" fmla="*/ 340995 h 923925"/>
                <a:gd name="connsiteX24" fmla="*/ 658178 w 923925"/>
                <a:gd name="connsiteY24" fmla="*/ 286703 h 923925"/>
                <a:gd name="connsiteX25" fmla="*/ 702945 w 923925"/>
                <a:gd name="connsiteY25" fmla="*/ 286703 h 923925"/>
                <a:gd name="connsiteX26" fmla="*/ 724853 w 923925"/>
                <a:gd name="connsiteY26" fmla="*/ 266700 h 923925"/>
                <a:gd name="connsiteX27" fmla="*/ 724853 w 923925"/>
                <a:gd name="connsiteY27" fmla="*/ 208597 h 923925"/>
                <a:gd name="connsiteX28" fmla="*/ 703897 w 923925"/>
                <a:gd name="connsiteY28" fmla="*/ 186690 h 923925"/>
                <a:gd name="connsiteX29" fmla="*/ 617220 w 923925"/>
                <a:gd name="connsiteY29" fmla="*/ 186690 h 923925"/>
                <a:gd name="connsiteX30" fmla="*/ 499110 w 923925"/>
                <a:gd name="connsiteY30" fmla="*/ 290513 h 923925"/>
                <a:gd name="connsiteX31" fmla="*/ 495300 w 923925"/>
                <a:gd name="connsiteY31" fmla="*/ 399097 h 923925"/>
                <a:gd name="connsiteX32" fmla="*/ 471488 w 923925"/>
                <a:gd name="connsiteY32" fmla="*/ 422910 h 923925"/>
                <a:gd name="connsiteX33" fmla="*/ 411480 w 923925"/>
                <a:gd name="connsiteY33" fmla="*/ 422910 h 923925"/>
                <a:gd name="connsiteX34" fmla="*/ 395288 w 923925"/>
                <a:gd name="connsiteY34" fmla="*/ 438150 h 923925"/>
                <a:gd name="connsiteX35" fmla="*/ 395288 w 923925"/>
                <a:gd name="connsiteY35" fmla="*/ 511492 h 923925"/>
                <a:gd name="connsiteX36" fmla="*/ 417195 w 923925"/>
                <a:gd name="connsiteY36" fmla="*/ 532447 h 923925"/>
                <a:gd name="connsiteX37" fmla="*/ 470535 w 923925"/>
                <a:gd name="connsiteY37" fmla="*/ 532447 h 923925"/>
                <a:gd name="connsiteX38" fmla="*/ 495300 w 923925"/>
                <a:gd name="connsiteY38" fmla="*/ 557213 h 923925"/>
                <a:gd name="connsiteX39" fmla="*/ 493395 w 923925"/>
                <a:gd name="connsiteY39" fmla="*/ 678180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23925" h="923925">
                  <a:moveTo>
                    <a:pt x="0" y="462915"/>
                  </a:moveTo>
                  <a:cubicBezTo>
                    <a:pt x="0" y="358140"/>
                    <a:pt x="0" y="253365"/>
                    <a:pt x="0" y="148590"/>
                  </a:cubicBezTo>
                  <a:cubicBezTo>
                    <a:pt x="0" y="60008"/>
                    <a:pt x="60008" y="0"/>
                    <a:pt x="148590" y="0"/>
                  </a:cubicBezTo>
                  <a:cubicBezTo>
                    <a:pt x="358140" y="0"/>
                    <a:pt x="567690" y="0"/>
                    <a:pt x="778193" y="0"/>
                  </a:cubicBezTo>
                  <a:cubicBezTo>
                    <a:pt x="862965" y="0"/>
                    <a:pt x="925830" y="60960"/>
                    <a:pt x="925830" y="145733"/>
                  </a:cubicBezTo>
                  <a:cubicBezTo>
                    <a:pt x="926783" y="357188"/>
                    <a:pt x="926783" y="568643"/>
                    <a:pt x="925830" y="779145"/>
                  </a:cubicBezTo>
                  <a:cubicBezTo>
                    <a:pt x="925830" y="862965"/>
                    <a:pt x="862965" y="924878"/>
                    <a:pt x="780097" y="924878"/>
                  </a:cubicBezTo>
                  <a:cubicBezTo>
                    <a:pt x="568643" y="925830"/>
                    <a:pt x="357188" y="925830"/>
                    <a:pt x="146685" y="924878"/>
                  </a:cubicBezTo>
                  <a:cubicBezTo>
                    <a:pt x="60960" y="924878"/>
                    <a:pt x="953" y="862013"/>
                    <a:pt x="953" y="777240"/>
                  </a:cubicBezTo>
                  <a:cubicBezTo>
                    <a:pt x="0" y="672465"/>
                    <a:pt x="0" y="567690"/>
                    <a:pt x="0" y="462915"/>
                  </a:cubicBezTo>
                  <a:close/>
                  <a:moveTo>
                    <a:pt x="493395" y="678180"/>
                  </a:moveTo>
                  <a:cubicBezTo>
                    <a:pt x="493395" y="718185"/>
                    <a:pt x="494347" y="758190"/>
                    <a:pt x="493395" y="799147"/>
                  </a:cubicBezTo>
                  <a:cubicBezTo>
                    <a:pt x="492443" y="821055"/>
                    <a:pt x="501015" y="828675"/>
                    <a:pt x="521970" y="826770"/>
                  </a:cubicBezTo>
                  <a:cubicBezTo>
                    <a:pt x="540068" y="825818"/>
                    <a:pt x="559118" y="826770"/>
                    <a:pt x="578168" y="826770"/>
                  </a:cubicBezTo>
                  <a:cubicBezTo>
                    <a:pt x="607695" y="826770"/>
                    <a:pt x="608647" y="826770"/>
                    <a:pt x="608647" y="797243"/>
                  </a:cubicBezTo>
                  <a:cubicBezTo>
                    <a:pt x="608647" y="718185"/>
                    <a:pt x="608647" y="639128"/>
                    <a:pt x="608647" y="561022"/>
                  </a:cubicBezTo>
                  <a:cubicBezTo>
                    <a:pt x="608647" y="531495"/>
                    <a:pt x="608647" y="531495"/>
                    <a:pt x="639128" y="531495"/>
                  </a:cubicBezTo>
                  <a:cubicBezTo>
                    <a:pt x="654368" y="531495"/>
                    <a:pt x="670560" y="530543"/>
                    <a:pt x="685800" y="531495"/>
                  </a:cubicBezTo>
                  <a:cubicBezTo>
                    <a:pt x="701993" y="532447"/>
                    <a:pt x="708660" y="524828"/>
                    <a:pt x="710565" y="510540"/>
                  </a:cubicBezTo>
                  <a:cubicBezTo>
                    <a:pt x="713422" y="486728"/>
                    <a:pt x="716280" y="462915"/>
                    <a:pt x="720090" y="440055"/>
                  </a:cubicBezTo>
                  <a:cubicBezTo>
                    <a:pt x="721995" y="427672"/>
                    <a:pt x="717233" y="421958"/>
                    <a:pt x="703897" y="421958"/>
                  </a:cubicBezTo>
                  <a:cubicBezTo>
                    <a:pt x="681038" y="421958"/>
                    <a:pt x="658178" y="421005"/>
                    <a:pt x="634365" y="421958"/>
                  </a:cubicBezTo>
                  <a:cubicBezTo>
                    <a:pt x="613410" y="422910"/>
                    <a:pt x="606743" y="414338"/>
                    <a:pt x="607695" y="394335"/>
                  </a:cubicBezTo>
                  <a:cubicBezTo>
                    <a:pt x="608647" y="376238"/>
                    <a:pt x="607695" y="359092"/>
                    <a:pt x="607695" y="340995"/>
                  </a:cubicBezTo>
                  <a:cubicBezTo>
                    <a:pt x="608647" y="304800"/>
                    <a:pt x="622935" y="288608"/>
                    <a:pt x="658178" y="286703"/>
                  </a:cubicBezTo>
                  <a:cubicBezTo>
                    <a:pt x="673418" y="285750"/>
                    <a:pt x="687705" y="285750"/>
                    <a:pt x="702945" y="286703"/>
                  </a:cubicBezTo>
                  <a:cubicBezTo>
                    <a:pt x="718185" y="287655"/>
                    <a:pt x="724853" y="282892"/>
                    <a:pt x="724853" y="266700"/>
                  </a:cubicBezTo>
                  <a:cubicBezTo>
                    <a:pt x="723900" y="247650"/>
                    <a:pt x="723900" y="227647"/>
                    <a:pt x="724853" y="208597"/>
                  </a:cubicBezTo>
                  <a:cubicBezTo>
                    <a:pt x="724853" y="193358"/>
                    <a:pt x="719138" y="186690"/>
                    <a:pt x="703897" y="186690"/>
                  </a:cubicBezTo>
                  <a:cubicBezTo>
                    <a:pt x="675322" y="186690"/>
                    <a:pt x="645795" y="184785"/>
                    <a:pt x="617220" y="186690"/>
                  </a:cubicBezTo>
                  <a:cubicBezTo>
                    <a:pt x="556260" y="190500"/>
                    <a:pt x="511493" y="230505"/>
                    <a:pt x="499110" y="290513"/>
                  </a:cubicBezTo>
                  <a:cubicBezTo>
                    <a:pt x="491490" y="326708"/>
                    <a:pt x="495300" y="362903"/>
                    <a:pt x="495300" y="399097"/>
                  </a:cubicBezTo>
                  <a:cubicBezTo>
                    <a:pt x="495300" y="416242"/>
                    <a:pt x="488633" y="423863"/>
                    <a:pt x="471488" y="422910"/>
                  </a:cubicBezTo>
                  <a:cubicBezTo>
                    <a:pt x="451485" y="421958"/>
                    <a:pt x="431483" y="422910"/>
                    <a:pt x="411480" y="422910"/>
                  </a:cubicBezTo>
                  <a:cubicBezTo>
                    <a:pt x="400050" y="422910"/>
                    <a:pt x="395288" y="426720"/>
                    <a:pt x="395288" y="438150"/>
                  </a:cubicBezTo>
                  <a:cubicBezTo>
                    <a:pt x="396240" y="462915"/>
                    <a:pt x="396240" y="487680"/>
                    <a:pt x="395288" y="511492"/>
                  </a:cubicBezTo>
                  <a:cubicBezTo>
                    <a:pt x="395288" y="526733"/>
                    <a:pt x="401955" y="532447"/>
                    <a:pt x="417195" y="532447"/>
                  </a:cubicBezTo>
                  <a:cubicBezTo>
                    <a:pt x="435293" y="531495"/>
                    <a:pt x="453390" y="533400"/>
                    <a:pt x="470535" y="532447"/>
                  </a:cubicBezTo>
                  <a:cubicBezTo>
                    <a:pt x="489585" y="531495"/>
                    <a:pt x="495300" y="540068"/>
                    <a:pt x="495300" y="557213"/>
                  </a:cubicBezTo>
                  <a:cubicBezTo>
                    <a:pt x="493395" y="596265"/>
                    <a:pt x="493395" y="637222"/>
                    <a:pt x="493395" y="6781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C20E13-E5F9-4D94-B11D-5BF6BFAF653C}"/>
                </a:ext>
              </a:extLst>
            </p:cNvPr>
            <p:cNvSpPr/>
            <p:nvPr/>
          </p:nvSpPr>
          <p:spPr>
            <a:xfrm>
              <a:off x="4907057" y="1952987"/>
              <a:ext cx="522199" cy="522199"/>
            </a:xfrm>
            <a:custGeom>
              <a:avLst/>
              <a:gdLst>
                <a:gd name="connsiteX0" fmla="*/ 470535 w 933450"/>
                <a:gd name="connsiteY0" fmla="*/ 0 h 933450"/>
                <a:gd name="connsiteX1" fmla="*/ 782955 w 933450"/>
                <a:gd name="connsiteY1" fmla="*/ 0 h 933450"/>
                <a:gd name="connsiteX2" fmla="*/ 939165 w 933450"/>
                <a:gd name="connsiteY2" fmla="*/ 157163 h 933450"/>
                <a:gd name="connsiteX3" fmla="*/ 939165 w 933450"/>
                <a:gd name="connsiteY3" fmla="*/ 775335 h 933450"/>
                <a:gd name="connsiteX4" fmla="*/ 783907 w 933450"/>
                <a:gd name="connsiteY4" fmla="*/ 937260 h 933450"/>
                <a:gd name="connsiteX5" fmla="*/ 159068 w 933450"/>
                <a:gd name="connsiteY5" fmla="*/ 937260 h 933450"/>
                <a:gd name="connsiteX6" fmla="*/ 0 w 933450"/>
                <a:gd name="connsiteY6" fmla="*/ 773430 h 933450"/>
                <a:gd name="connsiteX7" fmla="*/ 0 w 933450"/>
                <a:gd name="connsiteY7" fmla="*/ 157163 h 933450"/>
                <a:gd name="connsiteX8" fmla="*/ 119063 w 933450"/>
                <a:gd name="connsiteY8" fmla="*/ 1905 h 933450"/>
                <a:gd name="connsiteX9" fmla="*/ 154305 w 933450"/>
                <a:gd name="connsiteY9" fmla="*/ 0 h 933450"/>
                <a:gd name="connsiteX10" fmla="*/ 470535 w 933450"/>
                <a:gd name="connsiteY10" fmla="*/ 0 h 933450"/>
                <a:gd name="connsiteX11" fmla="*/ 781050 w 933450"/>
                <a:gd name="connsiteY11" fmla="*/ 259080 h 933450"/>
                <a:gd name="connsiteX12" fmla="*/ 734377 w 933450"/>
                <a:gd name="connsiteY12" fmla="*/ 276225 h 933450"/>
                <a:gd name="connsiteX13" fmla="*/ 695325 w 933450"/>
                <a:gd name="connsiteY13" fmla="*/ 269558 h 933450"/>
                <a:gd name="connsiteX14" fmla="*/ 569595 w 933450"/>
                <a:gd name="connsiteY14" fmla="*/ 256223 h 933450"/>
                <a:gd name="connsiteX15" fmla="*/ 502920 w 933450"/>
                <a:gd name="connsiteY15" fmla="*/ 363855 h 933450"/>
                <a:gd name="connsiteX16" fmla="*/ 471488 w 933450"/>
                <a:gd name="connsiteY16" fmla="*/ 390525 h 933450"/>
                <a:gd name="connsiteX17" fmla="*/ 460057 w 933450"/>
                <a:gd name="connsiteY17" fmla="*/ 388620 h 933450"/>
                <a:gd name="connsiteX18" fmla="*/ 266700 w 933450"/>
                <a:gd name="connsiteY18" fmla="*/ 284798 h 933450"/>
                <a:gd name="connsiteX19" fmla="*/ 240982 w 933450"/>
                <a:gd name="connsiteY19" fmla="*/ 292418 h 933450"/>
                <a:gd name="connsiteX20" fmla="*/ 271463 w 933450"/>
                <a:gd name="connsiteY20" fmla="*/ 409575 h 933450"/>
                <a:gd name="connsiteX21" fmla="*/ 283845 w 933450"/>
                <a:gd name="connsiteY21" fmla="*/ 425768 h 933450"/>
                <a:gd name="connsiteX22" fmla="*/ 249555 w 933450"/>
                <a:gd name="connsiteY22" fmla="*/ 421958 h 933450"/>
                <a:gd name="connsiteX23" fmla="*/ 237172 w 933450"/>
                <a:gd name="connsiteY23" fmla="*/ 433388 h 933450"/>
                <a:gd name="connsiteX24" fmla="*/ 302895 w 933450"/>
                <a:gd name="connsiteY24" fmla="*/ 521018 h 933450"/>
                <a:gd name="connsiteX25" fmla="*/ 322897 w 933450"/>
                <a:gd name="connsiteY25" fmla="*/ 533400 h 933450"/>
                <a:gd name="connsiteX26" fmla="*/ 295275 w 933450"/>
                <a:gd name="connsiteY26" fmla="*/ 539115 h 933450"/>
                <a:gd name="connsiteX27" fmla="*/ 285750 w 933450"/>
                <a:gd name="connsiteY27" fmla="*/ 555308 h 933450"/>
                <a:gd name="connsiteX28" fmla="*/ 359093 w 933450"/>
                <a:gd name="connsiteY28" fmla="*/ 613410 h 933450"/>
                <a:gd name="connsiteX29" fmla="*/ 386715 w 933450"/>
                <a:gd name="connsiteY29" fmla="*/ 623888 h 933450"/>
                <a:gd name="connsiteX30" fmla="*/ 221932 w 933450"/>
                <a:gd name="connsiteY30" fmla="*/ 676275 h 933450"/>
                <a:gd name="connsiteX31" fmla="*/ 638175 w 933450"/>
                <a:gd name="connsiteY31" fmla="*/ 623888 h 933450"/>
                <a:gd name="connsiteX32" fmla="*/ 736282 w 933450"/>
                <a:gd name="connsiteY32" fmla="*/ 413385 h 933450"/>
                <a:gd name="connsiteX33" fmla="*/ 773430 w 933450"/>
                <a:gd name="connsiteY33" fmla="*/ 331470 h 933450"/>
                <a:gd name="connsiteX34" fmla="*/ 788670 w 933450"/>
                <a:gd name="connsiteY34" fmla="*/ 309563 h 933450"/>
                <a:gd name="connsiteX35" fmla="*/ 731520 w 933450"/>
                <a:gd name="connsiteY35" fmla="*/ 317183 h 933450"/>
                <a:gd name="connsiteX36" fmla="*/ 781050 w 933450"/>
                <a:gd name="connsiteY36" fmla="*/ 25908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33450" h="933450">
                  <a:moveTo>
                    <a:pt x="470535" y="0"/>
                  </a:moveTo>
                  <a:cubicBezTo>
                    <a:pt x="574357" y="0"/>
                    <a:pt x="679132" y="0"/>
                    <a:pt x="782955" y="0"/>
                  </a:cubicBezTo>
                  <a:cubicBezTo>
                    <a:pt x="881063" y="0"/>
                    <a:pt x="939165" y="59055"/>
                    <a:pt x="939165" y="157163"/>
                  </a:cubicBezTo>
                  <a:cubicBezTo>
                    <a:pt x="939165" y="362903"/>
                    <a:pt x="939165" y="569595"/>
                    <a:pt x="939165" y="775335"/>
                  </a:cubicBezTo>
                  <a:cubicBezTo>
                    <a:pt x="939165" y="875348"/>
                    <a:pt x="883920" y="936308"/>
                    <a:pt x="783907" y="937260"/>
                  </a:cubicBezTo>
                  <a:cubicBezTo>
                    <a:pt x="575310" y="939165"/>
                    <a:pt x="367665" y="939165"/>
                    <a:pt x="159068" y="937260"/>
                  </a:cubicBezTo>
                  <a:cubicBezTo>
                    <a:pt x="56197" y="936308"/>
                    <a:pt x="952" y="875348"/>
                    <a:pt x="0" y="773430"/>
                  </a:cubicBezTo>
                  <a:cubicBezTo>
                    <a:pt x="0" y="567690"/>
                    <a:pt x="0" y="362903"/>
                    <a:pt x="0" y="157163"/>
                  </a:cubicBezTo>
                  <a:cubicBezTo>
                    <a:pt x="0" y="75248"/>
                    <a:pt x="45720" y="16193"/>
                    <a:pt x="119063" y="1905"/>
                  </a:cubicBezTo>
                  <a:cubicBezTo>
                    <a:pt x="130493" y="0"/>
                    <a:pt x="142875" y="0"/>
                    <a:pt x="154305" y="0"/>
                  </a:cubicBezTo>
                  <a:cubicBezTo>
                    <a:pt x="260985" y="0"/>
                    <a:pt x="365760" y="0"/>
                    <a:pt x="470535" y="0"/>
                  </a:cubicBezTo>
                  <a:close/>
                  <a:moveTo>
                    <a:pt x="781050" y="259080"/>
                  </a:moveTo>
                  <a:cubicBezTo>
                    <a:pt x="762952" y="265748"/>
                    <a:pt x="748665" y="270510"/>
                    <a:pt x="734377" y="276225"/>
                  </a:cubicBezTo>
                  <a:cubicBezTo>
                    <a:pt x="720090" y="281940"/>
                    <a:pt x="708660" y="280035"/>
                    <a:pt x="695325" y="269558"/>
                  </a:cubicBezTo>
                  <a:cubicBezTo>
                    <a:pt x="656272" y="240030"/>
                    <a:pt x="614363" y="234315"/>
                    <a:pt x="569595" y="256223"/>
                  </a:cubicBezTo>
                  <a:cubicBezTo>
                    <a:pt x="524827" y="278130"/>
                    <a:pt x="503872" y="314325"/>
                    <a:pt x="502920" y="363855"/>
                  </a:cubicBezTo>
                  <a:cubicBezTo>
                    <a:pt x="501968" y="394335"/>
                    <a:pt x="502920" y="394335"/>
                    <a:pt x="471488" y="390525"/>
                  </a:cubicBezTo>
                  <a:cubicBezTo>
                    <a:pt x="467677" y="390525"/>
                    <a:pt x="463868" y="389573"/>
                    <a:pt x="460057" y="388620"/>
                  </a:cubicBezTo>
                  <a:cubicBezTo>
                    <a:pt x="384810" y="375285"/>
                    <a:pt x="320040" y="340995"/>
                    <a:pt x="266700" y="284798"/>
                  </a:cubicBezTo>
                  <a:cubicBezTo>
                    <a:pt x="250507" y="268605"/>
                    <a:pt x="246697" y="269558"/>
                    <a:pt x="240982" y="292418"/>
                  </a:cubicBezTo>
                  <a:cubicBezTo>
                    <a:pt x="230505" y="337185"/>
                    <a:pt x="239077" y="376238"/>
                    <a:pt x="271463" y="409575"/>
                  </a:cubicBezTo>
                  <a:cubicBezTo>
                    <a:pt x="276225" y="414338"/>
                    <a:pt x="282893" y="416243"/>
                    <a:pt x="283845" y="425768"/>
                  </a:cubicBezTo>
                  <a:cubicBezTo>
                    <a:pt x="271463" y="429578"/>
                    <a:pt x="260985" y="424815"/>
                    <a:pt x="249555" y="421958"/>
                  </a:cubicBezTo>
                  <a:cubicBezTo>
                    <a:pt x="237172" y="418148"/>
                    <a:pt x="235268" y="421958"/>
                    <a:pt x="237172" y="433388"/>
                  </a:cubicBezTo>
                  <a:cubicBezTo>
                    <a:pt x="243840" y="474345"/>
                    <a:pt x="267652" y="501968"/>
                    <a:pt x="302895" y="521018"/>
                  </a:cubicBezTo>
                  <a:cubicBezTo>
                    <a:pt x="309563" y="524828"/>
                    <a:pt x="319088" y="524828"/>
                    <a:pt x="322897" y="533400"/>
                  </a:cubicBezTo>
                  <a:cubicBezTo>
                    <a:pt x="315277" y="541973"/>
                    <a:pt x="304800" y="539115"/>
                    <a:pt x="295275" y="539115"/>
                  </a:cubicBezTo>
                  <a:cubicBezTo>
                    <a:pt x="281940" y="539115"/>
                    <a:pt x="279082" y="543878"/>
                    <a:pt x="285750" y="555308"/>
                  </a:cubicBezTo>
                  <a:cubicBezTo>
                    <a:pt x="301943" y="584835"/>
                    <a:pt x="326707" y="603885"/>
                    <a:pt x="359093" y="613410"/>
                  </a:cubicBezTo>
                  <a:cubicBezTo>
                    <a:pt x="367665" y="616268"/>
                    <a:pt x="378143" y="614363"/>
                    <a:pt x="386715" y="623888"/>
                  </a:cubicBezTo>
                  <a:cubicBezTo>
                    <a:pt x="339090" y="661988"/>
                    <a:pt x="283845" y="675323"/>
                    <a:pt x="221932" y="676275"/>
                  </a:cubicBezTo>
                  <a:cubicBezTo>
                    <a:pt x="356235" y="753428"/>
                    <a:pt x="535305" y="730568"/>
                    <a:pt x="638175" y="623888"/>
                  </a:cubicBezTo>
                  <a:cubicBezTo>
                    <a:pt x="694372" y="564833"/>
                    <a:pt x="728663" y="495300"/>
                    <a:pt x="736282" y="413385"/>
                  </a:cubicBezTo>
                  <a:cubicBezTo>
                    <a:pt x="739140" y="381000"/>
                    <a:pt x="741997" y="350520"/>
                    <a:pt x="773430" y="331470"/>
                  </a:cubicBezTo>
                  <a:cubicBezTo>
                    <a:pt x="780097" y="327660"/>
                    <a:pt x="786765" y="320040"/>
                    <a:pt x="788670" y="309563"/>
                  </a:cubicBezTo>
                  <a:cubicBezTo>
                    <a:pt x="770572" y="310515"/>
                    <a:pt x="755332" y="321945"/>
                    <a:pt x="731520" y="317183"/>
                  </a:cubicBezTo>
                  <a:cubicBezTo>
                    <a:pt x="754380" y="300038"/>
                    <a:pt x="770572" y="283845"/>
                    <a:pt x="781050" y="25908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C0BB0D-FDEC-43E0-834E-A73CA1F388CE}"/>
                </a:ext>
              </a:extLst>
            </p:cNvPr>
            <p:cNvSpPr/>
            <p:nvPr/>
          </p:nvSpPr>
          <p:spPr>
            <a:xfrm>
              <a:off x="1900996" y="1958316"/>
              <a:ext cx="516870" cy="516870"/>
            </a:xfrm>
            <a:custGeom>
              <a:avLst/>
              <a:gdLst>
                <a:gd name="connsiteX0" fmla="*/ 1134 w 923925"/>
                <a:gd name="connsiteY0" fmla="*/ 464829 h 923925"/>
                <a:gd name="connsiteX1" fmla="*/ 181 w 923925"/>
                <a:gd name="connsiteY1" fmla="*/ 167649 h 923925"/>
                <a:gd name="connsiteX2" fmla="*/ 168774 w 923925"/>
                <a:gd name="connsiteY2" fmla="*/ 9 h 923925"/>
                <a:gd name="connsiteX3" fmla="*/ 612639 w 923925"/>
                <a:gd name="connsiteY3" fmla="*/ 962 h 923925"/>
                <a:gd name="connsiteX4" fmla="*/ 786946 w 923925"/>
                <a:gd name="connsiteY4" fmla="*/ 2867 h 923925"/>
                <a:gd name="connsiteX5" fmla="*/ 927917 w 923925"/>
                <a:gd name="connsiteY5" fmla="*/ 158124 h 923925"/>
                <a:gd name="connsiteX6" fmla="*/ 927917 w 923925"/>
                <a:gd name="connsiteY6" fmla="*/ 660092 h 923925"/>
                <a:gd name="connsiteX7" fmla="*/ 927917 w 923925"/>
                <a:gd name="connsiteY7" fmla="*/ 762962 h 923925"/>
                <a:gd name="connsiteX8" fmla="*/ 762181 w 923925"/>
                <a:gd name="connsiteY8" fmla="*/ 928697 h 923925"/>
                <a:gd name="connsiteX9" fmla="*/ 336414 w 923925"/>
                <a:gd name="connsiteY9" fmla="*/ 928697 h 923925"/>
                <a:gd name="connsiteX10" fmla="*/ 128769 w 923925"/>
                <a:gd name="connsiteY10" fmla="*/ 925839 h 923925"/>
                <a:gd name="connsiteX11" fmla="*/ 2086 w 923925"/>
                <a:gd name="connsiteY11" fmla="*/ 787727 h 923925"/>
                <a:gd name="connsiteX12" fmla="*/ 1134 w 923925"/>
                <a:gd name="connsiteY12" fmla="*/ 464829 h 923925"/>
                <a:gd name="connsiteX13" fmla="*/ 1134 w 923925"/>
                <a:gd name="connsiteY13" fmla="*/ 464829 h 923925"/>
                <a:gd name="connsiteX14" fmla="*/ 443094 w 923925"/>
                <a:gd name="connsiteY14" fmla="*/ 180032 h 923925"/>
                <a:gd name="connsiteX15" fmla="*/ 235449 w 923925"/>
                <a:gd name="connsiteY15" fmla="*/ 274329 h 923925"/>
                <a:gd name="connsiteX16" fmla="*/ 160201 w 923925"/>
                <a:gd name="connsiteY16" fmla="*/ 532457 h 923925"/>
                <a:gd name="connsiteX17" fmla="*/ 307839 w 923925"/>
                <a:gd name="connsiteY17" fmla="*/ 737244 h 923925"/>
                <a:gd name="connsiteX18" fmla="*/ 327842 w 923925"/>
                <a:gd name="connsiteY18" fmla="*/ 731529 h 923925"/>
                <a:gd name="connsiteX19" fmla="*/ 366894 w 923925"/>
                <a:gd name="connsiteY19" fmla="*/ 548649 h 923925"/>
                <a:gd name="connsiteX20" fmla="*/ 366894 w 923925"/>
                <a:gd name="connsiteY20" fmla="*/ 498167 h 923925"/>
                <a:gd name="connsiteX21" fmla="*/ 388801 w 923925"/>
                <a:gd name="connsiteY21" fmla="*/ 406727 h 923925"/>
                <a:gd name="connsiteX22" fmla="*/ 442142 w 923925"/>
                <a:gd name="connsiteY22" fmla="*/ 395297 h 923925"/>
                <a:gd name="connsiteX23" fmla="*/ 466906 w 923925"/>
                <a:gd name="connsiteY23" fmla="*/ 442922 h 923925"/>
                <a:gd name="connsiteX24" fmla="*/ 456429 w 923925"/>
                <a:gd name="connsiteY24" fmla="*/ 490547 h 923925"/>
                <a:gd name="connsiteX25" fmla="*/ 443094 w 923925"/>
                <a:gd name="connsiteY25" fmla="*/ 535314 h 923925"/>
                <a:gd name="connsiteX26" fmla="*/ 455476 w 923925"/>
                <a:gd name="connsiteY26" fmla="*/ 588654 h 923925"/>
                <a:gd name="connsiteX27" fmla="*/ 514531 w 923925"/>
                <a:gd name="connsiteY27" fmla="*/ 591512 h 923925"/>
                <a:gd name="connsiteX28" fmla="*/ 558346 w 923925"/>
                <a:gd name="connsiteY28" fmla="*/ 541982 h 923925"/>
                <a:gd name="connsiteX29" fmla="*/ 577396 w 923925"/>
                <a:gd name="connsiteY29" fmla="*/ 423872 h 923925"/>
                <a:gd name="connsiteX30" fmla="*/ 547869 w 923925"/>
                <a:gd name="connsiteY30" fmla="*/ 362912 h 923925"/>
                <a:gd name="connsiteX31" fmla="*/ 332604 w 923925"/>
                <a:gd name="connsiteY31" fmla="*/ 396249 h 923925"/>
                <a:gd name="connsiteX32" fmla="*/ 330699 w 923925"/>
                <a:gd name="connsiteY32" fmla="*/ 528647 h 923925"/>
                <a:gd name="connsiteX33" fmla="*/ 324031 w 923925"/>
                <a:gd name="connsiteY33" fmla="*/ 575319 h 923925"/>
                <a:gd name="connsiteX34" fmla="*/ 288789 w 923925"/>
                <a:gd name="connsiteY34" fmla="*/ 564842 h 923925"/>
                <a:gd name="connsiteX35" fmla="*/ 248784 w 923925"/>
                <a:gd name="connsiteY35" fmla="*/ 476259 h 923925"/>
                <a:gd name="connsiteX36" fmla="*/ 430711 w 923925"/>
                <a:gd name="connsiteY36" fmla="*/ 273377 h 923925"/>
                <a:gd name="connsiteX37" fmla="*/ 619306 w 923925"/>
                <a:gd name="connsiteY37" fmla="*/ 340052 h 923925"/>
                <a:gd name="connsiteX38" fmla="*/ 589779 w 923925"/>
                <a:gd name="connsiteY38" fmla="*/ 618182 h 923925"/>
                <a:gd name="connsiteX39" fmla="*/ 431664 w 923925"/>
                <a:gd name="connsiteY39" fmla="*/ 631517 h 923925"/>
                <a:gd name="connsiteX40" fmla="*/ 415471 w 923925"/>
                <a:gd name="connsiteY40" fmla="*/ 640089 h 923925"/>
                <a:gd name="connsiteX41" fmla="*/ 383086 w 923925"/>
                <a:gd name="connsiteY41" fmla="*/ 739149 h 923925"/>
                <a:gd name="connsiteX42" fmla="*/ 396421 w 923925"/>
                <a:gd name="connsiteY42" fmla="*/ 764867 h 923925"/>
                <a:gd name="connsiteX43" fmla="*/ 748846 w 923925"/>
                <a:gd name="connsiteY43" fmla="*/ 448637 h 923925"/>
                <a:gd name="connsiteX44" fmla="*/ 443094 w 923925"/>
                <a:gd name="connsiteY44" fmla="*/ 180032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23925" h="923925">
                  <a:moveTo>
                    <a:pt x="1134" y="464829"/>
                  </a:moveTo>
                  <a:cubicBezTo>
                    <a:pt x="1134" y="365769"/>
                    <a:pt x="3991" y="266709"/>
                    <a:pt x="181" y="167649"/>
                  </a:cubicBezTo>
                  <a:cubicBezTo>
                    <a:pt x="-3629" y="73352"/>
                    <a:pt x="52569" y="-943"/>
                    <a:pt x="168774" y="9"/>
                  </a:cubicBezTo>
                  <a:cubicBezTo>
                    <a:pt x="316411" y="1914"/>
                    <a:pt x="465001" y="9"/>
                    <a:pt x="612639" y="962"/>
                  </a:cubicBezTo>
                  <a:cubicBezTo>
                    <a:pt x="670742" y="962"/>
                    <a:pt x="728844" y="-1896"/>
                    <a:pt x="786946" y="2867"/>
                  </a:cubicBezTo>
                  <a:cubicBezTo>
                    <a:pt x="876481" y="10487"/>
                    <a:pt x="926964" y="67637"/>
                    <a:pt x="927917" y="158124"/>
                  </a:cubicBezTo>
                  <a:cubicBezTo>
                    <a:pt x="927917" y="325764"/>
                    <a:pt x="927917" y="492452"/>
                    <a:pt x="927917" y="660092"/>
                  </a:cubicBezTo>
                  <a:cubicBezTo>
                    <a:pt x="927917" y="694382"/>
                    <a:pt x="927917" y="728672"/>
                    <a:pt x="927917" y="762962"/>
                  </a:cubicBezTo>
                  <a:cubicBezTo>
                    <a:pt x="927917" y="869642"/>
                    <a:pt x="869814" y="928697"/>
                    <a:pt x="762181" y="928697"/>
                  </a:cubicBezTo>
                  <a:cubicBezTo>
                    <a:pt x="620259" y="928697"/>
                    <a:pt x="478336" y="929649"/>
                    <a:pt x="336414" y="928697"/>
                  </a:cubicBezTo>
                  <a:cubicBezTo>
                    <a:pt x="266881" y="928697"/>
                    <a:pt x="198301" y="932507"/>
                    <a:pt x="128769" y="925839"/>
                  </a:cubicBezTo>
                  <a:cubicBezTo>
                    <a:pt x="57331" y="919172"/>
                    <a:pt x="3039" y="861069"/>
                    <a:pt x="2086" y="787727"/>
                  </a:cubicBezTo>
                  <a:cubicBezTo>
                    <a:pt x="181" y="681047"/>
                    <a:pt x="1134" y="572462"/>
                    <a:pt x="1134" y="464829"/>
                  </a:cubicBezTo>
                  <a:cubicBezTo>
                    <a:pt x="1134" y="464829"/>
                    <a:pt x="1134" y="464829"/>
                    <a:pt x="1134" y="464829"/>
                  </a:cubicBezTo>
                  <a:close/>
                  <a:moveTo>
                    <a:pt x="443094" y="180032"/>
                  </a:moveTo>
                  <a:cubicBezTo>
                    <a:pt x="364989" y="178127"/>
                    <a:pt x="292599" y="212417"/>
                    <a:pt x="235449" y="274329"/>
                  </a:cubicBezTo>
                  <a:cubicBezTo>
                    <a:pt x="167821" y="346719"/>
                    <a:pt x="142104" y="434349"/>
                    <a:pt x="160201" y="532457"/>
                  </a:cubicBezTo>
                  <a:cubicBezTo>
                    <a:pt x="177346" y="622944"/>
                    <a:pt x="227829" y="691524"/>
                    <a:pt x="307839" y="737244"/>
                  </a:cubicBezTo>
                  <a:cubicBezTo>
                    <a:pt x="315459" y="741054"/>
                    <a:pt x="325936" y="750579"/>
                    <a:pt x="327842" y="731529"/>
                  </a:cubicBezTo>
                  <a:cubicBezTo>
                    <a:pt x="333556" y="668664"/>
                    <a:pt x="352606" y="609609"/>
                    <a:pt x="366894" y="548649"/>
                  </a:cubicBezTo>
                  <a:cubicBezTo>
                    <a:pt x="370704" y="531504"/>
                    <a:pt x="371656" y="515312"/>
                    <a:pt x="366894" y="498167"/>
                  </a:cubicBezTo>
                  <a:cubicBezTo>
                    <a:pt x="358321" y="464829"/>
                    <a:pt x="364036" y="432444"/>
                    <a:pt x="388801" y="406727"/>
                  </a:cubicBezTo>
                  <a:cubicBezTo>
                    <a:pt x="404042" y="391487"/>
                    <a:pt x="422139" y="386724"/>
                    <a:pt x="442142" y="395297"/>
                  </a:cubicBezTo>
                  <a:cubicBezTo>
                    <a:pt x="462144" y="403869"/>
                    <a:pt x="469764" y="422919"/>
                    <a:pt x="466906" y="442922"/>
                  </a:cubicBezTo>
                  <a:cubicBezTo>
                    <a:pt x="465001" y="459114"/>
                    <a:pt x="460239" y="475307"/>
                    <a:pt x="456429" y="490547"/>
                  </a:cubicBezTo>
                  <a:cubicBezTo>
                    <a:pt x="452619" y="505787"/>
                    <a:pt x="446904" y="520074"/>
                    <a:pt x="443094" y="535314"/>
                  </a:cubicBezTo>
                  <a:cubicBezTo>
                    <a:pt x="438331" y="555317"/>
                    <a:pt x="437379" y="574367"/>
                    <a:pt x="455476" y="588654"/>
                  </a:cubicBezTo>
                  <a:cubicBezTo>
                    <a:pt x="474526" y="602942"/>
                    <a:pt x="494529" y="601037"/>
                    <a:pt x="514531" y="591512"/>
                  </a:cubicBezTo>
                  <a:cubicBezTo>
                    <a:pt x="535486" y="581034"/>
                    <a:pt x="548821" y="562937"/>
                    <a:pt x="558346" y="541982"/>
                  </a:cubicBezTo>
                  <a:cubicBezTo>
                    <a:pt x="575492" y="504834"/>
                    <a:pt x="580254" y="464829"/>
                    <a:pt x="577396" y="423872"/>
                  </a:cubicBezTo>
                  <a:cubicBezTo>
                    <a:pt x="575492" y="400059"/>
                    <a:pt x="565014" y="380057"/>
                    <a:pt x="547869" y="362912"/>
                  </a:cubicBezTo>
                  <a:cubicBezTo>
                    <a:pt x="488814" y="306714"/>
                    <a:pt x="373561" y="323859"/>
                    <a:pt x="332604" y="396249"/>
                  </a:cubicBezTo>
                  <a:cubicBezTo>
                    <a:pt x="307839" y="439112"/>
                    <a:pt x="302124" y="483879"/>
                    <a:pt x="330699" y="528647"/>
                  </a:cubicBezTo>
                  <a:cubicBezTo>
                    <a:pt x="341176" y="544839"/>
                    <a:pt x="336414" y="563889"/>
                    <a:pt x="324031" y="575319"/>
                  </a:cubicBezTo>
                  <a:cubicBezTo>
                    <a:pt x="311649" y="586749"/>
                    <a:pt x="299267" y="573414"/>
                    <a:pt x="288789" y="564842"/>
                  </a:cubicBezTo>
                  <a:cubicBezTo>
                    <a:pt x="261166" y="541982"/>
                    <a:pt x="249736" y="510549"/>
                    <a:pt x="248784" y="476259"/>
                  </a:cubicBezTo>
                  <a:cubicBezTo>
                    <a:pt x="243069" y="372437"/>
                    <a:pt x="324031" y="284807"/>
                    <a:pt x="430711" y="273377"/>
                  </a:cubicBezTo>
                  <a:cubicBezTo>
                    <a:pt x="505006" y="265757"/>
                    <a:pt x="568824" y="282902"/>
                    <a:pt x="619306" y="340052"/>
                  </a:cubicBezTo>
                  <a:cubicBezTo>
                    <a:pt x="686934" y="417204"/>
                    <a:pt x="656454" y="563889"/>
                    <a:pt x="589779" y="618182"/>
                  </a:cubicBezTo>
                  <a:cubicBezTo>
                    <a:pt x="538344" y="660092"/>
                    <a:pt x="489767" y="664854"/>
                    <a:pt x="431664" y="631517"/>
                  </a:cubicBezTo>
                  <a:cubicBezTo>
                    <a:pt x="419281" y="623897"/>
                    <a:pt x="418329" y="631517"/>
                    <a:pt x="415471" y="640089"/>
                  </a:cubicBezTo>
                  <a:cubicBezTo>
                    <a:pt x="406899" y="673427"/>
                    <a:pt x="401184" y="708669"/>
                    <a:pt x="383086" y="739149"/>
                  </a:cubicBezTo>
                  <a:cubicBezTo>
                    <a:pt x="372609" y="756294"/>
                    <a:pt x="378324" y="762009"/>
                    <a:pt x="396421" y="764867"/>
                  </a:cubicBezTo>
                  <a:cubicBezTo>
                    <a:pt x="599304" y="801062"/>
                    <a:pt x="766944" y="637232"/>
                    <a:pt x="748846" y="448637"/>
                  </a:cubicBezTo>
                  <a:cubicBezTo>
                    <a:pt x="732654" y="292427"/>
                    <a:pt x="609781" y="179079"/>
                    <a:pt x="443094" y="18003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F9E44B7-7EB2-45B4-9038-97D31F85B68E}"/>
                </a:ext>
              </a:extLst>
            </p:cNvPr>
            <p:cNvSpPr/>
            <p:nvPr/>
          </p:nvSpPr>
          <p:spPr>
            <a:xfrm>
              <a:off x="4298289" y="1951389"/>
              <a:ext cx="526328" cy="523797"/>
            </a:xfrm>
            <a:custGeom>
              <a:avLst/>
              <a:gdLst>
                <a:gd name="connsiteX0" fmla="*/ 677823 w 940832"/>
                <a:gd name="connsiteY0" fmla="*/ 434340 h 936308"/>
                <a:gd name="connsiteX1" fmla="*/ 691276 w 940832"/>
                <a:gd name="connsiteY1" fmla="*/ 454342 h 936308"/>
                <a:gd name="connsiteX2" fmla="*/ 691276 w 940832"/>
                <a:gd name="connsiteY2" fmla="*/ 661987 h 936308"/>
                <a:gd name="connsiteX3" fmla="*/ 657939 w 940832"/>
                <a:gd name="connsiteY3" fmla="*/ 691515 h 936308"/>
                <a:gd name="connsiteX4" fmla="*/ 476964 w 940832"/>
                <a:gd name="connsiteY4" fmla="*/ 691515 h 936308"/>
                <a:gd name="connsiteX5" fmla="*/ 300751 w 940832"/>
                <a:gd name="connsiteY5" fmla="*/ 691515 h 936308"/>
                <a:gd name="connsiteX6" fmla="*/ 264557 w 940832"/>
                <a:gd name="connsiteY6" fmla="*/ 656272 h 936308"/>
                <a:gd name="connsiteX7" fmla="*/ 264557 w 940832"/>
                <a:gd name="connsiteY7" fmla="*/ 460057 h 936308"/>
                <a:gd name="connsiteX8" fmla="*/ 273129 w 940832"/>
                <a:gd name="connsiteY8" fmla="*/ 437197 h 936308"/>
                <a:gd name="connsiteX9" fmla="*/ 312182 w 940832"/>
                <a:gd name="connsiteY9" fmla="*/ 438150 h 936308"/>
                <a:gd name="connsiteX10" fmla="*/ 315039 w 940832"/>
                <a:gd name="connsiteY10" fmla="*/ 456247 h 936308"/>
                <a:gd name="connsiteX11" fmla="*/ 416957 w 940832"/>
                <a:gd name="connsiteY11" fmla="*/ 634365 h 936308"/>
                <a:gd name="connsiteX12" fmla="*/ 618886 w 940832"/>
                <a:gd name="connsiteY12" fmla="*/ 568642 h 936308"/>
                <a:gd name="connsiteX13" fmla="*/ 640794 w 940832"/>
                <a:gd name="connsiteY13" fmla="*/ 457200 h 936308"/>
                <a:gd name="connsiteX14" fmla="*/ 655082 w 940832"/>
                <a:gd name="connsiteY14" fmla="*/ 434340 h 936308"/>
                <a:gd name="connsiteX15" fmla="*/ 677823 w 940832"/>
                <a:gd name="connsiteY15" fmla="*/ 434340 h 936308"/>
                <a:gd name="connsiteX16" fmla="*/ 479821 w 940832"/>
                <a:gd name="connsiteY16" fmla="*/ 370522 h 936308"/>
                <a:gd name="connsiteX17" fmla="*/ 588406 w 940832"/>
                <a:gd name="connsiteY17" fmla="*/ 479107 h 936308"/>
                <a:gd name="connsiteX18" fmla="*/ 477916 w 940832"/>
                <a:gd name="connsiteY18" fmla="*/ 586740 h 936308"/>
                <a:gd name="connsiteX19" fmla="*/ 367426 w 940832"/>
                <a:gd name="connsiteY19" fmla="*/ 478155 h 936308"/>
                <a:gd name="connsiteX20" fmla="*/ 479821 w 940832"/>
                <a:gd name="connsiteY20" fmla="*/ 370522 h 936308"/>
                <a:gd name="connsiteX21" fmla="*/ 628412 w 940832"/>
                <a:gd name="connsiteY21" fmla="*/ 264795 h 936308"/>
                <a:gd name="connsiteX22" fmla="*/ 648414 w 940832"/>
                <a:gd name="connsiteY22" fmla="*/ 264795 h 936308"/>
                <a:gd name="connsiteX23" fmla="*/ 690324 w 940832"/>
                <a:gd name="connsiteY23" fmla="*/ 308610 h 936308"/>
                <a:gd name="connsiteX24" fmla="*/ 690324 w 940832"/>
                <a:gd name="connsiteY24" fmla="*/ 320040 h 936308"/>
                <a:gd name="connsiteX25" fmla="*/ 631270 w 940832"/>
                <a:gd name="connsiteY25" fmla="*/ 378143 h 936308"/>
                <a:gd name="connsiteX26" fmla="*/ 573167 w 940832"/>
                <a:gd name="connsiteY26" fmla="*/ 320992 h 936308"/>
                <a:gd name="connsiteX27" fmla="*/ 628412 w 940832"/>
                <a:gd name="connsiteY27" fmla="*/ 264795 h 936308"/>
                <a:gd name="connsiteX28" fmla="*/ 282654 w 940832"/>
                <a:gd name="connsiteY28" fmla="*/ 212408 h 936308"/>
                <a:gd name="connsiteX29" fmla="*/ 207407 w 940832"/>
                <a:gd name="connsiteY29" fmla="*/ 286703 h 936308"/>
                <a:gd name="connsiteX30" fmla="*/ 207407 w 940832"/>
                <a:gd name="connsiteY30" fmla="*/ 672465 h 936308"/>
                <a:gd name="connsiteX31" fmla="*/ 281702 w 940832"/>
                <a:gd name="connsiteY31" fmla="*/ 746760 h 936308"/>
                <a:gd name="connsiteX32" fmla="*/ 476012 w 940832"/>
                <a:gd name="connsiteY32" fmla="*/ 746760 h 936308"/>
                <a:gd name="connsiteX33" fmla="*/ 670322 w 940832"/>
                <a:gd name="connsiteY33" fmla="*/ 746760 h 936308"/>
                <a:gd name="connsiteX34" fmla="*/ 745570 w 940832"/>
                <a:gd name="connsiteY34" fmla="*/ 671513 h 936308"/>
                <a:gd name="connsiteX35" fmla="*/ 745570 w 940832"/>
                <a:gd name="connsiteY35" fmla="*/ 287655 h 936308"/>
                <a:gd name="connsiteX36" fmla="*/ 671274 w 940832"/>
                <a:gd name="connsiteY36" fmla="*/ 212408 h 936308"/>
                <a:gd name="connsiteX37" fmla="*/ 282654 w 940832"/>
                <a:gd name="connsiteY37" fmla="*/ 212408 h 936308"/>
                <a:gd name="connsiteX38" fmla="*/ 153114 w 940832"/>
                <a:gd name="connsiteY38" fmla="*/ 0 h 936308"/>
                <a:gd name="connsiteX39" fmla="*/ 789385 w 940832"/>
                <a:gd name="connsiteY39" fmla="*/ 0 h 936308"/>
                <a:gd name="connsiteX40" fmla="*/ 939880 w 940832"/>
                <a:gd name="connsiteY40" fmla="*/ 149543 h 936308"/>
                <a:gd name="connsiteX41" fmla="*/ 940832 w 940832"/>
                <a:gd name="connsiteY41" fmla="*/ 783908 h 936308"/>
                <a:gd name="connsiteX42" fmla="*/ 787480 w 940832"/>
                <a:gd name="connsiteY42" fmla="*/ 936308 h 936308"/>
                <a:gd name="connsiteX43" fmla="*/ 470297 w 940832"/>
                <a:gd name="connsiteY43" fmla="*/ 936308 h 936308"/>
                <a:gd name="connsiteX44" fmla="*/ 153114 w 940832"/>
                <a:gd name="connsiteY44" fmla="*/ 936308 h 936308"/>
                <a:gd name="connsiteX45" fmla="*/ 714 w 940832"/>
                <a:gd name="connsiteY45" fmla="*/ 784860 h 936308"/>
                <a:gd name="connsiteX46" fmla="*/ 714 w 940832"/>
                <a:gd name="connsiteY46" fmla="*/ 151448 h 936308"/>
                <a:gd name="connsiteX47" fmla="*/ 153114 w 940832"/>
                <a:gd name="connsiteY47" fmla="*/ 0 h 9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40832" h="936308">
                  <a:moveTo>
                    <a:pt x="677823" y="434340"/>
                  </a:moveTo>
                  <a:cubicBezTo>
                    <a:pt x="684847" y="435769"/>
                    <a:pt x="690324" y="440531"/>
                    <a:pt x="691276" y="454342"/>
                  </a:cubicBezTo>
                  <a:cubicBezTo>
                    <a:pt x="691276" y="523875"/>
                    <a:pt x="691276" y="592455"/>
                    <a:pt x="691276" y="661987"/>
                  </a:cubicBezTo>
                  <a:cubicBezTo>
                    <a:pt x="691276" y="682942"/>
                    <a:pt x="678894" y="691515"/>
                    <a:pt x="657939" y="691515"/>
                  </a:cubicBezTo>
                  <a:cubicBezTo>
                    <a:pt x="597932" y="691515"/>
                    <a:pt x="536972" y="691515"/>
                    <a:pt x="476964" y="691515"/>
                  </a:cubicBezTo>
                  <a:cubicBezTo>
                    <a:pt x="417909" y="691515"/>
                    <a:pt x="359807" y="691515"/>
                    <a:pt x="300751" y="691515"/>
                  </a:cubicBezTo>
                  <a:cubicBezTo>
                    <a:pt x="271224" y="691515"/>
                    <a:pt x="264557" y="684847"/>
                    <a:pt x="264557" y="656272"/>
                  </a:cubicBezTo>
                  <a:cubicBezTo>
                    <a:pt x="264557" y="590550"/>
                    <a:pt x="264557" y="525780"/>
                    <a:pt x="264557" y="460057"/>
                  </a:cubicBezTo>
                  <a:cubicBezTo>
                    <a:pt x="264557" y="451485"/>
                    <a:pt x="261699" y="440055"/>
                    <a:pt x="273129" y="437197"/>
                  </a:cubicBezTo>
                  <a:cubicBezTo>
                    <a:pt x="285511" y="434340"/>
                    <a:pt x="299799" y="432435"/>
                    <a:pt x="312182" y="438150"/>
                  </a:cubicBezTo>
                  <a:cubicBezTo>
                    <a:pt x="319801" y="441007"/>
                    <a:pt x="315991" y="450532"/>
                    <a:pt x="315039" y="456247"/>
                  </a:cubicBezTo>
                  <a:cubicBezTo>
                    <a:pt x="298847" y="545782"/>
                    <a:pt x="357901" y="612457"/>
                    <a:pt x="416957" y="634365"/>
                  </a:cubicBezTo>
                  <a:cubicBezTo>
                    <a:pt x="492204" y="661987"/>
                    <a:pt x="577929" y="634365"/>
                    <a:pt x="618886" y="568642"/>
                  </a:cubicBezTo>
                  <a:cubicBezTo>
                    <a:pt x="639841" y="534352"/>
                    <a:pt x="648414" y="497205"/>
                    <a:pt x="640794" y="457200"/>
                  </a:cubicBezTo>
                  <a:cubicBezTo>
                    <a:pt x="637936" y="443865"/>
                    <a:pt x="638889" y="433387"/>
                    <a:pt x="655082" y="434340"/>
                  </a:cubicBezTo>
                  <a:cubicBezTo>
                    <a:pt x="662226" y="434816"/>
                    <a:pt x="670798" y="432911"/>
                    <a:pt x="677823" y="434340"/>
                  </a:cubicBezTo>
                  <a:close/>
                  <a:moveTo>
                    <a:pt x="479821" y="370522"/>
                  </a:moveTo>
                  <a:cubicBezTo>
                    <a:pt x="540781" y="371475"/>
                    <a:pt x="588406" y="419100"/>
                    <a:pt x="588406" y="479107"/>
                  </a:cubicBezTo>
                  <a:cubicBezTo>
                    <a:pt x="588406" y="538162"/>
                    <a:pt x="537923" y="586740"/>
                    <a:pt x="477916" y="586740"/>
                  </a:cubicBezTo>
                  <a:cubicBezTo>
                    <a:pt x="417909" y="586740"/>
                    <a:pt x="367426" y="537210"/>
                    <a:pt x="367426" y="478155"/>
                  </a:cubicBezTo>
                  <a:cubicBezTo>
                    <a:pt x="367426" y="417195"/>
                    <a:pt x="416956" y="369570"/>
                    <a:pt x="479821" y="370522"/>
                  </a:cubicBezTo>
                  <a:close/>
                  <a:moveTo>
                    <a:pt x="628412" y="264795"/>
                  </a:moveTo>
                  <a:cubicBezTo>
                    <a:pt x="635080" y="264795"/>
                    <a:pt x="641747" y="264795"/>
                    <a:pt x="648414" y="264795"/>
                  </a:cubicBezTo>
                  <a:cubicBezTo>
                    <a:pt x="680799" y="265748"/>
                    <a:pt x="690324" y="276225"/>
                    <a:pt x="690324" y="308610"/>
                  </a:cubicBezTo>
                  <a:cubicBezTo>
                    <a:pt x="690324" y="312420"/>
                    <a:pt x="690324" y="316230"/>
                    <a:pt x="690324" y="320040"/>
                  </a:cubicBezTo>
                  <a:cubicBezTo>
                    <a:pt x="690324" y="376237"/>
                    <a:pt x="688420" y="378143"/>
                    <a:pt x="631270" y="378143"/>
                  </a:cubicBezTo>
                  <a:cubicBezTo>
                    <a:pt x="576024" y="378143"/>
                    <a:pt x="573167" y="374332"/>
                    <a:pt x="573167" y="320992"/>
                  </a:cubicBezTo>
                  <a:cubicBezTo>
                    <a:pt x="574120" y="271462"/>
                    <a:pt x="580787" y="264795"/>
                    <a:pt x="628412" y="264795"/>
                  </a:cubicBezTo>
                  <a:close/>
                  <a:moveTo>
                    <a:pt x="282654" y="212408"/>
                  </a:moveTo>
                  <a:cubicBezTo>
                    <a:pt x="234077" y="212408"/>
                    <a:pt x="207407" y="238125"/>
                    <a:pt x="207407" y="286703"/>
                  </a:cubicBezTo>
                  <a:cubicBezTo>
                    <a:pt x="207407" y="415290"/>
                    <a:pt x="207407" y="543878"/>
                    <a:pt x="207407" y="672465"/>
                  </a:cubicBezTo>
                  <a:cubicBezTo>
                    <a:pt x="207407" y="721043"/>
                    <a:pt x="233124" y="746760"/>
                    <a:pt x="281702" y="746760"/>
                  </a:cubicBezTo>
                  <a:cubicBezTo>
                    <a:pt x="346472" y="746760"/>
                    <a:pt x="411242" y="746760"/>
                    <a:pt x="476012" y="746760"/>
                  </a:cubicBezTo>
                  <a:cubicBezTo>
                    <a:pt x="540782" y="746760"/>
                    <a:pt x="605552" y="746760"/>
                    <a:pt x="670322" y="746760"/>
                  </a:cubicBezTo>
                  <a:cubicBezTo>
                    <a:pt x="720805" y="746760"/>
                    <a:pt x="745570" y="721043"/>
                    <a:pt x="745570" y="671513"/>
                  </a:cubicBezTo>
                  <a:cubicBezTo>
                    <a:pt x="745570" y="543878"/>
                    <a:pt x="745570" y="415290"/>
                    <a:pt x="745570" y="287655"/>
                  </a:cubicBezTo>
                  <a:cubicBezTo>
                    <a:pt x="745570" y="239078"/>
                    <a:pt x="718899" y="212408"/>
                    <a:pt x="671274" y="212408"/>
                  </a:cubicBezTo>
                  <a:cubicBezTo>
                    <a:pt x="541735" y="212408"/>
                    <a:pt x="412195" y="212408"/>
                    <a:pt x="282654" y="212408"/>
                  </a:cubicBezTo>
                  <a:close/>
                  <a:moveTo>
                    <a:pt x="153114" y="0"/>
                  </a:moveTo>
                  <a:cubicBezTo>
                    <a:pt x="365522" y="0"/>
                    <a:pt x="576977" y="0"/>
                    <a:pt x="789385" y="0"/>
                  </a:cubicBezTo>
                  <a:cubicBezTo>
                    <a:pt x="877967" y="0"/>
                    <a:pt x="939880" y="60960"/>
                    <a:pt x="939880" y="149543"/>
                  </a:cubicBezTo>
                  <a:cubicBezTo>
                    <a:pt x="939880" y="360998"/>
                    <a:pt x="939880" y="572453"/>
                    <a:pt x="940832" y="783908"/>
                  </a:cubicBezTo>
                  <a:cubicBezTo>
                    <a:pt x="939880" y="876300"/>
                    <a:pt x="878920" y="936308"/>
                    <a:pt x="787480" y="936308"/>
                  </a:cubicBezTo>
                  <a:cubicBezTo>
                    <a:pt x="681752" y="936308"/>
                    <a:pt x="576024" y="936308"/>
                    <a:pt x="470297" y="936308"/>
                  </a:cubicBezTo>
                  <a:cubicBezTo>
                    <a:pt x="364570" y="936308"/>
                    <a:pt x="258842" y="936308"/>
                    <a:pt x="153114" y="936308"/>
                  </a:cubicBezTo>
                  <a:cubicBezTo>
                    <a:pt x="62627" y="935355"/>
                    <a:pt x="714" y="874395"/>
                    <a:pt x="714" y="784860"/>
                  </a:cubicBezTo>
                  <a:cubicBezTo>
                    <a:pt x="-238" y="574358"/>
                    <a:pt x="-238" y="362903"/>
                    <a:pt x="714" y="151448"/>
                  </a:cubicBezTo>
                  <a:cubicBezTo>
                    <a:pt x="1667" y="60960"/>
                    <a:pt x="62627" y="0"/>
                    <a:pt x="153114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5EC86B5A-399C-463E-A44E-D9EF82BC4017}"/>
                </a:ext>
              </a:extLst>
            </p:cNvPr>
            <p:cNvSpPr/>
            <p:nvPr/>
          </p:nvSpPr>
          <p:spPr>
            <a:xfrm>
              <a:off x="2500305" y="1958260"/>
              <a:ext cx="516927" cy="516926"/>
            </a:xfrm>
            <a:custGeom>
              <a:avLst/>
              <a:gdLst/>
              <a:ahLst/>
              <a:cxnLst/>
              <a:rect l="l" t="t" r="r" b="b"/>
              <a:pathLst>
                <a:path w="3960440" h="3960440">
                  <a:moveTo>
                    <a:pt x="2607490" y="1396226"/>
                  </a:moveTo>
                  <a:lnTo>
                    <a:pt x="2607493" y="1396226"/>
                  </a:lnTo>
                  <a:lnTo>
                    <a:pt x="2900480" y="1396226"/>
                  </a:lnTo>
                  <a:cubicBezTo>
                    <a:pt x="2950186" y="1396226"/>
                    <a:pt x="2990480" y="1436520"/>
                    <a:pt x="2990480" y="1486226"/>
                  </a:cubicBezTo>
                  <a:cubicBezTo>
                    <a:pt x="2990480" y="1535932"/>
                    <a:pt x="2950186" y="1576226"/>
                    <a:pt x="2900480" y="1576226"/>
                  </a:cubicBezTo>
                  <a:lnTo>
                    <a:pt x="2697490" y="1576226"/>
                  </a:lnTo>
                  <a:lnTo>
                    <a:pt x="2697490" y="1706676"/>
                  </a:lnTo>
                  <a:lnTo>
                    <a:pt x="2900480" y="1706676"/>
                  </a:lnTo>
                  <a:cubicBezTo>
                    <a:pt x="2950186" y="1706676"/>
                    <a:pt x="2990480" y="1746970"/>
                    <a:pt x="2990480" y="1796676"/>
                  </a:cubicBezTo>
                  <a:cubicBezTo>
                    <a:pt x="2990480" y="1846382"/>
                    <a:pt x="2950186" y="1886676"/>
                    <a:pt x="2900480" y="1886676"/>
                  </a:cubicBezTo>
                  <a:lnTo>
                    <a:pt x="2697490" y="1886676"/>
                  </a:lnTo>
                  <a:lnTo>
                    <a:pt x="2697490" y="1987805"/>
                  </a:lnTo>
                  <a:lnTo>
                    <a:pt x="2900480" y="1987805"/>
                  </a:lnTo>
                  <a:cubicBezTo>
                    <a:pt x="2950186" y="1987805"/>
                    <a:pt x="2990480" y="2028099"/>
                    <a:pt x="2990480" y="2077805"/>
                  </a:cubicBezTo>
                  <a:cubicBezTo>
                    <a:pt x="2990480" y="2127511"/>
                    <a:pt x="2950186" y="2167805"/>
                    <a:pt x="2900480" y="2167805"/>
                  </a:cubicBezTo>
                  <a:lnTo>
                    <a:pt x="2607491" y="2167805"/>
                  </a:lnTo>
                  <a:cubicBezTo>
                    <a:pt x="2557785" y="2167805"/>
                    <a:pt x="2517491" y="2127511"/>
                    <a:pt x="2517491" y="2077805"/>
                  </a:cubicBezTo>
                  <a:lnTo>
                    <a:pt x="2518558" y="2072520"/>
                  </a:lnTo>
                  <a:cubicBezTo>
                    <a:pt x="2517543" y="2070807"/>
                    <a:pt x="2517490" y="2069026"/>
                    <a:pt x="2517490" y="2067233"/>
                  </a:cubicBezTo>
                  <a:lnTo>
                    <a:pt x="2517490" y="1486226"/>
                  </a:lnTo>
                  <a:cubicBezTo>
                    <a:pt x="2517490" y="1436520"/>
                    <a:pt x="2557784" y="1396226"/>
                    <a:pt x="2607490" y="1396226"/>
                  </a:cubicBezTo>
                  <a:close/>
                  <a:moveTo>
                    <a:pt x="1892179" y="1396226"/>
                  </a:moveTo>
                  <a:cubicBezTo>
                    <a:pt x="1933277" y="1396226"/>
                    <a:pt x="1967940" y="1423772"/>
                    <a:pt x="1977253" y="1461826"/>
                  </a:cubicBezTo>
                  <a:cubicBezTo>
                    <a:pt x="1983784" y="1464928"/>
                    <a:pt x="1988782" y="1470082"/>
                    <a:pt x="1993205" y="1475928"/>
                  </a:cubicBezTo>
                  <a:lnTo>
                    <a:pt x="2249400" y="1814563"/>
                  </a:lnTo>
                  <a:lnTo>
                    <a:pt x="2249400" y="1486226"/>
                  </a:lnTo>
                  <a:cubicBezTo>
                    <a:pt x="2249400" y="1436520"/>
                    <a:pt x="2289694" y="1396226"/>
                    <a:pt x="2339400" y="1396226"/>
                  </a:cubicBezTo>
                  <a:cubicBezTo>
                    <a:pt x="2389106" y="1396226"/>
                    <a:pt x="2429400" y="1436520"/>
                    <a:pt x="2429400" y="1486226"/>
                  </a:cubicBezTo>
                  <a:lnTo>
                    <a:pt x="2429400" y="2067233"/>
                  </a:lnTo>
                  <a:cubicBezTo>
                    <a:pt x="2429400" y="2116939"/>
                    <a:pt x="2389106" y="2157233"/>
                    <a:pt x="2339400" y="2157233"/>
                  </a:cubicBezTo>
                  <a:lnTo>
                    <a:pt x="2314279" y="2152162"/>
                  </a:lnTo>
                  <a:cubicBezTo>
                    <a:pt x="2312282" y="2152300"/>
                    <a:pt x="2310334" y="2152010"/>
                    <a:pt x="2308518" y="2150998"/>
                  </a:cubicBezTo>
                  <a:cubicBezTo>
                    <a:pt x="2306291" y="2150974"/>
                    <a:pt x="2304354" y="2150181"/>
                    <a:pt x="2302610" y="2148976"/>
                  </a:cubicBezTo>
                  <a:cubicBezTo>
                    <a:pt x="2283211" y="2145448"/>
                    <a:pt x="2265611" y="2134330"/>
                    <a:pt x="2252821" y="2117425"/>
                  </a:cubicBezTo>
                  <a:lnTo>
                    <a:pt x="1982179" y="1759694"/>
                  </a:lnTo>
                  <a:lnTo>
                    <a:pt x="1982179" y="2067233"/>
                  </a:lnTo>
                  <a:cubicBezTo>
                    <a:pt x="1982179" y="2116939"/>
                    <a:pt x="1941885" y="2157233"/>
                    <a:pt x="1892179" y="2157233"/>
                  </a:cubicBezTo>
                  <a:cubicBezTo>
                    <a:pt x="1842473" y="2157233"/>
                    <a:pt x="1802179" y="2116939"/>
                    <a:pt x="1802179" y="2067233"/>
                  </a:cubicBezTo>
                  <a:lnTo>
                    <a:pt x="1802179" y="1486226"/>
                  </a:lnTo>
                  <a:cubicBezTo>
                    <a:pt x="1802179" y="1436520"/>
                    <a:pt x="1842473" y="1396226"/>
                    <a:pt x="1892179" y="1396226"/>
                  </a:cubicBezTo>
                  <a:close/>
                  <a:moveTo>
                    <a:pt x="1624958" y="1396226"/>
                  </a:moveTo>
                  <a:cubicBezTo>
                    <a:pt x="1674664" y="1396226"/>
                    <a:pt x="1714958" y="1436520"/>
                    <a:pt x="1714958" y="1486226"/>
                  </a:cubicBezTo>
                  <a:lnTo>
                    <a:pt x="1714958" y="2067233"/>
                  </a:lnTo>
                  <a:cubicBezTo>
                    <a:pt x="1714958" y="2116939"/>
                    <a:pt x="1674664" y="2157233"/>
                    <a:pt x="1624958" y="2157233"/>
                  </a:cubicBezTo>
                  <a:cubicBezTo>
                    <a:pt x="1575252" y="2157233"/>
                    <a:pt x="1534958" y="2116939"/>
                    <a:pt x="1534958" y="2067233"/>
                  </a:cubicBezTo>
                  <a:lnTo>
                    <a:pt x="1534958" y="1486226"/>
                  </a:lnTo>
                  <a:cubicBezTo>
                    <a:pt x="1534958" y="1436520"/>
                    <a:pt x="1575252" y="1396226"/>
                    <a:pt x="1624958" y="1396226"/>
                  </a:cubicBezTo>
                  <a:close/>
                  <a:moveTo>
                    <a:pt x="1107687" y="1396226"/>
                  </a:moveTo>
                  <a:cubicBezTo>
                    <a:pt x="1157393" y="1396226"/>
                    <a:pt x="1197687" y="1436520"/>
                    <a:pt x="1197687" y="1486226"/>
                  </a:cubicBezTo>
                  <a:lnTo>
                    <a:pt x="1197687" y="1987804"/>
                  </a:lnTo>
                  <a:lnTo>
                    <a:pt x="1392703" y="1987804"/>
                  </a:lnTo>
                  <a:cubicBezTo>
                    <a:pt x="1442409" y="1987804"/>
                    <a:pt x="1482703" y="2028098"/>
                    <a:pt x="1482703" y="2077804"/>
                  </a:cubicBezTo>
                  <a:cubicBezTo>
                    <a:pt x="1482703" y="2127510"/>
                    <a:pt x="1442409" y="2167804"/>
                    <a:pt x="1392703" y="2167804"/>
                  </a:cubicBezTo>
                  <a:lnTo>
                    <a:pt x="1107687" y="2167804"/>
                  </a:lnTo>
                  <a:cubicBezTo>
                    <a:pt x="1057981" y="2167804"/>
                    <a:pt x="1017687" y="2127510"/>
                    <a:pt x="1017687" y="2077804"/>
                  </a:cubicBezTo>
                  <a:lnTo>
                    <a:pt x="1018754" y="2072519"/>
                  </a:lnTo>
                  <a:cubicBezTo>
                    <a:pt x="1017739" y="2070806"/>
                    <a:pt x="1017687" y="2069025"/>
                    <a:pt x="1017687" y="2067233"/>
                  </a:cubicBezTo>
                  <a:lnTo>
                    <a:pt x="1017687" y="1486226"/>
                  </a:lnTo>
                  <a:cubicBezTo>
                    <a:pt x="1017687" y="1436520"/>
                    <a:pt x="1057981" y="1396226"/>
                    <a:pt x="1107687" y="1396226"/>
                  </a:cubicBezTo>
                  <a:close/>
                  <a:moveTo>
                    <a:pt x="1980220" y="564375"/>
                  </a:moveTo>
                  <a:cubicBezTo>
                    <a:pt x="1154987" y="564375"/>
                    <a:pt x="486004" y="1107581"/>
                    <a:pt x="486004" y="1777659"/>
                  </a:cubicBezTo>
                  <a:cubicBezTo>
                    <a:pt x="486004" y="2401690"/>
                    <a:pt x="1066203" y="2915687"/>
                    <a:pt x="1812523" y="2982830"/>
                  </a:cubicBezTo>
                  <a:cubicBezTo>
                    <a:pt x="1958634" y="3025646"/>
                    <a:pt x="1856317" y="3253652"/>
                    <a:pt x="1853662" y="3361912"/>
                  </a:cubicBezTo>
                  <a:cubicBezTo>
                    <a:pt x="1848214" y="3540567"/>
                    <a:pt x="2675239" y="2976604"/>
                    <a:pt x="3034494" y="2637275"/>
                  </a:cubicBezTo>
                  <a:cubicBezTo>
                    <a:pt x="3306277" y="2417674"/>
                    <a:pt x="3474436" y="2113612"/>
                    <a:pt x="3474436" y="1777659"/>
                  </a:cubicBezTo>
                  <a:cubicBezTo>
                    <a:pt x="3474436" y="1107581"/>
                    <a:pt x="2805453" y="564375"/>
                    <a:pt x="1980220" y="564375"/>
                  </a:cubicBezTo>
                  <a:close/>
                  <a:moveTo>
                    <a:pt x="660087" y="0"/>
                  </a:moveTo>
                  <a:lnTo>
                    <a:pt x="3300353" y="0"/>
                  </a:lnTo>
                  <a:cubicBezTo>
                    <a:pt x="3664909" y="0"/>
                    <a:pt x="3960440" y="295531"/>
                    <a:pt x="3960440" y="660087"/>
                  </a:cubicBezTo>
                  <a:lnTo>
                    <a:pt x="3960440" y="3300353"/>
                  </a:lnTo>
                  <a:cubicBezTo>
                    <a:pt x="3960440" y="3664909"/>
                    <a:pt x="3664909" y="3960440"/>
                    <a:pt x="3300353" y="3960440"/>
                  </a:cubicBezTo>
                  <a:lnTo>
                    <a:pt x="660087" y="3960440"/>
                  </a:lnTo>
                  <a:cubicBezTo>
                    <a:pt x="295531" y="3960440"/>
                    <a:pt x="0" y="3664909"/>
                    <a:pt x="0" y="3300353"/>
                  </a:cubicBezTo>
                  <a:lnTo>
                    <a:pt x="0" y="660087"/>
                  </a:lnTo>
                  <a:cubicBezTo>
                    <a:pt x="0" y="295531"/>
                    <a:pt x="295531" y="0"/>
                    <a:pt x="660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6216DFE5-6F2F-4A2B-B446-784CA02D8CDA}"/>
                </a:ext>
              </a:extLst>
            </p:cNvPr>
            <p:cNvSpPr/>
            <p:nvPr/>
          </p:nvSpPr>
          <p:spPr>
            <a:xfrm>
              <a:off x="1311030" y="1958260"/>
              <a:ext cx="507527" cy="516926"/>
            </a:xfrm>
            <a:custGeom>
              <a:avLst/>
              <a:gdLst/>
              <a:ahLst/>
              <a:cxnLst/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close/>
                  <a:moveTo>
                    <a:pt x="2688485" y="1475633"/>
                  </a:moveTo>
                  <a:cubicBezTo>
                    <a:pt x="2399554" y="1478429"/>
                    <a:pt x="2281670" y="1553418"/>
                    <a:pt x="2136833" y="1663036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lnTo>
                    <a:pt x="2136833" y="2084121"/>
                  </a:lnTo>
                  <a:cubicBezTo>
                    <a:pt x="2259735" y="1821652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235101" y="1504458"/>
                    <a:pt x="2840340" y="1479943"/>
                  </a:cubicBezTo>
                  <a:cubicBezTo>
                    <a:pt x="2784850" y="1476574"/>
                    <a:pt x="2734498" y="1475188"/>
                    <a:pt x="2688485" y="147563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2">
              <a:extLst>
                <a:ext uri="{FF2B5EF4-FFF2-40B4-BE49-F238E27FC236}">
                  <a16:creationId xmlns:a16="http://schemas.microsoft.com/office/drawing/2014/main" id="{DCBFAE96-06DB-4B32-BFC0-F2DB69CFB4A2}"/>
                </a:ext>
              </a:extLst>
            </p:cNvPr>
            <p:cNvSpPr/>
            <p:nvPr/>
          </p:nvSpPr>
          <p:spPr>
            <a:xfrm>
              <a:off x="3698980" y="1958317"/>
              <a:ext cx="516870" cy="51686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784484" y="2487854"/>
                  </a:moveTo>
                  <a:cubicBezTo>
                    <a:pt x="2774989" y="2487391"/>
                    <a:pt x="2765365" y="2488860"/>
                    <a:pt x="2756439" y="2492301"/>
                  </a:cubicBezTo>
                  <a:cubicBezTo>
                    <a:pt x="2734854" y="2500620"/>
                    <a:pt x="2720969" y="2519027"/>
                    <a:pt x="2720969" y="2539323"/>
                  </a:cubicBezTo>
                  <a:lnTo>
                    <a:pt x="2718062" y="2539323"/>
                  </a:lnTo>
                  <a:lnTo>
                    <a:pt x="2718062" y="2636901"/>
                  </a:lnTo>
                  <a:lnTo>
                    <a:pt x="2844095" y="2636901"/>
                  </a:lnTo>
                  <a:lnTo>
                    <a:pt x="2844095" y="2547101"/>
                  </a:lnTo>
                  <a:lnTo>
                    <a:pt x="2840575" y="2546667"/>
                  </a:lnTo>
                  <a:cubicBezTo>
                    <a:pt x="2844038" y="2526031"/>
                    <a:pt x="2832667" y="2505637"/>
                    <a:pt x="2811763" y="2494994"/>
                  </a:cubicBezTo>
                  <a:cubicBezTo>
                    <a:pt x="2803348" y="2490709"/>
                    <a:pt x="2793980" y="2488316"/>
                    <a:pt x="2784484" y="2487854"/>
                  </a:cubicBezTo>
                  <a:close/>
                  <a:moveTo>
                    <a:pt x="2218919" y="2459568"/>
                  </a:moveTo>
                  <a:cubicBezTo>
                    <a:pt x="2198232" y="2462191"/>
                    <a:pt x="2177586" y="2476073"/>
                    <a:pt x="2165645" y="2505359"/>
                  </a:cubicBezTo>
                  <a:lnTo>
                    <a:pt x="2165645" y="2981896"/>
                  </a:lnTo>
                  <a:cubicBezTo>
                    <a:pt x="2176061" y="3034481"/>
                    <a:pt x="2243614" y="3053730"/>
                    <a:pt x="2282578" y="2996778"/>
                  </a:cubicBezTo>
                  <a:lnTo>
                    <a:pt x="2282578" y="2521099"/>
                  </a:lnTo>
                  <a:cubicBezTo>
                    <a:pt x="2287988" y="2482101"/>
                    <a:pt x="2253397" y="2455196"/>
                    <a:pt x="2218919" y="2459568"/>
                  </a:cubicBezTo>
                  <a:close/>
                  <a:moveTo>
                    <a:pt x="1724507" y="2341658"/>
                  </a:moveTo>
                  <a:lnTo>
                    <a:pt x="1886507" y="2341658"/>
                  </a:lnTo>
                  <a:lnTo>
                    <a:pt x="1886507" y="3157984"/>
                  </a:lnTo>
                  <a:lnTo>
                    <a:pt x="1724507" y="3157984"/>
                  </a:lnTo>
                  <a:lnTo>
                    <a:pt x="1724507" y="3071637"/>
                  </a:lnTo>
                  <a:cubicBezTo>
                    <a:pt x="1508936" y="3302583"/>
                    <a:pt x="1432071" y="3083964"/>
                    <a:pt x="1448980" y="3019402"/>
                  </a:cubicBezTo>
                  <a:cubicBezTo>
                    <a:pt x="1449173" y="3019371"/>
                    <a:pt x="1449367" y="3019341"/>
                    <a:pt x="1449560" y="3019310"/>
                  </a:cubicBezTo>
                  <a:lnTo>
                    <a:pt x="1449560" y="2341867"/>
                  </a:lnTo>
                  <a:lnTo>
                    <a:pt x="1611560" y="2341867"/>
                  </a:lnTo>
                  <a:lnTo>
                    <a:pt x="1611560" y="3005106"/>
                  </a:lnTo>
                  <a:cubicBezTo>
                    <a:pt x="1619060" y="3048622"/>
                    <a:pt x="1686890" y="2980715"/>
                    <a:pt x="1724507" y="2960399"/>
                  </a:cubicBezTo>
                  <a:close/>
                  <a:moveTo>
                    <a:pt x="2794634" y="2323257"/>
                  </a:moveTo>
                  <a:cubicBezTo>
                    <a:pt x="2833672" y="2325523"/>
                    <a:pt x="2872097" y="2337568"/>
                    <a:pt x="2905793" y="2359152"/>
                  </a:cubicBezTo>
                  <a:cubicBezTo>
                    <a:pt x="2968205" y="2399130"/>
                    <a:pt x="3005231" y="2465918"/>
                    <a:pt x="3003877" y="2536796"/>
                  </a:cubicBezTo>
                  <a:lnTo>
                    <a:pt x="3006095" y="2536796"/>
                  </a:lnTo>
                  <a:lnTo>
                    <a:pt x="3006095" y="2785572"/>
                  </a:lnTo>
                  <a:lnTo>
                    <a:pt x="2925095" y="2785572"/>
                  </a:lnTo>
                  <a:lnTo>
                    <a:pt x="2844095" y="2785572"/>
                  </a:lnTo>
                  <a:lnTo>
                    <a:pt x="2718062" y="2785572"/>
                  </a:lnTo>
                  <a:lnTo>
                    <a:pt x="2718062" y="2967727"/>
                  </a:lnTo>
                  <a:lnTo>
                    <a:pt x="2721583" y="2968162"/>
                  </a:lnTo>
                  <a:cubicBezTo>
                    <a:pt x="2718120" y="2988798"/>
                    <a:pt x="2729491" y="3009192"/>
                    <a:pt x="2750395" y="3019835"/>
                  </a:cubicBezTo>
                  <a:cubicBezTo>
                    <a:pt x="2767225" y="3028404"/>
                    <a:pt x="2787866" y="3029409"/>
                    <a:pt x="2805719" y="3022528"/>
                  </a:cubicBezTo>
                  <a:cubicBezTo>
                    <a:pt x="2827304" y="3014209"/>
                    <a:pt x="2841189" y="2995802"/>
                    <a:pt x="2841189" y="2975506"/>
                  </a:cubicBezTo>
                  <a:lnTo>
                    <a:pt x="2843676" y="2975506"/>
                  </a:lnTo>
                  <a:lnTo>
                    <a:pt x="2843676" y="2857044"/>
                  </a:lnTo>
                  <a:lnTo>
                    <a:pt x="3005676" y="2857044"/>
                  </a:lnTo>
                  <a:lnTo>
                    <a:pt x="3005676" y="2975506"/>
                  </a:lnTo>
                  <a:lnTo>
                    <a:pt x="3006096" y="2975506"/>
                  </a:lnTo>
                  <a:lnTo>
                    <a:pt x="3005676" y="2978387"/>
                  </a:lnTo>
                  <a:lnTo>
                    <a:pt x="3005676" y="2981431"/>
                  </a:lnTo>
                  <a:lnTo>
                    <a:pt x="3005233" y="2981431"/>
                  </a:lnTo>
                  <a:cubicBezTo>
                    <a:pt x="3003752" y="3060853"/>
                    <a:pt x="2956391" y="3132900"/>
                    <a:pt x="2882363" y="3168797"/>
                  </a:cubicBezTo>
                  <a:cubicBezTo>
                    <a:pt x="2810063" y="3203855"/>
                    <a:pt x="2723757" y="3198845"/>
                    <a:pt x="2656365" y="3155677"/>
                  </a:cubicBezTo>
                  <a:cubicBezTo>
                    <a:pt x="2604277" y="3122312"/>
                    <a:pt x="2569872" y="3070275"/>
                    <a:pt x="2559993" y="3012681"/>
                  </a:cubicBezTo>
                  <a:lnTo>
                    <a:pt x="2556062" y="3012681"/>
                  </a:lnTo>
                  <a:lnTo>
                    <a:pt x="2556062" y="2539323"/>
                  </a:lnTo>
                  <a:cubicBezTo>
                    <a:pt x="2556062" y="2457588"/>
                    <a:pt x="2603922" y="2382823"/>
                    <a:pt x="2679795" y="2346032"/>
                  </a:cubicBezTo>
                  <a:cubicBezTo>
                    <a:pt x="2715945" y="2328503"/>
                    <a:pt x="2755596" y="2320991"/>
                    <a:pt x="2794634" y="2323257"/>
                  </a:cubicBezTo>
                  <a:close/>
                  <a:moveTo>
                    <a:pt x="921754" y="2059382"/>
                  </a:moveTo>
                  <a:lnTo>
                    <a:pt x="1461754" y="2059382"/>
                  </a:lnTo>
                  <a:lnTo>
                    <a:pt x="1461754" y="2221382"/>
                  </a:lnTo>
                  <a:lnTo>
                    <a:pt x="1263754" y="2221382"/>
                  </a:lnTo>
                  <a:lnTo>
                    <a:pt x="1263754" y="3160488"/>
                  </a:lnTo>
                  <a:lnTo>
                    <a:pt x="1101754" y="3160488"/>
                  </a:lnTo>
                  <a:lnTo>
                    <a:pt x="1101754" y="2221382"/>
                  </a:lnTo>
                  <a:lnTo>
                    <a:pt x="921754" y="2221382"/>
                  </a:lnTo>
                  <a:close/>
                  <a:moveTo>
                    <a:pt x="2003645" y="2056877"/>
                  </a:moveTo>
                  <a:lnTo>
                    <a:pt x="2165645" y="2056877"/>
                  </a:lnTo>
                  <a:lnTo>
                    <a:pt x="2165645" y="2406047"/>
                  </a:lnTo>
                  <a:cubicBezTo>
                    <a:pt x="2295483" y="2259477"/>
                    <a:pt x="2455251" y="2328666"/>
                    <a:pt x="2444578" y="2520484"/>
                  </a:cubicBezTo>
                  <a:cubicBezTo>
                    <a:pt x="2454106" y="2682617"/>
                    <a:pt x="2444578" y="2839987"/>
                    <a:pt x="2444578" y="2999738"/>
                  </a:cubicBezTo>
                  <a:cubicBezTo>
                    <a:pt x="2437328" y="3271827"/>
                    <a:pt x="2180048" y="3158151"/>
                    <a:pt x="2165645" y="3094482"/>
                  </a:cubicBezTo>
                  <a:lnTo>
                    <a:pt x="2165645" y="3157983"/>
                  </a:lnTo>
                  <a:lnTo>
                    <a:pt x="2003645" y="3157983"/>
                  </a:lnTo>
                  <a:close/>
                  <a:moveTo>
                    <a:pt x="1082145" y="1835984"/>
                  </a:moveTo>
                  <a:cubicBezTo>
                    <a:pt x="901872" y="1835984"/>
                    <a:pt x="755732" y="1982124"/>
                    <a:pt x="755732" y="2162397"/>
                  </a:cubicBezTo>
                  <a:lnTo>
                    <a:pt x="755732" y="3086444"/>
                  </a:lnTo>
                  <a:cubicBezTo>
                    <a:pt x="755732" y="3266717"/>
                    <a:pt x="901872" y="3412857"/>
                    <a:pt x="1082145" y="3412857"/>
                  </a:cubicBezTo>
                  <a:lnTo>
                    <a:pt x="2845706" y="3412857"/>
                  </a:lnTo>
                  <a:cubicBezTo>
                    <a:pt x="3025979" y="3412857"/>
                    <a:pt x="3172119" y="3266717"/>
                    <a:pt x="3172119" y="3086444"/>
                  </a:cubicBezTo>
                  <a:lnTo>
                    <a:pt x="3172119" y="2162397"/>
                  </a:lnTo>
                  <a:cubicBezTo>
                    <a:pt x="3172119" y="1982124"/>
                    <a:pt x="3025979" y="1835984"/>
                    <a:pt x="2845706" y="1835984"/>
                  </a:cubicBezTo>
                  <a:close/>
                  <a:moveTo>
                    <a:pt x="1918669" y="998231"/>
                  </a:moveTo>
                  <a:cubicBezTo>
                    <a:pt x="1949783" y="998231"/>
                    <a:pt x="1975005" y="1022442"/>
                    <a:pt x="1975005" y="1052309"/>
                  </a:cubicBezTo>
                  <a:cubicBezTo>
                    <a:pt x="1975005" y="1200582"/>
                    <a:pt x="1975004" y="1348856"/>
                    <a:pt x="1975004" y="1497129"/>
                  </a:cubicBezTo>
                  <a:cubicBezTo>
                    <a:pt x="1975004" y="1526996"/>
                    <a:pt x="1949782" y="1551207"/>
                    <a:pt x="1918668" y="1551207"/>
                  </a:cubicBezTo>
                  <a:lnTo>
                    <a:pt x="1918669" y="1551206"/>
                  </a:lnTo>
                  <a:cubicBezTo>
                    <a:pt x="1887555" y="1551206"/>
                    <a:pt x="1862333" y="1526995"/>
                    <a:pt x="1862333" y="1497128"/>
                  </a:cubicBezTo>
                  <a:lnTo>
                    <a:pt x="1862333" y="1052309"/>
                  </a:lnTo>
                  <a:cubicBezTo>
                    <a:pt x="1862333" y="1022442"/>
                    <a:pt x="1887555" y="998231"/>
                    <a:pt x="1918669" y="998231"/>
                  </a:cubicBezTo>
                  <a:close/>
                  <a:moveTo>
                    <a:pt x="2539373" y="865097"/>
                  </a:moveTo>
                  <a:lnTo>
                    <a:pt x="2539373" y="1483838"/>
                  </a:lnTo>
                  <a:cubicBezTo>
                    <a:pt x="2501756" y="1504154"/>
                    <a:pt x="2433926" y="1572061"/>
                    <a:pt x="2426426" y="1528545"/>
                  </a:cubicBezTo>
                  <a:lnTo>
                    <a:pt x="2426426" y="865306"/>
                  </a:lnTo>
                  <a:lnTo>
                    <a:pt x="2264426" y="865306"/>
                  </a:lnTo>
                  <a:lnTo>
                    <a:pt x="2264426" y="1542749"/>
                  </a:lnTo>
                  <a:cubicBezTo>
                    <a:pt x="2264233" y="1542780"/>
                    <a:pt x="2264039" y="1542810"/>
                    <a:pt x="2263846" y="1542841"/>
                  </a:cubicBezTo>
                  <a:cubicBezTo>
                    <a:pt x="2246937" y="1607403"/>
                    <a:pt x="2323802" y="1826022"/>
                    <a:pt x="2539373" y="1595076"/>
                  </a:cubicBezTo>
                  <a:lnTo>
                    <a:pt x="2539373" y="1681423"/>
                  </a:lnTo>
                  <a:lnTo>
                    <a:pt x="2701373" y="1681423"/>
                  </a:lnTo>
                  <a:lnTo>
                    <a:pt x="2701373" y="865097"/>
                  </a:lnTo>
                  <a:close/>
                  <a:moveTo>
                    <a:pt x="1918668" y="840143"/>
                  </a:moveTo>
                  <a:cubicBezTo>
                    <a:pt x="1799361" y="840143"/>
                    <a:pt x="1702644" y="932984"/>
                    <a:pt x="1702644" y="1047509"/>
                  </a:cubicBezTo>
                  <a:lnTo>
                    <a:pt x="1702644" y="1501930"/>
                  </a:lnTo>
                  <a:cubicBezTo>
                    <a:pt x="1702644" y="1616455"/>
                    <a:pt x="1799361" y="1709295"/>
                    <a:pt x="1918668" y="1709295"/>
                  </a:cubicBezTo>
                  <a:cubicBezTo>
                    <a:pt x="2037975" y="1709295"/>
                    <a:pt x="2134692" y="1616455"/>
                    <a:pt x="2134692" y="1501930"/>
                  </a:cubicBezTo>
                  <a:lnTo>
                    <a:pt x="2134692" y="1047509"/>
                  </a:lnTo>
                  <a:cubicBezTo>
                    <a:pt x="2134692" y="932984"/>
                    <a:pt x="2037975" y="840143"/>
                    <a:pt x="1918668" y="840143"/>
                  </a:cubicBezTo>
                  <a:close/>
                  <a:moveTo>
                    <a:pt x="1544554" y="609793"/>
                  </a:moveTo>
                  <a:lnTo>
                    <a:pt x="1425758" y="1008757"/>
                  </a:lnTo>
                  <a:lnTo>
                    <a:pt x="1311048" y="623516"/>
                  </a:lnTo>
                  <a:lnTo>
                    <a:pt x="1152958" y="623516"/>
                  </a:lnTo>
                  <a:lnTo>
                    <a:pt x="1345929" y="1271588"/>
                  </a:lnTo>
                  <a:lnTo>
                    <a:pt x="1347249" y="1271588"/>
                  </a:lnTo>
                  <a:lnTo>
                    <a:pt x="1347249" y="1698532"/>
                  </a:lnTo>
                  <a:lnTo>
                    <a:pt x="1509249" y="1698532"/>
                  </a:lnTo>
                  <a:lnTo>
                    <a:pt x="1509249" y="1257865"/>
                  </a:lnTo>
                  <a:lnTo>
                    <a:pt x="1509673" y="1257865"/>
                  </a:lnTo>
                  <a:lnTo>
                    <a:pt x="1702644" y="609793"/>
                  </a:ln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62E73C-85D1-4026-89B7-A7B111BE60CA}"/>
              </a:ext>
            </a:extLst>
          </p:cNvPr>
          <p:cNvSpPr txBox="1"/>
          <p:nvPr/>
        </p:nvSpPr>
        <p:spPr>
          <a:xfrm>
            <a:off x="774951" y="600532"/>
            <a:ext cx="72260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800" dirty="0">
                <a:cs typeface="Arial" pitchFamily="34" charset="0"/>
              </a:rPr>
              <a:t>Get a modern PowerPoint  Presentation that is beautifully designed.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5C6652-9804-438B-8B9D-057A24936957}"/>
              </a:ext>
            </a:extLst>
          </p:cNvPr>
          <p:cNvSpPr txBox="1"/>
          <p:nvPr/>
        </p:nvSpPr>
        <p:spPr>
          <a:xfrm>
            <a:off x="774951" y="2629163"/>
            <a:ext cx="7226049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Get a modern PowerPoint  Presentation that is beautifully designed.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</a:t>
            </a:r>
            <a:r>
              <a:rPr lang="en-US" altLang="ko-KR" sz="1200" dirty="0"/>
              <a:t>Easy to change colors, photos and Text.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94997" y="262803"/>
            <a:ext cx="365533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0FA10F-7FCB-43DE-96B0-D7E714E39E27}"/>
              </a:ext>
            </a:extLst>
          </p:cNvPr>
          <p:cNvGrpSpPr/>
          <p:nvPr/>
        </p:nvGrpSpPr>
        <p:grpSpPr>
          <a:xfrm>
            <a:off x="5160204" y="2404637"/>
            <a:ext cx="2926080" cy="3757117"/>
            <a:chOff x="5090630" y="1321272"/>
            <a:chExt cx="2926080" cy="37571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4FFD1C-1E78-4C7E-91CD-036775A46713}"/>
                </a:ext>
              </a:extLst>
            </p:cNvPr>
            <p:cNvSpPr txBox="1"/>
            <p:nvPr/>
          </p:nvSpPr>
          <p:spPr>
            <a:xfrm>
              <a:off x="5090630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FE2348-B5E7-4335-8186-1BD3A0AFC643}"/>
                </a:ext>
              </a:extLst>
            </p:cNvPr>
            <p:cNvSpPr txBox="1"/>
            <p:nvPr/>
          </p:nvSpPr>
          <p:spPr>
            <a:xfrm>
              <a:off x="5090630" y="1846735"/>
              <a:ext cx="292608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C8DCA9-4BA0-4D2C-96D2-A0C67A192C33}"/>
              </a:ext>
            </a:extLst>
          </p:cNvPr>
          <p:cNvGrpSpPr/>
          <p:nvPr/>
        </p:nvGrpSpPr>
        <p:grpSpPr>
          <a:xfrm>
            <a:off x="8511695" y="2404637"/>
            <a:ext cx="2926080" cy="3757117"/>
            <a:chOff x="8156371" y="1321272"/>
            <a:chExt cx="2926080" cy="37571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9D8FBF-8D1B-4ECD-BC2F-A28BC9FC8743}"/>
                </a:ext>
              </a:extLst>
            </p:cNvPr>
            <p:cNvSpPr txBox="1"/>
            <p:nvPr/>
          </p:nvSpPr>
          <p:spPr>
            <a:xfrm>
              <a:off x="8156371" y="1321272"/>
              <a:ext cx="292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824E17-823F-4669-88CB-CDC58E6E3D6B}"/>
                </a:ext>
              </a:extLst>
            </p:cNvPr>
            <p:cNvSpPr txBox="1"/>
            <p:nvPr/>
          </p:nvSpPr>
          <p:spPr>
            <a:xfrm>
              <a:off x="8156371" y="1846735"/>
              <a:ext cx="292608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EF4C6A-A8CB-4E0B-B97D-49558CA9FB8D}"/>
              </a:ext>
            </a:extLst>
          </p:cNvPr>
          <p:cNvGrpSpPr/>
          <p:nvPr/>
        </p:nvGrpSpPr>
        <p:grpSpPr>
          <a:xfrm>
            <a:off x="7841675" y="741654"/>
            <a:ext cx="1569116" cy="1275475"/>
            <a:chOff x="2939995" y="933055"/>
            <a:chExt cx="3043588" cy="247401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4F64DD-414B-4E5D-BE4D-3A1DD0EB8475}"/>
                </a:ext>
              </a:extLst>
            </p:cNvPr>
            <p:cNvGrpSpPr/>
            <p:nvPr/>
          </p:nvGrpSpPr>
          <p:grpSpPr>
            <a:xfrm rot="3017773">
              <a:off x="5584718" y="1817122"/>
              <a:ext cx="469873" cy="327856"/>
              <a:chOff x="5405974" y="1533288"/>
              <a:chExt cx="608646" cy="424685"/>
            </a:xfrm>
          </p:grpSpPr>
          <p:sp>
            <p:nvSpPr>
              <p:cNvPr id="61" name="Trapezoid 60">
                <a:extLst>
                  <a:ext uri="{FF2B5EF4-FFF2-40B4-BE49-F238E27FC236}">
                    <a16:creationId xmlns:a16="http://schemas.microsoft.com/office/drawing/2014/main" id="{8FDCDFE1-6D5E-4726-912B-631328318B1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apezoid 61">
                <a:extLst>
                  <a:ext uri="{FF2B5EF4-FFF2-40B4-BE49-F238E27FC236}">
                    <a16:creationId xmlns:a16="http://schemas.microsoft.com/office/drawing/2014/main" id="{95FE98AD-B72E-4CA2-BA76-1320CADE1E99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id="{6179C6FA-E3C2-41FD-9640-5E52DB05FBC9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id="{92BF9FE4-A5A8-41E9-9A9C-6639C196E40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49E14071-98BC-42D7-AC41-D52A40293E5C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B3B44E-0574-4123-82E7-6D2F8A1B74CE}"/>
                </a:ext>
              </a:extLst>
            </p:cNvPr>
            <p:cNvGrpSpPr/>
            <p:nvPr/>
          </p:nvGrpSpPr>
          <p:grpSpPr>
            <a:xfrm rot="18490567" flipH="1">
              <a:off x="5363387" y="1800598"/>
              <a:ext cx="471722" cy="328072"/>
              <a:chOff x="5405974" y="1533288"/>
              <a:chExt cx="611040" cy="424965"/>
            </a:xfrm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1DBF7390-0A64-485E-A47A-054D04BA78E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3673B226-0D4B-4867-9DE8-1B530194E6B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9FD87ECF-52DC-41B6-B756-F92F1E5A7DE5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FAD34AC1-688B-4729-B459-835D9A599F79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4B851A36-2CFA-4498-AF9B-CED824E694AF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8F2F7B-717F-4D16-B9AA-F541DBA37C6F}"/>
                </a:ext>
              </a:extLst>
            </p:cNvPr>
            <p:cNvGrpSpPr/>
            <p:nvPr/>
          </p:nvGrpSpPr>
          <p:grpSpPr>
            <a:xfrm>
              <a:off x="2939995" y="933055"/>
              <a:ext cx="2881564" cy="2474019"/>
              <a:chOff x="2939995" y="732089"/>
              <a:chExt cx="2881564" cy="247401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915C063-9B29-4A36-BF80-66DA201ED145}"/>
                  </a:ext>
                </a:extLst>
              </p:cNvPr>
              <p:cNvGrpSpPr/>
              <p:nvPr/>
            </p:nvGrpSpPr>
            <p:grpSpPr>
              <a:xfrm rot="7898637">
                <a:off x="5214392" y="799382"/>
                <a:ext cx="344525" cy="861967"/>
                <a:chOff x="4130248" y="650162"/>
                <a:chExt cx="502279" cy="1664988"/>
              </a:xfrm>
              <a:solidFill>
                <a:schemeClr val="accent2"/>
              </a:solidFill>
            </p:grpSpPr>
            <p:sp>
              <p:nvSpPr>
                <p:cNvPr id="54" name="Trapezoid 53">
                  <a:extLst>
                    <a:ext uri="{FF2B5EF4-FFF2-40B4-BE49-F238E27FC236}">
                      <a16:creationId xmlns:a16="http://schemas.microsoft.com/office/drawing/2014/main" id="{B3F5B452-BE33-4558-BA0C-4D95933443EC}"/>
                    </a:ext>
                  </a:extLst>
                </p:cNvPr>
                <p:cNvSpPr/>
                <p:nvPr/>
              </p:nvSpPr>
              <p:spPr>
                <a:xfrm>
                  <a:off x="4130248" y="650162"/>
                  <a:ext cx="502273" cy="1664988"/>
                </a:xfrm>
                <a:prstGeom prst="trapezoid">
                  <a:avLst>
                    <a:gd name="adj" fmla="val 9168"/>
                  </a:avLst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rapezoid 94">
                  <a:extLst>
                    <a:ext uri="{FF2B5EF4-FFF2-40B4-BE49-F238E27FC236}">
                      <a16:creationId xmlns:a16="http://schemas.microsoft.com/office/drawing/2014/main" id="{B384F4E1-BEC9-4FCC-887D-62263EC86EAF}"/>
                    </a:ext>
                  </a:extLst>
                </p:cNvPr>
                <p:cNvSpPr/>
                <p:nvPr/>
              </p:nvSpPr>
              <p:spPr>
                <a:xfrm>
                  <a:off x="4449648" y="650162"/>
                  <a:ext cx="182879" cy="1664988"/>
                </a:xfrm>
                <a:custGeom>
                  <a:avLst/>
                  <a:gdLst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82880 w 182880"/>
                    <a:gd name="connsiteY2" fmla="*/ 0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0540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68965 w 182880"/>
                    <a:gd name="connsiteY2" fmla="*/ 6157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  <a:gd name="connsiteX0" fmla="*/ 0 w 182880"/>
                    <a:gd name="connsiteY0" fmla="*/ 1664988 h 1664988"/>
                    <a:gd name="connsiteX1" fmla="*/ 0 w 182880"/>
                    <a:gd name="connsiteY1" fmla="*/ 0 h 1664988"/>
                    <a:gd name="connsiteX2" fmla="*/ 133619 w 182880"/>
                    <a:gd name="connsiteY2" fmla="*/ 3079 h 1664988"/>
                    <a:gd name="connsiteX3" fmla="*/ 182880 w 182880"/>
                    <a:gd name="connsiteY3" fmla="*/ 1664988 h 1664988"/>
                    <a:gd name="connsiteX4" fmla="*/ 0 w 182880"/>
                    <a:gd name="connsiteY4" fmla="*/ 1664988 h 1664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880" h="1664988">
                      <a:moveTo>
                        <a:pt x="0" y="1664988"/>
                      </a:moveTo>
                      <a:lnTo>
                        <a:pt x="0" y="0"/>
                      </a:lnTo>
                      <a:lnTo>
                        <a:pt x="133619" y="3079"/>
                      </a:lnTo>
                      <a:lnTo>
                        <a:pt x="182880" y="1664988"/>
                      </a:lnTo>
                      <a:lnTo>
                        <a:pt x="0" y="1664988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A7FE4F6-A1B3-4F68-8371-BD7070FC4E70}"/>
                  </a:ext>
                </a:extLst>
              </p:cNvPr>
              <p:cNvGrpSpPr/>
              <p:nvPr/>
            </p:nvGrpSpPr>
            <p:grpSpPr>
              <a:xfrm rot="15664019">
                <a:off x="4239241" y="545571"/>
                <a:ext cx="414152" cy="1446605"/>
                <a:chOff x="391499" y="630207"/>
                <a:chExt cx="531849" cy="1593194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72F3B866-8127-45D2-970C-2C8E8A26B3A4}"/>
                    </a:ext>
                  </a:extLst>
                </p:cNvPr>
                <p:cNvSpPr/>
                <p:nvPr/>
              </p:nvSpPr>
              <p:spPr>
                <a:xfrm rot="20495611">
                  <a:off x="400454" y="630207"/>
                  <a:ext cx="522894" cy="15391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26B1337-C791-4349-AA36-74BF1BCE2077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8" cy="153913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671D008-BA5C-4D8C-9DC9-2885838ED104}"/>
                  </a:ext>
                </a:extLst>
              </p:cNvPr>
              <p:cNvGrpSpPr/>
              <p:nvPr/>
            </p:nvGrpSpPr>
            <p:grpSpPr>
              <a:xfrm rot="1062574">
                <a:off x="4839586" y="732089"/>
                <a:ext cx="437403" cy="437403"/>
                <a:chOff x="121429" y="411151"/>
                <a:chExt cx="607375" cy="60737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455559-CB08-4C98-8885-97228206E453}"/>
                    </a:ext>
                  </a:extLst>
                </p:cNvPr>
                <p:cNvSpPr/>
                <p:nvPr/>
              </p:nvSpPr>
              <p:spPr>
                <a:xfrm>
                  <a:off x="121429" y="411151"/>
                  <a:ext cx="607375" cy="607375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822DED0-81ED-4EC2-916F-C9679FC950E4}"/>
                    </a:ext>
                  </a:extLst>
                </p:cNvPr>
                <p:cNvSpPr/>
                <p:nvPr/>
              </p:nvSpPr>
              <p:spPr>
                <a:xfrm>
                  <a:off x="186933" y="476655"/>
                  <a:ext cx="476367" cy="476367"/>
                </a:xfrm>
                <a:custGeom>
                  <a:avLst/>
                  <a:gdLst>
                    <a:gd name="connsiteX0" fmla="*/ 977265 w 1950394"/>
                    <a:gd name="connsiteY0" fmla="*/ 1954006 h 1950394"/>
                    <a:gd name="connsiteX1" fmla="*/ 4 w 1950394"/>
                    <a:gd name="connsiteY1" fmla="*/ 977261 h 1950394"/>
                    <a:gd name="connsiteX2" fmla="*/ 976749 w 1950394"/>
                    <a:gd name="connsiteY2" fmla="*/ 0 h 1950394"/>
                    <a:gd name="connsiteX3" fmla="*/ 1953494 w 1950394"/>
                    <a:gd name="connsiteY3" fmla="*/ 976229 h 1950394"/>
                    <a:gd name="connsiteX4" fmla="*/ 977265 w 1950394"/>
                    <a:gd name="connsiteY4" fmla="*/ 1954006 h 1950394"/>
                    <a:gd name="connsiteX5" fmla="*/ 1198104 w 1950394"/>
                    <a:gd name="connsiteY5" fmla="*/ 1613977 h 1950394"/>
                    <a:gd name="connsiteX6" fmla="*/ 1221839 w 1950394"/>
                    <a:gd name="connsiteY6" fmla="*/ 1574763 h 1950394"/>
                    <a:gd name="connsiteX7" fmla="*/ 1240930 w 1950394"/>
                    <a:gd name="connsiteY7" fmla="*/ 1566507 h 1950394"/>
                    <a:gd name="connsiteX8" fmla="*/ 1257957 w 1950394"/>
                    <a:gd name="connsiteY8" fmla="*/ 1569603 h 1950394"/>
                    <a:gd name="connsiteX9" fmla="*/ 1298203 w 1950394"/>
                    <a:gd name="connsiteY9" fmla="*/ 1624297 h 1950394"/>
                    <a:gd name="connsiteX10" fmla="*/ 1311619 w 1950394"/>
                    <a:gd name="connsiteY10" fmla="*/ 1629456 h 1950394"/>
                    <a:gd name="connsiteX11" fmla="*/ 1375084 w 1950394"/>
                    <a:gd name="connsiteY11" fmla="*/ 1592822 h 1950394"/>
                    <a:gd name="connsiteX12" fmla="*/ 1377148 w 1950394"/>
                    <a:gd name="connsiteY12" fmla="*/ 1578891 h 1950394"/>
                    <a:gd name="connsiteX13" fmla="*/ 1349285 w 1950394"/>
                    <a:gd name="connsiteY13" fmla="*/ 1515426 h 1950394"/>
                    <a:gd name="connsiteX14" fmla="*/ 1353413 w 1950394"/>
                    <a:gd name="connsiteY14" fmla="*/ 1502010 h 1950394"/>
                    <a:gd name="connsiteX15" fmla="*/ 1385919 w 1950394"/>
                    <a:gd name="connsiteY15" fmla="*/ 1476727 h 1950394"/>
                    <a:gd name="connsiteX16" fmla="*/ 1400883 w 1950394"/>
                    <a:gd name="connsiteY16" fmla="*/ 1476727 h 1950394"/>
                    <a:gd name="connsiteX17" fmla="*/ 1452996 w 1950394"/>
                    <a:gd name="connsiteY17" fmla="*/ 1518005 h 1950394"/>
                    <a:gd name="connsiteX18" fmla="*/ 1470024 w 1950394"/>
                    <a:gd name="connsiteY18" fmla="*/ 1519553 h 1950394"/>
                    <a:gd name="connsiteX19" fmla="*/ 1519041 w 1950394"/>
                    <a:gd name="connsiteY19" fmla="*/ 1470535 h 1950394"/>
                    <a:gd name="connsiteX20" fmla="*/ 1518010 w 1950394"/>
                    <a:gd name="connsiteY20" fmla="*/ 1453508 h 1950394"/>
                    <a:gd name="connsiteX21" fmla="*/ 1475699 w 1950394"/>
                    <a:gd name="connsiteY21" fmla="*/ 1400363 h 1950394"/>
                    <a:gd name="connsiteX22" fmla="*/ 1476215 w 1950394"/>
                    <a:gd name="connsiteY22" fmla="*/ 1386431 h 1950394"/>
                    <a:gd name="connsiteX23" fmla="*/ 1501498 w 1950394"/>
                    <a:gd name="connsiteY23" fmla="*/ 1353925 h 1950394"/>
                    <a:gd name="connsiteX24" fmla="*/ 1515946 w 1950394"/>
                    <a:gd name="connsiteY24" fmla="*/ 1349797 h 1950394"/>
                    <a:gd name="connsiteX25" fmla="*/ 1579411 w 1950394"/>
                    <a:gd name="connsiteY25" fmla="*/ 1377660 h 1950394"/>
                    <a:gd name="connsiteX26" fmla="*/ 1592310 w 1950394"/>
                    <a:gd name="connsiteY26" fmla="*/ 1375596 h 1950394"/>
                    <a:gd name="connsiteX27" fmla="*/ 1628945 w 1950394"/>
                    <a:gd name="connsiteY27" fmla="*/ 1312130 h 1950394"/>
                    <a:gd name="connsiteX28" fmla="*/ 1623785 w 1950394"/>
                    <a:gd name="connsiteY28" fmla="*/ 1298199 h 1950394"/>
                    <a:gd name="connsiteX29" fmla="*/ 1577863 w 1950394"/>
                    <a:gd name="connsiteY29" fmla="*/ 1265692 h 1950394"/>
                    <a:gd name="connsiteX30" fmla="*/ 1571155 w 1950394"/>
                    <a:gd name="connsiteY30" fmla="*/ 1230090 h 1950394"/>
                    <a:gd name="connsiteX31" fmla="*/ 1579927 w 1950394"/>
                    <a:gd name="connsiteY31" fmla="*/ 1208419 h 1950394"/>
                    <a:gd name="connsiteX32" fmla="*/ 1596438 w 1950394"/>
                    <a:gd name="connsiteY32" fmla="*/ 1197583 h 1950394"/>
                    <a:gd name="connsiteX33" fmla="*/ 1660935 w 1950394"/>
                    <a:gd name="connsiteY33" fmla="*/ 1207387 h 1950394"/>
                    <a:gd name="connsiteX34" fmla="*/ 1675383 w 1950394"/>
                    <a:gd name="connsiteY34" fmla="*/ 1201195 h 1950394"/>
                    <a:gd name="connsiteX35" fmla="*/ 1693442 w 1950394"/>
                    <a:gd name="connsiteY35" fmla="*/ 1132570 h 1950394"/>
                    <a:gd name="connsiteX36" fmla="*/ 1684154 w 1950394"/>
                    <a:gd name="connsiteY36" fmla="*/ 1119155 h 1950394"/>
                    <a:gd name="connsiteX37" fmla="*/ 1621205 w 1950394"/>
                    <a:gd name="connsiteY37" fmla="*/ 1093872 h 1950394"/>
                    <a:gd name="connsiteX38" fmla="*/ 1614497 w 1950394"/>
                    <a:gd name="connsiteY38" fmla="*/ 1083037 h 1950394"/>
                    <a:gd name="connsiteX39" fmla="*/ 1620173 w 1950394"/>
                    <a:gd name="connsiteY39" fmla="*/ 1042274 h 1950394"/>
                    <a:gd name="connsiteX40" fmla="*/ 1632557 w 1950394"/>
                    <a:gd name="connsiteY40" fmla="*/ 1029891 h 1950394"/>
                    <a:gd name="connsiteX41" fmla="*/ 1696022 w 1950394"/>
                    <a:gd name="connsiteY41" fmla="*/ 1022667 h 1950394"/>
                    <a:gd name="connsiteX42" fmla="*/ 1709437 w 1950394"/>
                    <a:gd name="connsiteY42" fmla="*/ 1010800 h 1950394"/>
                    <a:gd name="connsiteX43" fmla="*/ 1709437 w 1950394"/>
                    <a:gd name="connsiteY43" fmla="*/ 943723 h 1950394"/>
                    <a:gd name="connsiteX44" fmla="*/ 1694990 w 1950394"/>
                    <a:gd name="connsiteY44" fmla="*/ 931339 h 1950394"/>
                    <a:gd name="connsiteX45" fmla="*/ 1650616 w 1950394"/>
                    <a:gd name="connsiteY45" fmla="*/ 928243 h 1950394"/>
                    <a:gd name="connsiteX46" fmla="*/ 1618109 w 1950394"/>
                    <a:gd name="connsiteY46" fmla="*/ 892125 h 1950394"/>
                    <a:gd name="connsiteX47" fmla="*/ 1615013 w 1950394"/>
                    <a:gd name="connsiteY47" fmla="*/ 874582 h 1950394"/>
                    <a:gd name="connsiteX48" fmla="*/ 1622753 w 1950394"/>
                    <a:gd name="connsiteY48" fmla="*/ 859102 h 1950394"/>
                    <a:gd name="connsiteX49" fmla="*/ 1684670 w 1950394"/>
                    <a:gd name="connsiteY49" fmla="*/ 834851 h 1950394"/>
                    <a:gd name="connsiteX50" fmla="*/ 1693442 w 1950394"/>
                    <a:gd name="connsiteY50" fmla="*/ 821952 h 1950394"/>
                    <a:gd name="connsiteX51" fmla="*/ 1674867 w 1950394"/>
                    <a:gd name="connsiteY51" fmla="*/ 753327 h 1950394"/>
                    <a:gd name="connsiteX52" fmla="*/ 1659903 w 1950394"/>
                    <a:gd name="connsiteY52" fmla="*/ 746619 h 1950394"/>
                    <a:gd name="connsiteX53" fmla="*/ 1594374 w 1950394"/>
                    <a:gd name="connsiteY53" fmla="*/ 756423 h 1950394"/>
                    <a:gd name="connsiteX54" fmla="*/ 1580443 w 1950394"/>
                    <a:gd name="connsiteY54" fmla="*/ 747651 h 1950394"/>
                    <a:gd name="connsiteX55" fmla="*/ 1565995 w 1950394"/>
                    <a:gd name="connsiteY55" fmla="*/ 713081 h 1950394"/>
                    <a:gd name="connsiteX56" fmla="*/ 1570123 w 1950394"/>
                    <a:gd name="connsiteY56" fmla="*/ 696054 h 1950394"/>
                    <a:gd name="connsiteX57" fmla="*/ 1623269 w 1950394"/>
                    <a:gd name="connsiteY57" fmla="*/ 656323 h 1950394"/>
                    <a:gd name="connsiteX58" fmla="*/ 1628429 w 1950394"/>
                    <a:gd name="connsiteY58" fmla="*/ 641876 h 1950394"/>
                    <a:gd name="connsiteX59" fmla="*/ 1592310 w 1950394"/>
                    <a:gd name="connsiteY59" fmla="*/ 579443 h 1950394"/>
                    <a:gd name="connsiteX60" fmla="*/ 1578379 w 1950394"/>
                    <a:gd name="connsiteY60" fmla="*/ 576863 h 1950394"/>
                    <a:gd name="connsiteX61" fmla="*/ 1532457 w 1950394"/>
                    <a:gd name="connsiteY61" fmla="*/ 599050 h 1950394"/>
                    <a:gd name="connsiteX62" fmla="*/ 1490147 w 1950394"/>
                    <a:gd name="connsiteY62" fmla="*/ 585118 h 1950394"/>
                    <a:gd name="connsiteX63" fmla="*/ 1477247 w 1950394"/>
                    <a:gd name="connsiteY63" fmla="*/ 569123 h 1950394"/>
                    <a:gd name="connsiteX64" fmla="*/ 1476731 w 1950394"/>
                    <a:gd name="connsiteY64" fmla="*/ 552096 h 1950394"/>
                    <a:gd name="connsiteX65" fmla="*/ 1518525 w 1950394"/>
                    <a:gd name="connsiteY65" fmla="*/ 499982 h 1950394"/>
                    <a:gd name="connsiteX66" fmla="*/ 1519557 w 1950394"/>
                    <a:gd name="connsiteY66" fmla="*/ 483987 h 1950394"/>
                    <a:gd name="connsiteX67" fmla="*/ 1470540 w 1950394"/>
                    <a:gd name="connsiteY67" fmla="*/ 434453 h 1950394"/>
                    <a:gd name="connsiteX68" fmla="*/ 1452480 w 1950394"/>
                    <a:gd name="connsiteY68" fmla="*/ 436001 h 1950394"/>
                    <a:gd name="connsiteX69" fmla="*/ 1418942 w 1950394"/>
                    <a:gd name="connsiteY69" fmla="*/ 465412 h 1950394"/>
                    <a:gd name="connsiteX70" fmla="*/ 1369408 w 1950394"/>
                    <a:gd name="connsiteY70" fmla="*/ 463348 h 1950394"/>
                    <a:gd name="connsiteX71" fmla="*/ 1354961 w 1950394"/>
                    <a:gd name="connsiteY71" fmla="*/ 452512 h 1950394"/>
                    <a:gd name="connsiteX72" fmla="*/ 1349801 w 1950394"/>
                    <a:gd name="connsiteY72" fmla="*/ 436001 h 1950394"/>
                    <a:gd name="connsiteX73" fmla="*/ 1377148 w 1950394"/>
                    <a:gd name="connsiteY73" fmla="*/ 374084 h 1950394"/>
                    <a:gd name="connsiteX74" fmla="*/ 1374052 w 1950394"/>
                    <a:gd name="connsiteY74" fmla="*/ 360152 h 1950394"/>
                    <a:gd name="connsiteX75" fmla="*/ 1312651 w 1950394"/>
                    <a:gd name="connsiteY75" fmla="*/ 324550 h 1950394"/>
                    <a:gd name="connsiteX76" fmla="*/ 1296655 w 1950394"/>
                    <a:gd name="connsiteY76" fmla="*/ 329193 h 1950394"/>
                    <a:gd name="connsiteX77" fmla="*/ 1256925 w 1950394"/>
                    <a:gd name="connsiteY77" fmla="*/ 382855 h 1950394"/>
                    <a:gd name="connsiteX78" fmla="*/ 1238866 w 1950394"/>
                    <a:gd name="connsiteY78" fmla="*/ 386467 h 1950394"/>
                    <a:gd name="connsiteX79" fmla="*/ 1206875 w 1950394"/>
                    <a:gd name="connsiteY79" fmla="*/ 373052 h 1950394"/>
                    <a:gd name="connsiteX80" fmla="*/ 1196556 w 1950394"/>
                    <a:gd name="connsiteY80" fmla="*/ 357572 h 1950394"/>
                    <a:gd name="connsiteX81" fmla="*/ 1206359 w 1950394"/>
                    <a:gd name="connsiteY81" fmla="*/ 293075 h 1950394"/>
                    <a:gd name="connsiteX82" fmla="*/ 1199652 w 1950394"/>
                    <a:gd name="connsiteY82" fmla="*/ 278112 h 1950394"/>
                    <a:gd name="connsiteX83" fmla="*/ 1131027 w 1950394"/>
                    <a:gd name="connsiteY83" fmla="*/ 259537 h 1950394"/>
                    <a:gd name="connsiteX84" fmla="*/ 1118127 w 1950394"/>
                    <a:gd name="connsiteY84" fmla="*/ 268308 h 1950394"/>
                    <a:gd name="connsiteX85" fmla="*/ 1093360 w 1950394"/>
                    <a:gd name="connsiteY85" fmla="*/ 331258 h 1950394"/>
                    <a:gd name="connsiteX86" fmla="*/ 1079945 w 1950394"/>
                    <a:gd name="connsiteY86" fmla="*/ 338481 h 1950394"/>
                    <a:gd name="connsiteX87" fmla="*/ 1042794 w 1950394"/>
                    <a:gd name="connsiteY87" fmla="*/ 333837 h 1950394"/>
                    <a:gd name="connsiteX88" fmla="*/ 1028347 w 1950394"/>
                    <a:gd name="connsiteY88" fmla="*/ 320422 h 1950394"/>
                    <a:gd name="connsiteX89" fmla="*/ 1021123 w 1950394"/>
                    <a:gd name="connsiteY89" fmla="*/ 257989 h 1950394"/>
                    <a:gd name="connsiteX90" fmla="*/ 1008740 w 1950394"/>
                    <a:gd name="connsiteY90" fmla="*/ 243541 h 1950394"/>
                    <a:gd name="connsiteX91" fmla="*/ 941663 w 1950394"/>
                    <a:gd name="connsiteY91" fmla="*/ 243541 h 1950394"/>
                    <a:gd name="connsiteX92" fmla="*/ 929795 w 1950394"/>
                    <a:gd name="connsiteY92" fmla="*/ 256957 h 1950394"/>
                    <a:gd name="connsiteX93" fmla="*/ 922572 w 1950394"/>
                    <a:gd name="connsiteY93" fmla="*/ 320422 h 1950394"/>
                    <a:gd name="connsiteX94" fmla="*/ 909156 w 1950394"/>
                    <a:gd name="connsiteY94" fmla="*/ 333321 h 1950394"/>
                    <a:gd name="connsiteX95" fmla="*/ 872006 w 1950394"/>
                    <a:gd name="connsiteY95" fmla="*/ 337965 h 1950394"/>
                    <a:gd name="connsiteX96" fmla="*/ 857559 w 1950394"/>
                    <a:gd name="connsiteY96" fmla="*/ 330226 h 1950394"/>
                    <a:gd name="connsiteX97" fmla="*/ 833308 w 1950394"/>
                    <a:gd name="connsiteY97" fmla="*/ 268308 h 1950394"/>
                    <a:gd name="connsiteX98" fmla="*/ 819892 w 1950394"/>
                    <a:gd name="connsiteY98" fmla="*/ 259021 h 1950394"/>
                    <a:gd name="connsiteX99" fmla="*/ 753847 w 1950394"/>
                    <a:gd name="connsiteY99" fmla="*/ 276564 h 1950394"/>
                    <a:gd name="connsiteX100" fmla="*/ 745591 w 1950394"/>
                    <a:gd name="connsiteY100" fmla="*/ 293075 h 1950394"/>
                    <a:gd name="connsiteX101" fmla="*/ 754879 w 1950394"/>
                    <a:gd name="connsiteY101" fmla="*/ 339513 h 1950394"/>
                    <a:gd name="connsiteX102" fmla="*/ 728564 w 1950394"/>
                    <a:gd name="connsiteY102" fmla="*/ 378728 h 1950394"/>
                    <a:gd name="connsiteX103" fmla="*/ 712053 w 1950394"/>
                    <a:gd name="connsiteY103" fmla="*/ 385951 h 1950394"/>
                    <a:gd name="connsiteX104" fmla="*/ 695026 w 1950394"/>
                    <a:gd name="connsiteY104" fmla="*/ 382855 h 1950394"/>
                    <a:gd name="connsiteX105" fmla="*/ 654779 w 1950394"/>
                    <a:gd name="connsiteY105" fmla="*/ 328161 h 1950394"/>
                    <a:gd name="connsiteX106" fmla="*/ 641364 w 1950394"/>
                    <a:gd name="connsiteY106" fmla="*/ 323002 h 1950394"/>
                    <a:gd name="connsiteX107" fmla="*/ 577899 w 1950394"/>
                    <a:gd name="connsiteY107" fmla="*/ 359636 h 1950394"/>
                    <a:gd name="connsiteX108" fmla="*/ 574803 w 1950394"/>
                    <a:gd name="connsiteY108" fmla="*/ 372536 h 1950394"/>
                    <a:gd name="connsiteX109" fmla="*/ 602666 w 1950394"/>
                    <a:gd name="connsiteY109" fmla="*/ 435485 h 1950394"/>
                    <a:gd name="connsiteX110" fmla="*/ 598022 w 1950394"/>
                    <a:gd name="connsiteY110" fmla="*/ 450964 h 1950394"/>
                    <a:gd name="connsiteX111" fmla="*/ 567579 w 1950394"/>
                    <a:gd name="connsiteY111" fmla="*/ 474699 h 1950394"/>
                    <a:gd name="connsiteX112" fmla="*/ 550552 w 1950394"/>
                    <a:gd name="connsiteY112" fmla="*/ 474699 h 1950394"/>
                    <a:gd name="connsiteX113" fmla="*/ 498438 w 1950394"/>
                    <a:gd name="connsiteY113" fmla="*/ 432905 h 1950394"/>
                    <a:gd name="connsiteX114" fmla="*/ 483475 w 1950394"/>
                    <a:gd name="connsiteY114" fmla="*/ 431357 h 1950394"/>
                    <a:gd name="connsiteX115" fmla="*/ 432393 w 1950394"/>
                    <a:gd name="connsiteY115" fmla="*/ 482439 h 1950394"/>
                    <a:gd name="connsiteX116" fmla="*/ 433425 w 1950394"/>
                    <a:gd name="connsiteY116" fmla="*/ 497402 h 1950394"/>
                    <a:gd name="connsiteX117" fmla="*/ 475735 w 1950394"/>
                    <a:gd name="connsiteY117" fmla="*/ 550032 h 1950394"/>
                    <a:gd name="connsiteX118" fmla="*/ 475219 w 1950394"/>
                    <a:gd name="connsiteY118" fmla="*/ 566027 h 1950394"/>
                    <a:gd name="connsiteX119" fmla="*/ 450968 w 1950394"/>
                    <a:gd name="connsiteY119" fmla="*/ 597502 h 1950394"/>
                    <a:gd name="connsiteX120" fmla="*/ 437553 w 1950394"/>
                    <a:gd name="connsiteY120" fmla="*/ 601629 h 1950394"/>
                    <a:gd name="connsiteX121" fmla="*/ 373056 w 1950394"/>
                    <a:gd name="connsiteY121" fmla="*/ 573251 h 1950394"/>
                    <a:gd name="connsiteX122" fmla="*/ 360156 w 1950394"/>
                    <a:gd name="connsiteY122" fmla="*/ 575315 h 1950394"/>
                    <a:gd name="connsiteX123" fmla="*/ 323522 w 1950394"/>
                    <a:gd name="connsiteY123" fmla="*/ 638780 h 1950394"/>
                    <a:gd name="connsiteX124" fmla="*/ 328166 w 1950394"/>
                    <a:gd name="connsiteY124" fmla="*/ 652711 h 1950394"/>
                    <a:gd name="connsiteX125" fmla="*/ 374088 w 1950394"/>
                    <a:gd name="connsiteY125" fmla="*/ 685218 h 1950394"/>
                    <a:gd name="connsiteX126" fmla="*/ 380795 w 1950394"/>
                    <a:gd name="connsiteY126" fmla="*/ 720820 h 1950394"/>
                    <a:gd name="connsiteX127" fmla="*/ 372024 w 1950394"/>
                    <a:gd name="connsiteY127" fmla="*/ 742492 h 1950394"/>
                    <a:gd name="connsiteX128" fmla="*/ 355513 w 1950394"/>
                    <a:gd name="connsiteY128" fmla="*/ 753327 h 1950394"/>
                    <a:gd name="connsiteX129" fmla="*/ 291015 w 1950394"/>
                    <a:gd name="connsiteY129" fmla="*/ 743523 h 1950394"/>
                    <a:gd name="connsiteX130" fmla="*/ 276568 w 1950394"/>
                    <a:gd name="connsiteY130" fmla="*/ 751263 h 1950394"/>
                    <a:gd name="connsiteX131" fmla="*/ 258509 w 1950394"/>
                    <a:gd name="connsiteY131" fmla="*/ 818340 h 1950394"/>
                    <a:gd name="connsiteX132" fmla="*/ 267796 w 1950394"/>
                    <a:gd name="connsiteY132" fmla="*/ 831756 h 1950394"/>
                    <a:gd name="connsiteX133" fmla="*/ 330746 w 1950394"/>
                    <a:gd name="connsiteY133" fmla="*/ 857038 h 1950394"/>
                    <a:gd name="connsiteX134" fmla="*/ 337453 w 1950394"/>
                    <a:gd name="connsiteY134" fmla="*/ 869422 h 1950394"/>
                    <a:gd name="connsiteX135" fmla="*/ 332810 w 1950394"/>
                    <a:gd name="connsiteY135" fmla="*/ 906572 h 1950394"/>
                    <a:gd name="connsiteX136" fmla="*/ 318878 w 1950394"/>
                    <a:gd name="connsiteY136" fmla="*/ 922052 h 1950394"/>
                    <a:gd name="connsiteX137" fmla="*/ 256445 w 1950394"/>
                    <a:gd name="connsiteY137" fmla="*/ 929275 h 1950394"/>
                    <a:gd name="connsiteX138" fmla="*/ 242514 w 1950394"/>
                    <a:gd name="connsiteY138" fmla="*/ 942175 h 1950394"/>
                    <a:gd name="connsiteX139" fmla="*/ 242514 w 1950394"/>
                    <a:gd name="connsiteY139" fmla="*/ 1006672 h 1950394"/>
                    <a:gd name="connsiteX140" fmla="*/ 257993 w 1950394"/>
                    <a:gd name="connsiteY140" fmla="*/ 1020603 h 1950394"/>
                    <a:gd name="connsiteX141" fmla="*/ 321458 w 1950394"/>
                    <a:gd name="connsiteY141" fmla="*/ 1028343 h 1950394"/>
                    <a:gd name="connsiteX142" fmla="*/ 331778 w 1950394"/>
                    <a:gd name="connsiteY142" fmla="*/ 1039694 h 1950394"/>
                    <a:gd name="connsiteX143" fmla="*/ 336937 w 1950394"/>
                    <a:gd name="connsiteY143" fmla="*/ 1077877 h 1950394"/>
                    <a:gd name="connsiteX144" fmla="*/ 329198 w 1950394"/>
                    <a:gd name="connsiteY144" fmla="*/ 1093356 h 1950394"/>
                    <a:gd name="connsiteX145" fmla="*/ 265733 w 1950394"/>
                    <a:gd name="connsiteY145" fmla="*/ 1117607 h 1950394"/>
                    <a:gd name="connsiteX146" fmla="*/ 257993 w 1950394"/>
                    <a:gd name="connsiteY146" fmla="*/ 1129990 h 1950394"/>
                    <a:gd name="connsiteX147" fmla="*/ 276568 w 1950394"/>
                    <a:gd name="connsiteY147" fmla="*/ 1198615 h 1950394"/>
                    <a:gd name="connsiteX148" fmla="*/ 291531 w 1950394"/>
                    <a:gd name="connsiteY148" fmla="*/ 1205839 h 1950394"/>
                    <a:gd name="connsiteX149" fmla="*/ 345709 w 1950394"/>
                    <a:gd name="connsiteY149" fmla="*/ 1196035 h 1950394"/>
                    <a:gd name="connsiteX150" fmla="*/ 375636 w 1950394"/>
                    <a:gd name="connsiteY150" fmla="*/ 1216675 h 1950394"/>
                    <a:gd name="connsiteX151" fmla="*/ 384407 w 1950394"/>
                    <a:gd name="connsiteY151" fmla="*/ 1236798 h 1950394"/>
                    <a:gd name="connsiteX152" fmla="*/ 379764 w 1950394"/>
                    <a:gd name="connsiteY152" fmla="*/ 1257953 h 1950394"/>
                    <a:gd name="connsiteX153" fmla="*/ 327134 w 1950394"/>
                    <a:gd name="connsiteY153" fmla="*/ 1296651 h 1950394"/>
                    <a:gd name="connsiteX154" fmla="*/ 322490 w 1950394"/>
                    <a:gd name="connsiteY154" fmla="*/ 1310583 h 1950394"/>
                    <a:gd name="connsiteX155" fmla="*/ 359124 w 1950394"/>
                    <a:gd name="connsiteY155" fmla="*/ 1374048 h 1950394"/>
                    <a:gd name="connsiteX156" fmla="*/ 370992 w 1950394"/>
                    <a:gd name="connsiteY156" fmla="*/ 1376628 h 1950394"/>
                    <a:gd name="connsiteX157" fmla="*/ 433941 w 1950394"/>
                    <a:gd name="connsiteY157" fmla="*/ 1348765 h 1950394"/>
                    <a:gd name="connsiteX158" fmla="*/ 450452 w 1950394"/>
                    <a:gd name="connsiteY158" fmla="*/ 1353925 h 1950394"/>
                    <a:gd name="connsiteX159" fmla="*/ 474187 w 1950394"/>
                    <a:gd name="connsiteY159" fmla="*/ 1384367 h 1950394"/>
                    <a:gd name="connsiteX160" fmla="*/ 475219 w 1950394"/>
                    <a:gd name="connsiteY160" fmla="*/ 1399331 h 1950394"/>
                    <a:gd name="connsiteX161" fmla="*/ 432909 w 1950394"/>
                    <a:gd name="connsiteY161" fmla="*/ 1452476 h 1950394"/>
                    <a:gd name="connsiteX162" fmla="*/ 431877 w 1950394"/>
                    <a:gd name="connsiteY162" fmla="*/ 1468471 h 1950394"/>
                    <a:gd name="connsiteX163" fmla="*/ 481927 w 1950394"/>
                    <a:gd name="connsiteY163" fmla="*/ 1518521 h 1950394"/>
                    <a:gd name="connsiteX164" fmla="*/ 497922 w 1950394"/>
                    <a:gd name="connsiteY164" fmla="*/ 1517489 h 1950394"/>
                    <a:gd name="connsiteX165" fmla="*/ 550036 w 1950394"/>
                    <a:gd name="connsiteY165" fmla="*/ 1475695 h 1950394"/>
                    <a:gd name="connsiteX166" fmla="*/ 567063 w 1950394"/>
                    <a:gd name="connsiteY166" fmla="*/ 1476211 h 1950394"/>
                    <a:gd name="connsiteX167" fmla="*/ 596474 w 1950394"/>
                    <a:gd name="connsiteY167" fmla="*/ 1498914 h 1950394"/>
                    <a:gd name="connsiteX168" fmla="*/ 601634 w 1950394"/>
                    <a:gd name="connsiteY168" fmla="*/ 1515426 h 1950394"/>
                    <a:gd name="connsiteX169" fmla="*/ 574287 w 1950394"/>
                    <a:gd name="connsiteY169" fmla="*/ 1577343 h 1950394"/>
                    <a:gd name="connsiteX170" fmla="*/ 576867 w 1950394"/>
                    <a:gd name="connsiteY170" fmla="*/ 1591274 h 1950394"/>
                    <a:gd name="connsiteX171" fmla="*/ 639300 w 1950394"/>
                    <a:gd name="connsiteY171" fmla="*/ 1627393 h 1950394"/>
                    <a:gd name="connsiteX172" fmla="*/ 653747 w 1950394"/>
                    <a:gd name="connsiteY172" fmla="*/ 1622233 h 1950394"/>
                    <a:gd name="connsiteX173" fmla="*/ 693478 w 1950394"/>
                    <a:gd name="connsiteY173" fmla="*/ 1568571 h 1950394"/>
                    <a:gd name="connsiteX174" fmla="*/ 711537 w 1950394"/>
                    <a:gd name="connsiteY174" fmla="*/ 1564959 h 1950394"/>
                    <a:gd name="connsiteX175" fmla="*/ 743528 w 1950394"/>
                    <a:gd name="connsiteY175" fmla="*/ 1578375 h 1950394"/>
                    <a:gd name="connsiteX176" fmla="*/ 753847 w 1950394"/>
                    <a:gd name="connsiteY176" fmla="*/ 1593854 h 1950394"/>
                    <a:gd name="connsiteX177" fmla="*/ 744044 w 1950394"/>
                    <a:gd name="connsiteY177" fmla="*/ 1658351 h 1950394"/>
                    <a:gd name="connsiteX178" fmla="*/ 752299 w 1950394"/>
                    <a:gd name="connsiteY178" fmla="*/ 1673831 h 1950394"/>
                    <a:gd name="connsiteX179" fmla="*/ 818344 w 1950394"/>
                    <a:gd name="connsiteY179" fmla="*/ 1691374 h 1950394"/>
                    <a:gd name="connsiteX180" fmla="*/ 832276 w 1950394"/>
                    <a:gd name="connsiteY180" fmla="*/ 1682602 h 1950394"/>
                    <a:gd name="connsiteX181" fmla="*/ 857043 w 1950394"/>
                    <a:gd name="connsiteY181" fmla="*/ 1619653 h 1950394"/>
                    <a:gd name="connsiteX182" fmla="*/ 868910 w 1950394"/>
                    <a:gd name="connsiteY182" fmla="*/ 1612429 h 1950394"/>
                    <a:gd name="connsiteX183" fmla="*/ 908640 w 1950394"/>
                    <a:gd name="connsiteY183" fmla="*/ 1617589 h 1950394"/>
                    <a:gd name="connsiteX184" fmla="*/ 922056 w 1950394"/>
                    <a:gd name="connsiteY184" fmla="*/ 1630488 h 1950394"/>
                    <a:gd name="connsiteX185" fmla="*/ 929279 w 1950394"/>
                    <a:gd name="connsiteY185" fmla="*/ 1692922 h 1950394"/>
                    <a:gd name="connsiteX186" fmla="*/ 942695 w 1950394"/>
                    <a:gd name="connsiteY186" fmla="*/ 1707369 h 1950394"/>
                    <a:gd name="connsiteX187" fmla="*/ 1007192 w 1950394"/>
                    <a:gd name="connsiteY187" fmla="*/ 1707369 h 1950394"/>
                    <a:gd name="connsiteX188" fmla="*/ 1020607 w 1950394"/>
                    <a:gd name="connsiteY188" fmla="*/ 1692406 h 1950394"/>
                    <a:gd name="connsiteX189" fmla="*/ 1028347 w 1950394"/>
                    <a:gd name="connsiteY189" fmla="*/ 1628941 h 1950394"/>
                    <a:gd name="connsiteX190" fmla="*/ 1040215 w 1950394"/>
                    <a:gd name="connsiteY190" fmla="*/ 1617589 h 1950394"/>
                    <a:gd name="connsiteX191" fmla="*/ 1078397 w 1950394"/>
                    <a:gd name="connsiteY191" fmla="*/ 1612429 h 1950394"/>
                    <a:gd name="connsiteX192" fmla="*/ 1092844 w 1950394"/>
                    <a:gd name="connsiteY192" fmla="*/ 1619653 h 1950394"/>
                    <a:gd name="connsiteX193" fmla="*/ 1117095 w 1950394"/>
                    <a:gd name="connsiteY193" fmla="*/ 1681570 h 1950394"/>
                    <a:gd name="connsiteX194" fmla="*/ 1130511 w 1950394"/>
                    <a:gd name="connsiteY194" fmla="*/ 1690858 h 1950394"/>
                    <a:gd name="connsiteX195" fmla="*/ 1196556 w 1950394"/>
                    <a:gd name="connsiteY195" fmla="*/ 1673315 h 1950394"/>
                    <a:gd name="connsiteX196" fmla="*/ 1204811 w 1950394"/>
                    <a:gd name="connsiteY196" fmla="*/ 1656803 h 1950394"/>
                    <a:gd name="connsiteX197" fmla="*/ 1198104 w 1950394"/>
                    <a:gd name="connsiteY197" fmla="*/ 1613977 h 1950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</a:cxnLst>
                  <a:rect l="l" t="t" r="r" b="b"/>
                  <a:pathLst>
                    <a:path w="1950394" h="1950394">
                      <a:moveTo>
                        <a:pt x="977265" y="1954006"/>
                      </a:moveTo>
                      <a:cubicBezTo>
                        <a:pt x="444261" y="1950394"/>
                        <a:pt x="1552" y="1529873"/>
                        <a:pt x="4" y="977261"/>
                      </a:cubicBezTo>
                      <a:cubicBezTo>
                        <a:pt x="-1544" y="439613"/>
                        <a:pt x="427749" y="0"/>
                        <a:pt x="976749" y="0"/>
                      </a:cubicBezTo>
                      <a:cubicBezTo>
                        <a:pt x="1519041" y="0"/>
                        <a:pt x="1952978" y="432905"/>
                        <a:pt x="1953494" y="976229"/>
                      </a:cubicBezTo>
                      <a:cubicBezTo>
                        <a:pt x="1953494" y="1512846"/>
                        <a:pt x="1525749" y="1948330"/>
                        <a:pt x="977265" y="1954006"/>
                      </a:cubicBezTo>
                      <a:close/>
                      <a:moveTo>
                        <a:pt x="1198104" y="1613977"/>
                      </a:moveTo>
                      <a:cubicBezTo>
                        <a:pt x="1198104" y="1578891"/>
                        <a:pt x="1194492" y="1586630"/>
                        <a:pt x="1221839" y="1574763"/>
                      </a:cubicBezTo>
                      <a:cubicBezTo>
                        <a:pt x="1228030" y="1572183"/>
                        <a:pt x="1234738" y="1569603"/>
                        <a:pt x="1240930" y="1566507"/>
                      </a:cubicBezTo>
                      <a:cubicBezTo>
                        <a:pt x="1247637" y="1562896"/>
                        <a:pt x="1252797" y="1563927"/>
                        <a:pt x="1257957" y="1569603"/>
                      </a:cubicBezTo>
                      <a:cubicBezTo>
                        <a:pt x="1272920" y="1586630"/>
                        <a:pt x="1290464" y="1602110"/>
                        <a:pt x="1298203" y="1624297"/>
                      </a:cubicBezTo>
                      <a:cubicBezTo>
                        <a:pt x="1300783" y="1631520"/>
                        <a:pt x="1304395" y="1633068"/>
                        <a:pt x="1311619" y="1629456"/>
                      </a:cubicBezTo>
                      <a:cubicBezTo>
                        <a:pt x="1333290" y="1618105"/>
                        <a:pt x="1354445" y="1605722"/>
                        <a:pt x="1375084" y="1592822"/>
                      </a:cubicBezTo>
                      <a:cubicBezTo>
                        <a:pt x="1382824" y="1588178"/>
                        <a:pt x="1381791" y="1584051"/>
                        <a:pt x="1377148" y="1578891"/>
                      </a:cubicBezTo>
                      <a:cubicBezTo>
                        <a:pt x="1361152" y="1560832"/>
                        <a:pt x="1356509" y="1537613"/>
                        <a:pt x="1349285" y="1515426"/>
                      </a:cubicBezTo>
                      <a:cubicBezTo>
                        <a:pt x="1347221" y="1509750"/>
                        <a:pt x="1348253" y="1505622"/>
                        <a:pt x="1353413" y="1502010"/>
                      </a:cubicBezTo>
                      <a:cubicBezTo>
                        <a:pt x="1364248" y="1493754"/>
                        <a:pt x="1375600" y="1485499"/>
                        <a:pt x="1385919" y="1476727"/>
                      </a:cubicBezTo>
                      <a:cubicBezTo>
                        <a:pt x="1391079" y="1472600"/>
                        <a:pt x="1395723" y="1473115"/>
                        <a:pt x="1400883" y="1476727"/>
                      </a:cubicBezTo>
                      <a:cubicBezTo>
                        <a:pt x="1419458" y="1489111"/>
                        <a:pt x="1440097" y="1498914"/>
                        <a:pt x="1452996" y="1518005"/>
                      </a:cubicBezTo>
                      <a:cubicBezTo>
                        <a:pt x="1457640" y="1525229"/>
                        <a:pt x="1463316" y="1525745"/>
                        <a:pt x="1470024" y="1519553"/>
                      </a:cubicBezTo>
                      <a:cubicBezTo>
                        <a:pt x="1487051" y="1503558"/>
                        <a:pt x="1503562" y="1487047"/>
                        <a:pt x="1519041" y="1470535"/>
                      </a:cubicBezTo>
                      <a:cubicBezTo>
                        <a:pt x="1525233" y="1464344"/>
                        <a:pt x="1525749" y="1458668"/>
                        <a:pt x="1518010" y="1453508"/>
                      </a:cubicBezTo>
                      <a:cubicBezTo>
                        <a:pt x="1498402" y="1440093"/>
                        <a:pt x="1488599" y="1418938"/>
                        <a:pt x="1475699" y="1400363"/>
                      </a:cubicBezTo>
                      <a:cubicBezTo>
                        <a:pt x="1472088" y="1395203"/>
                        <a:pt x="1472088" y="1391075"/>
                        <a:pt x="1476215" y="1386431"/>
                      </a:cubicBezTo>
                      <a:cubicBezTo>
                        <a:pt x="1484987" y="1375596"/>
                        <a:pt x="1493243" y="1364760"/>
                        <a:pt x="1501498" y="1353925"/>
                      </a:cubicBezTo>
                      <a:cubicBezTo>
                        <a:pt x="1505626" y="1348249"/>
                        <a:pt x="1510270" y="1348249"/>
                        <a:pt x="1515946" y="1349797"/>
                      </a:cubicBezTo>
                      <a:cubicBezTo>
                        <a:pt x="1538133" y="1357020"/>
                        <a:pt x="1560836" y="1362180"/>
                        <a:pt x="1579411" y="1377660"/>
                      </a:cubicBezTo>
                      <a:cubicBezTo>
                        <a:pt x="1584571" y="1382303"/>
                        <a:pt x="1588182" y="1382303"/>
                        <a:pt x="1592310" y="1375596"/>
                      </a:cubicBezTo>
                      <a:cubicBezTo>
                        <a:pt x="1605210" y="1354441"/>
                        <a:pt x="1617593" y="1333801"/>
                        <a:pt x="1628945" y="1312130"/>
                      </a:cubicBezTo>
                      <a:cubicBezTo>
                        <a:pt x="1632557" y="1304907"/>
                        <a:pt x="1631009" y="1300779"/>
                        <a:pt x="1623785" y="1298199"/>
                      </a:cubicBezTo>
                      <a:cubicBezTo>
                        <a:pt x="1605726" y="1291491"/>
                        <a:pt x="1591794" y="1278592"/>
                        <a:pt x="1577863" y="1265692"/>
                      </a:cubicBezTo>
                      <a:cubicBezTo>
                        <a:pt x="1560320" y="1248665"/>
                        <a:pt x="1560836" y="1253309"/>
                        <a:pt x="1571155" y="1230090"/>
                      </a:cubicBezTo>
                      <a:cubicBezTo>
                        <a:pt x="1574251" y="1222866"/>
                        <a:pt x="1577347" y="1215643"/>
                        <a:pt x="1579927" y="1208419"/>
                      </a:cubicBezTo>
                      <a:cubicBezTo>
                        <a:pt x="1582507" y="1200163"/>
                        <a:pt x="1587667" y="1197583"/>
                        <a:pt x="1596438" y="1197583"/>
                      </a:cubicBezTo>
                      <a:cubicBezTo>
                        <a:pt x="1618625" y="1198100"/>
                        <a:pt x="1640296" y="1197583"/>
                        <a:pt x="1660935" y="1207387"/>
                      </a:cubicBezTo>
                      <a:cubicBezTo>
                        <a:pt x="1668159" y="1210483"/>
                        <a:pt x="1672287" y="1209967"/>
                        <a:pt x="1675383" y="1201195"/>
                      </a:cubicBezTo>
                      <a:cubicBezTo>
                        <a:pt x="1682090" y="1178492"/>
                        <a:pt x="1688282" y="1155789"/>
                        <a:pt x="1693442" y="1132570"/>
                      </a:cubicBezTo>
                      <a:cubicBezTo>
                        <a:pt x="1695506" y="1123283"/>
                        <a:pt x="1692926" y="1119671"/>
                        <a:pt x="1684154" y="1119155"/>
                      </a:cubicBezTo>
                      <a:cubicBezTo>
                        <a:pt x="1660935" y="1117091"/>
                        <a:pt x="1641328" y="1104192"/>
                        <a:pt x="1621205" y="1093872"/>
                      </a:cubicBezTo>
                      <a:cubicBezTo>
                        <a:pt x="1616561" y="1091808"/>
                        <a:pt x="1613465" y="1088712"/>
                        <a:pt x="1614497" y="1083037"/>
                      </a:cubicBezTo>
                      <a:cubicBezTo>
                        <a:pt x="1616561" y="1069621"/>
                        <a:pt x="1618625" y="1055690"/>
                        <a:pt x="1620173" y="1042274"/>
                      </a:cubicBezTo>
                      <a:cubicBezTo>
                        <a:pt x="1621205" y="1034535"/>
                        <a:pt x="1625333" y="1031439"/>
                        <a:pt x="1632557" y="1029891"/>
                      </a:cubicBezTo>
                      <a:cubicBezTo>
                        <a:pt x="1653712" y="1025763"/>
                        <a:pt x="1673835" y="1018539"/>
                        <a:pt x="1696022" y="1022667"/>
                      </a:cubicBezTo>
                      <a:cubicBezTo>
                        <a:pt x="1704793" y="1024215"/>
                        <a:pt x="1708921" y="1020603"/>
                        <a:pt x="1709437" y="1010800"/>
                      </a:cubicBezTo>
                      <a:cubicBezTo>
                        <a:pt x="1710469" y="988612"/>
                        <a:pt x="1710985" y="966426"/>
                        <a:pt x="1709437" y="943723"/>
                      </a:cubicBezTo>
                      <a:cubicBezTo>
                        <a:pt x="1708921" y="933403"/>
                        <a:pt x="1704793" y="929791"/>
                        <a:pt x="1694990" y="931339"/>
                      </a:cubicBezTo>
                      <a:cubicBezTo>
                        <a:pt x="1680026" y="933919"/>
                        <a:pt x="1665063" y="931855"/>
                        <a:pt x="1650616" y="928243"/>
                      </a:cubicBezTo>
                      <a:cubicBezTo>
                        <a:pt x="1619141" y="919988"/>
                        <a:pt x="1621205" y="928243"/>
                        <a:pt x="1618109" y="892125"/>
                      </a:cubicBezTo>
                      <a:cubicBezTo>
                        <a:pt x="1617593" y="885933"/>
                        <a:pt x="1616561" y="880257"/>
                        <a:pt x="1615013" y="874582"/>
                      </a:cubicBezTo>
                      <a:cubicBezTo>
                        <a:pt x="1612949" y="866842"/>
                        <a:pt x="1616561" y="862714"/>
                        <a:pt x="1622753" y="859102"/>
                      </a:cubicBezTo>
                      <a:cubicBezTo>
                        <a:pt x="1642876" y="849299"/>
                        <a:pt x="1661967" y="836915"/>
                        <a:pt x="1684670" y="834851"/>
                      </a:cubicBezTo>
                      <a:cubicBezTo>
                        <a:pt x="1692410" y="834335"/>
                        <a:pt x="1696022" y="830724"/>
                        <a:pt x="1693442" y="821952"/>
                      </a:cubicBezTo>
                      <a:cubicBezTo>
                        <a:pt x="1687766" y="799249"/>
                        <a:pt x="1682090" y="776030"/>
                        <a:pt x="1674867" y="753327"/>
                      </a:cubicBezTo>
                      <a:cubicBezTo>
                        <a:pt x="1671771" y="744039"/>
                        <a:pt x="1667643" y="743007"/>
                        <a:pt x="1659903" y="746619"/>
                      </a:cubicBezTo>
                      <a:cubicBezTo>
                        <a:pt x="1638748" y="756423"/>
                        <a:pt x="1616561" y="755907"/>
                        <a:pt x="1594374" y="756423"/>
                      </a:cubicBezTo>
                      <a:cubicBezTo>
                        <a:pt x="1587667" y="756423"/>
                        <a:pt x="1583023" y="754359"/>
                        <a:pt x="1580443" y="747651"/>
                      </a:cubicBezTo>
                      <a:cubicBezTo>
                        <a:pt x="1575799" y="735784"/>
                        <a:pt x="1571155" y="724432"/>
                        <a:pt x="1565995" y="713081"/>
                      </a:cubicBezTo>
                      <a:cubicBezTo>
                        <a:pt x="1562900" y="705857"/>
                        <a:pt x="1564448" y="701213"/>
                        <a:pt x="1570123" y="696054"/>
                      </a:cubicBezTo>
                      <a:cubicBezTo>
                        <a:pt x="1586635" y="681090"/>
                        <a:pt x="1602114" y="664579"/>
                        <a:pt x="1623269" y="656323"/>
                      </a:cubicBezTo>
                      <a:cubicBezTo>
                        <a:pt x="1631009" y="653227"/>
                        <a:pt x="1632557" y="649616"/>
                        <a:pt x="1628429" y="641876"/>
                      </a:cubicBezTo>
                      <a:cubicBezTo>
                        <a:pt x="1617077" y="620721"/>
                        <a:pt x="1605210" y="599566"/>
                        <a:pt x="1592310" y="579443"/>
                      </a:cubicBezTo>
                      <a:cubicBezTo>
                        <a:pt x="1587667" y="572219"/>
                        <a:pt x="1584055" y="572219"/>
                        <a:pt x="1578379" y="576863"/>
                      </a:cubicBezTo>
                      <a:cubicBezTo>
                        <a:pt x="1564963" y="587698"/>
                        <a:pt x="1548968" y="594406"/>
                        <a:pt x="1532457" y="599050"/>
                      </a:cubicBezTo>
                      <a:cubicBezTo>
                        <a:pt x="1499950" y="607821"/>
                        <a:pt x="1510270" y="610917"/>
                        <a:pt x="1490147" y="585118"/>
                      </a:cubicBezTo>
                      <a:cubicBezTo>
                        <a:pt x="1486019" y="579443"/>
                        <a:pt x="1481891" y="574283"/>
                        <a:pt x="1477247" y="569123"/>
                      </a:cubicBezTo>
                      <a:cubicBezTo>
                        <a:pt x="1472088" y="563447"/>
                        <a:pt x="1472088" y="558288"/>
                        <a:pt x="1476731" y="552096"/>
                      </a:cubicBezTo>
                      <a:cubicBezTo>
                        <a:pt x="1489115" y="533521"/>
                        <a:pt x="1498918" y="513397"/>
                        <a:pt x="1518525" y="499982"/>
                      </a:cubicBezTo>
                      <a:cubicBezTo>
                        <a:pt x="1525233" y="495338"/>
                        <a:pt x="1525233" y="490178"/>
                        <a:pt x="1519557" y="483987"/>
                      </a:cubicBezTo>
                      <a:cubicBezTo>
                        <a:pt x="1503562" y="466960"/>
                        <a:pt x="1487051" y="450448"/>
                        <a:pt x="1470540" y="434453"/>
                      </a:cubicBezTo>
                      <a:cubicBezTo>
                        <a:pt x="1463316" y="427745"/>
                        <a:pt x="1458156" y="428261"/>
                        <a:pt x="1452480" y="436001"/>
                      </a:cubicBezTo>
                      <a:cubicBezTo>
                        <a:pt x="1443709" y="448384"/>
                        <a:pt x="1431841" y="457672"/>
                        <a:pt x="1418942" y="465412"/>
                      </a:cubicBezTo>
                      <a:cubicBezTo>
                        <a:pt x="1393143" y="481407"/>
                        <a:pt x="1393143" y="481407"/>
                        <a:pt x="1369408" y="463348"/>
                      </a:cubicBezTo>
                      <a:cubicBezTo>
                        <a:pt x="1364764" y="459736"/>
                        <a:pt x="1360121" y="455608"/>
                        <a:pt x="1354961" y="452512"/>
                      </a:cubicBezTo>
                      <a:cubicBezTo>
                        <a:pt x="1348253" y="448384"/>
                        <a:pt x="1347221" y="443225"/>
                        <a:pt x="1349801" y="436001"/>
                      </a:cubicBezTo>
                      <a:cubicBezTo>
                        <a:pt x="1357025" y="414330"/>
                        <a:pt x="1361668" y="391627"/>
                        <a:pt x="1377148" y="374084"/>
                      </a:cubicBezTo>
                      <a:cubicBezTo>
                        <a:pt x="1382307" y="368408"/>
                        <a:pt x="1381276" y="364280"/>
                        <a:pt x="1374052" y="360152"/>
                      </a:cubicBezTo>
                      <a:cubicBezTo>
                        <a:pt x="1353929" y="347769"/>
                        <a:pt x="1333806" y="335385"/>
                        <a:pt x="1312651" y="324550"/>
                      </a:cubicBezTo>
                      <a:cubicBezTo>
                        <a:pt x="1304911" y="320422"/>
                        <a:pt x="1299751" y="320422"/>
                        <a:pt x="1296655" y="329193"/>
                      </a:cubicBezTo>
                      <a:cubicBezTo>
                        <a:pt x="1288916" y="350865"/>
                        <a:pt x="1271888" y="365828"/>
                        <a:pt x="1256925" y="382855"/>
                      </a:cubicBezTo>
                      <a:cubicBezTo>
                        <a:pt x="1251249" y="389047"/>
                        <a:pt x="1246090" y="389563"/>
                        <a:pt x="1238866" y="386467"/>
                      </a:cubicBezTo>
                      <a:cubicBezTo>
                        <a:pt x="1228546" y="381307"/>
                        <a:pt x="1217711" y="377179"/>
                        <a:pt x="1206875" y="373052"/>
                      </a:cubicBezTo>
                      <a:cubicBezTo>
                        <a:pt x="1199136" y="370472"/>
                        <a:pt x="1196556" y="365312"/>
                        <a:pt x="1196556" y="357572"/>
                      </a:cubicBezTo>
                      <a:cubicBezTo>
                        <a:pt x="1197072" y="335385"/>
                        <a:pt x="1196556" y="313714"/>
                        <a:pt x="1206359" y="293075"/>
                      </a:cubicBezTo>
                      <a:cubicBezTo>
                        <a:pt x="1209971" y="285335"/>
                        <a:pt x="1208939" y="280692"/>
                        <a:pt x="1199652" y="278112"/>
                      </a:cubicBezTo>
                      <a:cubicBezTo>
                        <a:pt x="1176949" y="271404"/>
                        <a:pt x="1154246" y="265212"/>
                        <a:pt x="1131027" y="259537"/>
                      </a:cubicBezTo>
                      <a:cubicBezTo>
                        <a:pt x="1122255" y="257473"/>
                        <a:pt x="1119159" y="260569"/>
                        <a:pt x="1118127" y="268308"/>
                      </a:cubicBezTo>
                      <a:cubicBezTo>
                        <a:pt x="1116063" y="291527"/>
                        <a:pt x="1103164" y="311134"/>
                        <a:pt x="1093360" y="331258"/>
                      </a:cubicBezTo>
                      <a:cubicBezTo>
                        <a:pt x="1090780" y="336933"/>
                        <a:pt x="1086653" y="339513"/>
                        <a:pt x="1079945" y="338481"/>
                      </a:cubicBezTo>
                      <a:cubicBezTo>
                        <a:pt x="1067561" y="336417"/>
                        <a:pt x="1055178" y="334869"/>
                        <a:pt x="1042794" y="333837"/>
                      </a:cubicBezTo>
                      <a:cubicBezTo>
                        <a:pt x="1034539" y="332805"/>
                        <a:pt x="1029895" y="329193"/>
                        <a:pt x="1028347" y="320422"/>
                      </a:cubicBezTo>
                      <a:cubicBezTo>
                        <a:pt x="1024735" y="299783"/>
                        <a:pt x="1016996" y="279660"/>
                        <a:pt x="1021123" y="257989"/>
                      </a:cubicBezTo>
                      <a:cubicBezTo>
                        <a:pt x="1022671" y="248701"/>
                        <a:pt x="1019059" y="244057"/>
                        <a:pt x="1008740" y="243541"/>
                      </a:cubicBezTo>
                      <a:cubicBezTo>
                        <a:pt x="986553" y="242509"/>
                        <a:pt x="964366" y="242509"/>
                        <a:pt x="941663" y="243541"/>
                      </a:cubicBezTo>
                      <a:cubicBezTo>
                        <a:pt x="931859" y="244057"/>
                        <a:pt x="928247" y="248185"/>
                        <a:pt x="929795" y="256957"/>
                      </a:cubicBezTo>
                      <a:cubicBezTo>
                        <a:pt x="933923" y="279144"/>
                        <a:pt x="926184" y="299267"/>
                        <a:pt x="922572" y="320422"/>
                      </a:cubicBezTo>
                      <a:cubicBezTo>
                        <a:pt x="921024" y="328678"/>
                        <a:pt x="916896" y="332290"/>
                        <a:pt x="909156" y="333321"/>
                      </a:cubicBezTo>
                      <a:cubicBezTo>
                        <a:pt x="896773" y="334869"/>
                        <a:pt x="884389" y="335901"/>
                        <a:pt x="872006" y="337965"/>
                      </a:cubicBezTo>
                      <a:cubicBezTo>
                        <a:pt x="864782" y="339513"/>
                        <a:pt x="860654" y="336933"/>
                        <a:pt x="857559" y="330226"/>
                      </a:cubicBezTo>
                      <a:cubicBezTo>
                        <a:pt x="847755" y="310102"/>
                        <a:pt x="835371" y="291527"/>
                        <a:pt x="833308" y="268308"/>
                      </a:cubicBezTo>
                      <a:cubicBezTo>
                        <a:pt x="832276" y="259537"/>
                        <a:pt x="828664" y="256957"/>
                        <a:pt x="819892" y="259021"/>
                      </a:cubicBezTo>
                      <a:cubicBezTo>
                        <a:pt x="797705" y="264180"/>
                        <a:pt x="775518" y="269856"/>
                        <a:pt x="753847" y="276564"/>
                      </a:cubicBezTo>
                      <a:cubicBezTo>
                        <a:pt x="744044" y="279660"/>
                        <a:pt x="740948" y="283272"/>
                        <a:pt x="745591" y="293075"/>
                      </a:cubicBezTo>
                      <a:cubicBezTo>
                        <a:pt x="751783" y="308039"/>
                        <a:pt x="754879" y="323518"/>
                        <a:pt x="754879" y="339513"/>
                      </a:cubicBezTo>
                      <a:cubicBezTo>
                        <a:pt x="754879" y="367892"/>
                        <a:pt x="755395" y="367892"/>
                        <a:pt x="728564" y="378728"/>
                      </a:cubicBezTo>
                      <a:cubicBezTo>
                        <a:pt x="722888" y="380791"/>
                        <a:pt x="717213" y="383371"/>
                        <a:pt x="712053" y="385951"/>
                      </a:cubicBezTo>
                      <a:cubicBezTo>
                        <a:pt x="705345" y="389563"/>
                        <a:pt x="700185" y="388531"/>
                        <a:pt x="695026" y="382855"/>
                      </a:cubicBezTo>
                      <a:cubicBezTo>
                        <a:pt x="679546" y="365828"/>
                        <a:pt x="662519" y="350349"/>
                        <a:pt x="654779" y="328161"/>
                      </a:cubicBezTo>
                      <a:cubicBezTo>
                        <a:pt x="652200" y="320938"/>
                        <a:pt x="648588" y="319390"/>
                        <a:pt x="641364" y="323002"/>
                      </a:cubicBezTo>
                      <a:cubicBezTo>
                        <a:pt x="619693" y="334353"/>
                        <a:pt x="598538" y="346737"/>
                        <a:pt x="577899" y="359636"/>
                      </a:cubicBezTo>
                      <a:cubicBezTo>
                        <a:pt x="571707" y="363248"/>
                        <a:pt x="570159" y="366860"/>
                        <a:pt x="574803" y="372536"/>
                      </a:cubicBezTo>
                      <a:cubicBezTo>
                        <a:pt x="590798" y="390595"/>
                        <a:pt x="595958" y="413298"/>
                        <a:pt x="602666" y="435485"/>
                      </a:cubicBezTo>
                      <a:cubicBezTo>
                        <a:pt x="604730" y="442193"/>
                        <a:pt x="604214" y="446836"/>
                        <a:pt x="598022" y="450964"/>
                      </a:cubicBezTo>
                      <a:cubicBezTo>
                        <a:pt x="587702" y="458188"/>
                        <a:pt x="577383" y="466444"/>
                        <a:pt x="567579" y="474699"/>
                      </a:cubicBezTo>
                      <a:cubicBezTo>
                        <a:pt x="561388" y="479859"/>
                        <a:pt x="556744" y="478827"/>
                        <a:pt x="550552" y="474699"/>
                      </a:cubicBezTo>
                      <a:cubicBezTo>
                        <a:pt x="531977" y="462316"/>
                        <a:pt x="511854" y="451996"/>
                        <a:pt x="498438" y="432905"/>
                      </a:cubicBezTo>
                      <a:cubicBezTo>
                        <a:pt x="494310" y="426713"/>
                        <a:pt x="489151" y="426197"/>
                        <a:pt x="483475" y="431357"/>
                      </a:cubicBezTo>
                      <a:cubicBezTo>
                        <a:pt x="465932" y="447352"/>
                        <a:pt x="448904" y="464895"/>
                        <a:pt x="432393" y="482439"/>
                      </a:cubicBezTo>
                      <a:cubicBezTo>
                        <a:pt x="427233" y="488114"/>
                        <a:pt x="426717" y="493274"/>
                        <a:pt x="433425" y="497402"/>
                      </a:cubicBezTo>
                      <a:cubicBezTo>
                        <a:pt x="453032" y="510818"/>
                        <a:pt x="462836" y="531457"/>
                        <a:pt x="475735" y="550032"/>
                      </a:cubicBezTo>
                      <a:cubicBezTo>
                        <a:pt x="479863" y="555708"/>
                        <a:pt x="479863" y="560867"/>
                        <a:pt x="475219" y="566027"/>
                      </a:cubicBezTo>
                      <a:cubicBezTo>
                        <a:pt x="466964" y="576347"/>
                        <a:pt x="458708" y="587182"/>
                        <a:pt x="450968" y="597502"/>
                      </a:cubicBezTo>
                      <a:cubicBezTo>
                        <a:pt x="447357" y="602146"/>
                        <a:pt x="443745" y="603694"/>
                        <a:pt x="437553" y="601629"/>
                      </a:cubicBezTo>
                      <a:cubicBezTo>
                        <a:pt x="414850" y="594406"/>
                        <a:pt x="391631" y="589246"/>
                        <a:pt x="373056" y="573251"/>
                      </a:cubicBezTo>
                      <a:cubicBezTo>
                        <a:pt x="367896" y="568607"/>
                        <a:pt x="363768" y="568607"/>
                        <a:pt x="360156" y="575315"/>
                      </a:cubicBezTo>
                      <a:cubicBezTo>
                        <a:pt x="347257" y="596470"/>
                        <a:pt x="334358" y="617109"/>
                        <a:pt x="323522" y="638780"/>
                      </a:cubicBezTo>
                      <a:cubicBezTo>
                        <a:pt x="319910" y="646004"/>
                        <a:pt x="320942" y="650131"/>
                        <a:pt x="328166" y="652711"/>
                      </a:cubicBezTo>
                      <a:cubicBezTo>
                        <a:pt x="346225" y="659419"/>
                        <a:pt x="360672" y="672318"/>
                        <a:pt x="374088" y="685218"/>
                      </a:cubicBezTo>
                      <a:cubicBezTo>
                        <a:pt x="392147" y="702245"/>
                        <a:pt x="391115" y="698117"/>
                        <a:pt x="380795" y="720820"/>
                      </a:cubicBezTo>
                      <a:cubicBezTo>
                        <a:pt x="377700" y="728044"/>
                        <a:pt x="374604" y="735268"/>
                        <a:pt x="372024" y="742492"/>
                      </a:cubicBezTo>
                      <a:cubicBezTo>
                        <a:pt x="369444" y="750747"/>
                        <a:pt x="364284" y="753327"/>
                        <a:pt x="355513" y="753327"/>
                      </a:cubicBezTo>
                      <a:cubicBezTo>
                        <a:pt x="333326" y="752811"/>
                        <a:pt x="311655" y="753327"/>
                        <a:pt x="291015" y="743523"/>
                      </a:cubicBezTo>
                      <a:cubicBezTo>
                        <a:pt x="282760" y="739396"/>
                        <a:pt x="279148" y="742492"/>
                        <a:pt x="276568" y="751263"/>
                      </a:cubicBezTo>
                      <a:cubicBezTo>
                        <a:pt x="269860" y="773450"/>
                        <a:pt x="264185" y="796153"/>
                        <a:pt x="258509" y="818340"/>
                      </a:cubicBezTo>
                      <a:cubicBezTo>
                        <a:pt x="256445" y="827628"/>
                        <a:pt x="259025" y="831239"/>
                        <a:pt x="267796" y="831756"/>
                      </a:cubicBezTo>
                      <a:cubicBezTo>
                        <a:pt x="291015" y="833819"/>
                        <a:pt x="310623" y="846719"/>
                        <a:pt x="330746" y="857038"/>
                      </a:cubicBezTo>
                      <a:cubicBezTo>
                        <a:pt x="335905" y="859618"/>
                        <a:pt x="338485" y="863230"/>
                        <a:pt x="337453" y="869422"/>
                      </a:cubicBezTo>
                      <a:cubicBezTo>
                        <a:pt x="335389" y="881805"/>
                        <a:pt x="333842" y="894189"/>
                        <a:pt x="332810" y="906572"/>
                      </a:cubicBezTo>
                      <a:cubicBezTo>
                        <a:pt x="331778" y="915344"/>
                        <a:pt x="328166" y="919988"/>
                        <a:pt x="318878" y="922052"/>
                      </a:cubicBezTo>
                      <a:cubicBezTo>
                        <a:pt x="298239" y="925664"/>
                        <a:pt x="278116" y="932887"/>
                        <a:pt x="256445" y="929275"/>
                      </a:cubicBezTo>
                      <a:cubicBezTo>
                        <a:pt x="246125" y="927211"/>
                        <a:pt x="243029" y="932371"/>
                        <a:pt x="242514" y="942175"/>
                      </a:cubicBezTo>
                      <a:cubicBezTo>
                        <a:pt x="241482" y="963846"/>
                        <a:pt x="241482" y="985001"/>
                        <a:pt x="242514" y="1006672"/>
                      </a:cubicBezTo>
                      <a:cubicBezTo>
                        <a:pt x="243029" y="1018023"/>
                        <a:pt x="247157" y="1022667"/>
                        <a:pt x="257993" y="1020603"/>
                      </a:cubicBezTo>
                      <a:cubicBezTo>
                        <a:pt x="280180" y="1016475"/>
                        <a:pt x="300303" y="1024731"/>
                        <a:pt x="321458" y="1028343"/>
                      </a:cubicBezTo>
                      <a:cubicBezTo>
                        <a:pt x="327650" y="1029375"/>
                        <a:pt x="331262" y="1032987"/>
                        <a:pt x="331778" y="1039694"/>
                      </a:cubicBezTo>
                      <a:cubicBezTo>
                        <a:pt x="333326" y="1052594"/>
                        <a:pt x="334358" y="1065493"/>
                        <a:pt x="336937" y="1077877"/>
                      </a:cubicBezTo>
                      <a:cubicBezTo>
                        <a:pt x="338485" y="1085617"/>
                        <a:pt x="335905" y="1089744"/>
                        <a:pt x="329198" y="1093356"/>
                      </a:cubicBezTo>
                      <a:cubicBezTo>
                        <a:pt x="309075" y="1103676"/>
                        <a:pt x="289467" y="1115543"/>
                        <a:pt x="265733" y="1117607"/>
                      </a:cubicBezTo>
                      <a:cubicBezTo>
                        <a:pt x="257993" y="1118123"/>
                        <a:pt x="255929" y="1122251"/>
                        <a:pt x="257993" y="1129990"/>
                      </a:cubicBezTo>
                      <a:cubicBezTo>
                        <a:pt x="263669" y="1153209"/>
                        <a:pt x="269344" y="1175913"/>
                        <a:pt x="276568" y="1198615"/>
                      </a:cubicBezTo>
                      <a:cubicBezTo>
                        <a:pt x="279148" y="1207903"/>
                        <a:pt x="283276" y="1209451"/>
                        <a:pt x="291531" y="1205839"/>
                      </a:cubicBezTo>
                      <a:cubicBezTo>
                        <a:pt x="308559" y="1198100"/>
                        <a:pt x="327134" y="1196035"/>
                        <a:pt x="345709" y="1196035"/>
                      </a:cubicBezTo>
                      <a:cubicBezTo>
                        <a:pt x="371508" y="1196035"/>
                        <a:pt x="366348" y="1193456"/>
                        <a:pt x="375636" y="1216675"/>
                      </a:cubicBezTo>
                      <a:cubicBezTo>
                        <a:pt x="378216" y="1223382"/>
                        <a:pt x="380795" y="1230606"/>
                        <a:pt x="384407" y="1236798"/>
                      </a:cubicBezTo>
                      <a:cubicBezTo>
                        <a:pt x="389051" y="1245569"/>
                        <a:pt x="386987" y="1251761"/>
                        <a:pt x="379764" y="1257953"/>
                      </a:cubicBezTo>
                      <a:cubicBezTo>
                        <a:pt x="363252" y="1272400"/>
                        <a:pt x="348289" y="1288396"/>
                        <a:pt x="327134" y="1296651"/>
                      </a:cubicBezTo>
                      <a:cubicBezTo>
                        <a:pt x="319394" y="1299231"/>
                        <a:pt x="319394" y="1303875"/>
                        <a:pt x="322490" y="1310583"/>
                      </a:cubicBezTo>
                      <a:cubicBezTo>
                        <a:pt x="333842" y="1332254"/>
                        <a:pt x="346225" y="1353409"/>
                        <a:pt x="359124" y="1374048"/>
                      </a:cubicBezTo>
                      <a:cubicBezTo>
                        <a:pt x="362736" y="1379724"/>
                        <a:pt x="365832" y="1380755"/>
                        <a:pt x="370992" y="1376628"/>
                      </a:cubicBezTo>
                      <a:cubicBezTo>
                        <a:pt x="389051" y="1361148"/>
                        <a:pt x="412270" y="1355988"/>
                        <a:pt x="433941" y="1348765"/>
                      </a:cubicBezTo>
                      <a:cubicBezTo>
                        <a:pt x="441165" y="1346185"/>
                        <a:pt x="445809" y="1347217"/>
                        <a:pt x="450452" y="1353925"/>
                      </a:cubicBezTo>
                      <a:cubicBezTo>
                        <a:pt x="457676" y="1364760"/>
                        <a:pt x="465932" y="1374564"/>
                        <a:pt x="474187" y="1384367"/>
                      </a:cubicBezTo>
                      <a:cubicBezTo>
                        <a:pt x="478315" y="1389527"/>
                        <a:pt x="478831" y="1393655"/>
                        <a:pt x="475219" y="1399331"/>
                      </a:cubicBezTo>
                      <a:cubicBezTo>
                        <a:pt x="462320" y="1417906"/>
                        <a:pt x="452516" y="1439061"/>
                        <a:pt x="432909" y="1452476"/>
                      </a:cubicBezTo>
                      <a:cubicBezTo>
                        <a:pt x="426201" y="1457120"/>
                        <a:pt x="425685" y="1461764"/>
                        <a:pt x="431877" y="1468471"/>
                      </a:cubicBezTo>
                      <a:cubicBezTo>
                        <a:pt x="447873" y="1486015"/>
                        <a:pt x="464384" y="1502526"/>
                        <a:pt x="481927" y="1518521"/>
                      </a:cubicBezTo>
                      <a:cubicBezTo>
                        <a:pt x="488119" y="1524197"/>
                        <a:pt x="493279" y="1524197"/>
                        <a:pt x="497922" y="1517489"/>
                      </a:cubicBezTo>
                      <a:cubicBezTo>
                        <a:pt x="510822" y="1498398"/>
                        <a:pt x="531461" y="1488595"/>
                        <a:pt x="550036" y="1475695"/>
                      </a:cubicBezTo>
                      <a:cubicBezTo>
                        <a:pt x="556228" y="1471568"/>
                        <a:pt x="561388" y="1471568"/>
                        <a:pt x="567063" y="1476211"/>
                      </a:cubicBezTo>
                      <a:cubicBezTo>
                        <a:pt x="576867" y="1483951"/>
                        <a:pt x="586670" y="1491690"/>
                        <a:pt x="596474" y="1498914"/>
                      </a:cubicBezTo>
                      <a:cubicBezTo>
                        <a:pt x="602666" y="1503558"/>
                        <a:pt x="604214" y="1508202"/>
                        <a:pt x="601634" y="1515426"/>
                      </a:cubicBezTo>
                      <a:cubicBezTo>
                        <a:pt x="594926" y="1537097"/>
                        <a:pt x="589250" y="1559284"/>
                        <a:pt x="574287" y="1577343"/>
                      </a:cubicBezTo>
                      <a:cubicBezTo>
                        <a:pt x="569127" y="1583018"/>
                        <a:pt x="569643" y="1587146"/>
                        <a:pt x="576867" y="1591274"/>
                      </a:cubicBezTo>
                      <a:cubicBezTo>
                        <a:pt x="597506" y="1603658"/>
                        <a:pt x="618145" y="1616041"/>
                        <a:pt x="639300" y="1627393"/>
                      </a:cubicBezTo>
                      <a:cubicBezTo>
                        <a:pt x="647040" y="1631520"/>
                        <a:pt x="651168" y="1629973"/>
                        <a:pt x="653747" y="1622233"/>
                      </a:cubicBezTo>
                      <a:cubicBezTo>
                        <a:pt x="662003" y="1600562"/>
                        <a:pt x="678514" y="1585598"/>
                        <a:pt x="693478" y="1568571"/>
                      </a:cubicBezTo>
                      <a:cubicBezTo>
                        <a:pt x="699153" y="1562379"/>
                        <a:pt x="704313" y="1561864"/>
                        <a:pt x="711537" y="1564959"/>
                      </a:cubicBezTo>
                      <a:cubicBezTo>
                        <a:pt x="721856" y="1570119"/>
                        <a:pt x="732692" y="1574247"/>
                        <a:pt x="743528" y="1578375"/>
                      </a:cubicBezTo>
                      <a:cubicBezTo>
                        <a:pt x="751267" y="1580955"/>
                        <a:pt x="753847" y="1585598"/>
                        <a:pt x="753847" y="1593854"/>
                      </a:cubicBezTo>
                      <a:cubicBezTo>
                        <a:pt x="753331" y="1616041"/>
                        <a:pt x="753847" y="1637712"/>
                        <a:pt x="744044" y="1658351"/>
                      </a:cubicBezTo>
                      <a:cubicBezTo>
                        <a:pt x="739916" y="1667123"/>
                        <a:pt x="743012" y="1671251"/>
                        <a:pt x="752299" y="1673831"/>
                      </a:cubicBezTo>
                      <a:cubicBezTo>
                        <a:pt x="773970" y="1680538"/>
                        <a:pt x="796157" y="1686214"/>
                        <a:pt x="818344" y="1691374"/>
                      </a:cubicBezTo>
                      <a:cubicBezTo>
                        <a:pt x="827116" y="1693438"/>
                        <a:pt x="831760" y="1692406"/>
                        <a:pt x="832276" y="1682602"/>
                      </a:cubicBezTo>
                      <a:cubicBezTo>
                        <a:pt x="834340" y="1659383"/>
                        <a:pt x="846723" y="1639776"/>
                        <a:pt x="857043" y="1619653"/>
                      </a:cubicBezTo>
                      <a:cubicBezTo>
                        <a:pt x="859622" y="1614493"/>
                        <a:pt x="862718" y="1611397"/>
                        <a:pt x="868910" y="1612429"/>
                      </a:cubicBezTo>
                      <a:cubicBezTo>
                        <a:pt x="881809" y="1614493"/>
                        <a:pt x="895225" y="1616041"/>
                        <a:pt x="908640" y="1617589"/>
                      </a:cubicBezTo>
                      <a:cubicBezTo>
                        <a:pt x="916896" y="1618621"/>
                        <a:pt x="920508" y="1622749"/>
                        <a:pt x="922056" y="1630488"/>
                      </a:cubicBezTo>
                      <a:cubicBezTo>
                        <a:pt x="925668" y="1651128"/>
                        <a:pt x="933407" y="1671251"/>
                        <a:pt x="929279" y="1692922"/>
                      </a:cubicBezTo>
                      <a:cubicBezTo>
                        <a:pt x="927215" y="1703757"/>
                        <a:pt x="932375" y="1706853"/>
                        <a:pt x="942695" y="1707369"/>
                      </a:cubicBezTo>
                      <a:cubicBezTo>
                        <a:pt x="964366" y="1708401"/>
                        <a:pt x="985521" y="1708401"/>
                        <a:pt x="1007192" y="1707369"/>
                      </a:cubicBezTo>
                      <a:cubicBezTo>
                        <a:pt x="1018028" y="1706853"/>
                        <a:pt x="1022155" y="1702725"/>
                        <a:pt x="1020607" y="1692406"/>
                      </a:cubicBezTo>
                      <a:cubicBezTo>
                        <a:pt x="1016480" y="1670219"/>
                        <a:pt x="1024219" y="1650096"/>
                        <a:pt x="1028347" y="1628941"/>
                      </a:cubicBezTo>
                      <a:cubicBezTo>
                        <a:pt x="1029379" y="1621717"/>
                        <a:pt x="1033507" y="1618621"/>
                        <a:pt x="1040215" y="1617589"/>
                      </a:cubicBezTo>
                      <a:cubicBezTo>
                        <a:pt x="1053114" y="1616041"/>
                        <a:pt x="1066013" y="1615009"/>
                        <a:pt x="1078397" y="1612429"/>
                      </a:cubicBezTo>
                      <a:cubicBezTo>
                        <a:pt x="1085621" y="1611397"/>
                        <a:pt x="1089748" y="1613461"/>
                        <a:pt x="1092844" y="1619653"/>
                      </a:cubicBezTo>
                      <a:cubicBezTo>
                        <a:pt x="1102648" y="1639776"/>
                        <a:pt x="1115031" y="1658351"/>
                        <a:pt x="1117095" y="1681570"/>
                      </a:cubicBezTo>
                      <a:cubicBezTo>
                        <a:pt x="1118127" y="1690342"/>
                        <a:pt x="1121739" y="1692922"/>
                        <a:pt x="1130511" y="1690858"/>
                      </a:cubicBezTo>
                      <a:cubicBezTo>
                        <a:pt x="1152698" y="1685698"/>
                        <a:pt x="1174885" y="1680022"/>
                        <a:pt x="1196556" y="1673315"/>
                      </a:cubicBezTo>
                      <a:cubicBezTo>
                        <a:pt x="1206359" y="1670219"/>
                        <a:pt x="1209455" y="1666607"/>
                        <a:pt x="1204811" y="1656803"/>
                      </a:cubicBezTo>
                      <a:cubicBezTo>
                        <a:pt x="1200168" y="1643904"/>
                        <a:pt x="1196556" y="1627393"/>
                        <a:pt x="1198104" y="16139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F5ABD1A-CBE6-4C65-8BFD-1A9543F44776}"/>
                    </a:ext>
                  </a:extLst>
                </p:cNvPr>
                <p:cNvSpPr/>
                <p:nvPr/>
              </p:nvSpPr>
              <p:spPr>
                <a:xfrm>
                  <a:off x="306264" y="596604"/>
                  <a:ext cx="237705" cy="236465"/>
                </a:xfrm>
                <a:custGeom>
                  <a:avLst/>
                  <a:gdLst>
                    <a:gd name="connsiteX0" fmla="*/ 185362 w 237706"/>
                    <a:gd name="connsiteY0" fmla="*/ 130458 h 236466"/>
                    <a:gd name="connsiteX1" fmla="*/ 237706 w 237706"/>
                    <a:gd name="connsiteY1" fmla="*/ 130458 h 236466"/>
                    <a:gd name="connsiteX2" fmla="*/ 234128 w 237706"/>
                    <a:gd name="connsiteY2" fmla="*/ 154126 h 236466"/>
                    <a:gd name="connsiteX3" fmla="*/ 165835 w 237706"/>
                    <a:gd name="connsiteY3" fmla="*/ 229449 h 236466"/>
                    <a:gd name="connsiteX4" fmla="*/ 131078 w 237706"/>
                    <a:gd name="connsiteY4" fmla="*/ 236466 h 236466"/>
                    <a:gd name="connsiteX5" fmla="*/ 131078 w 237706"/>
                    <a:gd name="connsiteY5" fmla="*/ 186008 h 236466"/>
                    <a:gd name="connsiteX6" fmla="*/ 146195 w 237706"/>
                    <a:gd name="connsiteY6" fmla="*/ 182956 h 236466"/>
                    <a:gd name="connsiteX7" fmla="*/ 177100 w 237706"/>
                    <a:gd name="connsiteY7" fmla="*/ 157507 h 236466"/>
                    <a:gd name="connsiteX8" fmla="*/ 0 w 237706"/>
                    <a:gd name="connsiteY8" fmla="*/ 130458 h 236466"/>
                    <a:gd name="connsiteX9" fmla="*/ 52344 w 237706"/>
                    <a:gd name="connsiteY9" fmla="*/ 130458 h 236466"/>
                    <a:gd name="connsiteX10" fmla="*/ 60606 w 237706"/>
                    <a:gd name="connsiteY10" fmla="*/ 157507 h 236466"/>
                    <a:gd name="connsiteX11" fmla="*/ 91511 w 237706"/>
                    <a:gd name="connsiteY11" fmla="*/ 182956 h 236466"/>
                    <a:gd name="connsiteX12" fmla="*/ 106628 w 237706"/>
                    <a:gd name="connsiteY12" fmla="*/ 186008 h 236466"/>
                    <a:gd name="connsiteX13" fmla="*/ 106628 w 237706"/>
                    <a:gd name="connsiteY13" fmla="*/ 236466 h 236466"/>
                    <a:gd name="connsiteX14" fmla="*/ 71871 w 237706"/>
                    <a:gd name="connsiteY14" fmla="*/ 229449 h 236466"/>
                    <a:gd name="connsiteX15" fmla="*/ 3579 w 237706"/>
                    <a:gd name="connsiteY15" fmla="*/ 154126 h 236466"/>
                    <a:gd name="connsiteX16" fmla="*/ 131078 w 237706"/>
                    <a:gd name="connsiteY16" fmla="*/ 0 h 236466"/>
                    <a:gd name="connsiteX17" fmla="*/ 165835 w 237706"/>
                    <a:gd name="connsiteY17" fmla="*/ 7017 h 236466"/>
                    <a:gd name="connsiteX18" fmla="*/ 234128 w 237706"/>
                    <a:gd name="connsiteY18" fmla="*/ 82340 h 236466"/>
                    <a:gd name="connsiteX19" fmla="*/ 237706 w 237706"/>
                    <a:gd name="connsiteY19" fmla="*/ 106008 h 236466"/>
                    <a:gd name="connsiteX20" fmla="*/ 185362 w 237706"/>
                    <a:gd name="connsiteY20" fmla="*/ 106008 h 236466"/>
                    <a:gd name="connsiteX21" fmla="*/ 177100 w 237706"/>
                    <a:gd name="connsiteY21" fmla="*/ 78960 h 236466"/>
                    <a:gd name="connsiteX22" fmla="*/ 146195 w 237706"/>
                    <a:gd name="connsiteY22" fmla="*/ 53510 h 236466"/>
                    <a:gd name="connsiteX23" fmla="*/ 131078 w 237706"/>
                    <a:gd name="connsiteY23" fmla="*/ 50458 h 236466"/>
                    <a:gd name="connsiteX24" fmla="*/ 106628 w 237706"/>
                    <a:gd name="connsiteY24" fmla="*/ 0 h 236466"/>
                    <a:gd name="connsiteX25" fmla="*/ 106628 w 237706"/>
                    <a:gd name="connsiteY25" fmla="*/ 50458 h 236466"/>
                    <a:gd name="connsiteX26" fmla="*/ 91511 w 237706"/>
                    <a:gd name="connsiteY26" fmla="*/ 53510 h 236466"/>
                    <a:gd name="connsiteX27" fmla="*/ 60606 w 237706"/>
                    <a:gd name="connsiteY27" fmla="*/ 78960 h 236466"/>
                    <a:gd name="connsiteX28" fmla="*/ 52344 w 237706"/>
                    <a:gd name="connsiteY28" fmla="*/ 106008 h 236466"/>
                    <a:gd name="connsiteX29" fmla="*/ 0 w 237706"/>
                    <a:gd name="connsiteY29" fmla="*/ 106008 h 236466"/>
                    <a:gd name="connsiteX30" fmla="*/ 3579 w 237706"/>
                    <a:gd name="connsiteY30" fmla="*/ 82340 h 236466"/>
                    <a:gd name="connsiteX31" fmla="*/ 71871 w 237706"/>
                    <a:gd name="connsiteY31" fmla="*/ 7017 h 23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237706" h="236466">
                      <a:moveTo>
                        <a:pt x="185362" y="130458"/>
                      </a:moveTo>
                      <a:lnTo>
                        <a:pt x="237706" y="130458"/>
                      </a:lnTo>
                      <a:lnTo>
                        <a:pt x="234128" y="154126"/>
                      </a:lnTo>
                      <a:cubicBezTo>
                        <a:pt x="223548" y="188141"/>
                        <a:pt x="198326" y="215706"/>
                        <a:pt x="165835" y="229449"/>
                      </a:cubicBezTo>
                      <a:lnTo>
                        <a:pt x="131078" y="236466"/>
                      </a:lnTo>
                      <a:lnTo>
                        <a:pt x="131078" y="186008"/>
                      </a:lnTo>
                      <a:lnTo>
                        <a:pt x="146195" y="182956"/>
                      </a:lnTo>
                      <a:cubicBezTo>
                        <a:pt x="158800" y="177624"/>
                        <a:pt x="169526" y="168717"/>
                        <a:pt x="177100" y="157507"/>
                      </a:cubicBezTo>
                      <a:close/>
                      <a:moveTo>
                        <a:pt x="0" y="130458"/>
                      </a:moveTo>
                      <a:lnTo>
                        <a:pt x="52344" y="130458"/>
                      </a:lnTo>
                      <a:lnTo>
                        <a:pt x="60606" y="157507"/>
                      </a:lnTo>
                      <a:cubicBezTo>
                        <a:pt x="68180" y="168717"/>
                        <a:pt x="78906" y="177624"/>
                        <a:pt x="91511" y="182956"/>
                      </a:cubicBezTo>
                      <a:lnTo>
                        <a:pt x="106628" y="186008"/>
                      </a:lnTo>
                      <a:lnTo>
                        <a:pt x="106628" y="236466"/>
                      </a:lnTo>
                      <a:lnTo>
                        <a:pt x="71871" y="229449"/>
                      </a:lnTo>
                      <a:cubicBezTo>
                        <a:pt x="39380" y="215706"/>
                        <a:pt x="14159" y="188141"/>
                        <a:pt x="3579" y="154126"/>
                      </a:cubicBezTo>
                      <a:close/>
                      <a:moveTo>
                        <a:pt x="131078" y="0"/>
                      </a:moveTo>
                      <a:lnTo>
                        <a:pt x="165835" y="7017"/>
                      </a:lnTo>
                      <a:cubicBezTo>
                        <a:pt x="198326" y="20760"/>
                        <a:pt x="223548" y="48325"/>
                        <a:pt x="234128" y="82340"/>
                      </a:cubicBezTo>
                      <a:lnTo>
                        <a:pt x="237706" y="106008"/>
                      </a:lnTo>
                      <a:lnTo>
                        <a:pt x="185362" y="106008"/>
                      </a:lnTo>
                      <a:lnTo>
                        <a:pt x="177100" y="78960"/>
                      </a:lnTo>
                      <a:cubicBezTo>
                        <a:pt x="169526" y="67749"/>
                        <a:pt x="158800" y="58842"/>
                        <a:pt x="146195" y="53510"/>
                      </a:cubicBezTo>
                      <a:lnTo>
                        <a:pt x="131078" y="50458"/>
                      </a:lnTo>
                      <a:close/>
                      <a:moveTo>
                        <a:pt x="106628" y="0"/>
                      </a:moveTo>
                      <a:lnTo>
                        <a:pt x="106628" y="50458"/>
                      </a:lnTo>
                      <a:lnTo>
                        <a:pt x="91511" y="53510"/>
                      </a:lnTo>
                      <a:cubicBezTo>
                        <a:pt x="78906" y="58842"/>
                        <a:pt x="68180" y="67749"/>
                        <a:pt x="60606" y="78960"/>
                      </a:cubicBezTo>
                      <a:lnTo>
                        <a:pt x="52344" y="106008"/>
                      </a:lnTo>
                      <a:lnTo>
                        <a:pt x="0" y="106008"/>
                      </a:lnTo>
                      <a:lnTo>
                        <a:pt x="3579" y="82340"/>
                      </a:lnTo>
                      <a:cubicBezTo>
                        <a:pt x="14159" y="48325"/>
                        <a:pt x="39380" y="20760"/>
                        <a:pt x="71871" y="70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4445B41F-F34C-4DD4-99CD-25268BF616E7}"/>
                    </a:ext>
                  </a:extLst>
                </p:cNvPr>
                <p:cNvSpPr/>
                <p:nvPr/>
              </p:nvSpPr>
              <p:spPr>
                <a:xfrm>
                  <a:off x="385558" y="675280"/>
                  <a:ext cx="79122" cy="7912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Rectangle: Top Corners Rounded 34">
                <a:extLst>
                  <a:ext uri="{FF2B5EF4-FFF2-40B4-BE49-F238E27FC236}">
                    <a16:creationId xmlns:a16="http://schemas.microsoft.com/office/drawing/2014/main" id="{32612C16-D1F3-4108-AD9D-98C1FFC749F8}"/>
                  </a:ext>
                </a:extLst>
              </p:cNvPr>
              <p:cNvSpPr/>
              <p:nvPr/>
            </p:nvSpPr>
            <p:spPr>
              <a:xfrm>
                <a:off x="2939995" y="2950076"/>
                <a:ext cx="1618488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474F2DC-8C49-4C64-9946-CFD58690FA10}"/>
                  </a:ext>
                </a:extLst>
              </p:cNvPr>
              <p:cNvGrpSpPr/>
              <p:nvPr/>
            </p:nvGrpSpPr>
            <p:grpSpPr>
              <a:xfrm rot="1056235">
                <a:off x="3546587" y="1602585"/>
                <a:ext cx="391039" cy="1171393"/>
                <a:chOff x="391499" y="630207"/>
                <a:chExt cx="531845" cy="1593193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7D1F32FA-EAAA-4DF2-B041-EB76EF0B26D7}"/>
                    </a:ext>
                  </a:extLst>
                </p:cNvPr>
                <p:cNvSpPr/>
                <p:nvPr/>
              </p:nvSpPr>
              <p:spPr>
                <a:xfrm rot="20495611">
                  <a:off x="400452" y="630207"/>
                  <a:ext cx="522892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97755E68-001A-4FE6-BDFA-4BE882334A54}"/>
                    </a:ext>
                  </a:extLst>
                </p:cNvPr>
                <p:cNvSpPr/>
                <p:nvPr/>
              </p:nvSpPr>
              <p:spPr>
                <a:xfrm rot="20495611">
                  <a:off x="391499" y="684262"/>
                  <a:ext cx="191607" cy="153913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C6CEED-13A1-4C84-889C-7EA293143AAB}"/>
                  </a:ext>
                </a:extLst>
              </p:cNvPr>
              <p:cNvSpPr/>
              <p:nvPr/>
            </p:nvSpPr>
            <p:spPr>
              <a:xfrm>
                <a:off x="3460460" y="1374042"/>
                <a:ext cx="525968" cy="52596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987DFD5-C31F-4C3D-A612-4191A4CEAD6B}"/>
                  </a:ext>
                </a:extLst>
              </p:cNvPr>
              <p:cNvSpPr/>
              <p:nvPr/>
            </p:nvSpPr>
            <p:spPr>
              <a:xfrm>
                <a:off x="3517185" y="1430767"/>
                <a:ext cx="412519" cy="41251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19214C-63B3-4588-BD07-5A5FE2A83EC1}"/>
                  </a:ext>
                </a:extLst>
              </p:cNvPr>
              <p:cNvSpPr/>
              <p:nvPr/>
            </p:nvSpPr>
            <p:spPr>
              <a:xfrm>
                <a:off x="3620522" y="1534641"/>
                <a:ext cx="205845" cy="204771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DF4D31-3DD0-4E4D-B1A5-77FB7A22C367}"/>
                  </a:ext>
                </a:extLst>
              </p:cNvPr>
              <p:cNvSpPr/>
              <p:nvPr/>
            </p:nvSpPr>
            <p:spPr>
              <a:xfrm>
                <a:off x="3689186" y="1602768"/>
                <a:ext cx="68517" cy="6851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Top Corners Rounded 40">
                <a:extLst>
                  <a:ext uri="{FF2B5EF4-FFF2-40B4-BE49-F238E27FC236}">
                    <a16:creationId xmlns:a16="http://schemas.microsoft.com/office/drawing/2014/main" id="{B405E06C-B8B0-42ED-A7A6-B9E044AA0EEF}"/>
                  </a:ext>
                </a:extLst>
              </p:cNvPr>
              <p:cNvSpPr/>
              <p:nvPr/>
            </p:nvSpPr>
            <p:spPr>
              <a:xfrm>
                <a:off x="3126222" y="2879336"/>
                <a:ext cx="1246034" cy="711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Top Corners Rounded 41">
                <a:extLst>
                  <a:ext uri="{FF2B5EF4-FFF2-40B4-BE49-F238E27FC236}">
                    <a16:creationId xmlns:a16="http://schemas.microsoft.com/office/drawing/2014/main" id="{9BD3B4FA-DDFD-4910-8AE6-D25B6B6B78CB}"/>
                  </a:ext>
                </a:extLst>
              </p:cNvPr>
              <p:cNvSpPr/>
              <p:nvPr/>
            </p:nvSpPr>
            <p:spPr>
              <a:xfrm>
                <a:off x="3288913" y="2627891"/>
                <a:ext cx="920653" cy="2560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036873C-989B-4267-B75A-6E5E29FF039A}"/>
                  </a:ext>
                </a:extLst>
              </p:cNvPr>
              <p:cNvGrpSpPr/>
              <p:nvPr/>
            </p:nvGrpSpPr>
            <p:grpSpPr>
              <a:xfrm rot="2713823">
                <a:off x="5532341" y="1340822"/>
                <a:ext cx="289218" cy="289219"/>
                <a:chOff x="5108323" y="1463792"/>
                <a:chExt cx="374636" cy="37463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13EC593-52F1-478C-B41A-324FD20CF01C}"/>
                    </a:ext>
                  </a:extLst>
                </p:cNvPr>
                <p:cNvSpPr/>
                <p:nvPr/>
              </p:nvSpPr>
              <p:spPr>
                <a:xfrm>
                  <a:off x="5108323" y="1463792"/>
                  <a:ext cx="374636" cy="37463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AD3B1D7-97B6-4167-8A7F-9CC9FF0CFC67}"/>
                    </a:ext>
                  </a:extLst>
                </p:cNvPr>
                <p:cNvSpPr/>
                <p:nvPr/>
              </p:nvSpPr>
              <p:spPr>
                <a:xfrm>
                  <a:off x="5167785" y="1523587"/>
                  <a:ext cx="255882" cy="255676"/>
                </a:xfrm>
                <a:custGeom>
                  <a:avLst/>
                  <a:gdLst>
                    <a:gd name="connsiteX0" fmla="*/ 127864 w 255882"/>
                    <a:gd name="connsiteY0" fmla="*/ 81461 h 255676"/>
                    <a:gd name="connsiteX1" fmla="*/ 81805 w 255882"/>
                    <a:gd name="connsiteY1" fmla="*/ 127520 h 255676"/>
                    <a:gd name="connsiteX2" fmla="*/ 127864 w 255882"/>
                    <a:gd name="connsiteY2" fmla="*/ 173579 h 255676"/>
                    <a:gd name="connsiteX3" fmla="*/ 173923 w 255882"/>
                    <a:gd name="connsiteY3" fmla="*/ 127520 h 255676"/>
                    <a:gd name="connsiteX4" fmla="*/ 127864 w 255882"/>
                    <a:gd name="connsiteY4" fmla="*/ 81461 h 255676"/>
                    <a:gd name="connsiteX5" fmla="*/ 122296 w 255882"/>
                    <a:gd name="connsiteY5" fmla="*/ 86 h 255676"/>
                    <a:gd name="connsiteX6" fmla="*/ 127383 w 255882"/>
                    <a:gd name="connsiteY6" fmla="*/ 4211 h 255676"/>
                    <a:gd name="connsiteX7" fmla="*/ 132401 w 255882"/>
                    <a:gd name="connsiteY7" fmla="*/ 21809 h 255676"/>
                    <a:gd name="connsiteX8" fmla="*/ 145188 w 255882"/>
                    <a:gd name="connsiteY8" fmla="*/ 29027 h 255676"/>
                    <a:gd name="connsiteX9" fmla="*/ 149312 w 255882"/>
                    <a:gd name="connsiteY9" fmla="*/ 25452 h 255676"/>
                    <a:gd name="connsiteX10" fmla="*/ 158937 w 255882"/>
                    <a:gd name="connsiteY10" fmla="*/ 9160 h 255676"/>
                    <a:gd name="connsiteX11" fmla="*/ 166705 w 255882"/>
                    <a:gd name="connsiteY11" fmla="*/ 5929 h 255676"/>
                    <a:gd name="connsiteX12" fmla="*/ 174404 w 255882"/>
                    <a:gd name="connsiteY12" fmla="*/ 18372 h 255676"/>
                    <a:gd name="connsiteX13" fmla="*/ 172479 w 255882"/>
                    <a:gd name="connsiteY13" fmla="*/ 34046 h 255676"/>
                    <a:gd name="connsiteX14" fmla="*/ 172479 w 255882"/>
                    <a:gd name="connsiteY14" fmla="*/ 35695 h 255676"/>
                    <a:gd name="connsiteX15" fmla="*/ 186434 w 255882"/>
                    <a:gd name="connsiteY15" fmla="*/ 41882 h 255676"/>
                    <a:gd name="connsiteX16" fmla="*/ 201764 w 255882"/>
                    <a:gd name="connsiteY16" fmla="*/ 30402 h 255676"/>
                    <a:gd name="connsiteX17" fmla="*/ 211045 w 255882"/>
                    <a:gd name="connsiteY17" fmla="*/ 30540 h 255676"/>
                    <a:gd name="connsiteX18" fmla="*/ 212488 w 255882"/>
                    <a:gd name="connsiteY18" fmla="*/ 31777 h 255676"/>
                    <a:gd name="connsiteX19" fmla="*/ 214069 w 255882"/>
                    <a:gd name="connsiteY19" fmla="*/ 42364 h 255676"/>
                    <a:gd name="connsiteX20" fmla="*/ 205614 w 255882"/>
                    <a:gd name="connsiteY20" fmla="*/ 57418 h 255676"/>
                    <a:gd name="connsiteX21" fmla="*/ 206783 w 255882"/>
                    <a:gd name="connsiteY21" fmla="*/ 67180 h 255676"/>
                    <a:gd name="connsiteX22" fmla="*/ 215719 w 255882"/>
                    <a:gd name="connsiteY22" fmla="*/ 70755 h 255676"/>
                    <a:gd name="connsiteX23" fmla="*/ 233799 w 255882"/>
                    <a:gd name="connsiteY23" fmla="*/ 66011 h 255676"/>
                    <a:gd name="connsiteX24" fmla="*/ 241498 w 255882"/>
                    <a:gd name="connsiteY24" fmla="*/ 68967 h 255676"/>
                    <a:gd name="connsiteX25" fmla="*/ 243836 w 255882"/>
                    <a:gd name="connsiteY25" fmla="*/ 73573 h 255676"/>
                    <a:gd name="connsiteX26" fmla="*/ 241911 w 255882"/>
                    <a:gd name="connsiteY26" fmla="*/ 80379 h 255676"/>
                    <a:gd name="connsiteX27" fmla="*/ 226443 w 255882"/>
                    <a:gd name="connsiteY27" fmla="*/ 92684 h 255676"/>
                    <a:gd name="connsiteX28" fmla="*/ 223694 w 255882"/>
                    <a:gd name="connsiteY28" fmla="*/ 100177 h 255676"/>
                    <a:gd name="connsiteX29" fmla="*/ 224519 w 255882"/>
                    <a:gd name="connsiteY29" fmla="*/ 103202 h 255676"/>
                    <a:gd name="connsiteX30" fmla="*/ 230843 w 255882"/>
                    <a:gd name="connsiteY30" fmla="*/ 108633 h 255676"/>
                    <a:gd name="connsiteX31" fmla="*/ 249541 w 255882"/>
                    <a:gd name="connsiteY31" fmla="*/ 111176 h 255676"/>
                    <a:gd name="connsiteX32" fmla="*/ 255591 w 255882"/>
                    <a:gd name="connsiteY32" fmla="*/ 117157 h 255676"/>
                    <a:gd name="connsiteX33" fmla="*/ 255797 w 255882"/>
                    <a:gd name="connsiteY33" fmla="*/ 122519 h 255676"/>
                    <a:gd name="connsiteX34" fmla="*/ 251398 w 255882"/>
                    <a:gd name="connsiteY34" fmla="*/ 127675 h 255676"/>
                    <a:gd name="connsiteX35" fmla="*/ 233799 w 255882"/>
                    <a:gd name="connsiteY35" fmla="*/ 132693 h 255676"/>
                    <a:gd name="connsiteX36" fmla="*/ 226650 w 255882"/>
                    <a:gd name="connsiteY36" fmla="*/ 144586 h 255676"/>
                    <a:gd name="connsiteX37" fmla="*/ 230293 w 255882"/>
                    <a:gd name="connsiteY37" fmla="*/ 149398 h 255676"/>
                    <a:gd name="connsiteX38" fmla="*/ 246448 w 255882"/>
                    <a:gd name="connsiteY38" fmla="*/ 158884 h 255676"/>
                    <a:gd name="connsiteX39" fmla="*/ 249954 w 255882"/>
                    <a:gd name="connsiteY39" fmla="*/ 167065 h 255676"/>
                    <a:gd name="connsiteX40" fmla="*/ 249816 w 255882"/>
                    <a:gd name="connsiteY40" fmla="*/ 167890 h 255676"/>
                    <a:gd name="connsiteX41" fmla="*/ 240123 w 255882"/>
                    <a:gd name="connsiteY41" fmla="*/ 174833 h 255676"/>
                    <a:gd name="connsiteX42" fmla="*/ 223212 w 255882"/>
                    <a:gd name="connsiteY42" fmla="*/ 172702 h 255676"/>
                    <a:gd name="connsiteX43" fmla="*/ 214688 w 255882"/>
                    <a:gd name="connsiteY43" fmla="*/ 177102 h 255676"/>
                    <a:gd name="connsiteX44" fmla="*/ 214551 w 255882"/>
                    <a:gd name="connsiteY44" fmla="*/ 187276 h 255676"/>
                    <a:gd name="connsiteX45" fmla="*/ 225481 w 255882"/>
                    <a:gd name="connsiteY45" fmla="*/ 201712 h 255676"/>
                    <a:gd name="connsiteX46" fmla="*/ 225481 w 255882"/>
                    <a:gd name="connsiteY46" fmla="*/ 211130 h 255676"/>
                    <a:gd name="connsiteX47" fmla="*/ 225068 w 255882"/>
                    <a:gd name="connsiteY47" fmla="*/ 211611 h 255676"/>
                    <a:gd name="connsiteX48" fmla="*/ 213245 w 255882"/>
                    <a:gd name="connsiteY48" fmla="*/ 213948 h 255676"/>
                    <a:gd name="connsiteX49" fmla="*/ 198602 w 255882"/>
                    <a:gd name="connsiteY49" fmla="*/ 205699 h 255676"/>
                    <a:gd name="connsiteX50" fmla="*/ 188565 w 255882"/>
                    <a:gd name="connsiteY50" fmla="*/ 207143 h 255676"/>
                    <a:gd name="connsiteX51" fmla="*/ 185334 w 255882"/>
                    <a:gd name="connsiteY51" fmla="*/ 216217 h 255676"/>
                    <a:gd name="connsiteX52" fmla="*/ 190078 w 255882"/>
                    <a:gd name="connsiteY52" fmla="*/ 234503 h 255676"/>
                    <a:gd name="connsiteX53" fmla="*/ 187397 w 255882"/>
                    <a:gd name="connsiteY53" fmla="*/ 241377 h 255676"/>
                    <a:gd name="connsiteX54" fmla="*/ 182585 w 255882"/>
                    <a:gd name="connsiteY54" fmla="*/ 243852 h 255676"/>
                    <a:gd name="connsiteX55" fmla="*/ 175366 w 255882"/>
                    <a:gd name="connsiteY55" fmla="*/ 241859 h 255676"/>
                    <a:gd name="connsiteX56" fmla="*/ 164024 w 255882"/>
                    <a:gd name="connsiteY56" fmla="*/ 227491 h 255676"/>
                    <a:gd name="connsiteX57" fmla="*/ 149381 w 255882"/>
                    <a:gd name="connsiteY57" fmla="*/ 226254 h 255676"/>
                    <a:gd name="connsiteX58" fmla="*/ 147456 w 255882"/>
                    <a:gd name="connsiteY58" fmla="*/ 230103 h 255676"/>
                    <a:gd name="connsiteX59" fmla="*/ 144844 w 255882"/>
                    <a:gd name="connsiteY59" fmla="*/ 249008 h 255676"/>
                    <a:gd name="connsiteX60" fmla="*/ 139895 w 255882"/>
                    <a:gd name="connsiteY60" fmla="*/ 255676 h 255676"/>
                    <a:gd name="connsiteX61" fmla="*/ 131577 w 255882"/>
                    <a:gd name="connsiteY61" fmla="*/ 255676 h 255676"/>
                    <a:gd name="connsiteX62" fmla="*/ 127933 w 255882"/>
                    <a:gd name="connsiteY62" fmla="*/ 250589 h 255676"/>
                    <a:gd name="connsiteX63" fmla="*/ 122777 w 255882"/>
                    <a:gd name="connsiteY63" fmla="*/ 232372 h 255676"/>
                    <a:gd name="connsiteX64" fmla="*/ 116659 w 255882"/>
                    <a:gd name="connsiteY64" fmla="*/ 227010 h 255676"/>
                    <a:gd name="connsiteX65" fmla="*/ 112947 w 255882"/>
                    <a:gd name="connsiteY65" fmla="*/ 226597 h 255676"/>
                    <a:gd name="connsiteX66" fmla="*/ 106622 w 255882"/>
                    <a:gd name="connsiteY66" fmla="*/ 230103 h 255676"/>
                    <a:gd name="connsiteX67" fmla="*/ 105041 w 255882"/>
                    <a:gd name="connsiteY67" fmla="*/ 232784 h 255676"/>
                    <a:gd name="connsiteX68" fmla="*/ 96380 w 255882"/>
                    <a:gd name="connsiteY68" fmla="*/ 247427 h 255676"/>
                    <a:gd name="connsiteX69" fmla="*/ 89849 w 255882"/>
                    <a:gd name="connsiteY69" fmla="*/ 250108 h 255676"/>
                    <a:gd name="connsiteX70" fmla="*/ 84555 w 255882"/>
                    <a:gd name="connsiteY70" fmla="*/ 248320 h 255676"/>
                    <a:gd name="connsiteX71" fmla="*/ 80981 w 255882"/>
                    <a:gd name="connsiteY71" fmla="*/ 241652 h 255676"/>
                    <a:gd name="connsiteX72" fmla="*/ 83249 w 255882"/>
                    <a:gd name="connsiteY72" fmla="*/ 222885 h 255676"/>
                    <a:gd name="connsiteX73" fmla="*/ 78094 w 255882"/>
                    <a:gd name="connsiteY73" fmla="*/ 214155 h 255676"/>
                    <a:gd name="connsiteX74" fmla="*/ 68538 w 255882"/>
                    <a:gd name="connsiteY74" fmla="*/ 214636 h 255676"/>
                    <a:gd name="connsiteX75" fmla="*/ 55133 w 255882"/>
                    <a:gd name="connsiteY75" fmla="*/ 224810 h 255676"/>
                    <a:gd name="connsiteX76" fmla="*/ 43240 w 255882"/>
                    <a:gd name="connsiteY76" fmla="*/ 224123 h 255676"/>
                    <a:gd name="connsiteX77" fmla="*/ 42209 w 255882"/>
                    <a:gd name="connsiteY77" fmla="*/ 223091 h 255676"/>
                    <a:gd name="connsiteX78" fmla="*/ 41178 w 255882"/>
                    <a:gd name="connsiteY78" fmla="*/ 214842 h 255676"/>
                    <a:gd name="connsiteX79" fmla="*/ 50115 w 255882"/>
                    <a:gd name="connsiteY79" fmla="*/ 198893 h 255676"/>
                    <a:gd name="connsiteX80" fmla="*/ 51627 w 255882"/>
                    <a:gd name="connsiteY80" fmla="*/ 194013 h 255676"/>
                    <a:gd name="connsiteX81" fmla="*/ 39597 w 255882"/>
                    <a:gd name="connsiteY81" fmla="*/ 185420 h 255676"/>
                    <a:gd name="connsiteX82" fmla="*/ 21105 w 255882"/>
                    <a:gd name="connsiteY82" fmla="*/ 190232 h 255676"/>
                    <a:gd name="connsiteX83" fmla="*/ 15193 w 255882"/>
                    <a:gd name="connsiteY83" fmla="*/ 188238 h 255676"/>
                    <a:gd name="connsiteX84" fmla="*/ 12237 w 255882"/>
                    <a:gd name="connsiteY84" fmla="*/ 183014 h 255676"/>
                    <a:gd name="connsiteX85" fmla="*/ 14230 w 255882"/>
                    <a:gd name="connsiteY85" fmla="*/ 175314 h 255676"/>
                    <a:gd name="connsiteX86" fmla="*/ 27910 w 255882"/>
                    <a:gd name="connsiteY86" fmla="*/ 164453 h 255676"/>
                    <a:gd name="connsiteX87" fmla="*/ 31554 w 255882"/>
                    <a:gd name="connsiteY87" fmla="*/ 153385 h 255676"/>
                    <a:gd name="connsiteX88" fmla="*/ 24198 w 255882"/>
                    <a:gd name="connsiteY88" fmla="*/ 147198 h 255676"/>
                    <a:gd name="connsiteX89" fmla="*/ 6943 w 255882"/>
                    <a:gd name="connsiteY89" fmla="*/ 144861 h 255676"/>
                    <a:gd name="connsiteX90" fmla="*/ 138 w 255882"/>
                    <a:gd name="connsiteY90" fmla="*/ 140049 h 255676"/>
                    <a:gd name="connsiteX91" fmla="*/ 0 w 255882"/>
                    <a:gd name="connsiteY91" fmla="*/ 131525 h 255676"/>
                    <a:gd name="connsiteX92" fmla="*/ 5019 w 255882"/>
                    <a:gd name="connsiteY92" fmla="*/ 127881 h 255676"/>
                    <a:gd name="connsiteX93" fmla="*/ 22617 w 255882"/>
                    <a:gd name="connsiteY93" fmla="*/ 122931 h 255676"/>
                    <a:gd name="connsiteX94" fmla="*/ 28667 w 255882"/>
                    <a:gd name="connsiteY94" fmla="*/ 116194 h 255676"/>
                    <a:gd name="connsiteX95" fmla="*/ 29010 w 255882"/>
                    <a:gd name="connsiteY95" fmla="*/ 113307 h 255676"/>
                    <a:gd name="connsiteX96" fmla="*/ 25229 w 255882"/>
                    <a:gd name="connsiteY96" fmla="*/ 106295 h 255676"/>
                    <a:gd name="connsiteX97" fmla="*/ 9281 w 255882"/>
                    <a:gd name="connsiteY97" fmla="*/ 96946 h 255676"/>
                    <a:gd name="connsiteX98" fmla="*/ 5843 w 255882"/>
                    <a:gd name="connsiteY98" fmla="*/ 88560 h 255676"/>
                    <a:gd name="connsiteX99" fmla="*/ 6187 w 255882"/>
                    <a:gd name="connsiteY99" fmla="*/ 87391 h 255676"/>
                    <a:gd name="connsiteX100" fmla="*/ 15261 w 255882"/>
                    <a:gd name="connsiteY100" fmla="*/ 81135 h 255676"/>
                    <a:gd name="connsiteX101" fmla="*/ 32173 w 255882"/>
                    <a:gd name="connsiteY101" fmla="*/ 83060 h 255676"/>
                    <a:gd name="connsiteX102" fmla="*/ 40834 w 255882"/>
                    <a:gd name="connsiteY102" fmla="*/ 79073 h 255676"/>
                    <a:gd name="connsiteX103" fmla="*/ 40147 w 255882"/>
                    <a:gd name="connsiteY103" fmla="*/ 67318 h 255676"/>
                    <a:gd name="connsiteX104" fmla="*/ 29629 w 255882"/>
                    <a:gd name="connsiteY104" fmla="*/ 53363 h 255676"/>
                    <a:gd name="connsiteX105" fmla="*/ 29629 w 255882"/>
                    <a:gd name="connsiteY105" fmla="*/ 45595 h 255676"/>
                    <a:gd name="connsiteX106" fmla="*/ 33066 w 255882"/>
                    <a:gd name="connsiteY106" fmla="*/ 41745 h 255676"/>
                    <a:gd name="connsiteX107" fmla="*/ 40422 w 255882"/>
                    <a:gd name="connsiteY107" fmla="*/ 40920 h 255676"/>
                    <a:gd name="connsiteX108" fmla="*/ 56027 w 255882"/>
                    <a:gd name="connsiteY108" fmla="*/ 49719 h 255676"/>
                    <a:gd name="connsiteX109" fmla="*/ 69982 w 255882"/>
                    <a:gd name="connsiteY109" fmla="*/ 45801 h 255676"/>
                    <a:gd name="connsiteX110" fmla="*/ 70325 w 255882"/>
                    <a:gd name="connsiteY110" fmla="*/ 39751 h 255676"/>
                    <a:gd name="connsiteX111" fmla="*/ 65788 w 255882"/>
                    <a:gd name="connsiteY111" fmla="*/ 22221 h 255676"/>
                    <a:gd name="connsiteX112" fmla="*/ 69088 w 255882"/>
                    <a:gd name="connsiteY112" fmla="*/ 14110 h 255676"/>
                    <a:gd name="connsiteX113" fmla="*/ 71632 w 255882"/>
                    <a:gd name="connsiteY113" fmla="*/ 12735 h 255676"/>
                    <a:gd name="connsiteX114" fmla="*/ 81118 w 255882"/>
                    <a:gd name="connsiteY114" fmla="*/ 15072 h 255676"/>
                    <a:gd name="connsiteX115" fmla="*/ 92049 w 255882"/>
                    <a:gd name="connsiteY115" fmla="*/ 28958 h 255676"/>
                    <a:gd name="connsiteX116" fmla="*/ 106966 w 255882"/>
                    <a:gd name="connsiteY116" fmla="*/ 28890 h 255676"/>
                    <a:gd name="connsiteX117" fmla="*/ 108754 w 255882"/>
                    <a:gd name="connsiteY117" fmla="*/ 22565 h 255676"/>
                    <a:gd name="connsiteX118" fmla="*/ 110953 w 255882"/>
                    <a:gd name="connsiteY118" fmla="*/ 6479 h 255676"/>
                    <a:gd name="connsiteX119" fmla="*/ 116934 w 255882"/>
                    <a:gd name="connsiteY119" fmla="*/ 292 h 255676"/>
                    <a:gd name="connsiteX120" fmla="*/ 122296 w 255882"/>
                    <a:gd name="connsiteY120" fmla="*/ 86 h 25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</a:cxnLst>
                  <a:rect l="l" t="t" r="r" b="b"/>
                  <a:pathLst>
                    <a:path w="255882" h="255676">
                      <a:moveTo>
                        <a:pt x="127864" y="81461"/>
                      </a:moveTo>
                      <a:cubicBezTo>
                        <a:pt x="102426" y="81461"/>
                        <a:pt x="81805" y="102082"/>
                        <a:pt x="81805" y="127520"/>
                      </a:cubicBezTo>
                      <a:cubicBezTo>
                        <a:pt x="81805" y="152958"/>
                        <a:pt x="102426" y="173579"/>
                        <a:pt x="127864" y="173579"/>
                      </a:cubicBezTo>
                      <a:cubicBezTo>
                        <a:pt x="153302" y="173579"/>
                        <a:pt x="173923" y="152958"/>
                        <a:pt x="173923" y="127520"/>
                      </a:cubicBezTo>
                      <a:cubicBezTo>
                        <a:pt x="173923" y="102082"/>
                        <a:pt x="153302" y="81461"/>
                        <a:pt x="127864" y="81461"/>
                      </a:cubicBezTo>
                      <a:close/>
                      <a:moveTo>
                        <a:pt x="122296" y="86"/>
                      </a:moveTo>
                      <a:cubicBezTo>
                        <a:pt x="124908" y="223"/>
                        <a:pt x="126696" y="1598"/>
                        <a:pt x="127383" y="4211"/>
                      </a:cubicBezTo>
                      <a:cubicBezTo>
                        <a:pt x="129033" y="10054"/>
                        <a:pt x="130752" y="15966"/>
                        <a:pt x="132401" y="21809"/>
                      </a:cubicBezTo>
                      <a:cubicBezTo>
                        <a:pt x="134120" y="27790"/>
                        <a:pt x="139070" y="30608"/>
                        <a:pt x="145188" y="29027"/>
                      </a:cubicBezTo>
                      <a:cubicBezTo>
                        <a:pt x="147181" y="28546"/>
                        <a:pt x="148350" y="27102"/>
                        <a:pt x="149312" y="25452"/>
                      </a:cubicBezTo>
                      <a:cubicBezTo>
                        <a:pt x="152475" y="20022"/>
                        <a:pt x="155706" y="14591"/>
                        <a:pt x="158937" y="9160"/>
                      </a:cubicBezTo>
                      <a:cubicBezTo>
                        <a:pt x="160999" y="5654"/>
                        <a:pt x="162786" y="4898"/>
                        <a:pt x="166705" y="5929"/>
                      </a:cubicBezTo>
                      <a:cubicBezTo>
                        <a:pt x="174542" y="7923"/>
                        <a:pt x="175573" y="9641"/>
                        <a:pt x="174404" y="18372"/>
                      </a:cubicBezTo>
                      <a:cubicBezTo>
                        <a:pt x="173717" y="23596"/>
                        <a:pt x="173098" y="28821"/>
                        <a:pt x="172479" y="34046"/>
                      </a:cubicBezTo>
                      <a:cubicBezTo>
                        <a:pt x="172410" y="34595"/>
                        <a:pt x="172410" y="35145"/>
                        <a:pt x="172479" y="35695"/>
                      </a:cubicBezTo>
                      <a:cubicBezTo>
                        <a:pt x="173373" y="41264"/>
                        <a:pt x="181828" y="45113"/>
                        <a:pt x="186434" y="41882"/>
                      </a:cubicBezTo>
                      <a:cubicBezTo>
                        <a:pt x="191659" y="38170"/>
                        <a:pt x="196677" y="34252"/>
                        <a:pt x="201764" y="30402"/>
                      </a:cubicBezTo>
                      <a:cubicBezTo>
                        <a:pt x="205476" y="27584"/>
                        <a:pt x="207333" y="27652"/>
                        <a:pt x="211045" y="30540"/>
                      </a:cubicBezTo>
                      <a:cubicBezTo>
                        <a:pt x="211526" y="30952"/>
                        <a:pt x="212007" y="31296"/>
                        <a:pt x="212488" y="31777"/>
                      </a:cubicBezTo>
                      <a:cubicBezTo>
                        <a:pt x="216819" y="35902"/>
                        <a:pt x="217025" y="37139"/>
                        <a:pt x="214069" y="42364"/>
                      </a:cubicBezTo>
                      <a:cubicBezTo>
                        <a:pt x="211251" y="47382"/>
                        <a:pt x="208570" y="52469"/>
                        <a:pt x="205614" y="57418"/>
                      </a:cubicBezTo>
                      <a:cubicBezTo>
                        <a:pt x="203483" y="61062"/>
                        <a:pt x="204445" y="64087"/>
                        <a:pt x="206783" y="67180"/>
                      </a:cubicBezTo>
                      <a:cubicBezTo>
                        <a:pt x="209120" y="70274"/>
                        <a:pt x="211801" y="71786"/>
                        <a:pt x="215719" y="70755"/>
                      </a:cubicBezTo>
                      <a:cubicBezTo>
                        <a:pt x="221769" y="69174"/>
                        <a:pt x="227818" y="67661"/>
                        <a:pt x="233799" y="66011"/>
                      </a:cubicBezTo>
                      <a:cubicBezTo>
                        <a:pt x="237649" y="64980"/>
                        <a:pt x="239367" y="65599"/>
                        <a:pt x="241498" y="68967"/>
                      </a:cubicBezTo>
                      <a:cubicBezTo>
                        <a:pt x="242461" y="70411"/>
                        <a:pt x="243286" y="71923"/>
                        <a:pt x="243836" y="73573"/>
                      </a:cubicBezTo>
                      <a:cubicBezTo>
                        <a:pt x="244867" y="76529"/>
                        <a:pt x="244385" y="78385"/>
                        <a:pt x="241911" y="80379"/>
                      </a:cubicBezTo>
                      <a:cubicBezTo>
                        <a:pt x="236755" y="84504"/>
                        <a:pt x="231668" y="88628"/>
                        <a:pt x="226443" y="92684"/>
                      </a:cubicBezTo>
                      <a:cubicBezTo>
                        <a:pt x="223831" y="94678"/>
                        <a:pt x="223144" y="97152"/>
                        <a:pt x="223694" y="100177"/>
                      </a:cubicBezTo>
                      <a:cubicBezTo>
                        <a:pt x="223900" y="101208"/>
                        <a:pt x="224244" y="102171"/>
                        <a:pt x="224519" y="103202"/>
                      </a:cubicBezTo>
                      <a:cubicBezTo>
                        <a:pt x="225412" y="106433"/>
                        <a:pt x="227543" y="108220"/>
                        <a:pt x="230843" y="108633"/>
                      </a:cubicBezTo>
                      <a:cubicBezTo>
                        <a:pt x="237099" y="109458"/>
                        <a:pt x="243354" y="110351"/>
                        <a:pt x="249541" y="111176"/>
                      </a:cubicBezTo>
                      <a:cubicBezTo>
                        <a:pt x="253254" y="111657"/>
                        <a:pt x="255178" y="113445"/>
                        <a:pt x="255591" y="117157"/>
                      </a:cubicBezTo>
                      <a:cubicBezTo>
                        <a:pt x="255797" y="118944"/>
                        <a:pt x="256003" y="120732"/>
                        <a:pt x="255797" y="122519"/>
                      </a:cubicBezTo>
                      <a:cubicBezTo>
                        <a:pt x="255453" y="125337"/>
                        <a:pt x="254010" y="126919"/>
                        <a:pt x="251398" y="127675"/>
                      </a:cubicBezTo>
                      <a:cubicBezTo>
                        <a:pt x="245554" y="129325"/>
                        <a:pt x="239642" y="130974"/>
                        <a:pt x="233799" y="132693"/>
                      </a:cubicBezTo>
                      <a:cubicBezTo>
                        <a:pt x="228093" y="134343"/>
                        <a:pt x="225481" y="138674"/>
                        <a:pt x="226650" y="144586"/>
                      </a:cubicBezTo>
                      <a:cubicBezTo>
                        <a:pt x="227062" y="146854"/>
                        <a:pt x="228368" y="148298"/>
                        <a:pt x="230293" y="149398"/>
                      </a:cubicBezTo>
                      <a:cubicBezTo>
                        <a:pt x="235655" y="152560"/>
                        <a:pt x="241017" y="155722"/>
                        <a:pt x="246448" y="158884"/>
                      </a:cubicBezTo>
                      <a:cubicBezTo>
                        <a:pt x="250435" y="161222"/>
                        <a:pt x="251054" y="162597"/>
                        <a:pt x="249954" y="167065"/>
                      </a:cubicBezTo>
                      <a:cubicBezTo>
                        <a:pt x="249885" y="167340"/>
                        <a:pt x="249885" y="167615"/>
                        <a:pt x="249816" y="167890"/>
                      </a:cubicBezTo>
                      <a:cubicBezTo>
                        <a:pt x="248166" y="173321"/>
                        <a:pt x="246310" y="176002"/>
                        <a:pt x="240123" y="174833"/>
                      </a:cubicBezTo>
                      <a:cubicBezTo>
                        <a:pt x="234555" y="173733"/>
                        <a:pt x="228849" y="173527"/>
                        <a:pt x="223212" y="172702"/>
                      </a:cubicBezTo>
                      <a:cubicBezTo>
                        <a:pt x="219225" y="172152"/>
                        <a:pt x="216613" y="173733"/>
                        <a:pt x="214688" y="177102"/>
                      </a:cubicBezTo>
                      <a:cubicBezTo>
                        <a:pt x="212695" y="180539"/>
                        <a:pt x="211801" y="183770"/>
                        <a:pt x="214551" y="187276"/>
                      </a:cubicBezTo>
                      <a:cubicBezTo>
                        <a:pt x="218263" y="192019"/>
                        <a:pt x="221838" y="196900"/>
                        <a:pt x="225481" y="201712"/>
                      </a:cubicBezTo>
                      <a:cubicBezTo>
                        <a:pt x="228506" y="205630"/>
                        <a:pt x="228506" y="207212"/>
                        <a:pt x="225481" y="211130"/>
                      </a:cubicBezTo>
                      <a:cubicBezTo>
                        <a:pt x="225343" y="211267"/>
                        <a:pt x="225206" y="211474"/>
                        <a:pt x="225068" y="211611"/>
                      </a:cubicBezTo>
                      <a:cubicBezTo>
                        <a:pt x="221081" y="215873"/>
                        <a:pt x="219500" y="217729"/>
                        <a:pt x="213245" y="213948"/>
                      </a:cubicBezTo>
                      <a:cubicBezTo>
                        <a:pt x="208432" y="211061"/>
                        <a:pt x="203345" y="208586"/>
                        <a:pt x="198602" y="205699"/>
                      </a:cubicBezTo>
                      <a:cubicBezTo>
                        <a:pt x="194684" y="203362"/>
                        <a:pt x="191659" y="204737"/>
                        <a:pt x="188565" y="207143"/>
                      </a:cubicBezTo>
                      <a:cubicBezTo>
                        <a:pt x="185472" y="209480"/>
                        <a:pt x="184234" y="212299"/>
                        <a:pt x="185334" y="216217"/>
                      </a:cubicBezTo>
                      <a:cubicBezTo>
                        <a:pt x="187053" y="222267"/>
                        <a:pt x="188565" y="228385"/>
                        <a:pt x="190078" y="234503"/>
                      </a:cubicBezTo>
                      <a:cubicBezTo>
                        <a:pt x="190903" y="237803"/>
                        <a:pt x="190215" y="239590"/>
                        <a:pt x="187397" y="241377"/>
                      </a:cubicBezTo>
                      <a:cubicBezTo>
                        <a:pt x="185884" y="242340"/>
                        <a:pt x="184303" y="243233"/>
                        <a:pt x="182585" y="243852"/>
                      </a:cubicBezTo>
                      <a:cubicBezTo>
                        <a:pt x="179560" y="244952"/>
                        <a:pt x="177360" y="244402"/>
                        <a:pt x="175366" y="241859"/>
                      </a:cubicBezTo>
                      <a:cubicBezTo>
                        <a:pt x="171585" y="237115"/>
                        <a:pt x="167805" y="232303"/>
                        <a:pt x="164024" y="227491"/>
                      </a:cubicBezTo>
                      <a:cubicBezTo>
                        <a:pt x="160380" y="222954"/>
                        <a:pt x="153781" y="222335"/>
                        <a:pt x="149381" y="226254"/>
                      </a:cubicBezTo>
                      <a:cubicBezTo>
                        <a:pt x="148213" y="227285"/>
                        <a:pt x="147663" y="228591"/>
                        <a:pt x="147456" y="230103"/>
                      </a:cubicBezTo>
                      <a:cubicBezTo>
                        <a:pt x="146563" y="236428"/>
                        <a:pt x="145532" y="242683"/>
                        <a:pt x="144844" y="249008"/>
                      </a:cubicBezTo>
                      <a:cubicBezTo>
                        <a:pt x="144432" y="252308"/>
                        <a:pt x="143126" y="254645"/>
                        <a:pt x="139895" y="255676"/>
                      </a:cubicBezTo>
                      <a:cubicBezTo>
                        <a:pt x="137145" y="255676"/>
                        <a:pt x="134326" y="255676"/>
                        <a:pt x="131577" y="255676"/>
                      </a:cubicBezTo>
                      <a:cubicBezTo>
                        <a:pt x="129652" y="254507"/>
                        <a:pt x="128552" y="252789"/>
                        <a:pt x="127933" y="250589"/>
                      </a:cubicBezTo>
                      <a:cubicBezTo>
                        <a:pt x="126283" y="244540"/>
                        <a:pt x="124427" y="238490"/>
                        <a:pt x="122777" y="232372"/>
                      </a:cubicBezTo>
                      <a:cubicBezTo>
                        <a:pt x="121884" y="229141"/>
                        <a:pt x="119890" y="227422"/>
                        <a:pt x="116659" y="227010"/>
                      </a:cubicBezTo>
                      <a:cubicBezTo>
                        <a:pt x="115422" y="226872"/>
                        <a:pt x="114184" y="226666"/>
                        <a:pt x="112947" y="226597"/>
                      </a:cubicBezTo>
                      <a:cubicBezTo>
                        <a:pt x="110060" y="226391"/>
                        <a:pt x="108066" y="227697"/>
                        <a:pt x="106622" y="230103"/>
                      </a:cubicBezTo>
                      <a:cubicBezTo>
                        <a:pt x="106072" y="230997"/>
                        <a:pt x="105591" y="231891"/>
                        <a:pt x="105041" y="232784"/>
                      </a:cubicBezTo>
                      <a:cubicBezTo>
                        <a:pt x="102154" y="237665"/>
                        <a:pt x="99335" y="242615"/>
                        <a:pt x="96380" y="247427"/>
                      </a:cubicBezTo>
                      <a:cubicBezTo>
                        <a:pt x="94798" y="250108"/>
                        <a:pt x="92873" y="250795"/>
                        <a:pt x="89849" y="250108"/>
                      </a:cubicBezTo>
                      <a:cubicBezTo>
                        <a:pt x="87993" y="249695"/>
                        <a:pt x="86274" y="249077"/>
                        <a:pt x="84555" y="248320"/>
                      </a:cubicBezTo>
                      <a:cubicBezTo>
                        <a:pt x="81531" y="246877"/>
                        <a:pt x="80568" y="245021"/>
                        <a:pt x="80981" y="241652"/>
                      </a:cubicBezTo>
                      <a:cubicBezTo>
                        <a:pt x="81737" y="235397"/>
                        <a:pt x="82356" y="229141"/>
                        <a:pt x="83249" y="222885"/>
                      </a:cubicBezTo>
                      <a:cubicBezTo>
                        <a:pt x="83868" y="218486"/>
                        <a:pt x="81531" y="216080"/>
                        <a:pt x="78094" y="214155"/>
                      </a:cubicBezTo>
                      <a:cubicBezTo>
                        <a:pt x="74725" y="212299"/>
                        <a:pt x="71700" y="212024"/>
                        <a:pt x="68538" y="214636"/>
                      </a:cubicBezTo>
                      <a:cubicBezTo>
                        <a:pt x="64139" y="218142"/>
                        <a:pt x="59533" y="221373"/>
                        <a:pt x="55133" y="224810"/>
                      </a:cubicBezTo>
                      <a:cubicBezTo>
                        <a:pt x="50665" y="228316"/>
                        <a:pt x="48740" y="229072"/>
                        <a:pt x="43240" y="224123"/>
                      </a:cubicBezTo>
                      <a:cubicBezTo>
                        <a:pt x="42897" y="223779"/>
                        <a:pt x="42553" y="223435"/>
                        <a:pt x="42209" y="223091"/>
                      </a:cubicBezTo>
                      <a:cubicBezTo>
                        <a:pt x="39528" y="220342"/>
                        <a:pt x="39253" y="218211"/>
                        <a:pt x="41178" y="214842"/>
                      </a:cubicBezTo>
                      <a:cubicBezTo>
                        <a:pt x="44134" y="209549"/>
                        <a:pt x="47159" y="204187"/>
                        <a:pt x="50115" y="198893"/>
                      </a:cubicBezTo>
                      <a:cubicBezTo>
                        <a:pt x="50940" y="197381"/>
                        <a:pt x="51833" y="195869"/>
                        <a:pt x="51627" y="194013"/>
                      </a:cubicBezTo>
                      <a:cubicBezTo>
                        <a:pt x="51146" y="188444"/>
                        <a:pt x="44959" y="184045"/>
                        <a:pt x="39597" y="185420"/>
                      </a:cubicBezTo>
                      <a:cubicBezTo>
                        <a:pt x="33410" y="187001"/>
                        <a:pt x="27223" y="188582"/>
                        <a:pt x="21105" y="190232"/>
                      </a:cubicBezTo>
                      <a:cubicBezTo>
                        <a:pt x="18630" y="190919"/>
                        <a:pt x="16774" y="190163"/>
                        <a:pt x="15193" y="188238"/>
                      </a:cubicBezTo>
                      <a:cubicBezTo>
                        <a:pt x="13887" y="186657"/>
                        <a:pt x="13062" y="184870"/>
                        <a:pt x="12237" y="183014"/>
                      </a:cubicBezTo>
                      <a:cubicBezTo>
                        <a:pt x="10862" y="179783"/>
                        <a:pt x="11481" y="177445"/>
                        <a:pt x="14230" y="175314"/>
                      </a:cubicBezTo>
                      <a:cubicBezTo>
                        <a:pt x="18767" y="171671"/>
                        <a:pt x="23373" y="168096"/>
                        <a:pt x="27910" y="164453"/>
                      </a:cubicBezTo>
                      <a:cubicBezTo>
                        <a:pt x="32722" y="160741"/>
                        <a:pt x="33135" y="159159"/>
                        <a:pt x="31554" y="153385"/>
                      </a:cubicBezTo>
                      <a:cubicBezTo>
                        <a:pt x="30454" y="149604"/>
                        <a:pt x="28185" y="147611"/>
                        <a:pt x="24198" y="147198"/>
                      </a:cubicBezTo>
                      <a:cubicBezTo>
                        <a:pt x="18424" y="146579"/>
                        <a:pt x="12718" y="145479"/>
                        <a:pt x="6943" y="144861"/>
                      </a:cubicBezTo>
                      <a:cubicBezTo>
                        <a:pt x="3644" y="144517"/>
                        <a:pt x="1306" y="143211"/>
                        <a:pt x="138" y="140049"/>
                      </a:cubicBezTo>
                      <a:cubicBezTo>
                        <a:pt x="0" y="137093"/>
                        <a:pt x="0" y="134343"/>
                        <a:pt x="0" y="131525"/>
                      </a:cubicBezTo>
                      <a:cubicBezTo>
                        <a:pt x="1100" y="129462"/>
                        <a:pt x="2819" y="128431"/>
                        <a:pt x="5019" y="127881"/>
                      </a:cubicBezTo>
                      <a:cubicBezTo>
                        <a:pt x="10931" y="126300"/>
                        <a:pt x="16705" y="124513"/>
                        <a:pt x="22617" y="122931"/>
                      </a:cubicBezTo>
                      <a:cubicBezTo>
                        <a:pt x="26192" y="121969"/>
                        <a:pt x="28323" y="119975"/>
                        <a:pt x="28667" y="116194"/>
                      </a:cubicBezTo>
                      <a:cubicBezTo>
                        <a:pt x="28735" y="115232"/>
                        <a:pt x="28873" y="114270"/>
                        <a:pt x="29010" y="113307"/>
                      </a:cubicBezTo>
                      <a:cubicBezTo>
                        <a:pt x="29354" y="110076"/>
                        <a:pt x="27910" y="107876"/>
                        <a:pt x="25229" y="106295"/>
                      </a:cubicBezTo>
                      <a:cubicBezTo>
                        <a:pt x="19867" y="103202"/>
                        <a:pt x="14574" y="100040"/>
                        <a:pt x="9281" y="96946"/>
                      </a:cubicBezTo>
                      <a:cubicBezTo>
                        <a:pt x="5362" y="94678"/>
                        <a:pt x="4675" y="92959"/>
                        <a:pt x="5843" y="88560"/>
                      </a:cubicBezTo>
                      <a:cubicBezTo>
                        <a:pt x="5981" y="88147"/>
                        <a:pt x="6050" y="87735"/>
                        <a:pt x="6187" y="87391"/>
                      </a:cubicBezTo>
                      <a:cubicBezTo>
                        <a:pt x="7906" y="81685"/>
                        <a:pt x="9418" y="80585"/>
                        <a:pt x="15261" y="81135"/>
                      </a:cubicBezTo>
                      <a:cubicBezTo>
                        <a:pt x="20898" y="81685"/>
                        <a:pt x="26535" y="82304"/>
                        <a:pt x="32173" y="83060"/>
                      </a:cubicBezTo>
                      <a:cubicBezTo>
                        <a:pt x="36641" y="83610"/>
                        <a:pt x="38566" y="82854"/>
                        <a:pt x="40834" y="79073"/>
                      </a:cubicBezTo>
                      <a:cubicBezTo>
                        <a:pt x="44065" y="73848"/>
                        <a:pt x="43928" y="72198"/>
                        <a:pt x="40147" y="67318"/>
                      </a:cubicBezTo>
                      <a:cubicBezTo>
                        <a:pt x="36572" y="62712"/>
                        <a:pt x="33066" y="58037"/>
                        <a:pt x="29629" y="53363"/>
                      </a:cubicBezTo>
                      <a:cubicBezTo>
                        <a:pt x="27567" y="50613"/>
                        <a:pt x="27567" y="48344"/>
                        <a:pt x="29629" y="45595"/>
                      </a:cubicBezTo>
                      <a:cubicBezTo>
                        <a:pt x="30660" y="44220"/>
                        <a:pt x="31760" y="42845"/>
                        <a:pt x="33066" y="41745"/>
                      </a:cubicBezTo>
                      <a:cubicBezTo>
                        <a:pt x="35678" y="39545"/>
                        <a:pt x="37466" y="39270"/>
                        <a:pt x="40422" y="40920"/>
                      </a:cubicBezTo>
                      <a:cubicBezTo>
                        <a:pt x="45646" y="43807"/>
                        <a:pt x="51008" y="46488"/>
                        <a:pt x="56027" y="49719"/>
                      </a:cubicBezTo>
                      <a:cubicBezTo>
                        <a:pt x="61801" y="53431"/>
                        <a:pt x="65788" y="50957"/>
                        <a:pt x="69982" y="45801"/>
                      </a:cubicBezTo>
                      <a:cubicBezTo>
                        <a:pt x="71357" y="44082"/>
                        <a:pt x="70875" y="41814"/>
                        <a:pt x="70325" y="39751"/>
                      </a:cubicBezTo>
                      <a:cubicBezTo>
                        <a:pt x="68813" y="33908"/>
                        <a:pt x="67301" y="28065"/>
                        <a:pt x="65788" y="22221"/>
                      </a:cubicBezTo>
                      <a:cubicBezTo>
                        <a:pt x="64688" y="18028"/>
                        <a:pt x="65376" y="16309"/>
                        <a:pt x="69088" y="14110"/>
                      </a:cubicBezTo>
                      <a:cubicBezTo>
                        <a:pt x="69913" y="13628"/>
                        <a:pt x="70738" y="13147"/>
                        <a:pt x="71632" y="12735"/>
                      </a:cubicBezTo>
                      <a:cubicBezTo>
                        <a:pt x="76100" y="10672"/>
                        <a:pt x="78094" y="11154"/>
                        <a:pt x="81118" y="15072"/>
                      </a:cubicBezTo>
                      <a:cubicBezTo>
                        <a:pt x="84762" y="19678"/>
                        <a:pt x="88405" y="24353"/>
                        <a:pt x="92049" y="28958"/>
                      </a:cubicBezTo>
                      <a:cubicBezTo>
                        <a:pt x="95486" y="33221"/>
                        <a:pt x="103529" y="33221"/>
                        <a:pt x="106966" y="28890"/>
                      </a:cubicBezTo>
                      <a:cubicBezTo>
                        <a:pt x="108410" y="27034"/>
                        <a:pt x="108410" y="24696"/>
                        <a:pt x="108754" y="22565"/>
                      </a:cubicBezTo>
                      <a:cubicBezTo>
                        <a:pt x="109578" y="17203"/>
                        <a:pt x="110266" y="11841"/>
                        <a:pt x="110953" y="6479"/>
                      </a:cubicBezTo>
                      <a:cubicBezTo>
                        <a:pt x="111503" y="2217"/>
                        <a:pt x="112672" y="1048"/>
                        <a:pt x="116934" y="292"/>
                      </a:cubicBezTo>
                      <a:cubicBezTo>
                        <a:pt x="118721" y="-52"/>
                        <a:pt x="120509" y="-52"/>
                        <a:pt x="122296" y="8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0EE723-4227-4B93-B05B-0CF27F713C1E}"/>
              </a:ext>
            </a:extLst>
          </p:cNvPr>
          <p:cNvSpPr/>
          <p:nvPr/>
        </p:nvSpPr>
        <p:spPr>
          <a:xfrm>
            <a:off x="0" y="4645891"/>
            <a:ext cx="12191903" cy="155170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6DF298-8096-43F9-B5CE-43022A3B153A}"/>
              </a:ext>
            </a:extLst>
          </p:cNvPr>
          <p:cNvGrpSpPr/>
          <p:nvPr/>
        </p:nvGrpSpPr>
        <p:grpSpPr>
          <a:xfrm>
            <a:off x="181145" y="1224666"/>
            <a:ext cx="4557306" cy="3102216"/>
            <a:chOff x="1208224" y="1365534"/>
            <a:chExt cx="7562415" cy="514783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0EBFE-F047-45B4-A4DF-5989DE884578}"/>
                </a:ext>
              </a:extLst>
            </p:cNvPr>
            <p:cNvSpPr/>
            <p:nvPr/>
          </p:nvSpPr>
          <p:spPr>
            <a:xfrm>
              <a:off x="1208224" y="6148942"/>
              <a:ext cx="7562415" cy="364425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F66837-8BD7-4F65-A86D-06FB8680AC1C}"/>
                </a:ext>
              </a:extLst>
            </p:cNvPr>
            <p:cNvGrpSpPr/>
            <p:nvPr/>
          </p:nvGrpSpPr>
          <p:grpSpPr>
            <a:xfrm>
              <a:off x="1672204" y="1379647"/>
              <a:ext cx="5613276" cy="5023497"/>
              <a:chOff x="1672204" y="1379647"/>
              <a:chExt cx="5613276" cy="502349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8C0CC1-525C-40FE-B5F6-AF40160D68D4}"/>
                  </a:ext>
                </a:extLst>
              </p:cNvPr>
              <p:cNvSpPr/>
              <p:nvPr/>
            </p:nvSpPr>
            <p:spPr>
              <a:xfrm>
                <a:off x="1672204" y="1379647"/>
                <a:ext cx="5597304" cy="5018012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88D1722-2A05-4DEF-8A0F-851EF893E3E0}"/>
                  </a:ext>
                </a:extLst>
              </p:cNvPr>
              <p:cNvSpPr/>
              <p:nvPr/>
            </p:nvSpPr>
            <p:spPr>
              <a:xfrm>
                <a:off x="1706732" y="1544908"/>
                <a:ext cx="5578748" cy="4858236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3B24D82-FD89-4F4F-BEC7-26A1C4DF3DAA}"/>
                  </a:ext>
                </a:extLst>
              </p:cNvPr>
              <p:cNvSpPr/>
              <p:nvPr/>
            </p:nvSpPr>
            <p:spPr>
              <a:xfrm>
                <a:off x="1974099" y="1437421"/>
                <a:ext cx="1158619" cy="4412259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392DC26-649E-43F5-9006-90EC16A27085}"/>
                  </a:ext>
                </a:extLst>
              </p:cNvPr>
              <p:cNvSpPr/>
              <p:nvPr/>
            </p:nvSpPr>
            <p:spPr>
              <a:xfrm>
                <a:off x="3391422" y="5704486"/>
                <a:ext cx="2638615" cy="149888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44D84C1-438C-4B26-B842-3851E5459848}"/>
                  </a:ext>
                </a:extLst>
              </p:cNvPr>
              <p:cNvSpPr/>
              <p:nvPr/>
            </p:nvSpPr>
            <p:spPr>
              <a:xfrm>
                <a:off x="6236349" y="5704333"/>
                <a:ext cx="590470" cy="150198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A21592-0A9A-4EB7-AF3C-602BD9C3AFA2}"/>
                </a:ext>
              </a:extLst>
            </p:cNvPr>
            <p:cNvGrpSpPr/>
            <p:nvPr/>
          </p:nvGrpSpPr>
          <p:grpSpPr>
            <a:xfrm>
              <a:off x="2591782" y="1365534"/>
              <a:ext cx="3628428" cy="3908010"/>
              <a:chOff x="2591782" y="1365534"/>
              <a:chExt cx="3628428" cy="390801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21EA173-1C7A-462B-B0CD-DA300E68EF34}"/>
                  </a:ext>
                </a:extLst>
              </p:cNvPr>
              <p:cNvGrpSpPr/>
              <p:nvPr/>
            </p:nvGrpSpPr>
            <p:grpSpPr>
              <a:xfrm>
                <a:off x="3525442" y="1365534"/>
                <a:ext cx="2694768" cy="3908010"/>
                <a:chOff x="3525442" y="1365534"/>
                <a:chExt cx="2694768" cy="3908010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74438BD1-3FBF-44A6-9B63-E5F96DA4BC39}"/>
                    </a:ext>
                  </a:extLst>
                </p:cNvPr>
                <p:cNvSpPr/>
                <p:nvPr/>
              </p:nvSpPr>
              <p:spPr>
                <a:xfrm>
                  <a:off x="3525442" y="1374297"/>
                  <a:ext cx="2694646" cy="3899247"/>
                </a:xfrm>
                <a:custGeom>
                  <a:avLst/>
                  <a:gdLst>
                    <a:gd name="connsiteX0" fmla="*/ 2683285 w 2694646"/>
                    <a:gd name="connsiteY0" fmla="*/ 1256184 h 3899247"/>
                    <a:gd name="connsiteX1" fmla="*/ 2596512 w 2694646"/>
                    <a:gd name="connsiteY1" fmla="*/ 1115119 h 3899247"/>
                    <a:gd name="connsiteX2" fmla="*/ 2623468 w 2694646"/>
                    <a:gd name="connsiteY2" fmla="*/ 1086734 h 3899247"/>
                    <a:gd name="connsiteX3" fmla="*/ 2590702 w 2694646"/>
                    <a:gd name="connsiteY3" fmla="*/ 839465 h 3899247"/>
                    <a:gd name="connsiteX4" fmla="*/ 2412680 w 2694646"/>
                    <a:gd name="connsiteY4" fmla="*/ 549333 h 3899247"/>
                    <a:gd name="connsiteX5" fmla="*/ 2376580 w 2694646"/>
                    <a:gd name="connsiteY5" fmla="*/ 534570 h 3899247"/>
                    <a:gd name="connsiteX6" fmla="*/ 2370198 w 2694646"/>
                    <a:gd name="connsiteY6" fmla="*/ 532951 h 3899247"/>
                    <a:gd name="connsiteX7" fmla="*/ 2139312 w 2694646"/>
                    <a:gd name="connsiteY7" fmla="*/ 214815 h 3899247"/>
                    <a:gd name="connsiteX8" fmla="*/ 1934715 w 2694646"/>
                    <a:gd name="connsiteY8" fmla="*/ 88323 h 3899247"/>
                    <a:gd name="connsiteX9" fmla="*/ 1176525 w 2694646"/>
                    <a:gd name="connsiteY9" fmla="*/ 35364 h 3899247"/>
                    <a:gd name="connsiteX10" fmla="*/ 683321 w 2694646"/>
                    <a:gd name="connsiteY10" fmla="*/ 300350 h 3899247"/>
                    <a:gd name="connsiteX11" fmla="*/ 610740 w 2694646"/>
                    <a:gd name="connsiteY11" fmla="*/ 384646 h 3899247"/>
                    <a:gd name="connsiteX12" fmla="*/ 463769 w 2694646"/>
                    <a:gd name="connsiteY12" fmla="*/ 843466 h 3899247"/>
                    <a:gd name="connsiteX13" fmla="*/ 524825 w 2694646"/>
                    <a:gd name="connsiteY13" fmla="*/ 1262089 h 3899247"/>
                    <a:gd name="connsiteX14" fmla="*/ 694656 w 2694646"/>
                    <a:gd name="connsiteY14" fmla="*/ 1567080 h 3899247"/>
                    <a:gd name="connsiteX15" fmla="*/ 762092 w 2694646"/>
                    <a:gd name="connsiteY15" fmla="*/ 1883119 h 3899247"/>
                    <a:gd name="connsiteX16" fmla="*/ 747424 w 2694646"/>
                    <a:gd name="connsiteY16" fmla="*/ 2024185 h 3899247"/>
                    <a:gd name="connsiteX17" fmla="*/ 714277 w 2694646"/>
                    <a:gd name="connsiteY17" fmla="*/ 2168584 h 3899247"/>
                    <a:gd name="connsiteX18" fmla="*/ 683797 w 2694646"/>
                    <a:gd name="connsiteY18" fmla="*/ 2263262 h 3899247"/>
                    <a:gd name="connsiteX19" fmla="*/ 593405 w 2694646"/>
                    <a:gd name="connsiteY19" fmla="*/ 2521580 h 3899247"/>
                    <a:gd name="connsiteX20" fmla="*/ 524349 w 2694646"/>
                    <a:gd name="connsiteY20" fmla="*/ 2672170 h 3899247"/>
                    <a:gd name="connsiteX21" fmla="*/ 426527 w 2694646"/>
                    <a:gd name="connsiteY21" fmla="*/ 2786661 h 3899247"/>
                    <a:gd name="connsiteX22" fmla="*/ 92009 w 2694646"/>
                    <a:gd name="connsiteY22" fmla="*/ 3228335 h 3899247"/>
                    <a:gd name="connsiteX23" fmla="*/ 4379 w 2694646"/>
                    <a:gd name="connsiteY23" fmla="*/ 3401690 h 3899247"/>
                    <a:gd name="connsiteX24" fmla="*/ 19905 w 2694646"/>
                    <a:gd name="connsiteY24" fmla="*/ 3453411 h 3899247"/>
                    <a:gd name="connsiteX25" fmla="*/ 1266727 w 2694646"/>
                    <a:gd name="connsiteY25" fmla="*/ 3895752 h 3899247"/>
                    <a:gd name="connsiteX26" fmla="*/ 1892710 w 2694646"/>
                    <a:gd name="connsiteY26" fmla="*/ 3843460 h 3899247"/>
                    <a:gd name="connsiteX27" fmla="*/ 2200653 w 2694646"/>
                    <a:gd name="connsiteY27" fmla="*/ 3747352 h 3899247"/>
                    <a:gd name="connsiteX28" fmla="*/ 2415823 w 2694646"/>
                    <a:gd name="connsiteY28" fmla="*/ 3657627 h 3899247"/>
                    <a:gd name="connsiteX29" fmla="*/ 2285140 w 2694646"/>
                    <a:gd name="connsiteY29" fmla="*/ 3452935 h 3899247"/>
                    <a:gd name="connsiteX30" fmla="*/ 2225133 w 2694646"/>
                    <a:gd name="connsiteY30" fmla="*/ 3165280 h 3899247"/>
                    <a:gd name="connsiteX31" fmla="*/ 1906903 w 2694646"/>
                    <a:gd name="connsiteY31" fmla="*/ 2489671 h 3899247"/>
                    <a:gd name="connsiteX32" fmla="*/ 1882042 w 2694646"/>
                    <a:gd name="connsiteY32" fmla="*/ 2434903 h 3899247"/>
                    <a:gd name="connsiteX33" fmla="*/ 1910522 w 2694646"/>
                    <a:gd name="connsiteY33" fmla="*/ 2317078 h 3899247"/>
                    <a:gd name="connsiteX34" fmla="*/ 1959766 w 2694646"/>
                    <a:gd name="connsiteY34" fmla="*/ 2187824 h 3899247"/>
                    <a:gd name="connsiteX35" fmla="*/ 2013677 w 2694646"/>
                    <a:gd name="connsiteY35" fmla="*/ 2178490 h 3899247"/>
                    <a:gd name="connsiteX36" fmla="*/ 2329050 w 2694646"/>
                    <a:gd name="connsiteY36" fmla="*/ 2184490 h 3899247"/>
                    <a:gd name="connsiteX37" fmla="*/ 2491261 w 2694646"/>
                    <a:gd name="connsiteY37" fmla="*/ 1933411 h 3899247"/>
                    <a:gd name="connsiteX38" fmla="*/ 2488118 w 2694646"/>
                    <a:gd name="connsiteY38" fmla="*/ 1919600 h 3899247"/>
                    <a:gd name="connsiteX39" fmla="*/ 2519550 w 2694646"/>
                    <a:gd name="connsiteY39" fmla="*/ 1757103 h 3899247"/>
                    <a:gd name="connsiteX40" fmla="*/ 2519836 w 2694646"/>
                    <a:gd name="connsiteY40" fmla="*/ 1692715 h 3899247"/>
                    <a:gd name="connsiteX41" fmla="*/ 2527647 w 2694646"/>
                    <a:gd name="connsiteY41" fmla="*/ 1626611 h 3899247"/>
                    <a:gd name="connsiteX42" fmla="*/ 2539172 w 2694646"/>
                    <a:gd name="connsiteY42" fmla="*/ 1541934 h 3899247"/>
                    <a:gd name="connsiteX43" fmla="*/ 2509930 w 2694646"/>
                    <a:gd name="connsiteY43" fmla="*/ 1467829 h 3899247"/>
                    <a:gd name="connsiteX44" fmla="*/ 2555936 w 2694646"/>
                    <a:gd name="connsiteY44" fmla="*/ 1397440 h 3899247"/>
                    <a:gd name="connsiteX45" fmla="*/ 2648519 w 2694646"/>
                    <a:gd name="connsiteY45" fmla="*/ 1362769 h 3899247"/>
                    <a:gd name="connsiteX46" fmla="*/ 2683285 w 2694646"/>
                    <a:gd name="connsiteY46" fmla="*/ 1256184 h 389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2694646" h="3899247">
                      <a:moveTo>
                        <a:pt x="2683285" y="1256184"/>
                      </a:moveTo>
                      <a:cubicBezTo>
                        <a:pt x="2662140" y="1204368"/>
                        <a:pt x="2626802" y="1161315"/>
                        <a:pt x="2596512" y="1115119"/>
                      </a:cubicBezTo>
                      <a:cubicBezTo>
                        <a:pt x="2612514" y="1112261"/>
                        <a:pt x="2619753" y="1102736"/>
                        <a:pt x="2623468" y="1086734"/>
                      </a:cubicBezTo>
                      <a:cubicBezTo>
                        <a:pt x="2643566" y="1000056"/>
                        <a:pt x="2630897" y="917951"/>
                        <a:pt x="2590702" y="839465"/>
                      </a:cubicBezTo>
                      <a:cubicBezTo>
                        <a:pt x="2538886" y="738214"/>
                        <a:pt x="2476021" y="643631"/>
                        <a:pt x="2412680" y="549333"/>
                      </a:cubicBezTo>
                      <a:cubicBezTo>
                        <a:pt x="2404107" y="536570"/>
                        <a:pt x="2396773" y="519330"/>
                        <a:pt x="2376580" y="534570"/>
                      </a:cubicBezTo>
                      <a:cubicBezTo>
                        <a:pt x="2374580" y="533427"/>
                        <a:pt x="2372484" y="532951"/>
                        <a:pt x="2370198" y="532951"/>
                      </a:cubicBezTo>
                      <a:cubicBezTo>
                        <a:pt x="2323431" y="405030"/>
                        <a:pt x="2246945" y="298635"/>
                        <a:pt x="2139312" y="214815"/>
                      </a:cubicBezTo>
                      <a:cubicBezTo>
                        <a:pt x="2079305" y="159380"/>
                        <a:pt x="2009106" y="119851"/>
                        <a:pt x="1934715" y="88323"/>
                      </a:cubicBezTo>
                      <a:cubicBezTo>
                        <a:pt x="1688304" y="-16261"/>
                        <a:pt x="1433986" y="-19881"/>
                        <a:pt x="1176525" y="35364"/>
                      </a:cubicBezTo>
                      <a:cubicBezTo>
                        <a:pt x="986978" y="76036"/>
                        <a:pt x="818766" y="158237"/>
                        <a:pt x="683321" y="300350"/>
                      </a:cubicBezTo>
                      <a:cubicBezTo>
                        <a:pt x="654365" y="324353"/>
                        <a:pt x="634267" y="355976"/>
                        <a:pt x="610740" y="384646"/>
                      </a:cubicBezTo>
                      <a:cubicBezTo>
                        <a:pt x="496726" y="589434"/>
                        <a:pt x="468151" y="708210"/>
                        <a:pt x="463769" y="843466"/>
                      </a:cubicBezTo>
                      <a:cubicBezTo>
                        <a:pt x="453197" y="987483"/>
                        <a:pt x="482343" y="1125501"/>
                        <a:pt x="524825" y="1262089"/>
                      </a:cubicBezTo>
                      <a:cubicBezTo>
                        <a:pt x="560258" y="1376008"/>
                        <a:pt x="634362" y="1467639"/>
                        <a:pt x="694656" y="1567080"/>
                      </a:cubicBezTo>
                      <a:cubicBezTo>
                        <a:pt x="754187" y="1665282"/>
                        <a:pt x="783809" y="1767676"/>
                        <a:pt x="762092" y="1883119"/>
                      </a:cubicBezTo>
                      <a:cubicBezTo>
                        <a:pt x="753425" y="1929411"/>
                        <a:pt x="752091" y="1977131"/>
                        <a:pt x="747424" y="2024185"/>
                      </a:cubicBezTo>
                      <a:cubicBezTo>
                        <a:pt x="732184" y="2075429"/>
                        <a:pt x="725898" y="2118482"/>
                        <a:pt x="714277" y="2168584"/>
                      </a:cubicBezTo>
                      <a:cubicBezTo>
                        <a:pt x="703704" y="2192777"/>
                        <a:pt x="691322" y="2234306"/>
                        <a:pt x="683797" y="2263262"/>
                      </a:cubicBezTo>
                      <a:cubicBezTo>
                        <a:pt x="631600" y="2341653"/>
                        <a:pt x="593024" y="2424330"/>
                        <a:pt x="593405" y="2521580"/>
                      </a:cubicBezTo>
                      <a:cubicBezTo>
                        <a:pt x="593691" y="2581302"/>
                        <a:pt x="564639" y="2629689"/>
                        <a:pt x="524349" y="2672170"/>
                      </a:cubicBezTo>
                      <a:cubicBezTo>
                        <a:pt x="489773" y="2708651"/>
                        <a:pt x="454340" y="2744370"/>
                        <a:pt x="426527" y="2786661"/>
                      </a:cubicBezTo>
                      <a:cubicBezTo>
                        <a:pt x="291367" y="2916010"/>
                        <a:pt x="188307" y="3069649"/>
                        <a:pt x="92009" y="3228335"/>
                      </a:cubicBezTo>
                      <a:cubicBezTo>
                        <a:pt x="58385" y="3283771"/>
                        <a:pt x="26667" y="3340254"/>
                        <a:pt x="4379" y="3401690"/>
                      </a:cubicBezTo>
                      <a:cubicBezTo>
                        <a:pt x="-4003" y="3424645"/>
                        <a:pt x="-1146" y="3438647"/>
                        <a:pt x="19905" y="3453411"/>
                      </a:cubicBezTo>
                      <a:cubicBezTo>
                        <a:pt x="389284" y="3711253"/>
                        <a:pt x="816290" y="3870892"/>
                        <a:pt x="1266727" y="3895752"/>
                      </a:cubicBezTo>
                      <a:cubicBezTo>
                        <a:pt x="1476372" y="3907277"/>
                        <a:pt x="1687923" y="3890418"/>
                        <a:pt x="1892710" y="3843460"/>
                      </a:cubicBezTo>
                      <a:cubicBezTo>
                        <a:pt x="1997675" y="3819457"/>
                        <a:pt x="2100831" y="3787548"/>
                        <a:pt x="2200653" y="3747352"/>
                      </a:cubicBezTo>
                      <a:cubicBezTo>
                        <a:pt x="2227228" y="3736684"/>
                        <a:pt x="2395344" y="3640768"/>
                        <a:pt x="2415823" y="3657627"/>
                      </a:cubicBezTo>
                      <a:cubicBezTo>
                        <a:pt x="2347529" y="3601429"/>
                        <a:pt x="2308286" y="3532183"/>
                        <a:pt x="2285140" y="3452935"/>
                      </a:cubicBezTo>
                      <a:cubicBezTo>
                        <a:pt x="2257613" y="3358637"/>
                        <a:pt x="2243992" y="3261387"/>
                        <a:pt x="2225133" y="3165280"/>
                      </a:cubicBezTo>
                      <a:cubicBezTo>
                        <a:pt x="2175507" y="2913343"/>
                        <a:pt x="2098260" y="2674837"/>
                        <a:pt x="1906903" y="2489671"/>
                      </a:cubicBezTo>
                      <a:cubicBezTo>
                        <a:pt x="1891948" y="2475193"/>
                        <a:pt x="1881566" y="2457096"/>
                        <a:pt x="1882042" y="2434903"/>
                      </a:cubicBezTo>
                      <a:cubicBezTo>
                        <a:pt x="1894234" y="2396612"/>
                        <a:pt x="1917761" y="2365180"/>
                        <a:pt x="1910522" y="2317078"/>
                      </a:cubicBezTo>
                      <a:cubicBezTo>
                        <a:pt x="1903950" y="2273454"/>
                        <a:pt x="1937954" y="2229353"/>
                        <a:pt x="1959766" y="2187824"/>
                      </a:cubicBezTo>
                      <a:cubicBezTo>
                        <a:pt x="1975768" y="2173441"/>
                        <a:pt x="1995294" y="2178204"/>
                        <a:pt x="2013677" y="2178490"/>
                      </a:cubicBezTo>
                      <a:cubicBezTo>
                        <a:pt x="2118834" y="2180204"/>
                        <a:pt x="2223894" y="2182490"/>
                        <a:pt x="2329050" y="2184490"/>
                      </a:cubicBezTo>
                      <a:cubicBezTo>
                        <a:pt x="2479355" y="2157154"/>
                        <a:pt x="2530980" y="2077239"/>
                        <a:pt x="2491261" y="1933411"/>
                      </a:cubicBezTo>
                      <a:cubicBezTo>
                        <a:pt x="2490023" y="1928839"/>
                        <a:pt x="2490118" y="1923696"/>
                        <a:pt x="2488118" y="1919600"/>
                      </a:cubicBezTo>
                      <a:cubicBezTo>
                        <a:pt x="2457352" y="1857402"/>
                        <a:pt x="2468687" y="1803109"/>
                        <a:pt x="2519550" y="1757103"/>
                      </a:cubicBezTo>
                      <a:cubicBezTo>
                        <a:pt x="2544220" y="1734815"/>
                        <a:pt x="2541934" y="1713193"/>
                        <a:pt x="2519836" y="1692715"/>
                      </a:cubicBezTo>
                      <a:cubicBezTo>
                        <a:pt x="2490975" y="1665949"/>
                        <a:pt x="2496786" y="1647185"/>
                        <a:pt x="2527647" y="1626611"/>
                      </a:cubicBezTo>
                      <a:cubicBezTo>
                        <a:pt x="2561365" y="1604132"/>
                        <a:pt x="2565651" y="1574509"/>
                        <a:pt x="2539172" y="1541934"/>
                      </a:cubicBezTo>
                      <a:cubicBezTo>
                        <a:pt x="2521741" y="1520407"/>
                        <a:pt x="2515645" y="1494023"/>
                        <a:pt x="2509930" y="1467829"/>
                      </a:cubicBezTo>
                      <a:cubicBezTo>
                        <a:pt x="2498500" y="1415918"/>
                        <a:pt x="2504310" y="1406584"/>
                        <a:pt x="2555936" y="1397440"/>
                      </a:cubicBezTo>
                      <a:cubicBezTo>
                        <a:pt x="2589083" y="1391534"/>
                        <a:pt x="2619944" y="1380485"/>
                        <a:pt x="2648519" y="1362769"/>
                      </a:cubicBezTo>
                      <a:cubicBezTo>
                        <a:pt x="2697096" y="1332860"/>
                        <a:pt x="2704811" y="1308857"/>
                        <a:pt x="2683285" y="125618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06E74E6B-6F6E-484C-836E-45D7771F7595}"/>
                    </a:ext>
                  </a:extLst>
                </p:cNvPr>
                <p:cNvSpPr/>
                <p:nvPr/>
              </p:nvSpPr>
              <p:spPr>
                <a:xfrm>
                  <a:off x="4619069" y="3087650"/>
                  <a:ext cx="396387" cy="412313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D474C499-990C-4A6D-9C40-0C200356F1F7}"/>
                    </a:ext>
                  </a:extLst>
                </p:cNvPr>
                <p:cNvSpPr/>
                <p:nvPr/>
              </p:nvSpPr>
              <p:spPr>
                <a:xfrm>
                  <a:off x="4634782" y="3105364"/>
                  <a:ext cx="361255" cy="37601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A38C2BCD-8A95-4DE4-9518-F4DDC28B56BF}"/>
                    </a:ext>
                  </a:extLst>
                </p:cNvPr>
                <p:cNvSpPr/>
                <p:nvPr/>
              </p:nvSpPr>
              <p:spPr>
                <a:xfrm>
                  <a:off x="4768832" y="3111017"/>
                  <a:ext cx="100107" cy="364140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A08036A-1021-4CF1-951B-2D76034B6DCA}"/>
                    </a:ext>
                  </a:extLst>
                </p:cNvPr>
                <p:cNvSpPr/>
                <p:nvPr/>
              </p:nvSpPr>
              <p:spPr>
                <a:xfrm>
                  <a:off x="4096341" y="1586812"/>
                  <a:ext cx="2123869" cy="1972260"/>
                </a:xfrm>
                <a:custGeom>
                  <a:avLst/>
                  <a:gdLst>
                    <a:gd name="connsiteX0" fmla="*/ 2112576 w 2123869"/>
                    <a:gd name="connsiteY0" fmla="*/ 1043954 h 1972260"/>
                    <a:gd name="connsiteX1" fmla="*/ 2025804 w 2123869"/>
                    <a:gd name="connsiteY1" fmla="*/ 902889 h 1972260"/>
                    <a:gd name="connsiteX2" fmla="*/ 2018184 w 2123869"/>
                    <a:gd name="connsiteY2" fmla="*/ 896222 h 1972260"/>
                    <a:gd name="connsiteX3" fmla="*/ 1994085 w 2123869"/>
                    <a:gd name="connsiteY3" fmla="*/ 858503 h 1972260"/>
                    <a:gd name="connsiteX4" fmla="*/ 1990657 w 2123869"/>
                    <a:gd name="connsiteY4" fmla="*/ 858503 h 1972260"/>
                    <a:gd name="connsiteX5" fmla="*/ 1843686 w 2123869"/>
                    <a:gd name="connsiteY5" fmla="*/ 657335 h 1972260"/>
                    <a:gd name="connsiteX6" fmla="*/ 1830637 w 2123869"/>
                    <a:gd name="connsiteY6" fmla="*/ 606281 h 1972260"/>
                    <a:gd name="connsiteX7" fmla="*/ 1842162 w 2123869"/>
                    <a:gd name="connsiteY7" fmla="*/ 486932 h 1972260"/>
                    <a:gd name="connsiteX8" fmla="*/ 1848067 w 2123869"/>
                    <a:gd name="connsiteY8" fmla="*/ 481693 h 1972260"/>
                    <a:gd name="connsiteX9" fmla="*/ 1805871 w 2123869"/>
                    <a:gd name="connsiteY9" fmla="*/ 322340 h 1972260"/>
                    <a:gd name="connsiteX10" fmla="*/ 1799490 w 2123869"/>
                    <a:gd name="connsiteY10" fmla="*/ 320721 h 1972260"/>
                    <a:gd name="connsiteX11" fmla="*/ 1799490 w 2123869"/>
                    <a:gd name="connsiteY11" fmla="*/ 320721 h 1972260"/>
                    <a:gd name="connsiteX12" fmla="*/ 1568604 w 2123869"/>
                    <a:gd name="connsiteY12" fmla="*/ 2586 h 1972260"/>
                    <a:gd name="connsiteX13" fmla="*/ 1494404 w 2123869"/>
                    <a:gd name="connsiteY13" fmla="*/ 12111 h 1972260"/>
                    <a:gd name="connsiteX14" fmla="*/ 902997 w 2123869"/>
                    <a:gd name="connsiteY14" fmla="*/ 124220 h 1972260"/>
                    <a:gd name="connsiteX15" fmla="*/ 182526 w 2123869"/>
                    <a:gd name="connsiteY15" fmla="*/ 81929 h 1972260"/>
                    <a:gd name="connsiteX16" fmla="*/ 112517 w 2123869"/>
                    <a:gd name="connsiteY16" fmla="*/ 88121 h 1972260"/>
                    <a:gd name="connsiteX17" fmla="*/ 39936 w 2123869"/>
                    <a:gd name="connsiteY17" fmla="*/ 172417 h 1972260"/>
                    <a:gd name="connsiteX18" fmla="*/ 35936 w 2123869"/>
                    <a:gd name="connsiteY18" fmla="*/ 190514 h 1972260"/>
                    <a:gd name="connsiteX19" fmla="*/ 5075 w 2123869"/>
                    <a:gd name="connsiteY19" fmla="*/ 516079 h 1972260"/>
                    <a:gd name="connsiteX20" fmla="*/ 3741 w 2123869"/>
                    <a:gd name="connsiteY20" fmla="*/ 557608 h 1972260"/>
                    <a:gd name="connsiteX21" fmla="*/ 57462 w 2123869"/>
                    <a:gd name="connsiteY21" fmla="*/ 565037 h 1972260"/>
                    <a:gd name="connsiteX22" fmla="*/ 96705 w 2123869"/>
                    <a:gd name="connsiteY22" fmla="*/ 605138 h 1972260"/>
                    <a:gd name="connsiteX23" fmla="*/ 154332 w 2123869"/>
                    <a:gd name="connsiteY23" fmla="*/ 1031381 h 1972260"/>
                    <a:gd name="connsiteX24" fmla="*/ 982149 w 2123869"/>
                    <a:gd name="connsiteY24" fmla="*/ 1471817 h 1972260"/>
                    <a:gd name="connsiteX25" fmla="*/ 1046539 w 2123869"/>
                    <a:gd name="connsiteY25" fmla="*/ 1455244 h 1972260"/>
                    <a:gd name="connsiteX26" fmla="*/ 1406297 w 2123869"/>
                    <a:gd name="connsiteY26" fmla="*/ 1246646 h 1972260"/>
                    <a:gd name="connsiteX27" fmla="*/ 1520217 w 2123869"/>
                    <a:gd name="connsiteY27" fmla="*/ 1106629 h 1972260"/>
                    <a:gd name="connsiteX28" fmla="*/ 1539076 w 2123869"/>
                    <a:gd name="connsiteY28" fmla="*/ 1123583 h 1972260"/>
                    <a:gd name="connsiteX29" fmla="*/ 1598131 w 2123869"/>
                    <a:gd name="connsiteY29" fmla="*/ 1278460 h 1972260"/>
                    <a:gd name="connsiteX30" fmla="*/ 1735196 w 2123869"/>
                    <a:gd name="connsiteY30" fmla="*/ 1917206 h 1972260"/>
                    <a:gd name="connsiteX31" fmla="*/ 1758246 w 2123869"/>
                    <a:gd name="connsiteY31" fmla="*/ 1972261 h 1972260"/>
                    <a:gd name="connsiteX32" fmla="*/ 1920457 w 2123869"/>
                    <a:gd name="connsiteY32" fmla="*/ 1721182 h 1972260"/>
                    <a:gd name="connsiteX33" fmla="*/ 1917314 w 2123869"/>
                    <a:gd name="connsiteY33" fmla="*/ 1707371 h 1972260"/>
                    <a:gd name="connsiteX34" fmla="*/ 1948746 w 2123869"/>
                    <a:gd name="connsiteY34" fmla="*/ 1544874 h 1972260"/>
                    <a:gd name="connsiteX35" fmla="*/ 1949032 w 2123869"/>
                    <a:gd name="connsiteY35" fmla="*/ 1480485 h 1972260"/>
                    <a:gd name="connsiteX36" fmla="*/ 1956843 w 2123869"/>
                    <a:gd name="connsiteY36" fmla="*/ 1414382 h 1972260"/>
                    <a:gd name="connsiteX37" fmla="*/ 1968368 w 2123869"/>
                    <a:gd name="connsiteY37" fmla="*/ 1329704 h 1972260"/>
                    <a:gd name="connsiteX38" fmla="*/ 1939126 w 2123869"/>
                    <a:gd name="connsiteY38" fmla="*/ 1255600 h 1972260"/>
                    <a:gd name="connsiteX39" fmla="*/ 1985132 w 2123869"/>
                    <a:gd name="connsiteY39" fmla="*/ 1185210 h 1972260"/>
                    <a:gd name="connsiteX40" fmla="*/ 2077715 w 2123869"/>
                    <a:gd name="connsiteY40" fmla="*/ 1150539 h 1972260"/>
                    <a:gd name="connsiteX41" fmla="*/ 2112576 w 2123869"/>
                    <a:gd name="connsiteY41" fmla="*/ 1043954 h 197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123869" h="1972260">
                      <a:moveTo>
                        <a:pt x="2112576" y="1043954"/>
                      </a:moveTo>
                      <a:cubicBezTo>
                        <a:pt x="2091431" y="992138"/>
                        <a:pt x="2056093" y="949085"/>
                        <a:pt x="2025804" y="902889"/>
                      </a:cubicBezTo>
                      <a:cubicBezTo>
                        <a:pt x="2023708" y="899936"/>
                        <a:pt x="2021137" y="897841"/>
                        <a:pt x="2018184" y="896222"/>
                      </a:cubicBezTo>
                      <a:cubicBezTo>
                        <a:pt x="2023899" y="876029"/>
                        <a:pt x="2011040" y="866123"/>
                        <a:pt x="1994085" y="858503"/>
                      </a:cubicBezTo>
                      <a:cubicBezTo>
                        <a:pt x="1992942" y="858407"/>
                        <a:pt x="1991799" y="858503"/>
                        <a:pt x="1990657" y="858503"/>
                      </a:cubicBezTo>
                      <a:cubicBezTo>
                        <a:pt x="1941603" y="791542"/>
                        <a:pt x="1892358" y="724581"/>
                        <a:pt x="1843686" y="657335"/>
                      </a:cubicBezTo>
                      <a:cubicBezTo>
                        <a:pt x="1832923" y="642380"/>
                        <a:pt x="1819683" y="628188"/>
                        <a:pt x="1830637" y="606281"/>
                      </a:cubicBezTo>
                      <a:cubicBezTo>
                        <a:pt x="1849687" y="568181"/>
                        <a:pt x="1846924" y="527509"/>
                        <a:pt x="1842162" y="486932"/>
                      </a:cubicBezTo>
                      <a:cubicBezTo>
                        <a:pt x="1844257" y="485504"/>
                        <a:pt x="1846257" y="483789"/>
                        <a:pt x="1848067" y="481693"/>
                      </a:cubicBezTo>
                      <a:cubicBezTo>
                        <a:pt x="1853115" y="423496"/>
                        <a:pt x="1839399" y="370346"/>
                        <a:pt x="1805871" y="322340"/>
                      </a:cubicBezTo>
                      <a:cubicBezTo>
                        <a:pt x="1803871" y="321197"/>
                        <a:pt x="1801776" y="320721"/>
                        <a:pt x="1799490" y="320721"/>
                      </a:cubicBezTo>
                      <a:cubicBezTo>
                        <a:pt x="1799490" y="320721"/>
                        <a:pt x="1799490" y="320721"/>
                        <a:pt x="1799490" y="320721"/>
                      </a:cubicBezTo>
                      <a:cubicBezTo>
                        <a:pt x="1752722" y="192800"/>
                        <a:pt x="1676236" y="86406"/>
                        <a:pt x="1568604" y="2586"/>
                      </a:cubicBezTo>
                      <a:cubicBezTo>
                        <a:pt x="1542505" y="-4462"/>
                        <a:pt x="1518693" y="4301"/>
                        <a:pt x="1494404" y="12111"/>
                      </a:cubicBezTo>
                      <a:cubicBezTo>
                        <a:pt x="1302094" y="74690"/>
                        <a:pt x="1105498" y="116886"/>
                        <a:pt x="902997" y="124220"/>
                      </a:cubicBezTo>
                      <a:cubicBezTo>
                        <a:pt x="661728" y="132983"/>
                        <a:pt x="421984" y="107933"/>
                        <a:pt x="182526" y="81929"/>
                      </a:cubicBezTo>
                      <a:cubicBezTo>
                        <a:pt x="158237" y="79262"/>
                        <a:pt x="135282" y="79548"/>
                        <a:pt x="112517" y="88121"/>
                      </a:cubicBezTo>
                      <a:cubicBezTo>
                        <a:pt x="83561" y="112123"/>
                        <a:pt x="63463" y="143747"/>
                        <a:pt x="39936" y="172417"/>
                      </a:cubicBezTo>
                      <a:cubicBezTo>
                        <a:pt x="36793" y="178037"/>
                        <a:pt x="34507" y="184323"/>
                        <a:pt x="35936" y="190514"/>
                      </a:cubicBezTo>
                      <a:cubicBezTo>
                        <a:pt x="61939" y="302528"/>
                        <a:pt x="40413" y="409875"/>
                        <a:pt x="5075" y="516079"/>
                      </a:cubicBezTo>
                      <a:cubicBezTo>
                        <a:pt x="598" y="529604"/>
                        <a:pt x="-3021" y="543511"/>
                        <a:pt x="3741" y="557608"/>
                      </a:cubicBezTo>
                      <a:cubicBezTo>
                        <a:pt x="19743" y="573705"/>
                        <a:pt x="39365" y="568943"/>
                        <a:pt x="57462" y="565037"/>
                      </a:cubicBezTo>
                      <a:cubicBezTo>
                        <a:pt x="93372" y="557322"/>
                        <a:pt x="101849" y="570848"/>
                        <a:pt x="96705" y="605138"/>
                      </a:cubicBezTo>
                      <a:cubicBezTo>
                        <a:pt x="74607" y="752585"/>
                        <a:pt x="95658" y="893555"/>
                        <a:pt x="154332" y="1031381"/>
                      </a:cubicBezTo>
                      <a:cubicBezTo>
                        <a:pt x="287491" y="1343897"/>
                        <a:pt x="648774" y="1537826"/>
                        <a:pt x="982149" y="1471817"/>
                      </a:cubicBezTo>
                      <a:cubicBezTo>
                        <a:pt x="1003390" y="1465055"/>
                        <a:pt x="1025107" y="1460578"/>
                        <a:pt x="1046539" y="1455244"/>
                      </a:cubicBezTo>
                      <a:cubicBezTo>
                        <a:pt x="1186461" y="1420192"/>
                        <a:pt x="1310571" y="1358470"/>
                        <a:pt x="1406297" y="1246646"/>
                      </a:cubicBezTo>
                      <a:cubicBezTo>
                        <a:pt x="1445446" y="1200926"/>
                        <a:pt x="1480878" y="1152349"/>
                        <a:pt x="1520217" y="1106629"/>
                      </a:cubicBezTo>
                      <a:cubicBezTo>
                        <a:pt x="1532980" y="1104914"/>
                        <a:pt x="1535838" y="1115297"/>
                        <a:pt x="1539076" y="1123583"/>
                      </a:cubicBezTo>
                      <a:cubicBezTo>
                        <a:pt x="1559555" y="1174923"/>
                        <a:pt x="1581558" y="1225596"/>
                        <a:pt x="1598131" y="1278460"/>
                      </a:cubicBezTo>
                      <a:cubicBezTo>
                        <a:pt x="1663282" y="1487248"/>
                        <a:pt x="1702430" y="1701465"/>
                        <a:pt x="1735196" y="1917206"/>
                      </a:cubicBezTo>
                      <a:cubicBezTo>
                        <a:pt x="1738339" y="1937590"/>
                        <a:pt x="1739958" y="1958354"/>
                        <a:pt x="1758246" y="1972261"/>
                      </a:cubicBezTo>
                      <a:cubicBezTo>
                        <a:pt x="1908646" y="1944924"/>
                        <a:pt x="1960176" y="1865009"/>
                        <a:pt x="1920457" y="1721182"/>
                      </a:cubicBezTo>
                      <a:cubicBezTo>
                        <a:pt x="1919219" y="1716610"/>
                        <a:pt x="1919314" y="1711466"/>
                        <a:pt x="1917314" y="1707371"/>
                      </a:cubicBezTo>
                      <a:cubicBezTo>
                        <a:pt x="1886548" y="1645172"/>
                        <a:pt x="1897883" y="1590880"/>
                        <a:pt x="1948746" y="1544874"/>
                      </a:cubicBezTo>
                      <a:cubicBezTo>
                        <a:pt x="1973416" y="1522586"/>
                        <a:pt x="1971130" y="1500964"/>
                        <a:pt x="1949032" y="1480485"/>
                      </a:cubicBezTo>
                      <a:cubicBezTo>
                        <a:pt x="1920171" y="1453720"/>
                        <a:pt x="1925982" y="1434956"/>
                        <a:pt x="1956843" y="1414382"/>
                      </a:cubicBezTo>
                      <a:cubicBezTo>
                        <a:pt x="1990561" y="1391903"/>
                        <a:pt x="1994848" y="1362280"/>
                        <a:pt x="1968368" y="1329704"/>
                      </a:cubicBezTo>
                      <a:cubicBezTo>
                        <a:pt x="1950937" y="1308178"/>
                        <a:pt x="1944841" y="1281794"/>
                        <a:pt x="1939126" y="1255600"/>
                      </a:cubicBezTo>
                      <a:cubicBezTo>
                        <a:pt x="1927696" y="1203689"/>
                        <a:pt x="1933507" y="1194354"/>
                        <a:pt x="1985132" y="1185210"/>
                      </a:cubicBezTo>
                      <a:cubicBezTo>
                        <a:pt x="2018279" y="1179305"/>
                        <a:pt x="2049140" y="1168256"/>
                        <a:pt x="2077715" y="1150539"/>
                      </a:cubicBezTo>
                      <a:cubicBezTo>
                        <a:pt x="2126292" y="1120631"/>
                        <a:pt x="2134008" y="1096628"/>
                        <a:pt x="2112576" y="1043954"/>
                      </a:cubicBezTo>
                      <a:close/>
                    </a:path>
                  </a:pathLst>
                </a:custGeom>
                <a:solidFill>
                  <a:srgbClr val="C2B5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1066CDF-8C1D-452A-867E-1F31C59EDB7D}"/>
                    </a:ext>
                  </a:extLst>
                </p:cNvPr>
                <p:cNvSpPr/>
                <p:nvPr/>
              </p:nvSpPr>
              <p:spPr>
                <a:xfrm>
                  <a:off x="5254492" y="1898199"/>
                  <a:ext cx="862367" cy="731225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AD838B9-8141-4865-BE0C-BD7AC6032B7E}"/>
                    </a:ext>
                  </a:extLst>
                </p:cNvPr>
                <p:cNvSpPr/>
                <p:nvPr/>
              </p:nvSpPr>
              <p:spPr>
                <a:xfrm>
                  <a:off x="3994788" y="4089830"/>
                  <a:ext cx="1360045" cy="1174460"/>
                </a:xfrm>
                <a:custGeom>
                  <a:avLst/>
                  <a:gdLst>
                    <a:gd name="connsiteX0" fmla="*/ 1345830 w 1360045"/>
                    <a:gd name="connsiteY0" fmla="*/ 1134214 h 1174460"/>
                    <a:gd name="connsiteX1" fmla="*/ 798428 w 1360045"/>
                    <a:gd name="connsiteY1" fmla="*/ 1171171 h 1174460"/>
                    <a:gd name="connsiteX2" fmla="*/ 49192 w 1360045"/>
                    <a:gd name="connsiteY2" fmla="*/ 1004388 h 1174460"/>
                    <a:gd name="connsiteX3" fmla="*/ 12235 w 1360045"/>
                    <a:gd name="connsiteY3" fmla="*/ 979147 h 1174460"/>
                    <a:gd name="connsiteX4" fmla="*/ 1376 w 1360045"/>
                    <a:gd name="connsiteY4" fmla="*/ 919901 h 1174460"/>
                    <a:gd name="connsiteX5" fmla="*/ 158063 w 1360045"/>
                    <a:gd name="connsiteY5" fmla="*/ 306777 h 1174460"/>
                    <a:gd name="connsiteX6" fmla="*/ 660887 w 1360045"/>
                    <a:gd name="connsiteY6" fmla="*/ 72 h 1174460"/>
                    <a:gd name="connsiteX7" fmla="*/ 1081321 w 1360045"/>
                    <a:gd name="connsiteY7" fmla="*/ 148471 h 1174460"/>
                    <a:gd name="connsiteX8" fmla="*/ 1260200 w 1360045"/>
                    <a:gd name="connsiteY8" fmla="*/ 430316 h 1174460"/>
                    <a:gd name="connsiteX9" fmla="*/ 1342020 w 1360045"/>
                    <a:gd name="connsiteY9" fmla="*/ 863132 h 1174460"/>
                    <a:gd name="connsiteX10" fmla="*/ 1358403 w 1360045"/>
                    <a:gd name="connsiteY10" fmla="*/ 1076016 h 1174460"/>
                    <a:gd name="connsiteX11" fmla="*/ 1345830 w 1360045"/>
                    <a:gd name="connsiteY11" fmla="*/ 1134214 h 1174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0045" h="1174460">
                      <a:moveTo>
                        <a:pt x="1345830" y="1134214"/>
                      </a:moveTo>
                      <a:cubicBezTo>
                        <a:pt x="1164760" y="1167551"/>
                        <a:pt x="982356" y="1181362"/>
                        <a:pt x="798428" y="1171171"/>
                      </a:cubicBezTo>
                      <a:cubicBezTo>
                        <a:pt x="539539" y="1156883"/>
                        <a:pt x="288841" y="1105067"/>
                        <a:pt x="49192" y="1004388"/>
                      </a:cubicBezTo>
                      <a:cubicBezTo>
                        <a:pt x="35285" y="998577"/>
                        <a:pt x="17283" y="998101"/>
                        <a:pt x="12235" y="979147"/>
                      </a:cubicBezTo>
                      <a:cubicBezTo>
                        <a:pt x="-2053" y="961430"/>
                        <a:pt x="-910" y="939904"/>
                        <a:pt x="1376" y="919901"/>
                      </a:cubicBezTo>
                      <a:cubicBezTo>
                        <a:pt x="25189" y="708351"/>
                        <a:pt x="58241" y="498515"/>
                        <a:pt x="158063" y="306777"/>
                      </a:cubicBezTo>
                      <a:cubicBezTo>
                        <a:pt x="263409" y="104371"/>
                        <a:pt x="431811" y="3215"/>
                        <a:pt x="660887" y="72"/>
                      </a:cubicBezTo>
                      <a:cubicBezTo>
                        <a:pt x="820050" y="-2119"/>
                        <a:pt x="960734" y="45887"/>
                        <a:pt x="1081321" y="148471"/>
                      </a:cubicBezTo>
                      <a:cubicBezTo>
                        <a:pt x="1169332" y="223433"/>
                        <a:pt x="1220195" y="324398"/>
                        <a:pt x="1260200" y="430316"/>
                      </a:cubicBezTo>
                      <a:cubicBezTo>
                        <a:pt x="1312778" y="569572"/>
                        <a:pt x="1325827" y="716638"/>
                        <a:pt x="1342020" y="863132"/>
                      </a:cubicBezTo>
                      <a:cubicBezTo>
                        <a:pt x="1349926" y="933998"/>
                        <a:pt x="1347545" y="1005435"/>
                        <a:pt x="1358403" y="1076016"/>
                      </a:cubicBezTo>
                      <a:cubicBezTo>
                        <a:pt x="1361546" y="1096590"/>
                        <a:pt x="1361546" y="1117354"/>
                        <a:pt x="1345830" y="1134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07D80D0-CABB-48D9-BDAC-E6E751CB8062}"/>
                    </a:ext>
                  </a:extLst>
                </p:cNvPr>
                <p:cNvSpPr/>
                <p:nvPr/>
              </p:nvSpPr>
              <p:spPr>
                <a:xfrm>
                  <a:off x="4209715" y="1365534"/>
                  <a:ext cx="1455896" cy="353523"/>
                </a:xfrm>
                <a:custGeom>
                  <a:avLst/>
                  <a:gdLst>
                    <a:gd name="connsiteX0" fmla="*/ 1455896 w 1455896"/>
                    <a:gd name="connsiteY0" fmla="*/ 214720 h 353523"/>
                    <a:gd name="connsiteX1" fmla="*/ 480536 w 1455896"/>
                    <a:gd name="connsiteY1" fmla="*/ 345975 h 353523"/>
                    <a:gd name="connsiteX2" fmla="*/ 0 w 1455896"/>
                    <a:gd name="connsiteY2" fmla="*/ 300350 h 353523"/>
                    <a:gd name="connsiteX3" fmla="*/ 493205 w 1455896"/>
                    <a:gd name="connsiteY3" fmla="*/ 35364 h 353523"/>
                    <a:gd name="connsiteX4" fmla="*/ 1251394 w 1455896"/>
                    <a:gd name="connsiteY4" fmla="*/ 88323 h 353523"/>
                    <a:gd name="connsiteX5" fmla="*/ 1455896 w 1455896"/>
                    <a:gd name="connsiteY5" fmla="*/ 214720 h 3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5896" h="353523">
                      <a:moveTo>
                        <a:pt x="1455896" y="214720"/>
                      </a:moveTo>
                      <a:cubicBezTo>
                        <a:pt x="1140523" y="331020"/>
                        <a:pt x="815435" y="372073"/>
                        <a:pt x="480536" y="345975"/>
                      </a:cubicBezTo>
                      <a:cubicBezTo>
                        <a:pt x="320040" y="333497"/>
                        <a:pt x="159734" y="320638"/>
                        <a:pt x="0" y="300350"/>
                      </a:cubicBezTo>
                      <a:cubicBezTo>
                        <a:pt x="135446" y="158237"/>
                        <a:pt x="303657" y="76036"/>
                        <a:pt x="493205" y="35364"/>
                      </a:cubicBezTo>
                      <a:cubicBezTo>
                        <a:pt x="750665" y="-19881"/>
                        <a:pt x="1004983" y="-16261"/>
                        <a:pt x="1251394" y="88323"/>
                      </a:cubicBezTo>
                      <a:cubicBezTo>
                        <a:pt x="1325785" y="119756"/>
                        <a:pt x="1395984" y="159285"/>
                        <a:pt x="1455896" y="2147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5AAFA42-7B07-47A1-B3DF-F74A3856A150}"/>
                    </a:ext>
                  </a:extLst>
                </p:cNvPr>
                <p:cNvSpPr/>
                <p:nvPr/>
              </p:nvSpPr>
              <p:spPr>
                <a:xfrm>
                  <a:off x="3945217" y="3916984"/>
                  <a:ext cx="1453694" cy="1307059"/>
                </a:xfrm>
                <a:custGeom>
                  <a:avLst/>
                  <a:gdLst>
                    <a:gd name="connsiteX0" fmla="*/ 149627 w 1453694"/>
                    <a:gd name="connsiteY0" fmla="*/ 405899 h 1307059"/>
                    <a:gd name="connsiteX1" fmla="*/ 309647 w 1453694"/>
                    <a:gd name="connsiteY1" fmla="*/ 155677 h 1307059"/>
                    <a:gd name="connsiteX2" fmla="*/ 635211 w 1453694"/>
                    <a:gd name="connsiteY2" fmla="*/ 6039 h 1307059"/>
                    <a:gd name="connsiteX3" fmla="*/ 1128225 w 1453694"/>
                    <a:gd name="connsiteY3" fmla="*/ 139580 h 1307059"/>
                    <a:gd name="connsiteX4" fmla="*/ 1317868 w 1453694"/>
                    <a:gd name="connsiteY4" fmla="*/ 412281 h 1307059"/>
                    <a:gd name="connsiteX5" fmla="*/ 1406736 w 1453694"/>
                    <a:gd name="connsiteY5" fmla="*/ 807282 h 1307059"/>
                    <a:gd name="connsiteX6" fmla="*/ 1435597 w 1453694"/>
                    <a:gd name="connsiteY6" fmla="*/ 1217334 h 1307059"/>
                    <a:gd name="connsiteX7" fmla="*/ 1453695 w 1453694"/>
                    <a:gd name="connsiteY7" fmla="*/ 1290295 h 1307059"/>
                    <a:gd name="connsiteX8" fmla="*/ 1395496 w 1453694"/>
                    <a:gd name="connsiteY8" fmla="*/ 1307059 h 1307059"/>
                    <a:gd name="connsiteX9" fmla="*/ 1274339 w 1453694"/>
                    <a:gd name="connsiteY9" fmla="*/ 550012 h 1307059"/>
                    <a:gd name="connsiteX10" fmla="*/ 383370 w 1453694"/>
                    <a:gd name="connsiteY10" fmla="*/ 287598 h 1307059"/>
                    <a:gd name="connsiteX11" fmla="*/ 161819 w 1453694"/>
                    <a:gd name="connsiteY11" fmla="*/ 620211 h 1307059"/>
                    <a:gd name="connsiteX12" fmla="*/ 73522 w 1453694"/>
                    <a:gd name="connsiteY12" fmla="*/ 1026929 h 1307059"/>
                    <a:gd name="connsiteX13" fmla="*/ 61997 w 1453694"/>
                    <a:gd name="connsiteY13" fmla="*/ 1151992 h 1307059"/>
                    <a:gd name="connsiteX14" fmla="*/ 7323 w 1453694"/>
                    <a:gd name="connsiteY14" fmla="*/ 1136466 h 1307059"/>
                    <a:gd name="connsiteX15" fmla="*/ 12466 w 1453694"/>
                    <a:gd name="connsiteY15" fmla="*/ 1020357 h 1307059"/>
                    <a:gd name="connsiteX16" fmla="*/ 116003 w 1453694"/>
                    <a:gd name="connsiteY16" fmla="*/ 467145 h 1307059"/>
                    <a:gd name="connsiteX17" fmla="*/ 149627 w 1453694"/>
                    <a:gd name="connsiteY17" fmla="*/ 405899 h 130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53694" h="1307059">
                      <a:moveTo>
                        <a:pt x="149627" y="405899"/>
                      </a:moveTo>
                      <a:cubicBezTo>
                        <a:pt x="194013" y="316840"/>
                        <a:pt x="234208" y="225210"/>
                        <a:pt x="309647" y="155677"/>
                      </a:cubicBezTo>
                      <a:cubicBezTo>
                        <a:pt x="402134" y="70428"/>
                        <a:pt x="510433" y="22137"/>
                        <a:pt x="635211" y="6039"/>
                      </a:cubicBezTo>
                      <a:cubicBezTo>
                        <a:pt x="818663" y="-17583"/>
                        <a:pt x="982683" y="28328"/>
                        <a:pt x="1128225" y="139580"/>
                      </a:cubicBezTo>
                      <a:cubicBezTo>
                        <a:pt x="1219951" y="209684"/>
                        <a:pt x="1275958" y="306648"/>
                        <a:pt x="1317868" y="412281"/>
                      </a:cubicBezTo>
                      <a:cubicBezTo>
                        <a:pt x="1368160" y="539249"/>
                        <a:pt x="1392449" y="671837"/>
                        <a:pt x="1406736" y="807282"/>
                      </a:cubicBezTo>
                      <a:cubicBezTo>
                        <a:pt x="1421119" y="943681"/>
                        <a:pt x="1435406" y="1079888"/>
                        <a:pt x="1435597" y="1217334"/>
                      </a:cubicBezTo>
                      <a:cubicBezTo>
                        <a:pt x="1435597" y="1241623"/>
                        <a:pt x="1447408" y="1265911"/>
                        <a:pt x="1453695" y="1290295"/>
                      </a:cubicBezTo>
                      <a:cubicBezTo>
                        <a:pt x="1436359" y="1303059"/>
                        <a:pt x="1414928" y="1301725"/>
                        <a:pt x="1395496" y="1307059"/>
                      </a:cubicBezTo>
                      <a:cubicBezTo>
                        <a:pt x="1378351" y="1051027"/>
                        <a:pt x="1372161" y="794043"/>
                        <a:pt x="1274339" y="550012"/>
                      </a:cubicBezTo>
                      <a:cubicBezTo>
                        <a:pt x="1121177" y="168060"/>
                        <a:pt x="648165" y="94336"/>
                        <a:pt x="383370" y="287598"/>
                      </a:cubicBezTo>
                      <a:cubicBezTo>
                        <a:pt x="268784" y="371228"/>
                        <a:pt x="206110" y="490005"/>
                        <a:pt x="161819" y="620211"/>
                      </a:cubicBezTo>
                      <a:cubicBezTo>
                        <a:pt x="116861" y="752323"/>
                        <a:pt x="92381" y="888816"/>
                        <a:pt x="73522" y="1026929"/>
                      </a:cubicBezTo>
                      <a:cubicBezTo>
                        <a:pt x="67807" y="1068744"/>
                        <a:pt x="70379" y="1110749"/>
                        <a:pt x="61997" y="1151992"/>
                      </a:cubicBezTo>
                      <a:cubicBezTo>
                        <a:pt x="38660" y="1164946"/>
                        <a:pt x="24278" y="1146182"/>
                        <a:pt x="7323" y="1136466"/>
                      </a:cubicBezTo>
                      <a:cubicBezTo>
                        <a:pt x="-10203" y="1097033"/>
                        <a:pt x="8752" y="1058647"/>
                        <a:pt x="12466" y="1020357"/>
                      </a:cubicBezTo>
                      <a:cubicBezTo>
                        <a:pt x="30469" y="833000"/>
                        <a:pt x="56377" y="646786"/>
                        <a:pt x="116003" y="467145"/>
                      </a:cubicBezTo>
                      <a:cubicBezTo>
                        <a:pt x="123338" y="444666"/>
                        <a:pt x="129433" y="421425"/>
                        <a:pt x="149627" y="40589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6102D22-1266-4F9C-A5E5-40197D54AC15}"/>
                    </a:ext>
                  </a:extLst>
                </p:cNvPr>
                <p:cNvSpPr/>
                <p:nvPr/>
              </p:nvSpPr>
              <p:spPr>
                <a:xfrm>
                  <a:off x="4210001" y="3399148"/>
                  <a:ext cx="1276159" cy="421149"/>
                </a:xfrm>
                <a:custGeom>
                  <a:avLst/>
                  <a:gdLst>
                    <a:gd name="connsiteX0" fmla="*/ 63817 w 1276159"/>
                    <a:gd name="connsiteY0" fmla="*/ 0 h 421149"/>
                    <a:gd name="connsiteX1" fmla="*/ 548354 w 1276159"/>
                    <a:gd name="connsiteY1" fmla="*/ 143542 h 421149"/>
                    <a:gd name="connsiteX2" fmla="*/ 1086993 w 1276159"/>
                    <a:gd name="connsiteY2" fmla="*/ 171545 h 421149"/>
                    <a:gd name="connsiteX3" fmla="*/ 1276159 w 1276159"/>
                    <a:gd name="connsiteY3" fmla="*/ 163544 h 421149"/>
                    <a:gd name="connsiteX4" fmla="*/ 1226915 w 1276159"/>
                    <a:gd name="connsiteY4" fmla="*/ 292799 h 421149"/>
                    <a:gd name="connsiteX5" fmla="*/ 1198436 w 1276159"/>
                    <a:gd name="connsiteY5" fmla="*/ 410623 h 421149"/>
                    <a:gd name="connsiteX6" fmla="*/ 791623 w 1276159"/>
                    <a:gd name="connsiteY6" fmla="*/ 419386 h 421149"/>
                    <a:gd name="connsiteX7" fmla="*/ 133255 w 1276159"/>
                    <a:gd name="connsiteY7" fmla="*/ 287179 h 421149"/>
                    <a:gd name="connsiteX8" fmla="*/ 0 w 1276159"/>
                    <a:gd name="connsiteY8" fmla="*/ 239078 h 421149"/>
                    <a:gd name="connsiteX9" fmla="*/ 30480 w 1276159"/>
                    <a:gd name="connsiteY9" fmla="*/ 144399 h 421149"/>
                    <a:gd name="connsiteX10" fmla="*/ 63817 w 1276159"/>
                    <a:gd name="connsiteY10" fmla="*/ 0 h 421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6159" h="421149">
                      <a:moveTo>
                        <a:pt x="63817" y="0"/>
                      </a:moveTo>
                      <a:cubicBezTo>
                        <a:pt x="219456" y="67723"/>
                        <a:pt x="381857" y="113538"/>
                        <a:pt x="548354" y="143542"/>
                      </a:cubicBezTo>
                      <a:cubicBezTo>
                        <a:pt x="726472" y="175641"/>
                        <a:pt x="906875" y="177070"/>
                        <a:pt x="1086993" y="171545"/>
                      </a:cubicBezTo>
                      <a:cubicBezTo>
                        <a:pt x="1149953" y="169640"/>
                        <a:pt x="1212913" y="161163"/>
                        <a:pt x="1276159" y="163544"/>
                      </a:cubicBezTo>
                      <a:cubicBezTo>
                        <a:pt x="1254252" y="205073"/>
                        <a:pt x="1220343" y="249174"/>
                        <a:pt x="1226915" y="292799"/>
                      </a:cubicBezTo>
                      <a:cubicBezTo>
                        <a:pt x="1234154" y="340900"/>
                        <a:pt x="1210627" y="372332"/>
                        <a:pt x="1198436" y="410623"/>
                      </a:cubicBezTo>
                      <a:cubicBezTo>
                        <a:pt x="1063181" y="427292"/>
                        <a:pt x="927259" y="419100"/>
                        <a:pt x="791623" y="419386"/>
                      </a:cubicBezTo>
                      <a:cubicBezTo>
                        <a:pt x="563499" y="419767"/>
                        <a:pt x="346329" y="363284"/>
                        <a:pt x="133255" y="287179"/>
                      </a:cubicBezTo>
                      <a:cubicBezTo>
                        <a:pt x="88773" y="271272"/>
                        <a:pt x="44387" y="255079"/>
                        <a:pt x="0" y="239078"/>
                      </a:cubicBezTo>
                      <a:cubicBezTo>
                        <a:pt x="7525" y="210122"/>
                        <a:pt x="20002" y="168593"/>
                        <a:pt x="30480" y="144399"/>
                      </a:cubicBezTo>
                      <a:cubicBezTo>
                        <a:pt x="42291" y="94298"/>
                        <a:pt x="48673" y="51245"/>
                        <a:pt x="6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A4DF9C7-F2D4-4EB8-A157-A9964C960D01}"/>
                    </a:ext>
                  </a:extLst>
                </p:cNvPr>
                <p:cNvSpPr/>
                <p:nvPr/>
              </p:nvSpPr>
              <p:spPr>
                <a:xfrm>
                  <a:off x="5902879" y="1893924"/>
                  <a:ext cx="256290" cy="586538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0B79B56D-7B0C-4BAF-9DC2-589A5DA917CD}"/>
                    </a:ext>
                  </a:extLst>
                </p:cNvPr>
                <p:cNvSpPr/>
                <p:nvPr/>
              </p:nvSpPr>
              <p:spPr>
                <a:xfrm>
                  <a:off x="4446981" y="2003936"/>
                  <a:ext cx="895328" cy="893657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3713A3B-5DB6-436A-BEDD-A309A4DA30D1}"/>
                    </a:ext>
                  </a:extLst>
                </p:cNvPr>
                <p:cNvSpPr/>
                <p:nvPr/>
              </p:nvSpPr>
              <p:spPr>
                <a:xfrm>
                  <a:off x="5085634" y="2669152"/>
                  <a:ext cx="531663" cy="864870"/>
                </a:xfrm>
                <a:custGeom>
                  <a:avLst/>
                  <a:gdLst>
                    <a:gd name="connsiteX0" fmla="*/ 523113 w 531663"/>
                    <a:gd name="connsiteY0" fmla="*/ 0 h 864870"/>
                    <a:gd name="connsiteX1" fmla="*/ 522541 w 531663"/>
                    <a:gd name="connsiteY1" fmla="*/ 32195 h 864870"/>
                    <a:gd name="connsiteX2" fmla="*/ 413290 w 531663"/>
                    <a:gd name="connsiteY2" fmla="*/ 852583 h 864870"/>
                    <a:gd name="connsiteX3" fmla="*/ 407765 w 531663"/>
                    <a:gd name="connsiteY3" fmla="*/ 864870 h 864870"/>
                    <a:gd name="connsiteX4" fmla="*/ 0 w 531663"/>
                    <a:gd name="connsiteY4" fmla="*/ 369951 h 864870"/>
                    <a:gd name="connsiteX5" fmla="*/ 115538 w 531663"/>
                    <a:gd name="connsiteY5" fmla="*/ 333280 h 864870"/>
                    <a:gd name="connsiteX6" fmla="*/ 424815 w 531663"/>
                    <a:gd name="connsiteY6" fmla="*/ 126683 h 864870"/>
                    <a:gd name="connsiteX7" fmla="*/ 523113 w 531663"/>
                    <a:gd name="connsiteY7" fmla="*/ 0 h 86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663" h="864870">
                      <a:moveTo>
                        <a:pt x="523113" y="0"/>
                      </a:moveTo>
                      <a:cubicBezTo>
                        <a:pt x="540734" y="10858"/>
                        <a:pt x="526256" y="22955"/>
                        <a:pt x="522541" y="32195"/>
                      </a:cubicBezTo>
                      <a:cubicBezTo>
                        <a:pt x="415766" y="296323"/>
                        <a:pt x="387858" y="570833"/>
                        <a:pt x="413290" y="852583"/>
                      </a:cubicBezTo>
                      <a:cubicBezTo>
                        <a:pt x="413480" y="854964"/>
                        <a:pt x="411194" y="857536"/>
                        <a:pt x="407765" y="864870"/>
                      </a:cubicBezTo>
                      <a:cubicBezTo>
                        <a:pt x="270796" y="698659"/>
                        <a:pt x="135350" y="534257"/>
                        <a:pt x="0" y="369951"/>
                      </a:cubicBezTo>
                      <a:cubicBezTo>
                        <a:pt x="38481" y="357664"/>
                        <a:pt x="76581" y="343948"/>
                        <a:pt x="115538" y="333280"/>
                      </a:cubicBezTo>
                      <a:cubicBezTo>
                        <a:pt x="241745" y="298704"/>
                        <a:pt x="342805" y="226790"/>
                        <a:pt x="424815" y="126683"/>
                      </a:cubicBezTo>
                      <a:cubicBezTo>
                        <a:pt x="458534" y="85344"/>
                        <a:pt x="490347" y="42291"/>
                        <a:pt x="523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A0177C6-3B8D-4C40-A7B3-468EF7DF13CA}"/>
                    </a:ext>
                  </a:extLst>
                </p:cNvPr>
                <p:cNvSpPr/>
                <p:nvPr/>
              </p:nvSpPr>
              <p:spPr>
                <a:xfrm>
                  <a:off x="5563849" y="2058981"/>
                  <a:ext cx="526767" cy="450897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7FD7C3D-4832-4F78-8605-86C0781A6043}"/>
                    </a:ext>
                  </a:extLst>
                </p:cNvPr>
                <p:cNvSpPr/>
                <p:nvPr/>
              </p:nvSpPr>
              <p:spPr>
                <a:xfrm>
                  <a:off x="4784703" y="2354441"/>
                  <a:ext cx="204728" cy="203655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6F3B24F-EDBE-495F-AAFC-1761D6194534}"/>
                    </a:ext>
                  </a:extLst>
                </p:cNvPr>
                <p:cNvSpPr/>
                <p:nvPr/>
              </p:nvSpPr>
              <p:spPr>
                <a:xfrm>
                  <a:off x="4246081" y="3481347"/>
                  <a:ext cx="1156435" cy="264799"/>
                </a:xfrm>
                <a:custGeom>
                  <a:avLst/>
                  <a:gdLst>
                    <a:gd name="connsiteX0" fmla="*/ 752971 w 1156435"/>
                    <a:gd name="connsiteY0" fmla="*/ 162403 h 264799"/>
                    <a:gd name="connsiteX1" fmla="*/ 780593 w 1156435"/>
                    <a:gd name="connsiteY1" fmla="*/ 162498 h 264799"/>
                    <a:gd name="connsiteX2" fmla="*/ 782117 w 1156435"/>
                    <a:gd name="connsiteY2" fmla="*/ 186596 h 264799"/>
                    <a:gd name="connsiteX3" fmla="*/ 763257 w 1156435"/>
                    <a:gd name="connsiteY3" fmla="*/ 244413 h 264799"/>
                    <a:gd name="connsiteX4" fmla="*/ 727253 w 1156435"/>
                    <a:gd name="connsiteY4" fmla="*/ 264701 h 264799"/>
                    <a:gd name="connsiteX5" fmla="*/ 711061 w 1156435"/>
                    <a:gd name="connsiteY5" fmla="*/ 256986 h 264799"/>
                    <a:gd name="connsiteX6" fmla="*/ 752971 w 1156435"/>
                    <a:gd name="connsiteY6" fmla="*/ 162403 h 264799"/>
                    <a:gd name="connsiteX7" fmla="*/ 999002 w 1156435"/>
                    <a:gd name="connsiteY7" fmla="*/ 158688 h 264799"/>
                    <a:gd name="connsiteX8" fmla="*/ 1026624 w 1156435"/>
                    <a:gd name="connsiteY8" fmla="*/ 158783 h 264799"/>
                    <a:gd name="connsiteX9" fmla="*/ 1028148 w 1156435"/>
                    <a:gd name="connsiteY9" fmla="*/ 182881 h 264799"/>
                    <a:gd name="connsiteX10" fmla="*/ 1009289 w 1156435"/>
                    <a:gd name="connsiteY10" fmla="*/ 240698 h 264799"/>
                    <a:gd name="connsiteX11" fmla="*/ 973284 w 1156435"/>
                    <a:gd name="connsiteY11" fmla="*/ 260986 h 264799"/>
                    <a:gd name="connsiteX12" fmla="*/ 957092 w 1156435"/>
                    <a:gd name="connsiteY12" fmla="*/ 253271 h 264799"/>
                    <a:gd name="connsiteX13" fmla="*/ 999002 w 1156435"/>
                    <a:gd name="connsiteY13" fmla="*/ 158688 h 264799"/>
                    <a:gd name="connsiteX14" fmla="*/ 893393 w 1156435"/>
                    <a:gd name="connsiteY14" fmla="*/ 156307 h 264799"/>
                    <a:gd name="connsiteX15" fmla="*/ 908514 w 1156435"/>
                    <a:gd name="connsiteY15" fmla="*/ 161927 h 264799"/>
                    <a:gd name="connsiteX16" fmla="*/ 905942 w 1156435"/>
                    <a:gd name="connsiteY16" fmla="*/ 187739 h 264799"/>
                    <a:gd name="connsiteX17" fmla="*/ 888321 w 1156435"/>
                    <a:gd name="connsiteY17" fmla="*/ 241270 h 264799"/>
                    <a:gd name="connsiteX18" fmla="*/ 852793 w 1156435"/>
                    <a:gd name="connsiteY18" fmla="*/ 261177 h 264799"/>
                    <a:gd name="connsiteX19" fmla="*/ 836696 w 1156435"/>
                    <a:gd name="connsiteY19" fmla="*/ 254510 h 264799"/>
                    <a:gd name="connsiteX20" fmla="*/ 876986 w 1156435"/>
                    <a:gd name="connsiteY20" fmla="*/ 158688 h 264799"/>
                    <a:gd name="connsiteX21" fmla="*/ 893393 w 1156435"/>
                    <a:gd name="connsiteY21" fmla="*/ 156307 h 264799"/>
                    <a:gd name="connsiteX22" fmla="*/ 1122255 w 1156435"/>
                    <a:gd name="connsiteY22" fmla="*/ 150687 h 264799"/>
                    <a:gd name="connsiteX23" fmla="*/ 1149878 w 1156435"/>
                    <a:gd name="connsiteY23" fmla="*/ 150782 h 264799"/>
                    <a:gd name="connsiteX24" fmla="*/ 1151401 w 1156435"/>
                    <a:gd name="connsiteY24" fmla="*/ 174881 h 264799"/>
                    <a:gd name="connsiteX25" fmla="*/ 1132542 w 1156435"/>
                    <a:gd name="connsiteY25" fmla="*/ 232697 h 264799"/>
                    <a:gd name="connsiteX26" fmla="*/ 1096537 w 1156435"/>
                    <a:gd name="connsiteY26" fmla="*/ 252986 h 264799"/>
                    <a:gd name="connsiteX27" fmla="*/ 1080345 w 1156435"/>
                    <a:gd name="connsiteY27" fmla="*/ 245270 h 264799"/>
                    <a:gd name="connsiteX28" fmla="*/ 1122255 w 1156435"/>
                    <a:gd name="connsiteY28" fmla="*/ 150687 h 264799"/>
                    <a:gd name="connsiteX29" fmla="*/ 630861 w 1156435"/>
                    <a:gd name="connsiteY29" fmla="*/ 150687 h 264799"/>
                    <a:gd name="connsiteX30" fmla="*/ 658483 w 1156435"/>
                    <a:gd name="connsiteY30" fmla="*/ 150782 h 264799"/>
                    <a:gd name="connsiteX31" fmla="*/ 660007 w 1156435"/>
                    <a:gd name="connsiteY31" fmla="*/ 174881 h 264799"/>
                    <a:gd name="connsiteX32" fmla="*/ 641147 w 1156435"/>
                    <a:gd name="connsiteY32" fmla="*/ 232697 h 264799"/>
                    <a:gd name="connsiteX33" fmla="*/ 605143 w 1156435"/>
                    <a:gd name="connsiteY33" fmla="*/ 252986 h 264799"/>
                    <a:gd name="connsiteX34" fmla="*/ 588951 w 1156435"/>
                    <a:gd name="connsiteY34" fmla="*/ 245270 h 264799"/>
                    <a:gd name="connsiteX35" fmla="*/ 630861 w 1156435"/>
                    <a:gd name="connsiteY35" fmla="*/ 150687 h 264799"/>
                    <a:gd name="connsiteX36" fmla="*/ 529253 w 1156435"/>
                    <a:gd name="connsiteY36" fmla="*/ 130018 h 264799"/>
                    <a:gd name="connsiteX37" fmla="*/ 544373 w 1156435"/>
                    <a:gd name="connsiteY37" fmla="*/ 135638 h 264799"/>
                    <a:gd name="connsiteX38" fmla="*/ 541801 w 1156435"/>
                    <a:gd name="connsiteY38" fmla="*/ 161450 h 264799"/>
                    <a:gd name="connsiteX39" fmla="*/ 524180 w 1156435"/>
                    <a:gd name="connsiteY39" fmla="*/ 214981 h 264799"/>
                    <a:gd name="connsiteX40" fmla="*/ 488652 w 1156435"/>
                    <a:gd name="connsiteY40" fmla="*/ 234888 h 264799"/>
                    <a:gd name="connsiteX41" fmla="*/ 472555 w 1156435"/>
                    <a:gd name="connsiteY41" fmla="*/ 228221 h 264799"/>
                    <a:gd name="connsiteX42" fmla="*/ 512846 w 1156435"/>
                    <a:gd name="connsiteY42" fmla="*/ 132399 h 264799"/>
                    <a:gd name="connsiteX43" fmla="*/ 529253 w 1156435"/>
                    <a:gd name="connsiteY43" fmla="*/ 130018 h 264799"/>
                    <a:gd name="connsiteX44" fmla="*/ 401617 w 1156435"/>
                    <a:gd name="connsiteY44" fmla="*/ 107825 h 264799"/>
                    <a:gd name="connsiteX45" fmla="*/ 416738 w 1156435"/>
                    <a:gd name="connsiteY45" fmla="*/ 113445 h 264799"/>
                    <a:gd name="connsiteX46" fmla="*/ 414166 w 1156435"/>
                    <a:gd name="connsiteY46" fmla="*/ 139257 h 264799"/>
                    <a:gd name="connsiteX47" fmla="*/ 396545 w 1156435"/>
                    <a:gd name="connsiteY47" fmla="*/ 192788 h 264799"/>
                    <a:gd name="connsiteX48" fmla="*/ 361017 w 1156435"/>
                    <a:gd name="connsiteY48" fmla="*/ 212695 h 264799"/>
                    <a:gd name="connsiteX49" fmla="*/ 344920 w 1156435"/>
                    <a:gd name="connsiteY49" fmla="*/ 206028 h 264799"/>
                    <a:gd name="connsiteX50" fmla="*/ 385210 w 1156435"/>
                    <a:gd name="connsiteY50" fmla="*/ 110206 h 264799"/>
                    <a:gd name="connsiteX51" fmla="*/ 401617 w 1156435"/>
                    <a:gd name="connsiteY51" fmla="*/ 107825 h 264799"/>
                    <a:gd name="connsiteX52" fmla="*/ 266529 w 1156435"/>
                    <a:gd name="connsiteY52" fmla="*/ 79821 h 264799"/>
                    <a:gd name="connsiteX53" fmla="*/ 294151 w 1156435"/>
                    <a:gd name="connsiteY53" fmla="*/ 79916 h 264799"/>
                    <a:gd name="connsiteX54" fmla="*/ 295675 w 1156435"/>
                    <a:gd name="connsiteY54" fmla="*/ 104015 h 264799"/>
                    <a:gd name="connsiteX55" fmla="*/ 276815 w 1156435"/>
                    <a:gd name="connsiteY55" fmla="*/ 161831 h 264799"/>
                    <a:gd name="connsiteX56" fmla="*/ 240811 w 1156435"/>
                    <a:gd name="connsiteY56" fmla="*/ 182120 h 264799"/>
                    <a:gd name="connsiteX57" fmla="*/ 224619 w 1156435"/>
                    <a:gd name="connsiteY57" fmla="*/ 174404 h 264799"/>
                    <a:gd name="connsiteX58" fmla="*/ 266529 w 1156435"/>
                    <a:gd name="connsiteY58" fmla="*/ 79821 h 264799"/>
                    <a:gd name="connsiteX59" fmla="*/ 149753 w 1156435"/>
                    <a:gd name="connsiteY59" fmla="*/ 39245 h 264799"/>
                    <a:gd name="connsiteX60" fmla="*/ 177375 w 1156435"/>
                    <a:gd name="connsiteY60" fmla="*/ 39340 h 264799"/>
                    <a:gd name="connsiteX61" fmla="*/ 178899 w 1156435"/>
                    <a:gd name="connsiteY61" fmla="*/ 63439 h 264799"/>
                    <a:gd name="connsiteX62" fmla="*/ 160040 w 1156435"/>
                    <a:gd name="connsiteY62" fmla="*/ 121255 h 264799"/>
                    <a:gd name="connsiteX63" fmla="*/ 124035 w 1156435"/>
                    <a:gd name="connsiteY63" fmla="*/ 141544 h 264799"/>
                    <a:gd name="connsiteX64" fmla="*/ 107843 w 1156435"/>
                    <a:gd name="connsiteY64" fmla="*/ 133828 h 264799"/>
                    <a:gd name="connsiteX65" fmla="*/ 149753 w 1156435"/>
                    <a:gd name="connsiteY65" fmla="*/ 39245 h 264799"/>
                    <a:gd name="connsiteX66" fmla="*/ 57098 w 1156435"/>
                    <a:gd name="connsiteY66" fmla="*/ 2 h 264799"/>
                    <a:gd name="connsiteX67" fmla="*/ 72219 w 1156435"/>
                    <a:gd name="connsiteY67" fmla="*/ 5622 h 264799"/>
                    <a:gd name="connsiteX68" fmla="*/ 69647 w 1156435"/>
                    <a:gd name="connsiteY68" fmla="*/ 31434 h 264799"/>
                    <a:gd name="connsiteX69" fmla="*/ 52026 w 1156435"/>
                    <a:gd name="connsiteY69" fmla="*/ 84965 h 264799"/>
                    <a:gd name="connsiteX70" fmla="*/ 16498 w 1156435"/>
                    <a:gd name="connsiteY70" fmla="*/ 104872 h 264799"/>
                    <a:gd name="connsiteX71" fmla="*/ 401 w 1156435"/>
                    <a:gd name="connsiteY71" fmla="*/ 98205 h 264799"/>
                    <a:gd name="connsiteX72" fmla="*/ 40692 w 1156435"/>
                    <a:gd name="connsiteY72" fmla="*/ 2383 h 264799"/>
                    <a:gd name="connsiteX73" fmla="*/ 57098 w 1156435"/>
                    <a:gd name="connsiteY73" fmla="*/ 2 h 26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156435" h="264799">
                      <a:moveTo>
                        <a:pt x="752971" y="162403"/>
                      </a:moveTo>
                      <a:cubicBezTo>
                        <a:pt x="761829" y="160403"/>
                        <a:pt x="772687" y="159165"/>
                        <a:pt x="780593" y="162498"/>
                      </a:cubicBezTo>
                      <a:cubicBezTo>
                        <a:pt x="793071" y="167642"/>
                        <a:pt x="784308" y="178881"/>
                        <a:pt x="782117" y="186596"/>
                      </a:cubicBezTo>
                      <a:cubicBezTo>
                        <a:pt x="776783" y="206123"/>
                        <a:pt x="769163" y="224982"/>
                        <a:pt x="763257" y="244413"/>
                      </a:cubicBezTo>
                      <a:cubicBezTo>
                        <a:pt x="758209" y="260987"/>
                        <a:pt x="746303" y="265559"/>
                        <a:pt x="727253" y="264701"/>
                      </a:cubicBezTo>
                      <a:cubicBezTo>
                        <a:pt x="723538" y="264225"/>
                        <a:pt x="714871" y="266321"/>
                        <a:pt x="711061" y="256986"/>
                      </a:cubicBezTo>
                      <a:cubicBezTo>
                        <a:pt x="706584" y="246223"/>
                        <a:pt x="741636" y="164879"/>
                        <a:pt x="752971" y="162403"/>
                      </a:cubicBezTo>
                      <a:close/>
                      <a:moveTo>
                        <a:pt x="999002" y="158688"/>
                      </a:moveTo>
                      <a:cubicBezTo>
                        <a:pt x="1007860" y="156688"/>
                        <a:pt x="1018718" y="155450"/>
                        <a:pt x="1026624" y="158783"/>
                      </a:cubicBezTo>
                      <a:cubicBezTo>
                        <a:pt x="1039102" y="163927"/>
                        <a:pt x="1030339" y="175166"/>
                        <a:pt x="1028148" y="182881"/>
                      </a:cubicBezTo>
                      <a:cubicBezTo>
                        <a:pt x="1022814" y="202408"/>
                        <a:pt x="1015194" y="221267"/>
                        <a:pt x="1009289" y="240698"/>
                      </a:cubicBezTo>
                      <a:cubicBezTo>
                        <a:pt x="1004240" y="257272"/>
                        <a:pt x="992429" y="261844"/>
                        <a:pt x="973284" y="260986"/>
                      </a:cubicBezTo>
                      <a:cubicBezTo>
                        <a:pt x="969569" y="260510"/>
                        <a:pt x="960902" y="262606"/>
                        <a:pt x="957092" y="253271"/>
                      </a:cubicBezTo>
                      <a:cubicBezTo>
                        <a:pt x="952615" y="242508"/>
                        <a:pt x="987667" y="161164"/>
                        <a:pt x="999002" y="158688"/>
                      </a:cubicBezTo>
                      <a:close/>
                      <a:moveTo>
                        <a:pt x="893393" y="156307"/>
                      </a:moveTo>
                      <a:cubicBezTo>
                        <a:pt x="898870" y="156379"/>
                        <a:pt x="904133" y="157784"/>
                        <a:pt x="908514" y="161927"/>
                      </a:cubicBezTo>
                      <a:cubicBezTo>
                        <a:pt x="917182" y="170213"/>
                        <a:pt x="908419" y="179453"/>
                        <a:pt x="905942" y="187739"/>
                      </a:cubicBezTo>
                      <a:cubicBezTo>
                        <a:pt x="900513" y="205742"/>
                        <a:pt x="892893" y="223077"/>
                        <a:pt x="888321" y="241270"/>
                      </a:cubicBezTo>
                      <a:cubicBezTo>
                        <a:pt x="883844" y="258986"/>
                        <a:pt x="872605" y="262987"/>
                        <a:pt x="852793" y="261177"/>
                      </a:cubicBezTo>
                      <a:cubicBezTo>
                        <a:pt x="849650" y="260701"/>
                        <a:pt x="840982" y="263844"/>
                        <a:pt x="836696" y="254510"/>
                      </a:cubicBezTo>
                      <a:cubicBezTo>
                        <a:pt x="832219" y="244604"/>
                        <a:pt x="866414" y="161069"/>
                        <a:pt x="876986" y="158688"/>
                      </a:cubicBezTo>
                      <a:cubicBezTo>
                        <a:pt x="882225" y="157498"/>
                        <a:pt x="887916" y="156236"/>
                        <a:pt x="893393" y="156307"/>
                      </a:cubicBezTo>
                      <a:close/>
                      <a:moveTo>
                        <a:pt x="1122255" y="150687"/>
                      </a:moveTo>
                      <a:cubicBezTo>
                        <a:pt x="1131113" y="148687"/>
                        <a:pt x="1141972" y="147448"/>
                        <a:pt x="1149878" y="150782"/>
                      </a:cubicBezTo>
                      <a:cubicBezTo>
                        <a:pt x="1162355" y="155926"/>
                        <a:pt x="1153592" y="167165"/>
                        <a:pt x="1151401" y="174881"/>
                      </a:cubicBezTo>
                      <a:cubicBezTo>
                        <a:pt x="1146067" y="194407"/>
                        <a:pt x="1138447" y="213266"/>
                        <a:pt x="1132542" y="232697"/>
                      </a:cubicBezTo>
                      <a:cubicBezTo>
                        <a:pt x="1127493" y="249366"/>
                        <a:pt x="1115683" y="253843"/>
                        <a:pt x="1096537" y="252986"/>
                      </a:cubicBezTo>
                      <a:cubicBezTo>
                        <a:pt x="1092823" y="252509"/>
                        <a:pt x="1084155" y="254605"/>
                        <a:pt x="1080345" y="245270"/>
                      </a:cubicBezTo>
                      <a:cubicBezTo>
                        <a:pt x="1075868" y="234507"/>
                        <a:pt x="1110920" y="153164"/>
                        <a:pt x="1122255" y="150687"/>
                      </a:cubicBezTo>
                      <a:close/>
                      <a:moveTo>
                        <a:pt x="630861" y="150687"/>
                      </a:moveTo>
                      <a:cubicBezTo>
                        <a:pt x="639719" y="148687"/>
                        <a:pt x="650577" y="147448"/>
                        <a:pt x="658483" y="150782"/>
                      </a:cubicBezTo>
                      <a:cubicBezTo>
                        <a:pt x="670961" y="155926"/>
                        <a:pt x="662198" y="167165"/>
                        <a:pt x="660007" y="174881"/>
                      </a:cubicBezTo>
                      <a:cubicBezTo>
                        <a:pt x="654673" y="194407"/>
                        <a:pt x="647053" y="213266"/>
                        <a:pt x="641147" y="232697"/>
                      </a:cubicBezTo>
                      <a:cubicBezTo>
                        <a:pt x="636099" y="249366"/>
                        <a:pt x="624288" y="253843"/>
                        <a:pt x="605143" y="252986"/>
                      </a:cubicBezTo>
                      <a:cubicBezTo>
                        <a:pt x="601428" y="252509"/>
                        <a:pt x="592761" y="254605"/>
                        <a:pt x="588951" y="245270"/>
                      </a:cubicBezTo>
                      <a:cubicBezTo>
                        <a:pt x="584474" y="234507"/>
                        <a:pt x="619526" y="153164"/>
                        <a:pt x="630861" y="150687"/>
                      </a:cubicBezTo>
                      <a:close/>
                      <a:moveTo>
                        <a:pt x="529253" y="130018"/>
                      </a:moveTo>
                      <a:cubicBezTo>
                        <a:pt x="534729" y="130090"/>
                        <a:pt x="539992" y="131495"/>
                        <a:pt x="544373" y="135638"/>
                      </a:cubicBezTo>
                      <a:cubicBezTo>
                        <a:pt x="553041" y="143924"/>
                        <a:pt x="544278" y="153164"/>
                        <a:pt x="541801" y="161450"/>
                      </a:cubicBezTo>
                      <a:cubicBezTo>
                        <a:pt x="536372" y="179453"/>
                        <a:pt x="528752" y="196788"/>
                        <a:pt x="524180" y="214981"/>
                      </a:cubicBezTo>
                      <a:cubicBezTo>
                        <a:pt x="519703" y="232698"/>
                        <a:pt x="508464" y="236698"/>
                        <a:pt x="488652" y="234888"/>
                      </a:cubicBezTo>
                      <a:cubicBezTo>
                        <a:pt x="485509" y="234412"/>
                        <a:pt x="476841" y="237555"/>
                        <a:pt x="472555" y="228221"/>
                      </a:cubicBezTo>
                      <a:cubicBezTo>
                        <a:pt x="468078" y="218315"/>
                        <a:pt x="502273" y="134780"/>
                        <a:pt x="512846" y="132399"/>
                      </a:cubicBezTo>
                      <a:cubicBezTo>
                        <a:pt x="518085" y="131209"/>
                        <a:pt x="523776" y="129947"/>
                        <a:pt x="529253" y="130018"/>
                      </a:cubicBezTo>
                      <a:close/>
                      <a:moveTo>
                        <a:pt x="401617" y="107825"/>
                      </a:moveTo>
                      <a:cubicBezTo>
                        <a:pt x="407094" y="107897"/>
                        <a:pt x="412357" y="109302"/>
                        <a:pt x="416738" y="113445"/>
                      </a:cubicBezTo>
                      <a:cubicBezTo>
                        <a:pt x="425406" y="121731"/>
                        <a:pt x="416643" y="130971"/>
                        <a:pt x="414166" y="139257"/>
                      </a:cubicBezTo>
                      <a:cubicBezTo>
                        <a:pt x="408737" y="157260"/>
                        <a:pt x="401117" y="174595"/>
                        <a:pt x="396545" y="192788"/>
                      </a:cubicBezTo>
                      <a:cubicBezTo>
                        <a:pt x="392068" y="210504"/>
                        <a:pt x="380829" y="214505"/>
                        <a:pt x="361017" y="212695"/>
                      </a:cubicBezTo>
                      <a:cubicBezTo>
                        <a:pt x="357874" y="212219"/>
                        <a:pt x="349206" y="215362"/>
                        <a:pt x="344920" y="206028"/>
                      </a:cubicBezTo>
                      <a:cubicBezTo>
                        <a:pt x="340443" y="196122"/>
                        <a:pt x="374638" y="112587"/>
                        <a:pt x="385210" y="110206"/>
                      </a:cubicBezTo>
                      <a:cubicBezTo>
                        <a:pt x="390449" y="109016"/>
                        <a:pt x="396141" y="107754"/>
                        <a:pt x="401617" y="107825"/>
                      </a:cubicBezTo>
                      <a:close/>
                      <a:moveTo>
                        <a:pt x="266529" y="79821"/>
                      </a:moveTo>
                      <a:cubicBezTo>
                        <a:pt x="275387" y="77821"/>
                        <a:pt x="286245" y="76582"/>
                        <a:pt x="294151" y="79916"/>
                      </a:cubicBezTo>
                      <a:cubicBezTo>
                        <a:pt x="306629" y="85060"/>
                        <a:pt x="297866" y="96299"/>
                        <a:pt x="295675" y="104015"/>
                      </a:cubicBezTo>
                      <a:cubicBezTo>
                        <a:pt x="290341" y="123541"/>
                        <a:pt x="282721" y="142400"/>
                        <a:pt x="276815" y="161831"/>
                      </a:cubicBezTo>
                      <a:cubicBezTo>
                        <a:pt x="271767" y="178405"/>
                        <a:pt x="259956" y="182977"/>
                        <a:pt x="240811" y="182120"/>
                      </a:cubicBezTo>
                      <a:cubicBezTo>
                        <a:pt x="237096" y="181643"/>
                        <a:pt x="228429" y="183739"/>
                        <a:pt x="224619" y="174404"/>
                      </a:cubicBezTo>
                      <a:cubicBezTo>
                        <a:pt x="220142" y="163641"/>
                        <a:pt x="255194" y="82298"/>
                        <a:pt x="266529" y="79821"/>
                      </a:cubicBezTo>
                      <a:close/>
                      <a:moveTo>
                        <a:pt x="149753" y="39245"/>
                      </a:moveTo>
                      <a:cubicBezTo>
                        <a:pt x="158611" y="37245"/>
                        <a:pt x="169469" y="36007"/>
                        <a:pt x="177375" y="39340"/>
                      </a:cubicBezTo>
                      <a:cubicBezTo>
                        <a:pt x="189853" y="44484"/>
                        <a:pt x="181090" y="55723"/>
                        <a:pt x="178899" y="63439"/>
                      </a:cubicBezTo>
                      <a:cubicBezTo>
                        <a:pt x="173565" y="82965"/>
                        <a:pt x="165945" y="101824"/>
                        <a:pt x="160040" y="121255"/>
                      </a:cubicBezTo>
                      <a:cubicBezTo>
                        <a:pt x="155087" y="137829"/>
                        <a:pt x="143180" y="142401"/>
                        <a:pt x="124035" y="141544"/>
                      </a:cubicBezTo>
                      <a:cubicBezTo>
                        <a:pt x="120320" y="141067"/>
                        <a:pt x="111653" y="143163"/>
                        <a:pt x="107843" y="133828"/>
                      </a:cubicBezTo>
                      <a:cubicBezTo>
                        <a:pt x="103366" y="123065"/>
                        <a:pt x="138418" y="41722"/>
                        <a:pt x="149753" y="39245"/>
                      </a:cubicBezTo>
                      <a:close/>
                      <a:moveTo>
                        <a:pt x="57098" y="2"/>
                      </a:moveTo>
                      <a:cubicBezTo>
                        <a:pt x="62575" y="73"/>
                        <a:pt x="67837" y="1478"/>
                        <a:pt x="72219" y="5622"/>
                      </a:cubicBezTo>
                      <a:cubicBezTo>
                        <a:pt x="80887" y="13908"/>
                        <a:pt x="72124" y="23148"/>
                        <a:pt x="69647" y="31434"/>
                      </a:cubicBezTo>
                      <a:cubicBezTo>
                        <a:pt x="64218" y="49437"/>
                        <a:pt x="56598" y="66772"/>
                        <a:pt x="52026" y="84965"/>
                      </a:cubicBezTo>
                      <a:cubicBezTo>
                        <a:pt x="47645" y="102681"/>
                        <a:pt x="36310" y="106682"/>
                        <a:pt x="16498" y="104872"/>
                      </a:cubicBezTo>
                      <a:cubicBezTo>
                        <a:pt x="13355" y="104396"/>
                        <a:pt x="4687" y="107539"/>
                        <a:pt x="401" y="98205"/>
                      </a:cubicBezTo>
                      <a:cubicBezTo>
                        <a:pt x="-4076" y="88299"/>
                        <a:pt x="30119" y="4764"/>
                        <a:pt x="40692" y="2383"/>
                      </a:cubicBezTo>
                      <a:cubicBezTo>
                        <a:pt x="45930" y="1192"/>
                        <a:pt x="51621" y="-70"/>
                        <a:pt x="57098" y="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251EB0C3-3D03-4E09-98DF-B8811B526C9B}"/>
                    </a:ext>
                  </a:extLst>
                </p:cNvPr>
                <p:cNvSpPr/>
                <p:nvPr/>
              </p:nvSpPr>
              <p:spPr>
                <a:xfrm>
                  <a:off x="4712410" y="3157750"/>
                  <a:ext cx="210667" cy="276961"/>
                </a:xfrm>
                <a:custGeom>
                  <a:avLst/>
                  <a:gdLst>
                    <a:gd name="connsiteX0" fmla="*/ 23942 w 210667"/>
                    <a:gd name="connsiteY0" fmla="*/ 202346 h 276961"/>
                    <a:gd name="connsiteX1" fmla="*/ 179866 w 210667"/>
                    <a:gd name="connsiteY1" fmla="*/ 210824 h 276961"/>
                    <a:gd name="connsiteX2" fmla="*/ 200250 w 210667"/>
                    <a:gd name="connsiteY2" fmla="*/ 233493 h 276961"/>
                    <a:gd name="connsiteX3" fmla="*/ 199011 w 210667"/>
                    <a:gd name="connsiteY3" fmla="*/ 256544 h 276961"/>
                    <a:gd name="connsiteX4" fmla="*/ 176342 w 210667"/>
                    <a:gd name="connsiteY4" fmla="*/ 276927 h 276961"/>
                    <a:gd name="connsiteX5" fmla="*/ 20418 w 210667"/>
                    <a:gd name="connsiteY5" fmla="*/ 268450 h 276961"/>
                    <a:gd name="connsiteX6" fmla="*/ 34 w 210667"/>
                    <a:gd name="connsiteY6" fmla="*/ 245780 h 276961"/>
                    <a:gd name="connsiteX7" fmla="*/ 1273 w 210667"/>
                    <a:gd name="connsiteY7" fmla="*/ 222730 h 276961"/>
                    <a:gd name="connsiteX8" fmla="*/ 23942 w 210667"/>
                    <a:gd name="connsiteY8" fmla="*/ 202346 h 276961"/>
                    <a:gd name="connsiteX9" fmla="*/ 28609 w 210667"/>
                    <a:gd name="connsiteY9" fmla="*/ 101095 h 276961"/>
                    <a:gd name="connsiteX10" fmla="*/ 184533 w 210667"/>
                    <a:gd name="connsiteY10" fmla="*/ 109573 h 276961"/>
                    <a:gd name="connsiteX11" fmla="*/ 204917 w 210667"/>
                    <a:gd name="connsiteY11" fmla="*/ 132242 h 276961"/>
                    <a:gd name="connsiteX12" fmla="*/ 203679 w 210667"/>
                    <a:gd name="connsiteY12" fmla="*/ 155293 h 276961"/>
                    <a:gd name="connsiteX13" fmla="*/ 181009 w 210667"/>
                    <a:gd name="connsiteY13" fmla="*/ 175676 h 276961"/>
                    <a:gd name="connsiteX14" fmla="*/ 25085 w 210667"/>
                    <a:gd name="connsiteY14" fmla="*/ 167199 h 276961"/>
                    <a:gd name="connsiteX15" fmla="*/ 4701 w 210667"/>
                    <a:gd name="connsiteY15" fmla="*/ 144529 h 276961"/>
                    <a:gd name="connsiteX16" fmla="*/ 5940 w 210667"/>
                    <a:gd name="connsiteY16" fmla="*/ 121479 h 276961"/>
                    <a:gd name="connsiteX17" fmla="*/ 28609 w 210667"/>
                    <a:gd name="connsiteY17" fmla="*/ 101095 h 276961"/>
                    <a:gd name="connsiteX18" fmla="*/ 34325 w 210667"/>
                    <a:gd name="connsiteY18" fmla="*/ 34 h 276961"/>
                    <a:gd name="connsiteX19" fmla="*/ 190249 w 210667"/>
                    <a:gd name="connsiteY19" fmla="*/ 8512 h 276961"/>
                    <a:gd name="connsiteX20" fmla="*/ 210633 w 210667"/>
                    <a:gd name="connsiteY20" fmla="*/ 31181 h 276961"/>
                    <a:gd name="connsiteX21" fmla="*/ 209394 w 210667"/>
                    <a:gd name="connsiteY21" fmla="*/ 54232 h 276961"/>
                    <a:gd name="connsiteX22" fmla="*/ 186725 w 210667"/>
                    <a:gd name="connsiteY22" fmla="*/ 74615 h 276961"/>
                    <a:gd name="connsiteX23" fmla="*/ 30801 w 210667"/>
                    <a:gd name="connsiteY23" fmla="*/ 66138 h 276961"/>
                    <a:gd name="connsiteX24" fmla="*/ 10417 w 210667"/>
                    <a:gd name="connsiteY24" fmla="*/ 43468 h 276961"/>
                    <a:gd name="connsiteX25" fmla="*/ 11656 w 210667"/>
                    <a:gd name="connsiteY25" fmla="*/ 20418 h 276961"/>
                    <a:gd name="connsiteX26" fmla="*/ 34325 w 210667"/>
                    <a:gd name="connsiteY26" fmla="*/ 34 h 27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0667" h="276961">
                      <a:moveTo>
                        <a:pt x="23942" y="202346"/>
                      </a:moveTo>
                      <a:lnTo>
                        <a:pt x="179866" y="210824"/>
                      </a:lnTo>
                      <a:cubicBezTo>
                        <a:pt x="191773" y="211490"/>
                        <a:pt x="200916" y="221682"/>
                        <a:pt x="200250" y="233493"/>
                      </a:cubicBezTo>
                      <a:lnTo>
                        <a:pt x="199011" y="256544"/>
                      </a:lnTo>
                      <a:cubicBezTo>
                        <a:pt x="198440" y="268450"/>
                        <a:pt x="188248" y="277594"/>
                        <a:pt x="176342" y="276927"/>
                      </a:cubicBezTo>
                      <a:lnTo>
                        <a:pt x="20418" y="268450"/>
                      </a:lnTo>
                      <a:cubicBezTo>
                        <a:pt x="8511" y="267783"/>
                        <a:pt x="-633" y="257591"/>
                        <a:pt x="34" y="245780"/>
                      </a:cubicBezTo>
                      <a:lnTo>
                        <a:pt x="1273" y="222730"/>
                      </a:lnTo>
                      <a:cubicBezTo>
                        <a:pt x="1939" y="210824"/>
                        <a:pt x="12131" y="201679"/>
                        <a:pt x="23942" y="202346"/>
                      </a:cubicBezTo>
                      <a:close/>
                      <a:moveTo>
                        <a:pt x="28609" y="101095"/>
                      </a:moveTo>
                      <a:lnTo>
                        <a:pt x="184533" y="109573"/>
                      </a:lnTo>
                      <a:cubicBezTo>
                        <a:pt x="196440" y="110239"/>
                        <a:pt x="205583" y="120431"/>
                        <a:pt x="204917" y="132242"/>
                      </a:cubicBezTo>
                      <a:lnTo>
                        <a:pt x="203679" y="155293"/>
                      </a:lnTo>
                      <a:cubicBezTo>
                        <a:pt x="203012" y="167199"/>
                        <a:pt x="192915" y="176343"/>
                        <a:pt x="181009" y="175676"/>
                      </a:cubicBezTo>
                      <a:lnTo>
                        <a:pt x="25085" y="167199"/>
                      </a:lnTo>
                      <a:cubicBezTo>
                        <a:pt x="13179" y="166532"/>
                        <a:pt x="4034" y="156340"/>
                        <a:pt x="4701" y="144529"/>
                      </a:cubicBezTo>
                      <a:lnTo>
                        <a:pt x="5940" y="121479"/>
                      </a:lnTo>
                      <a:cubicBezTo>
                        <a:pt x="6606" y="109573"/>
                        <a:pt x="16798" y="100429"/>
                        <a:pt x="28609" y="101095"/>
                      </a:cubicBezTo>
                      <a:close/>
                      <a:moveTo>
                        <a:pt x="34325" y="34"/>
                      </a:moveTo>
                      <a:lnTo>
                        <a:pt x="190249" y="8512"/>
                      </a:lnTo>
                      <a:cubicBezTo>
                        <a:pt x="202156" y="9178"/>
                        <a:pt x="211299" y="19370"/>
                        <a:pt x="210633" y="31181"/>
                      </a:cubicBezTo>
                      <a:lnTo>
                        <a:pt x="209394" y="54232"/>
                      </a:lnTo>
                      <a:cubicBezTo>
                        <a:pt x="208728" y="66138"/>
                        <a:pt x="198631" y="75282"/>
                        <a:pt x="186725" y="74615"/>
                      </a:cubicBezTo>
                      <a:lnTo>
                        <a:pt x="30801" y="66138"/>
                      </a:lnTo>
                      <a:cubicBezTo>
                        <a:pt x="18894" y="65471"/>
                        <a:pt x="9750" y="55279"/>
                        <a:pt x="10417" y="43468"/>
                      </a:cubicBezTo>
                      <a:lnTo>
                        <a:pt x="11656" y="20418"/>
                      </a:lnTo>
                      <a:cubicBezTo>
                        <a:pt x="12322" y="8512"/>
                        <a:pt x="22514" y="-632"/>
                        <a:pt x="34325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0300B70-60EE-46A6-946B-C014F05456E2}"/>
                  </a:ext>
                </a:extLst>
              </p:cNvPr>
              <p:cNvSpPr/>
              <p:nvPr/>
            </p:nvSpPr>
            <p:spPr>
              <a:xfrm>
                <a:off x="2591782" y="1726708"/>
                <a:ext cx="1568591" cy="2418945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9AD6-F7AA-42CE-95D3-0AF1F7A04A31}"/>
              </a:ext>
            </a:extLst>
          </p:cNvPr>
          <p:cNvGrpSpPr/>
          <p:nvPr/>
        </p:nvGrpSpPr>
        <p:grpSpPr>
          <a:xfrm>
            <a:off x="3807254" y="1652328"/>
            <a:ext cx="2320041" cy="2548144"/>
            <a:chOff x="5369718" y="2683668"/>
            <a:chExt cx="1452563" cy="159537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287664-EA2A-4473-9FD0-D30B1152EA8D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679DA39-1FE5-47A7-9D83-3205F6B90833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FD929DF-F924-468C-9B1B-9011A33FCC13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9DB889-095F-4A43-BF00-94077370EB2E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E6F5916-ECFC-4351-8E31-7AE5E363B20C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DF50BA-7EC0-43DD-AF72-931447465E79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130323-F3A9-4DFF-9C7B-851B2E017545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D6C36D-423E-4683-9D0B-15387012FC9A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0ED249-7488-410C-B842-ED689CB0D76A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820F2F-D230-47F4-85AD-95A6A28B10F5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028C3C-0288-4A9A-8AF8-6E0C5739EEF6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46EA3AE-9C1B-4B53-B2B8-25E1EE95E210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2204FA8-FCD4-4A42-B50E-14589732B7EB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ED0DCF-9F75-4B01-BB9C-5B95A0550593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D51836-112F-4B6A-B4BF-9EEA8F144522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46A940-DDC2-45A3-81EF-9C5FA8DA8F3D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03D3DA-4293-4BEA-A37E-585B0BC70F5D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19C5C0-F678-4300-9B56-5678C45749EA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8B07CE-DD51-450F-8A07-6C458F849996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3AA599-87CE-4FD1-BAD2-25D24C06CC5F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8A8FA5-E8FF-4542-9704-32DDB4B65562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D20355-D643-4788-8AD9-978272D24A8D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36AC340-4D4C-4804-BBD9-E2649316BCFE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42850D-97AA-4DBC-A223-50E7A120B713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81DA0C-4AAC-4304-AB42-FA19A75D06F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78BBC3-9883-498E-8F10-6C484862FFEC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3FB63C-B1C0-4064-8992-8012516F271B}"/>
              </a:ext>
            </a:extLst>
          </p:cNvPr>
          <p:cNvGrpSpPr/>
          <p:nvPr/>
        </p:nvGrpSpPr>
        <p:grpSpPr>
          <a:xfrm>
            <a:off x="583407" y="4758077"/>
            <a:ext cx="2358284" cy="1824143"/>
            <a:chOff x="549953" y="1739210"/>
            <a:chExt cx="5421616" cy="4193643"/>
          </a:xfrm>
        </p:grpSpPr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17E0E2A7-8B44-4CB0-8D03-381E5ACB5D0F}"/>
                </a:ext>
              </a:extLst>
            </p:cNvPr>
            <p:cNvGrpSpPr/>
            <p:nvPr/>
          </p:nvGrpSpPr>
          <p:grpSpPr>
            <a:xfrm>
              <a:off x="549953" y="1739210"/>
              <a:ext cx="5421616" cy="4193643"/>
              <a:chOff x="549953" y="1739210"/>
              <a:chExt cx="5421616" cy="419364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AE3D20A-9FEC-4A1B-8CEA-D5BDAFC703D5}"/>
                  </a:ext>
                </a:extLst>
              </p:cNvPr>
              <p:cNvSpPr/>
              <p:nvPr/>
            </p:nvSpPr>
            <p:spPr>
              <a:xfrm>
                <a:off x="2828740" y="2263570"/>
                <a:ext cx="3140976" cy="3025778"/>
              </a:xfrm>
              <a:custGeom>
                <a:avLst/>
                <a:gdLst>
                  <a:gd name="connsiteX0" fmla="*/ 995358 w 3140976"/>
                  <a:gd name="connsiteY0" fmla="*/ 2568556 h 3025778"/>
                  <a:gd name="connsiteX1" fmla="*/ 1930054 w 3140976"/>
                  <a:gd name="connsiteY1" fmla="*/ 3025779 h 3025778"/>
                  <a:gd name="connsiteX2" fmla="*/ 1936310 w 3140976"/>
                  <a:gd name="connsiteY2" fmla="*/ 3007706 h 3025778"/>
                  <a:gd name="connsiteX3" fmla="*/ 1935522 w 3140976"/>
                  <a:gd name="connsiteY3" fmla="*/ 2669620 h 3025778"/>
                  <a:gd name="connsiteX4" fmla="*/ 1962908 w 3140976"/>
                  <a:gd name="connsiteY4" fmla="*/ 2637183 h 3025778"/>
                  <a:gd name="connsiteX5" fmla="*/ 2854000 w 3140976"/>
                  <a:gd name="connsiteY5" fmla="*/ 2111935 h 3025778"/>
                  <a:gd name="connsiteX6" fmla="*/ 3114608 w 3140976"/>
                  <a:gd name="connsiteY6" fmla="*/ 1584648 h 3025778"/>
                  <a:gd name="connsiteX7" fmla="*/ 3030133 w 3140976"/>
                  <a:gd name="connsiteY7" fmla="*/ 846799 h 3025778"/>
                  <a:gd name="connsiteX8" fmla="*/ 2543578 w 3140976"/>
                  <a:gd name="connsiteY8" fmla="*/ 289438 h 3025778"/>
                  <a:gd name="connsiteX9" fmla="*/ 2063000 w 3140976"/>
                  <a:gd name="connsiteY9" fmla="*/ 68078 h 3025778"/>
                  <a:gd name="connsiteX10" fmla="*/ 345830 w 3140976"/>
                  <a:gd name="connsiteY10" fmla="*/ 496015 h 3025778"/>
                  <a:gd name="connsiteX11" fmla="*/ 81191 w 3140976"/>
                  <a:gd name="connsiteY11" fmla="*/ 1775563 h 3025778"/>
                  <a:gd name="connsiteX12" fmla="*/ 360705 w 3140976"/>
                  <a:gd name="connsiteY12" fmla="*/ 2200256 h 3025778"/>
                  <a:gd name="connsiteX13" fmla="*/ 799763 w 3140976"/>
                  <a:gd name="connsiteY13" fmla="*/ 2504701 h 3025778"/>
                  <a:gd name="connsiteX14" fmla="*/ 99535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995358" y="2568556"/>
                    </a:moveTo>
                    <a:cubicBezTo>
                      <a:pt x="1339608" y="2659842"/>
                      <a:pt x="1610411" y="2884353"/>
                      <a:pt x="1930054" y="3025779"/>
                    </a:cubicBezTo>
                    <a:cubicBezTo>
                      <a:pt x="1936403" y="3021284"/>
                      <a:pt x="1936356" y="3015677"/>
                      <a:pt x="1936310" y="3007706"/>
                    </a:cubicBezTo>
                    <a:cubicBezTo>
                      <a:pt x="1935661" y="2895011"/>
                      <a:pt x="1936634" y="2782316"/>
                      <a:pt x="1935522" y="2669620"/>
                    </a:cubicBezTo>
                    <a:cubicBezTo>
                      <a:pt x="1935290" y="2648026"/>
                      <a:pt x="1942798" y="2641678"/>
                      <a:pt x="1962908" y="2637183"/>
                    </a:cubicBezTo>
                    <a:cubicBezTo>
                      <a:pt x="2316194" y="2557805"/>
                      <a:pt x="2619016" y="2391727"/>
                      <a:pt x="2854000" y="2111935"/>
                    </a:cubicBezTo>
                    <a:cubicBezTo>
                      <a:pt x="2983562" y="1957674"/>
                      <a:pt x="3073135" y="1782190"/>
                      <a:pt x="3114608" y="1584648"/>
                    </a:cubicBezTo>
                    <a:cubicBezTo>
                      <a:pt x="3168036" y="1329971"/>
                      <a:pt x="3140465" y="1083079"/>
                      <a:pt x="3030133" y="846799"/>
                    </a:cubicBezTo>
                    <a:cubicBezTo>
                      <a:pt x="2921654" y="614457"/>
                      <a:pt x="2754464" y="432671"/>
                      <a:pt x="2543578" y="289438"/>
                    </a:cubicBezTo>
                    <a:cubicBezTo>
                      <a:pt x="2395711" y="189022"/>
                      <a:pt x="2234499" y="117244"/>
                      <a:pt x="2063000" y="68078"/>
                    </a:cubicBezTo>
                    <a:cubicBezTo>
                      <a:pt x="1477187" y="-99760"/>
                      <a:pt x="774694" y="42685"/>
                      <a:pt x="345830" y="496015"/>
                    </a:cubicBezTo>
                    <a:cubicBezTo>
                      <a:pt x="24472" y="835724"/>
                      <a:pt x="-94479" y="1336505"/>
                      <a:pt x="81191" y="1775563"/>
                    </a:cubicBezTo>
                    <a:cubicBezTo>
                      <a:pt x="145416" y="1936126"/>
                      <a:pt x="240271" y="2076393"/>
                      <a:pt x="360705" y="2200256"/>
                    </a:cubicBezTo>
                    <a:cubicBezTo>
                      <a:pt x="485680" y="2328753"/>
                      <a:pt x="635400" y="2433061"/>
                      <a:pt x="799763" y="2504701"/>
                    </a:cubicBezTo>
                    <a:cubicBezTo>
                      <a:pt x="862552" y="2532087"/>
                      <a:pt x="928770" y="2550901"/>
                      <a:pt x="995358" y="25685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E415BB0-21BF-4B0D-A265-AE9D4332142C}"/>
                  </a:ext>
                </a:extLst>
              </p:cNvPr>
              <p:cNvSpPr/>
              <p:nvPr/>
            </p:nvSpPr>
            <p:spPr>
              <a:xfrm>
                <a:off x="2712245" y="2291327"/>
                <a:ext cx="3140976" cy="3025778"/>
              </a:xfrm>
              <a:custGeom>
                <a:avLst/>
                <a:gdLst>
                  <a:gd name="connsiteX0" fmla="*/ 995358 w 3140976"/>
                  <a:gd name="connsiteY0" fmla="*/ 2568556 h 3025778"/>
                  <a:gd name="connsiteX1" fmla="*/ 1930054 w 3140976"/>
                  <a:gd name="connsiteY1" fmla="*/ 3025778 h 3025778"/>
                  <a:gd name="connsiteX2" fmla="*/ 1936310 w 3140976"/>
                  <a:gd name="connsiteY2" fmla="*/ 3007706 h 3025778"/>
                  <a:gd name="connsiteX3" fmla="*/ 1935522 w 3140976"/>
                  <a:gd name="connsiteY3" fmla="*/ 2669620 h 3025778"/>
                  <a:gd name="connsiteX4" fmla="*/ 1962908 w 3140976"/>
                  <a:gd name="connsiteY4" fmla="*/ 2637183 h 3025778"/>
                  <a:gd name="connsiteX5" fmla="*/ 2854000 w 3140976"/>
                  <a:gd name="connsiteY5" fmla="*/ 2111935 h 3025778"/>
                  <a:gd name="connsiteX6" fmla="*/ 3114608 w 3140976"/>
                  <a:gd name="connsiteY6" fmla="*/ 1584648 h 3025778"/>
                  <a:gd name="connsiteX7" fmla="*/ 3030133 w 3140976"/>
                  <a:gd name="connsiteY7" fmla="*/ 846799 h 3025778"/>
                  <a:gd name="connsiteX8" fmla="*/ 2543577 w 3140976"/>
                  <a:gd name="connsiteY8" fmla="*/ 289438 h 3025778"/>
                  <a:gd name="connsiteX9" fmla="*/ 2063000 w 3140976"/>
                  <a:gd name="connsiteY9" fmla="*/ 68078 h 3025778"/>
                  <a:gd name="connsiteX10" fmla="*/ 345830 w 3140976"/>
                  <a:gd name="connsiteY10" fmla="*/ 496015 h 3025778"/>
                  <a:gd name="connsiteX11" fmla="*/ 81191 w 3140976"/>
                  <a:gd name="connsiteY11" fmla="*/ 1775563 h 3025778"/>
                  <a:gd name="connsiteX12" fmla="*/ 360705 w 3140976"/>
                  <a:gd name="connsiteY12" fmla="*/ 2200256 h 3025778"/>
                  <a:gd name="connsiteX13" fmla="*/ 799763 w 3140976"/>
                  <a:gd name="connsiteY13" fmla="*/ 2504701 h 3025778"/>
                  <a:gd name="connsiteX14" fmla="*/ 99535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995358" y="2568556"/>
                    </a:moveTo>
                    <a:cubicBezTo>
                      <a:pt x="1339608" y="2659843"/>
                      <a:pt x="1610411" y="2884353"/>
                      <a:pt x="1930054" y="3025778"/>
                    </a:cubicBezTo>
                    <a:cubicBezTo>
                      <a:pt x="1936403" y="3021284"/>
                      <a:pt x="1936356" y="3015677"/>
                      <a:pt x="1936310" y="3007706"/>
                    </a:cubicBezTo>
                    <a:cubicBezTo>
                      <a:pt x="1935661" y="2895011"/>
                      <a:pt x="1936634" y="2782316"/>
                      <a:pt x="1935522" y="2669620"/>
                    </a:cubicBezTo>
                    <a:cubicBezTo>
                      <a:pt x="1935291" y="2648073"/>
                      <a:pt x="1942798" y="2641678"/>
                      <a:pt x="1962908" y="2637183"/>
                    </a:cubicBezTo>
                    <a:cubicBezTo>
                      <a:pt x="2316194" y="2557805"/>
                      <a:pt x="2619016" y="2391727"/>
                      <a:pt x="2854000" y="2111935"/>
                    </a:cubicBezTo>
                    <a:cubicBezTo>
                      <a:pt x="2983562" y="1957674"/>
                      <a:pt x="3073135" y="1782190"/>
                      <a:pt x="3114608" y="1584648"/>
                    </a:cubicBezTo>
                    <a:cubicBezTo>
                      <a:pt x="3168037" y="1329971"/>
                      <a:pt x="3140465" y="1083079"/>
                      <a:pt x="3030133" y="846799"/>
                    </a:cubicBezTo>
                    <a:cubicBezTo>
                      <a:pt x="2921654" y="614457"/>
                      <a:pt x="2754465" y="432671"/>
                      <a:pt x="2543577" y="289438"/>
                    </a:cubicBezTo>
                    <a:cubicBezTo>
                      <a:pt x="2395711" y="189022"/>
                      <a:pt x="2234499" y="117244"/>
                      <a:pt x="2063000" y="68078"/>
                    </a:cubicBezTo>
                    <a:cubicBezTo>
                      <a:pt x="1477187" y="-99760"/>
                      <a:pt x="774694" y="42685"/>
                      <a:pt x="345830" y="496015"/>
                    </a:cubicBezTo>
                    <a:cubicBezTo>
                      <a:pt x="24472" y="835724"/>
                      <a:pt x="-94479" y="1336505"/>
                      <a:pt x="81191" y="1775563"/>
                    </a:cubicBezTo>
                    <a:cubicBezTo>
                      <a:pt x="145416" y="1936126"/>
                      <a:pt x="240271" y="2076393"/>
                      <a:pt x="360705" y="2200256"/>
                    </a:cubicBezTo>
                    <a:cubicBezTo>
                      <a:pt x="485680" y="2328753"/>
                      <a:pt x="635400" y="2433062"/>
                      <a:pt x="799763" y="2504701"/>
                    </a:cubicBezTo>
                    <a:cubicBezTo>
                      <a:pt x="862552" y="2532087"/>
                      <a:pt x="928770" y="2550901"/>
                      <a:pt x="995358" y="25685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F101A9-E629-4CF5-B8C1-F4D653244DEF}"/>
                  </a:ext>
                </a:extLst>
              </p:cNvPr>
              <p:cNvSpPr/>
              <p:nvPr/>
            </p:nvSpPr>
            <p:spPr>
              <a:xfrm>
                <a:off x="1258097" y="2337063"/>
                <a:ext cx="3140976" cy="3025778"/>
              </a:xfrm>
              <a:custGeom>
                <a:avLst/>
                <a:gdLst>
                  <a:gd name="connsiteX0" fmla="*/ 2145618 w 3140976"/>
                  <a:gd name="connsiteY0" fmla="*/ 2568556 h 3025778"/>
                  <a:gd name="connsiteX1" fmla="*/ 1210922 w 3140976"/>
                  <a:gd name="connsiteY1" fmla="*/ 3025778 h 3025778"/>
                  <a:gd name="connsiteX2" fmla="*/ 1204667 w 3140976"/>
                  <a:gd name="connsiteY2" fmla="*/ 3007707 h 3025778"/>
                  <a:gd name="connsiteX3" fmla="*/ 1205454 w 3140976"/>
                  <a:gd name="connsiteY3" fmla="*/ 2669620 h 3025778"/>
                  <a:gd name="connsiteX4" fmla="*/ 1178068 w 3140976"/>
                  <a:gd name="connsiteY4" fmla="*/ 2637183 h 3025778"/>
                  <a:gd name="connsiteX5" fmla="*/ 286977 w 3140976"/>
                  <a:gd name="connsiteY5" fmla="*/ 2111935 h 3025778"/>
                  <a:gd name="connsiteX6" fmla="*/ 26369 w 3140976"/>
                  <a:gd name="connsiteY6" fmla="*/ 1584648 h 3025778"/>
                  <a:gd name="connsiteX7" fmla="*/ 110844 w 3140976"/>
                  <a:gd name="connsiteY7" fmla="*/ 846799 h 3025778"/>
                  <a:gd name="connsiteX8" fmla="*/ 597399 w 3140976"/>
                  <a:gd name="connsiteY8" fmla="*/ 289438 h 3025778"/>
                  <a:gd name="connsiteX9" fmla="*/ 1077977 w 3140976"/>
                  <a:gd name="connsiteY9" fmla="*/ 68078 h 3025778"/>
                  <a:gd name="connsiteX10" fmla="*/ 2795146 w 3140976"/>
                  <a:gd name="connsiteY10" fmla="*/ 496015 h 3025778"/>
                  <a:gd name="connsiteX11" fmla="*/ 3059786 w 3140976"/>
                  <a:gd name="connsiteY11" fmla="*/ 1775563 h 3025778"/>
                  <a:gd name="connsiteX12" fmla="*/ 2780272 w 3140976"/>
                  <a:gd name="connsiteY12" fmla="*/ 2200257 h 3025778"/>
                  <a:gd name="connsiteX13" fmla="*/ 2341213 w 3140976"/>
                  <a:gd name="connsiteY13" fmla="*/ 2504701 h 3025778"/>
                  <a:gd name="connsiteX14" fmla="*/ 214561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2145618" y="2568556"/>
                    </a:moveTo>
                    <a:cubicBezTo>
                      <a:pt x="1801369" y="2659843"/>
                      <a:pt x="1530566" y="2884353"/>
                      <a:pt x="1210922" y="3025778"/>
                    </a:cubicBezTo>
                    <a:cubicBezTo>
                      <a:pt x="1204574" y="3021284"/>
                      <a:pt x="1204620" y="3015677"/>
                      <a:pt x="1204667" y="3007707"/>
                    </a:cubicBezTo>
                    <a:cubicBezTo>
                      <a:pt x="1205315" y="2895011"/>
                      <a:pt x="1204342" y="2782316"/>
                      <a:pt x="1205454" y="2669620"/>
                    </a:cubicBezTo>
                    <a:cubicBezTo>
                      <a:pt x="1205686" y="2648073"/>
                      <a:pt x="1198179" y="2641678"/>
                      <a:pt x="1178068" y="2637183"/>
                    </a:cubicBezTo>
                    <a:cubicBezTo>
                      <a:pt x="824783" y="2557805"/>
                      <a:pt x="521960" y="2391727"/>
                      <a:pt x="286977" y="2111935"/>
                    </a:cubicBezTo>
                    <a:cubicBezTo>
                      <a:pt x="157414" y="1957674"/>
                      <a:pt x="67842" y="1782190"/>
                      <a:pt x="26369" y="1584648"/>
                    </a:cubicBezTo>
                    <a:cubicBezTo>
                      <a:pt x="-27060" y="1329971"/>
                      <a:pt x="512" y="1083079"/>
                      <a:pt x="110844" y="846799"/>
                    </a:cubicBezTo>
                    <a:cubicBezTo>
                      <a:pt x="219323" y="614457"/>
                      <a:pt x="386512" y="432671"/>
                      <a:pt x="597399" y="289438"/>
                    </a:cubicBezTo>
                    <a:cubicBezTo>
                      <a:pt x="745266" y="189022"/>
                      <a:pt x="906478" y="117244"/>
                      <a:pt x="1077977" y="68078"/>
                    </a:cubicBezTo>
                    <a:cubicBezTo>
                      <a:pt x="1663789" y="-99760"/>
                      <a:pt x="2366283" y="42685"/>
                      <a:pt x="2795146" y="496015"/>
                    </a:cubicBezTo>
                    <a:cubicBezTo>
                      <a:pt x="3116505" y="835724"/>
                      <a:pt x="3235456" y="1336505"/>
                      <a:pt x="3059786" y="1775563"/>
                    </a:cubicBezTo>
                    <a:cubicBezTo>
                      <a:pt x="2995561" y="1936126"/>
                      <a:pt x="2900706" y="2076393"/>
                      <a:pt x="2780272" y="2200257"/>
                    </a:cubicBezTo>
                    <a:cubicBezTo>
                      <a:pt x="2655297" y="2328753"/>
                      <a:pt x="2505577" y="2433062"/>
                      <a:pt x="2341213" y="2504701"/>
                    </a:cubicBezTo>
                    <a:cubicBezTo>
                      <a:pt x="2278425" y="2532041"/>
                      <a:pt x="2212253" y="2550854"/>
                      <a:pt x="2145618" y="25685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DEEA5F4-D7C1-45EF-A0C6-BBFC6DF959AB}"/>
                  </a:ext>
                </a:extLst>
              </p:cNvPr>
              <p:cNvSpPr/>
              <p:nvPr/>
            </p:nvSpPr>
            <p:spPr>
              <a:xfrm>
                <a:off x="1141602" y="2315516"/>
                <a:ext cx="3140976" cy="3025778"/>
              </a:xfrm>
              <a:custGeom>
                <a:avLst/>
                <a:gdLst>
                  <a:gd name="connsiteX0" fmla="*/ 2145618 w 3140976"/>
                  <a:gd name="connsiteY0" fmla="*/ 2568556 h 3025778"/>
                  <a:gd name="connsiteX1" fmla="*/ 1210922 w 3140976"/>
                  <a:gd name="connsiteY1" fmla="*/ 3025779 h 3025778"/>
                  <a:gd name="connsiteX2" fmla="*/ 1204667 w 3140976"/>
                  <a:gd name="connsiteY2" fmla="*/ 3007706 h 3025778"/>
                  <a:gd name="connsiteX3" fmla="*/ 1205454 w 3140976"/>
                  <a:gd name="connsiteY3" fmla="*/ 2669620 h 3025778"/>
                  <a:gd name="connsiteX4" fmla="*/ 1178068 w 3140976"/>
                  <a:gd name="connsiteY4" fmla="*/ 2637183 h 3025778"/>
                  <a:gd name="connsiteX5" fmla="*/ 286977 w 3140976"/>
                  <a:gd name="connsiteY5" fmla="*/ 2111935 h 3025778"/>
                  <a:gd name="connsiteX6" fmla="*/ 26369 w 3140976"/>
                  <a:gd name="connsiteY6" fmla="*/ 1584648 h 3025778"/>
                  <a:gd name="connsiteX7" fmla="*/ 110844 w 3140976"/>
                  <a:gd name="connsiteY7" fmla="*/ 846799 h 3025778"/>
                  <a:gd name="connsiteX8" fmla="*/ 597399 w 3140976"/>
                  <a:gd name="connsiteY8" fmla="*/ 289438 h 3025778"/>
                  <a:gd name="connsiteX9" fmla="*/ 1077977 w 3140976"/>
                  <a:gd name="connsiteY9" fmla="*/ 68078 h 3025778"/>
                  <a:gd name="connsiteX10" fmla="*/ 2795146 w 3140976"/>
                  <a:gd name="connsiteY10" fmla="*/ 496015 h 3025778"/>
                  <a:gd name="connsiteX11" fmla="*/ 3059786 w 3140976"/>
                  <a:gd name="connsiteY11" fmla="*/ 1775563 h 3025778"/>
                  <a:gd name="connsiteX12" fmla="*/ 2780272 w 3140976"/>
                  <a:gd name="connsiteY12" fmla="*/ 2200256 h 3025778"/>
                  <a:gd name="connsiteX13" fmla="*/ 2341213 w 3140976"/>
                  <a:gd name="connsiteY13" fmla="*/ 2504701 h 3025778"/>
                  <a:gd name="connsiteX14" fmla="*/ 2145618 w 3140976"/>
                  <a:gd name="connsiteY14" fmla="*/ 2568556 h 302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40976" h="3025778">
                    <a:moveTo>
                      <a:pt x="2145618" y="2568556"/>
                    </a:moveTo>
                    <a:cubicBezTo>
                      <a:pt x="1801369" y="2659843"/>
                      <a:pt x="1530566" y="2884353"/>
                      <a:pt x="1210922" y="3025779"/>
                    </a:cubicBezTo>
                    <a:cubicBezTo>
                      <a:pt x="1204574" y="3021284"/>
                      <a:pt x="1204620" y="3015677"/>
                      <a:pt x="1204667" y="3007706"/>
                    </a:cubicBezTo>
                    <a:cubicBezTo>
                      <a:pt x="1205315" y="2895011"/>
                      <a:pt x="1204342" y="2782315"/>
                      <a:pt x="1205454" y="2669620"/>
                    </a:cubicBezTo>
                    <a:cubicBezTo>
                      <a:pt x="1205686" y="2648073"/>
                      <a:pt x="1198179" y="2641678"/>
                      <a:pt x="1178068" y="2637183"/>
                    </a:cubicBezTo>
                    <a:cubicBezTo>
                      <a:pt x="824783" y="2557805"/>
                      <a:pt x="521960" y="2391728"/>
                      <a:pt x="286977" y="2111935"/>
                    </a:cubicBezTo>
                    <a:cubicBezTo>
                      <a:pt x="157414" y="1957674"/>
                      <a:pt x="67842" y="1782190"/>
                      <a:pt x="26369" y="1584648"/>
                    </a:cubicBezTo>
                    <a:cubicBezTo>
                      <a:pt x="-27060" y="1329971"/>
                      <a:pt x="512" y="1083079"/>
                      <a:pt x="110844" y="846799"/>
                    </a:cubicBezTo>
                    <a:cubicBezTo>
                      <a:pt x="219323" y="614457"/>
                      <a:pt x="386512" y="432671"/>
                      <a:pt x="597399" y="289438"/>
                    </a:cubicBezTo>
                    <a:cubicBezTo>
                      <a:pt x="745266" y="189022"/>
                      <a:pt x="906478" y="117244"/>
                      <a:pt x="1077977" y="68078"/>
                    </a:cubicBezTo>
                    <a:cubicBezTo>
                      <a:pt x="1663789" y="-99760"/>
                      <a:pt x="2366283" y="42685"/>
                      <a:pt x="2795146" y="496015"/>
                    </a:cubicBezTo>
                    <a:cubicBezTo>
                      <a:pt x="3116504" y="835724"/>
                      <a:pt x="3235456" y="1336505"/>
                      <a:pt x="3059786" y="1775563"/>
                    </a:cubicBezTo>
                    <a:cubicBezTo>
                      <a:pt x="2995561" y="1936126"/>
                      <a:pt x="2900706" y="2076393"/>
                      <a:pt x="2780272" y="2200256"/>
                    </a:cubicBezTo>
                    <a:cubicBezTo>
                      <a:pt x="2655297" y="2328753"/>
                      <a:pt x="2505577" y="2433062"/>
                      <a:pt x="2341213" y="2504701"/>
                    </a:cubicBezTo>
                    <a:cubicBezTo>
                      <a:pt x="2278425" y="2532087"/>
                      <a:pt x="2212207" y="2550901"/>
                      <a:pt x="2145618" y="256855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26AE9A2-9E04-4754-8096-2EB778A8A23B}"/>
                  </a:ext>
                </a:extLst>
              </p:cNvPr>
              <p:cNvSpPr/>
              <p:nvPr/>
            </p:nvSpPr>
            <p:spPr>
              <a:xfrm>
                <a:off x="549953" y="1739194"/>
                <a:ext cx="2812000" cy="4193680"/>
              </a:xfrm>
              <a:custGeom>
                <a:avLst/>
                <a:gdLst>
                  <a:gd name="connsiteX0" fmla="*/ 2802558 w 2812000"/>
                  <a:gd name="connsiteY0" fmla="*/ 694353 h 4193680"/>
                  <a:gd name="connsiteX1" fmla="*/ 2622162 w 2812000"/>
                  <a:gd name="connsiteY1" fmla="*/ 636337 h 4193680"/>
                  <a:gd name="connsiteX2" fmla="*/ 2611273 w 2812000"/>
                  <a:gd name="connsiteY2" fmla="*/ 632769 h 4193680"/>
                  <a:gd name="connsiteX3" fmla="*/ 2543989 w 2812000"/>
                  <a:gd name="connsiteY3" fmla="*/ 558071 h 4193680"/>
                  <a:gd name="connsiteX4" fmla="*/ 2140334 w 2812000"/>
                  <a:gd name="connsiteY4" fmla="*/ 254414 h 4193680"/>
                  <a:gd name="connsiteX5" fmla="*/ 959950 w 2812000"/>
                  <a:gd name="connsiteY5" fmla="*/ 360206 h 4193680"/>
                  <a:gd name="connsiteX6" fmla="*/ 446704 w 2812000"/>
                  <a:gd name="connsiteY6" fmla="*/ 1084014 h 4193680"/>
                  <a:gd name="connsiteX7" fmla="*/ 386140 w 2812000"/>
                  <a:gd name="connsiteY7" fmla="*/ 1471544 h 4193680"/>
                  <a:gd name="connsiteX8" fmla="*/ 397956 w 2812000"/>
                  <a:gd name="connsiteY8" fmla="*/ 1495038 h 4193680"/>
                  <a:gd name="connsiteX9" fmla="*/ 474461 w 2812000"/>
                  <a:gd name="connsiteY9" fmla="*/ 1607316 h 4193680"/>
                  <a:gd name="connsiteX10" fmla="*/ 474554 w 2812000"/>
                  <a:gd name="connsiteY10" fmla="*/ 2438955 h 4193680"/>
                  <a:gd name="connsiteX11" fmla="*/ 474693 w 2812000"/>
                  <a:gd name="connsiteY11" fmla="*/ 2645116 h 4193680"/>
                  <a:gd name="connsiteX12" fmla="*/ 410514 w 2812000"/>
                  <a:gd name="connsiteY12" fmla="*/ 2747338 h 4193680"/>
                  <a:gd name="connsiteX13" fmla="*/ 401478 w 2812000"/>
                  <a:gd name="connsiteY13" fmla="*/ 2771851 h 4193680"/>
                  <a:gd name="connsiteX14" fmla="*/ 503701 w 2812000"/>
                  <a:gd name="connsiteY14" fmla="*/ 3114572 h 4193680"/>
                  <a:gd name="connsiteX15" fmla="*/ 1086733 w 2812000"/>
                  <a:gd name="connsiteY15" fmla="*/ 3750384 h 4193680"/>
                  <a:gd name="connsiteX16" fmla="*/ 1437933 w 2812000"/>
                  <a:gd name="connsiteY16" fmla="*/ 3870030 h 4193680"/>
                  <a:gd name="connsiteX17" fmla="*/ 1468331 w 2812000"/>
                  <a:gd name="connsiteY17" fmla="*/ 3857843 h 4193680"/>
                  <a:gd name="connsiteX18" fmla="*/ 1687420 w 2812000"/>
                  <a:gd name="connsiteY18" fmla="*/ 3757891 h 4193680"/>
                  <a:gd name="connsiteX19" fmla="*/ 1843581 w 2812000"/>
                  <a:gd name="connsiteY19" fmla="*/ 3954969 h 4193680"/>
                  <a:gd name="connsiteX20" fmla="*/ 1713462 w 2812000"/>
                  <a:gd name="connsiteY20" fmla="*/ 4179942 h 4193680"/>
                  <a:gd name="connsiteX21" fmla="*/ 1451325 w 2812000"/>
                  <a:gd name="connsiteY21" fmla="*/ 4050750 h 4193680"/>
                  <a:gd name="connsiteX22" fmla="*/ 1398592 w 2812000"/>
                  <a:gd name="connsiteY22" fmla="*/ 4003253 h 4193680"/>
                  <a:gd name="connsiteX23" fmla="*/ 800592 w 2812000"/>
                  <a:gd name="connsiteY23" fmla="*/ 3726195 h 4193680"/>
                  <a:gd name="connsiteX24" fmla="*/ 383776 w 2812000"/>
                  <a:gd name="connsiteY24" fmla="*/ 3170781 h 4193680"/>
                  <a:gd name="connsiteX25" fmla="*/ 271591 w 2812000"/>
                  <a:gd name="connsiteY25" fmla="*/ 2773473 h 4193680"/>
                  <a:gd name="connsiteX26" fmla="*/ 250228 w 2812000"/>
                  <a:gd name="connsiteY26" fmla="*/ 2755911 h 4193680"/>
                  <a:gd name="connsiteX27" fmla="*/ 215474 w 2812000"/>
                  <a:gd name="connsiteY27" fmla="*/ 2756004 h 4193680"/>
                  <a:gd name="connsiteX28" fmla="*/ 107320 w 2812000"/>
                  <a:gd name="connsiteY28" fmla="*/ 2648730 h 4193680"/>
                  <a:gd name="connsiteX29" fmla="*/ 107506 w 2812000"/>
                  <a:gd name="connsiteY29" fmla="*/ 2507443 h 4193680"/>
                  <a:gd name="connsiteX30" fmla="*/ 86329 w 2812000"/>
                  <a:gd name="connsiteY30" fmla="*/ 2484599 h 4193680"/>
                  <a:gd name="connsiteX31" fmla="*/ 47729 w 2812000"/>
                  <a:gd name="connsiteY31" fmla="*/ 2478111 h 4193680"/>
                  <a:gd name="connsiteX32" fmla="*/ 93 w 2812000"/>
                  <a:gd name="connsiteY32" fmla="*/ 2413608 h 4193680"/>
                  <a:gd name="connsiteX33" fmla="*/ 0 w 2812000"/>
                  <a:gd name="connsiteY33" fmla="*/ 1841280 h 4193680"/>
                  <a:gd name="connsiteX34" fmla="*/ 73725 w 2812000"/>
                  <a:gd name="connsiteY34" fmla="*/ 1763524 h 4193680"/>
                  <a:gd name="connsiteX35" fmla="*/ 107089 w 2812000"/>
                  <a:gd name="connsiteY35" fmla="*/ 1727565 h 4193680"/>
                  <a:gd name="connsiteX36" fmla="*/ 107228 w 2812000"/>
                  <a:gd name="connsiteY36" fmla="*/ 1602451 h 4193680"/>
                  <a:gd name="connsiteX37" fmla="*/ 220711 w 2812000"/>
                  <a:gd name="connsiteY37" fmla="*/ 1490867 h 4193680"/>
                  <a:gd name="connsiteX38" fmla="*/ 239246 w 2812000"/>
                  <a:gd name="connsiteY38" fmla="*/ 1490914 h 4193680"/>
                  <a:gd name="connsiteX39" fmla="*/ 255650 w 2812000"/>
                  <a:gd name="connsiteY39" fmla="*/ 1475112 h 4193680"/>
                  <a:gd name="connsiteX40" fmla="*/ 281878 w 2812000"/>
                  <a:gd name="connsiteY40" fmla="*/ 1222150 h 4193680"/>
                  <a:gd name="connsiteX41" fmla="*/ 529558 w 2812000"/>
                  <a:gd name="connsiteY41" fmla="*/ 604271 h 4193680"/>
                  <a:gd name="connsiteX42" fmla="*/ 1011247 w 2812000"/>
                  <a:gd name="connsiteY42" fmla="*/ 163081 h 4193680"/>
                  <a:gd name="connsiteX43" fmla="*/ 1357211 w 2812000"/>
                  <a:gd name="connsiteY43" fmla="*/ 34491 h 4193680"/>
                  <a:gd name="connsiteX44" fmla="*/ 1784685 w 2812000"/>
                  <a:gd name="connsiteY44" fmla="*/ 9422 h 4193680"/>
                  <a:gd name="connsiteX45" fmla="*/ 2477725 w 2812000"/>
                  <a:gd name="connsiteY45" fmla="*/ 304321 h 4193680"/>
                  <a:gd name="connsiteX46" fmla="*/ 2750474 w 2812000"/>
                  <a:gd name="connsiteY46" fmla="*/ 601305 h 4193680"/>
                  <a:gd name="connsiteX47" fmla="*/ 2807841 w 2812000"/>
                  <a:gd name="connsiteY47" fmla="*/ 679108 h 4193680"/>
                  <a:gd name="connsiteX48" fmla="*/ 2802558 w 2812000"/>
                  <a:gd name="connsiteY48" fmla="*/ 694353 h 41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812000" h="4193680">
                    <a:moveTo>
                      <a:pt x="2802558" y="694353"/>
                    </a:moveTo>
                    <a:cubicBezTo>
                      <a:pt x="2738889" y="685966"/>
                      <a:pt x="2682773" y="654178"/>
                      <a:pt x="2622162" y="636337"/>
                    </a:cubicBezTo>
                    <a:cubicBezTo>
                      <a:pt x="2618502" y="635271"/>
                      <a:pt x="2614934" y="633974"/>
                      <a:pt x="2611273" y="632769"/>
                    </a:cubicBezTo>
                    <a:cubicBezTo>
                      <a:pt x="2579762" y="616041"/>
                      <a:pt x="2560856" y="587960"/>
                      <a:pt x="2543989" y="558071"/>
                    </a:cubicBezTo>
                    <a:cubicBezTo>
                      <a:pt x="2430923" y="428323"/>
                      <a:pt x="2297468" y="324015"/>
                      <a:pt x="2140334" y="254414"/>
                    </a:cubicBezTo>
                    <a:cubicBezTo>
                      <a:pt x="1728198" y="71840"/>
                      <a:pt x="1331586" y="106502"/>
                      <a:pt x="959950" y="360206"/>
                    </a:cubicBezTo>
                    <a:cubicBezTo>
                      <a:pt x="701335" y="536756"/>
                      <a:pt x="537018" y="785316"/>
                      <a:pt x="446704" y="1084014"/>
                    </a:cubicBezTo>
                    <a:cubicBezTo>
                      <a:pt x="408475" y="1210472"/>
                      <a:pt x="389847" y="1339803"/>
                      <a:pt x="386140" y="1471544"/>
                    </a:cubicBezTo>
                    <a:cubicBezTo>
                      <a:pt x="385862" y="1481600"/>
                      <a:pt x="384425" y="1489941"/>
                      <a:pt x="397956" y="1495038"/>
                    </a:cubicBezTo>
                    <a:cubicBezTo>
                      <a:pt x="455184" y="1516724"/>
                      <a:pt x="474461" y="1545964"/>
                      <a:pt x="474461" y="1607316"/>
                    </a:cubicBezTo>
                    <a:cubicBezTo>
                      <a:pt x="474507" y="1884514"/>
                      <a:pt x="474507" y="2161758"/>
                      <a:pt x="474554" y="2438955"/>
                    </a:cubicBezTo>
                    <a:cubicBezTo>
                      <a:pt x="474554" y="2507675"/>
                      <a:pt x="474276" y="2576395"/>
                      <a:pt x="474693" y="2645116"/>
                    </a:cubicBezTo>
                    <a:cubicBezTo>
                      <a:pt x="474971" y="2693122"/>
                      <a:pt x="456296" y="2728942"/>
                      <a:pt x="410514" y="2747338"/>
                    </a:cubicBezTo>
                    <a:cubicBezTo>
                      <a:pt x="396797" y="2752853"/>
                      <a:pt x="399856" y="2761889"/>
                      <a:pt x="401478" y="2771851"/>
                    </a:cubicBezTo>
                    <a:cubicBezTo>
                      <a:pt x="420847" y="2890478"/>
                      <a:pt x="454535" y="3004935"/>
                      <a:pt x="503701" y="3114572"/>
                    </a:cubicBezTo>
                    <a:cubicBezTo>
                      <a:pt x="627564" y="3390982"/>
                      <a:pt x="818154" y="3606734"/>
                      <a:pt x="1086733" y="3750384"/>
                    </a:cubicBezTo>
                    <a:cubicBezTo>
                      <a:pt x="1197065" y="3809373"/>
                      <a:pt x="1314348" y="3849224"/>
                      <a:pt x="1437933" y="3870030"/>
                    </a:cubicBezTo>
                    <a:cubicBezTo>
                      <a:pt x="1451603" y="3872347"/>
                      <a:pt x="1460222" y="3871374"/>
                      <a:pt x="1468331" y="3857843"/>
                    </a:cubicBezTo>
                    <a:cubicBezTo>
                      <a:pt x="1518284" y="3774294"/>
                      <a:pt x="1603640" y="3735880"/>
                      <a:pt x="1687420" y="3757891"/>
                    </a:cubicBezTo>
                    <a:cubicBezTo>
                      <a:pt x="1773888" y="3780596"/>
                      <a:pt x="1838994" y="3862801"/>
                      <a:pt x="1843581" y="3954969"/>
                    </a:cubicBezTo>
                    <a:cubicBezTo>
                      <a:pt x="1848678" y="4057516"/>
                      <a:pt x="1796779" y="4147274"/>
                      <a:pt x="1713462" y="4179942"/>
                    </a:cubicBezTo>
                    <a:cubicBezTo>
                      <a:pt x="1606050" y="4222064"/>
                      <a:pt x="1485523" y="4164048"/>
                      <a:pt x="1451325" y="4050750"/>
                    </a:cubicBezTo>
                    <a:cubicBezTo>
                      <a:pt x="1442335" y="4020955"/>
                      <a:pt x="1429777" y="4008907"/>
                      <a:pt x="1398592" y="4003253"/>
                    </a:cubicBezTo>
                    <a:cubicBezTo>
                      <a:pt x="1175518" y="3962800"/>
                      <a:pt x="976215" y="3870030"/>
                      <a:pt x="800592" y="3726195"/>
                    </a:cubicBezTo>
                    <a:cubicBezTo>
                      <a:pt x="616118" y="3575038"/>
                      <a:pt x="479744" y="3387970"/>
                      <a:pt x="383776" y="3170781"/>
                    </a:cubicBezTo>
                    <a:cubicBezTo>
                      <a:pt x="327660" y="3043766"/>
                      <a:pt x="293879" y="2910126"/>
                      <a:pt x="271591" y="2773473"/>
                    </a:cubicBezTo>
                    <a:cubicBezTo>
                      <a:pt x="269366" y="2759804"/>
                      <a:pt x="263435" y="2755031"/>
                      <a:pt x="250228" y="2755911"/>
                    </a:cubicBezTo>
                    <a:cubicBezTo>
                      <a:pt x="238690" y="2756699"/>
                      <a:pt x="227059" y="2756096"/>
                      <a:pt x="215474" y="2756004"/>
                    </a:cubicBezTo>
                    <a:cubicBezTo>
                      <a:pt x="150600" y="2755401"/>
                      <a:pt x="108293" y="2713882"/>
                      <a:pt x="107320" y="2648730"/>
                    </a:cubicBezTo>
                    <a:cubicBezTo>
                      <a:pt x="106625" y="2601650"/>
                      <a:pt x="106579" y="2554524"/>
                      <a:pt x="107506" y="2507443"/>
                    </a:cubicBezTo>
                    <a:cubicBezTo>
                      <a:pt x="107830" y="2491271"/>
                      <a:pt x="104864" y="2482838"/>
                      <a:pt x="86329" y="2484599"/>
                    </a:cubicBezTo>
                    <a:cubicBezTo>
                      <a:pt x="73308" y="2485803"/>
                      <a:pt x="60333" y="2482189"/>
                      <a:pt x="47729" y="2478111"/>
                    </a:cubicBezTo>
                    <a:cubicBezTo>
                      <a:pt x="13253" y="2466851"/>
                      <a:pt x="93" y="2449520"/>
                      <a:pt x="93" y="2413608"/>
                    </a:cubicBezTo>
                    <a:cubicBezTo>
                      <a:pt x="0" y="2222739"/>
                      <a:pt x="0" y="2032009"/>
                      <a:pt x="0" y="1841280"/>
                    </a:cubicBezTo>
                    <a:cubicBezTo>
                      <a:pt x="0" y="1790307"/>
                      <a:pt x="22521" y="1766721"/>
                      <a:pt x="73725" y="1763524"/>
                    </a:cubicBezTo>
                    <a:cubicBezTo>
                      <a:pt x="106996" y="1761438"/>
                      <a:pt x="107042" y="1761438"/>
                      <a:pt x="107089" y="1727565"/>
                    </a:cubicBezTo>
                    <a:cubicBezTo>
                      <a:pt x="107135" y="1685860"/>
                      <a:pt x="106625" y="1644155"/>
                      <a:pt x="107228" y="1602451"/>
                    </a:cubicBezTo>
                    <a:cubicBezTo>
                      <a:pt x="108201" y="1531553"/>
                      <a:pt x="149442" y="1491331"/>
                      <a:pt x="220711" y="1490867"/>
                    </a:cubicBezTo>
                    <a:cubicBezTo>
                      <a:pt x="226874" y="1490821"/>
                      <a:pt x="233083" y="1490358"/>
                      <a:pt x="239246" y="1490914"/>
                    </a:cubicBezTo>
                    <a:cubicBezTo>
                      <a:pt x="251063" y="1491933"/>
                      <a:pt x="255326" y="1487299"/>
                      <a:pt x="255650" y="1475112"/>
                    </a:cubicBezTo>
                    <a:cubicBezTo>
                      <a:pt x="258013" y="1390174"/>
                      <a:pt x="266910" y="1305930"/>
                      <a:pt x="281878" y="1222150"/>
                    </a:cubicBezTo>
                    <a:cubicBezTo>
                      <a:pt x="321775" y="998983"/>
                      <a:pt x="400644" y="792174"/>
                      <a:pt x="529558" y="604271"/>
                    </a:cubicBezTo>
                    <a:cubicBezTo>
                      <a:pt x="656294" y="419519"/>
                      <a:pt x="816950" y="273182"/>
                      <a:pt x="1011247" y="163081"/>
                    </a:cubicBezTo>
                    <a:cubicBezTo>
                      <a:pt x="1119587" y="101682"/>
                      <a:pt x="1236731" y="63685"/>
                      <a:pt x="1357211" y="34491"/>
                    </a:cubicBezTo>
                    <a:cubicBezTo>
                      <a:pt x="1498312" y="294"/>
                      <a:pt x="1641221" y="-9298"/>
                      <a:pt x="1784685" y="9422"/>
                    </a:cubicBezTo>
                    <a:cubicBezTo>
                      <a:pt x="2042652" y="43110"/>
                      <a:pt x="2275874" y="136529"/>
                      <a:pt x="2477725" y="304321"/>
                    </a:cubicBezTo>
                    <a:cubicBezTo>
                      <a:pt x="2582311" y="391252"/>
                      <a:pt x="2673042" y="489954"/>
                      <a:pt x="2750474" y="601305"/>
                    </a:cubicBezTo>
                    <a:cubicBezTo>
                      <a:pt x="2774709" y="623455"/>
                      <a:pt x="2791159" y="651397"/>
                      <a:pt x="2807841" y="679108"/>
                    </a:cubicBezTo>
                    <a:cubicBezTo>
                      <a:pt x="2814282" y="689766"/>
                      <a:pt x="2813772" y="690090"/>
                      <a:pt x="2802558" y="69435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E673441-1832-4E34-92D4-A5119771B792}"/>
                  </a:ext>
                </a:extLst>
              </p:cNvPr>
              <p:cNvSpPr/>
              <p:nvPr/>
            </p:nvSpPr>
            <p:spPr>
              <a:xfrm>
                <a:off x="1562896" y="2493672"/>
                <a:ext cx="2305948" cy="2304776"/>
              </a:xfrm>
              <a:custGeom>
                <a:avLst/>
                <a:gdLst>
                  <a:gd name="connsiteX0" fmla="*/ 2305873 w 2305948"/>
                  <a:gd name="connsiteY0" fmla="*/ 1165995 h 2304776"/>
                  <a:gd name="connsiteX1" fmla="*/ 1116176 w 2305948"/>
                  <a:gd name="connsiteY1" fmla="*/ 2304256 h 2304776"/>
                  <a:gd name="connsiteX2" fmla="*/ 667 w 2305948"/>
                  <a:gd name="connsiteY2" fmla="*/ 1110481 h 2304776"/>
                  <a:gd name="connsiteX3" fmla="*/ 1186564 w 2305948"/>
                  <a:gd name="connsiteY3" fmla="*/ 440 h 2304776"/>
                  <a:gd name="connsiteX4" fmla="*/ 2305873 w 2305948"/>
                  <a:gd name="connsiteY4" fmla="*/ 1165995 h 2304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948" h="2304776">
                    <a:moveTo>
                      <a:pt x="2305873" y="1165995"/>
                    </a:moveTo>
                    <a:cubicBezTo>
                      <a:pt x="2299432" y="1789573"/>
                      <a:pt x="1789383" y="2323811"/>
                      <a:pt x="1116176" y="2304256"/>
                    </a:cubicBezTo>
                    <a:cubicBezTo>
                      <a:pt x="484720" y="2285906"/>
                      <a:pt x="-20927" y="1763345"/>
                      <a:pt x="667" y="1110481"/>
                    </a:cubicBezTo>
                    <a:cubicBezTo>
                      <a:pt x="21056" y="493483"/>
                      <a:pt x="534904" y="-17122"/>
                      <a:pt x="1186564" y="440"/>
                    </a:cubicBezTo>
                    <a:cubicBezTo>
                      <a:pt x="1808753" y="17214"/>
                      <a:pt x="2313056" y="530229"/>
                      <a:pt x="2305873" y="11659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859BA3-C1FB-4A0F-9127-C1853D6503C8}"/>
                </a:ext>
              </a:extLst>
            </p:cNvPr>
            <p:cNvGrpSpPr/>
            <p:nvPr/>
          </p:nvGrpSpPr>
          <p:grpSpPr>
            <a:xfrm>
              <a:off x="2109810" y="2693477"/>
              <a:ext cx="1150950" cy="1808063"/>
              <a:chOff x="2109810" y="2693477"/>
              <a:chExt cx="1150950" cy="180806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C6B69D2-BBD5-4648-B8C7-67F495C90B57}"/>
                  </a:ext>
                </a:extLst>
              </p:cNvPr>
              <p:cNvSpPr/>
              <p:nvPr/>
            </p:nvSpPr>
            <p:spPr>
              <a:xfrm>
                <a:off x="2197873" y="3502273"/>
                <a:ext cx="974657" cy="999267"/>
              </a:xfrm>
              <a:custGeom>
                <a:avLst/>
                <a:gdLst>
                  <a:gd name="connsiteX0" fmla="*/ 183737 w 2150768"/>
                  <a:gd name="connsiteY0" fmla="*/ 2204859 h 2205073"/>
                  <a:gd name="connsiteX1" fmla="*/ 286 w 2150768"/>
                  <a:gd name="connsiteY1" fmla="*/ 2017598 h 2205073"/>
                  <a:gd name="connsiteX2" fmla="*/ 286 w 2150768"/>
                  <a:gd name="connsiteY2" fmla="*/ 188989 h 2205073"/>
                  <a:gd name="connsiteX3" fmla="*/ 185166 w 2150768"/>
                  <a:gd name="connsiteY3" fmla="*/ 489 h 2205073"/>
                  <a:gd name="connsiteX4" fmla="*/ 1967675 w 2150768"/>
                  <a:gd name="connsiteY4" fmla="*/ 584 h 2205073"/>
                  <a:gd name="connsiteX5" fmla="*/ 2150555 w 2150768"/>
                  <a:gd name="connsiteY5" fmla="*/ 190513 h 2205073"/>
                  <a:gd name="connsiteX6" fmla="*/ 2150555 w 2150768"/>
                  <a:gd name="connsiteY6" fmla="*/ 2019122 h 2205073"/>
                  <a:gd name="connsiteX7" fmla="*/ 1966246 w 2150768"/>
                  <a:gd name="connsiteY7" fmla="*/ 2204859 h 2205073"/>
                  <a:gd name="connsiteX8" fmla="*/ 183737 w 2150768"/>
                  <a:gd name="connsiteY8" fmla="*/ 2204859 h 2205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0768" h="2205073">
                    <a:moveTo>
                      <a:pt x="183737" y="2204859"/>
                    </a:moveTo>
                    <a:cubicBezTo>
                      <a:pt x="63913" y="2204764"/>
                      <a:pt x="381" y="2140280"/>
                      <a:pt x="286" y="2017598"/>
                    </a:cubicBezTo>
                    <a:cubicBezTo>
                      <a:pt x="-95" y="1408093"/>
                      <a:pt x="-95" y="798493"/>
                      <a:pt x="286" y="188989"/>
                    </a:cubicBezTo>
                    <a:cubicBezTo>
                      <a:pt x="381" y="68783"/>
                      <a:pt x="66484" y="679"/>
                      <a:pt x="185166" y="489"/>
                    </a:cubicBezTo>
                    <a:cubicBezTo>
                      <a:pt x="779336" y="-178"/>
                      <a:pt x="1373505" y="-178"/>
                      <a:pt x="1967675" y="584"/>
                    </a:cubicBezTo>
                    <a:cubicBezTo>
                      <a:pt x="2086451" y="775"/>
                      <a:pt x="2150459" y="68783"/>
                      <a:pt x="2150555" y="190513"/>
                    </a:cubicBezTo>
                    <a:cubicBezTo>
                      <a:pt x="2150840" y="800017"/>
                      <a:pt x="2150840" y="1409617"/>
                      <a:pt x="2150555" y="2019122"/>
                    </a:cubicBezTo>
                    <a:cubicBezTo>
                      <a:pt x="2150459" y="2142090"/>
                      <a:pt x="2087975" y="2204764"/>
                      <a:pt x="1966246" y="2204859"/>
                    </a:cubicBezTo>
                    <a:cubicBezTo>
                      <a:pt x="1667256" y="2205146"/>
                      <a:pt x="478917" y="2205146"/>
                      <a:pt x="183737" y="22048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4820BEB-E388-44E4-9B5B-529DB745B5D3}"/>
                  </a:ext>
                </a:extLst>
              </p:cNvPr>
              <p:cNvSpPr/>
              <p:nvPr/>
            </p:nvSpPr>
            <p:spPr>
              <a:xfrm>
                <a:off x="2414771" y="3085077"/>
                <a:ext cx="540348" cy="417159"/>
              </a:xfrm>
              <a:custGeom>
                <a:avLst/>
                <a:gdLst>
                  <a:gd name="connsiteX0" fmla="*/ 1192344 w 1192381"/>
                  <a:gd name="connsiteY0" fmla="*/ 920446 h 920541"/>
                  <a:gd name="connsiteX1" fmla="*/ 5 w 1192381"/>
                  <a:gd name="connsiteY1" fmla="*/ 920542 h 920541"/>
                  <a:gd name="connsiteX2" fmla="*/ 132593 w 1192381"/>
                  <a:gd name="connsiteY2" fmla="*/ 751568 h 920541"/>
                  <a:gd name="connsiteX3" fmla="*/ 160406 w 1192381"/>
                  <a:gd name="connsiteY3" fmla="*/ 722803 h 920541"/>
                  <a:gd name="connsiteX4" fmla="*/ 271467 w 1192381"/>
                  <a:gd name="connsiteY4" fmla="*/ 635458 h 920541"/>
                  <a:gd name="connsiteX5" fmla="*/ 523499 w 1192381"/>
                  <a:gd name="connsiteY5" fmla="*/ 636220 h 920541"/>
                  <a:gd name="connsiteX6" fmla="*/ 564075 w 1192381"/>
                  <a:gd name="connsiteY6" fmla="*/ 593834 h 920541"/>
                  <a:gd name="connsiteX7" fmla="*/ 563694 w 1192381"/>
                  <a:gd name="connsiteY7" fmla="*/ 232932 h 920541"/>
                  <a:gd name="connsiteX8" fmla="*/ 535976 w 1192381"/>
                  <a:gd name="connsiteY8" fmla="*/ 163780 h 920541"/>
                  <a:gd name="connsiteX9" fmla="*/ 518927 w 1192381"/>
                  <a:gd name="connsiteY9" fmla="*/ 51195 h 920541"/>
                  <a:gd name="connsiteX10" fmla="*/ 602747 w 1192381"/>
                  <a:gd name="connsiteY10" fmla="*/ 522 h 920541"/>
                  <a:gd name="connsiteX11" fmla="*/ 683995 w 1192381"/>
                  <a:gd name="connsiteY11" fmla="*/ 75579 h 920541"/>
                  <a:gd name="connsiteX12" fmla="*/ 642752 w 1192381"/>
                  <a:gd name="connsiteY12" fmla="*/ 174734 h 920541"/>
                  <a:gd name="connsiteX13" fmla="*/ 620559 w 1192381"/>
                  <a:gd name="connsiteY13" fmla="*/ 216930 h 920541"/>
                  <a:gd name="connsiteX14" fmla="*/ 620368 w 1192381"/>
                  <a:gd name="connsiteY14" fmla="*/ 601549 h 920541"/>
                  <a:gd name="connsiteX15" fmla="*/ 654848 w 1192381"/>
                  <a:gd name="connsiteY15" fmla="*/ 635935 h 920541"/>
                  <a:gd name="connsiteX16" fmla="*/ 921167 w 1192381"/>
                  <a:gd name="connsiteY16" fmla="*/ 635458 h 920541"/>
                  <a:gd name="connsiteX17" fmla="*/ 1034134 w 1192381"/>
                  <a:gd name="connsiteY17" fmla="*/ 721945 h 920541"/>
                  <a:gd name="connsiteX18" fmla="*/ 1060328 w 1192381"/>
                  <a:gd name="connsiteY18" fmla="*/ 751854 h 920541"/>
                  <a:gd name="connsiteX19" fmla="*/ 1192344 w 1192381"/>
                  <a:gd name="connsiteY19" fmla="*/ 920446 h 92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2381" h="920541">
                    <a:moveTo>
                      <a:pt x="1192344" y="920446"/>
                    </a:moveTo>
                    <a:cubicBezTo>
                      <a:pt x="794866" y="920446"/>
                      <a:pt x="397388" y="920542"/>
                      <a:pt x="5" y="920542"/>
                    </a:cubicBezTo>
                    <a:cubicBezTo>
                      <a:pt x="-472" y="816814"/>
                      <a:pt x="35057" y="769666"/>
                      <a:pt x="132593" y="751568"/>
                    </a:cubicBezTo>
                    <a:cubicBezTo>
                      <a:pt x="153071" y="747758"/>
                      <a:pt x="156786" y="740329"/>
                      <a:pt x="160406" y="722803"/>
                    </a:cubicBezTo>
                    <a:cubicBezTo>
                      <a:pt x="172788" y="663176"/>
                      <a:pt x="208507" y="635744"/>
                      <a:pt x="271467" y="635458"/>
                    </a:cubicBezTo>
                    <a:cubicBezTo>
                      <a:pt x="355478" y="634982"/>
                      <a:pt x="439583" y="633458"/>
                      <a:pt x="523499" y="636220"/>
                    </a:cubicBezTo>
                    <a:cubicBezTo>
                      <a:pt x="558265" y="637363"/>
                      <a:pt x="564647" y="625838"/>
                      <a:pt x="564075" y="593834"/>
                    </a:cubicBezTo>
                    <a:cubicBezTo>
                      <a:pt x="562170" y="473533"/>
                      <a:pt x="562742" y="353233"/>
                      <a:pt x="563694" y="232932"/>
                    </a:cubicBezTo>
                    <a:cubicBezTo>
                      <a:pt x="563885" y="205119"/>
                      <a:pt x="559408" y="184354"/>
                      <a:pt x="535976" y="163780"/>
                    </a:cubicBezTo>
                    <a:cubicBezTo>
                      <a:pt x="501686" y="133777"/>
                      <a:pt x="497495" y="92343"/>
                      <a:pt x="518927" y="51195"/>
                    </a:cubicBezTo>
                    <a:cubicBezTo>
                      <a:pt x="536262" y="17762"/>
                      <a:pt x="563980" y="-3669"/>
                      <a:pt x="602747" y="522"/>
                    </a:cubicBezTo>
                    <a:cubicBezTo>
                      <a:pt x="646752" y="5189"/>
                      <a:pt x="674756" y="33002"/>
                      <a:pt x="683995" y="75579"/>
                    </a:cubicBezTo>
                    <a:cubicBezTo>
                      <a:pt x="692853" y="116632"/>
                      <a:pt x="675708" y="150826"/>
                      <a:pt x="642752" y="174734"/>
                    </a:cubicBezTo>
                    <a:cubicBezTo>
                      <a:pt x="626750" y="186355"/>
                      <a:pt x="620368" y="197308"/>
                      <a:pt x="620559" y="216930"/>
                    </a:cubicBezTo>
                    <a:cubicBezTo>
                      <a:pt x="621416" y="345136"/>
                      <a:pt x="621797" y="473343"/>
                      <a:pt x="620368" y="601549"/>
                    </a:cubicBezTo>
                    <a:cubicBezTo>
                      <a:pt x="620082" y="628696"/>
                      <a:pt x="627702" y="636506"/>
                      <a:pt x="654848" y="635935"/>
                    </a:cubicBezTo>
                    <a:cubicBezTo>
                      <a:pt x="743621" y="634315"/>
                      <a:pt x="832394" y="635077"/>
                      <a:pt x="921167" y="635458"/>
                    </a:cubicBezTo>
                    <a:cubicBezTo>
                      <a:pt x="983747" y="635744"/>
                      <a:pt x="1018322" y="662033"/>
                      <a:pt x="1034134" y="721945"/>
                    </a:cubicBezTo>
                    <a:cubicBezTo>
                      <a:pt x="1038134" y="737185"/>
                      <a:pt x="1038039" y="747758"/>
                      <a:pt x="1060328" y="751854"/>
                    </a:cubicBezTo>
                    <a:cubicBezTo>
                      <a:pt x="1159293" y="770047"/>
                      <a:pt x="1193678" y="816148"/>
                      <a:pt x="1192344" y="920446"/>
                    </a:cubicBezTo>
                    <a:close/>
                  </a:path>
                </a:pathLst>
              </a:custGeom>
              <a:solidFill>
                <a:srgbClr val="2B2B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8C72720-89CF-4594-8E9C-1624ED94C384}"/>
                  </a:ext>
                </a:extLst>
              </p:cNvPr>
              <p:cNvSpPr/>
              <p:nvPr/>
            </p:nvSpPr>
            <p:spPr>
              <a:xfrm>
                <a:off x="2188701" y="2693477"/>
                <a:ext cx="343211" cy="670727"/>
              </a:xfrm>
              <a:custGeom>
                <a:avLst/>
                <a:gdLst>
                  <a:gd name="connsiteX0" fmla="*/ 238 w 757361"/>
                  <a:gd name="connsiteY0" fmla="*/ 982869 h 1480088"/>
                  <a:gd name="connsiteX1" fmla="*/ 616696 w 757361"/>
                  <a:gd name="connsiteY1" fmla="*/ 14557 h 1480088"/>
                  <a:gd name="connsiteX2" fmla="*/ 754428 w 757361"/>
                  <a:gd name="connsiteY2" fmla="*/ 69516 h 1480088"/>
                  <a:gd name="connsiteX3" fmla="*/ 708232 w 757361"/>
                  <a:gd name="connsiteY3" fmla="*/ 169148 h 1480088"/>
                  <a:gd name="connsiteX4" fmla="*/ 528114 w 757361"/>
                  <a:gd name="connsiteY4" fmla="*/ 274018 h 1480088"/>
                  <a:gd name="connsiteX5" fmla="*/ 184357 w 757361"/>
                  <a:gd name="connsiteY5" fmla="*/ 908955 h 1480088"/>
                  <a:gd name="connsiteX6" fmla="*/ 252937 w 757361"/>
                  <a:gd name="connsiteY6" fmla="*/ 1333960 h 1480088"/>
                  <a:gd name="connsiteX7" fmla="*/ 258175 w 757361"/>
                  <a:gd name="connsiteY7" fmla="*/ 1428543 h 1480088"/>
                  <a:gd name="connsiteX8" fmla="*/ 172927 w 757361"/>
                  <a:gd name="connsiteY8" fmla="*/ 1479978 h 1480088"/>
                  <a:gd name="connsiteX9" fmla="*/ 90726 w 757361"/>
                  <a:gd name="connsiteY9" fmla="*/ 1417018 h 1480088"/>
                  <a:gd name="connsiteX10" fmla="*/ 238 w 757361"/>
                  <a:gd name="connsiteY10" fmla="*/ 982869 h 1480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7361" h="1480088">
                    <a:moveTo>
                      <a:pt x="238" y="982869"/>
                    </a:moveTo>
                    <a:cubicBezTo>
                      <a:pt x="19669" y="542814"/>
                      <a:pt x="215218" y="213439"/>
                      <a:pt x="616696" y="14557"/>
                    </a:cubicBezTo>
                    <a:cubicBezTo>
                      <a:pt x="682324" y="-18018"/>
                      <a:pt x="738997" y="5699"/>
                      <a:pt x="754428" y="69516"/>
                    </a:cubicBezTo>
                    <a:cubicBezTo>
                      <a:pt x="765382" y="114760"/>
                      <a:pt x="744712" y="145431"/>
                      <a:pt x="708232" y="169148"/>
                    </a:cubicBezTo>
                    <a:cubicBezTo>
                      <a:pt x="649939" y="207057"/>
                      <a:pt x="584883" y="232108"/>
                      <a:pt x="528114" y="274018"/>
                    </a:cubicBezTo>
                    <a:cubicBezTo>
                      <a:pt x="313325" y="432705"/>
                      <a:pt x="214075" y="651875"/>
                      <a:pt x="184357" y="908955"/>
                    </a:cubicBezTo>
                    <a:cubicBezTo>
                      <a:pt x="167307" y="1056783"/>
                      <a:pt x="194548" y="1197848"/>
                      <a:pt x="252937" y="1333960"/>
                    </a:cubicBezTo>
                    <a:cubicBezTo>
                      <a:pt x="265891" y="1364250"/>
                      <a:pt x="280083" y="1395968"/>
                      <a:pt x="258175" y="1428543"/>
                    </a:cubicBezTo>
                    <a:cubicBezTo>
                      <a:pt x="237792" y="1458738"/>
                      <a:pt x="211884" y="1481883"/>
                      <a:pt x="172927" y="1479978"/>
                    </a:cubicBezTo>
                    <a:cubicBezTo>
                      <a:pt x="131969" y="1477883"/>
                      <a:pt x="106633" y="1452165"/>
                      <a:pt x="90726" y="1417018"/>
                    </a:cubicBezTo>
                    <a:cubicBezTo>
                      <a:pt x="28623" y="1279572"/>
                      <a:pt x="-3095" y="1135935"/>
                      <a:pt x="238" y="9828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B8F23B5-1321-4C42-8A98-ED8C26EB6DA2}"/>
                  </a:ext>
                </a:extLst>
              </p:cNvPr>
              <p:cNvSpPr/>
              <p:nvPr/>
            </p:nvSpPr>
            <p:spPr>
              <a:xfrm>
                <a:off x="2837521" y="2704988"/>
                <a:ext cx="342631" cy="671145"/>
              </a:xfrm>
              <a:custGeom>
                <a:avLst/>
                <a:gdLst>
                  <a:gd name="connsiteX0" fmla="*/ 755243 w 756081"/>
                  <a:gd name="connsiteY0" fmla="*/ 992137 h 1481009"/>
                  <a:gd name="connsiteX1" fmla="*/ 670470 w 756081"/>
                  <a:gd name="connsiteY1" fmla="*/ 1411999 h 1481009"/>
                  <a:gd name="connsiteX2" fmla="*/ 555122 w 756081"/>
                  <a:gd name="connsiteY2" fmla="*/ 1475245 h 1481009"/>
                  <a:gd name="connsiteX3" fmla="*/ 502925 w 756081"/>
                  <a:gd name="connsiteY3" fmla="*/ 1345324 h 1481009"/>
                  <a:gd name="connsiteX4" fmla="*/ 579221 w 756081"/>
                  <a:gd name="connsiteY4" fmla="*/ 958228 h 1481009"/>
                  <a:gd name="connsiteX5" fmla="*/ 97351 w 756081"/>
                  <a:gd name="connsiteY5" fmla="*/ 196418 h 1481009"/>
                  <a:gd name="connsiteX6" fmla="*/ 44201 w 756081"/>
                  <a:gd name="connsiteY6" fmla="*/ 165176 h 1481009"/>
                  <a:gd name="connsiteX7" fmla="*/ 15341 w 756081"/>
                  <a:gd name="connsiteY7" fmla="*/ 41637 h 1481009"/>
                  <a:gd name="connsiteX8" fmla="*/ 131736 w 756081"/>
                  <a:gd name="connsiteY8" fmla="*/ 9728 h 1481009"/>
                  <a:gd name="connsiteX9" fmla="*/ 588270 w 756081"/>
                  <a:gd name="connsiteY9" fmla="*/ 405016 h 1481009"/>
                  <a:gd name="connsiteX10" fmla="*/ 755243 w 756081"/>
                  <a:gd name="connsiteY10" fmla="*/ 992137 h 1481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081" h="1481009">
                    <a:moveTo>
                      <a:pt x="755243" y="992137"/>
                    </a:moveTo>
                    <a:cubicBezTo>
                      <a:pt x="761529" y="1133297"/>
                      <a:pt x="732383" y="1275982"/>
                      <a:pt x="670470" y="1411999"/>
                    </a:cubicBezTo>
                    <a:cubicBezTo>
                      <a:pt x="643896" y="1470292"/>
                      <a:pt x="601033" y="1492676"/>
                      <a:pt x="555122" y="1475245"/>
                    </a:cubicBezTo>
                    <a:cubicBezTo>
                      <a:pt x="498163" y="1453718"/>
                      <a:pt x="476922" y="1406760"/>
                      <a:pt x="502925" y="1345324"/>
                    </a:cubicBezTo>
                    <a:cubicBezTo>
                      <a:pt x="555504" y="1221213"/>
                      <a:pt x="589793" y="1092054"/>
                      <a:pt x="579221" y="958228"/>
                    </a:cubicBezTo>
                    <a:cubicBezTo>
                      <a:pt x="552551" y="621805"/>
                      <a:pt x="414914" y="351390"/>
                      <a:pt x="97351" y="196418"/>
                    </a:cubicBezTo>
                    <a:cubicBezTo>
                      <a:pt x="78968" y="187465"/>
                      <a:pt x="60966" y="176892"/>
                      <a:pt x="44201" y="165176"/>
                    </a:cubicBezTo>
                    <a:cubicBezTo>
                      <a:pt x="-2566" y="132601"/>
                      <a:pt x="-12282" y="89072"/>
                      <a:pt x="15341" y="41637"/>
                    </a:cubicBezTo>
                    <a:cubicBezTo>
                      <a:pt x="38201" y="2489"/>
                      <a:pt x="85254" y="-11131"/>
                      <a:pt x="131736" y="9728"/>
                    </a:cubicBezTo>
                    <a:cubicBezTo>
                      <a:pt x="323379" y="95930"/>
                      <a:pt x="475303" y="228518"/>
                      <a:pt x="588270" y="405016"/>
                    </a:cubicBezTo>
                    <a:cubicBezTo>
                      <a:pt x="687615" y="560178"/>
                      <a:pt x="763244" y="755060"/>
                      <a:pt x="755243" y="9921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FF20FFF-5EE8-4A5F-AFE7-5C5E5C8C6C72}"/>
                  </a:ext>
                </a:extLst>
              </p:cNvPr>
              <p:cNvSpPr/>
              <p:nvPr/>
            </p:nvSpPr>
            <p:spPr>
              <a:xfrm>
                <a:off x="2323516" y="2816663"/>
                <a:ext cx="264110" cy="491452"/>
              </a:xfrm>
              <a:custGeom>
                <a:avLst/>
                <a:gdLst>
                  <a:gd name="connsiteX0" fmla="*/ 496 w 582809"/>
                  <a:gd name="connsiteY0" fmla="*/ 712941 h 1084484"/>
                  <a:gd name="connsiteX1" fmla="*/ 437503 w 582809"/>
                  <a:gd name="connsiteY1" fmla="*/ 15996 h 1084484"/>
                  <a:gd name="connsiteX2" fmla="*/ 569996 w 582809"/>
                  <a:gd name="connsiteY2" fmla="*/ 44762 h 1084484"/>
                  <a:gd name="connsiteX3" fmla="*/ 518656 w 582809"/>
                  <a:gd name="connsiteY3" fmla="*/ 176397 h 1084484"/>
                  <a:gd name="connsiteX4" fmla="*/ 188043 w 582809"/>
                  <a:gd name="connsiteY4" fmla="*/ 623977 h 1084484"/>
                  <a:gd name="connsiteX5" fmla="*/ 218904 w 582809"/>
                  <a:gd name="connsiteY5" fmla="*/ 917728 h 1084484"/>
                  <a:gd name="connsiteX6" fmla="*/ 232430 w 582809"/>
                  <a:gd name="connsiteY6" fmla="*/ 953161 h 1084484"/>
                  <a:gd name="connsiteX7" fmla="*/ 182709 w 582809"/>
                  <a:gd name="connsiteY7" fmla="*/ 1078796 h 1084484"/>
                  <a:gd name="connsiteX8" fmla="*/ 65171 w 582809"/>
                  <a:gd name="connsiteY8" fmla="*/ 1017931 h 1084484"/>
                  <a:gd name="connsiteX9" fmla="*/ 12307 w 582809"/>
                  <a:gd name="connsiteY9" fmla="*/ 845910 h 1084484"/>
                  <a:gd name="connsiteX10" fmla="*/ 496 w 582809"/>
                  <a:gd name="connsiteY10" fmla="*/ 712941 h 108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2809" h="1084484">
                    <a:moveTo>
                      <a:pt x="496" y="712941"/>
                    </a:moveTo>
                    <a:cubicBezTo>
                      <a:pt x="14402" y="398711"/>
                      <a:pt x="151753" y="160872"/>
                      <a:pt x="437503" y="15996"/>
                    </a:cubicBezTo>
                    <a:cubicBezTo>
                      <a:pt x="495605" y="-13436"/>
                      <a:pt x="545135" y="-1339"/>
                      <a:pt x="569996" y="44762"/>
                    </a:cubicBezTo>
                    <a:cubicBezTo>
                      <a:pt x="597809" y="96292"/>
                      <a:pt x="580187" y="144298"/>
                      <a:pt x="518656" y="176397"/>
                    </a:cubicBezTo>
                    <a:cubicBezTo>
                      <a:pt x="335395" y="272124"/>
                      <a:pt x="219095" y="418332"/>
                      <a:pt x="188043" y="623977"/>
                    </a:cubicBezTo>
                    <a:cubicBezTo>
                      <a:pt x="173089" y="722942"/>
                      <a:pt x="177566" y="823050"/>
                      <a:pt x="218904" y="917728"/>
                    </a:cubicBezTo>
                    <a:cubicBezTo>
                      <a:pt x="223952" y="929349"/>
                      <a:pt x="228429" y="941160"/>
                      <a:pt x="232430" y="953161"/>
                    </a:cubicBezTo>
                    <a:cubicBezTo>
                      <a:pt x="252337" y="1012311"/>
                      <a:pt x="233573" y="1059460"/>
                      <a:pt x="182709" y="1078796"/>
                    </a:cubicBezTo>
                    <a:cubicBezTo>
                      <a:pt x="136608" y="1096322"/>
                      <a:pt x="87840" y="1072605"/>
                      <a:pt x="65171" y="1017931"/>
                    </a:cubicBezTo>
                    <a:cubicBezTo>
                      <a:pt x="42120" y="962400"/>
                      <a:pt x="23546" y="905060"/>
                      <a:pt x="12307" y="845910"/>
                    </a:cubicBezTo>
                    <a:cubicBezTo>
                      <a:pt x="4115" y="802476"/>
                      <a:pt x="-1790" y="758470"/>
                      <a:pt x="496" y="71294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4FF1EAC-7673-4A63-9A4E-B6768BCB3AD8}"/>
                  </a:ext>
                </a:extLst>
              </p:cNvPr>
              <p:cNvSpPr/>
              <p:nvPr/>
            </p:nvSpPr>
            <p:spPr>
              <a:xfrm>
                <a:off x="2781227" y="2827861"/>
                <a:ext cx="264021" cy="491244"/>
              </a:xfrm>
              <a:custGeom>
                <a:avLst/>
                <a:gdLst>
                  <a:gd name="connsiteX0" fmla="*/ 582573 w 582614"/>
                  <a:gd name="connsiteY0" fmla="*/ 697468 h 1084025"/>
                  <a:gd name="connsiteX1" fmla="*/ 518946 w 582614"/>
                  <a:gd name="connsiteY1" fmla="*/ 1015793 h 1084025"/>
                  <a:gd name="connsiteX2" fmla="*/ 393406 w 582614"/>
                  <a:gd name="connsiteY2" fmla="*/ 1075991 h 1084025"/>
                  <a:gd name="connsiteX3" fmla="*/ 353496 w 582614"/>
                  <a:gd name="connsiteY3" fmla="*/ 946451 h 1084025"/>
                  <a:gd name="connsiteX4" fmla="*/ 70509 w 582614"/>
                  <a:gd name="connsiteY4" fmla="*/ 180451 h 1084025"/>
                  <a:gd name="connsiteX5" fmla="*/ 18502 w 582614"/>
                  <a:gd name="connsiteY5" fmla="*/ 39004 h 1084025"/>
                  <a:gd name="connsiteX6" fmla="*/ 139946 w 582614"/>
                  <a:gd name="connsiteY6" fmla="*/ 13382 h 1084025"/>
                  <a:gd name="connsiteX7" fmla="*/ 524280 w 582614"/>
                  <a:gd name="connsiteY7" fmla="*/ 416194 h 1084025"/>
                  <a:gd name="connsiteX8" fmla="*/ 582573 w 582614"/>
                  <a:gd name="connsiteY8" fmla="*/ 697468 h 108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614" h="1084025">
                    <a:moveTo>
                      <a:pt x="582573" y="697468"/>
                    </a:moveTo>
                    <a:cubicBezTo>
                      <a:pt x="583811" y="824531"/>
                      <a:pt x="557427" y="921686"/>
                      <a:pt x="518946" y="1015793"/>
                    </a:cubicBezTo>
                    <a:cubicBezTo>
                      <a:pt x="494466" y="1075515"/>
                      <a:pt x="445603" y="1097422"/>
                      <a:pt x="393406" y="1075991"/>
                    </a:cubicBezTo>
                    <a:cubicBezTo>
                      <a:pt x="346734" y="1056751"/>
                      <a:pt x="328255" y="1003601"/>
                      <a:pt x="353496" y="946451"/>
                    </a:cubicBezTo>
                    <a:cubicBezTo>
                      <a:pt x="478750" y="662320"/>
                      <a:pt x="357021" y="321897"/>
                      <a:pt x="70509" y="180451"/>
                    </a:cubicBezTo>
                    <a:cubicBezTo>
                      <a:pt x="-72" y="145589"/>
                      <a:pt x="-18169" y="90249"/>
                      <a:pt x="18502" y="39004"/>
                    </a:cubicBezTo>
                    <a:cubicBezTo>
                      <a:pt x="47649" y="-1667"/>
                      <a:pt x="87939" y="-11097"/>
                      <a:pt x="139946" y="13382"/>
                    </a:cubicBezTo>
                    <a:cubicBezTo>
                      <a:pt x="320159" y="97964"/>
                      <a:pt x="446175" y="234457"/>
                      <a:pt x="524280" y="416194"/>
                    </a:cubicBezTo>
                    <a:cubicBezTo>
                      <a:pt x="566190" y="513730"/>
                      <a:pt x="579620" y="616696"/>
                      <a:pt x="582573" y="6974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EB7BD21-65B6-4675-B1A7-AECC3F9E58B5}"/>
                  </a:ext>
                </a:extLst>
              </p:cNvPr>
              <p:cNvSpPr/>
              <p:nvPr/>
            </p:nvSpPr>
            <p:spPr>
              <a:xfrm>
                <a:off x="3170099" y="3634707"/>
                <a:ext cx="90661" cy="429096"/>
              </a:xfrm>
              <a:custGeom>
                <a:avLst/>
                <a:gdLst>
                  <a:gd name="connsiteX0" fmla="*/ 59159 w 200062"/>
                  <a:gd name="connsiteY0" fmla="*/ 945261 h 946882"/>
                  <a:gd name="connsiteX1" fmla="*/ 9 w 200062"/>
                  <a:gd name="connsiteY1" fmla="*/ 885730 h 946882"/>
                  <a:gd name="connsiteX2" fmla="*/ 866 w 200062"/>
                  <a:gd name="connsiteY2" fmla="*/ 0 h 946882"/>
                  <a:gd name="connsiteX3" fmla="*/ 199939 w 200062"/>
                  <a:gd name="connsiteY3" fmla="*/ 216313 h 946882"/>
                  <a:gd name="connsiteX4" fmla="*/ 199748 w 200062"/>
                  <a:gd name="connsiteY4" fmla="*/ 767810 h 946882"/>
                  <a:gd name="connsiteX5" fmla="*/ 59159 w 200062"/>
                  <a:gd name="connsiteY5" fmla="*/ 945261 h 946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062" h="946882">
                    <a:moveTo>
                      <a:pt x="59159" y="945261"/>
                    </a:moveTo>
                    <a:cubicBezTo>
                      <a:pt x="11534" y="952976"/>
                      <a:pt x="-372" y="933164"/>
                      <a:pt x="9" y="885730"/>
                    </a:cubicBezTo>
                    <a:cubicBezTo>
                      <a:pt x="2295" y="590455"/>
                      <a:pt x="961" y="295275"/>
                      <a:pt x="866" y="0"/>
                    </a:cubicBezTo>
                    <a:cubicBezTo>
                      <a:pt x="142408" y="10763"/>
                      <a:pt x="199939" y="73247"/>
                      <a:pt x="199939" y="216313"/>
                    </a:cubicBezTo>
                    <a:cubicBezTo>
                      <a:pt x="199939" y="400145"/>
                      <a:pt x="200320" y="583978"/>
                      <a:pt x="199748" y="767810"/>
                    </a:cubicBezTo>
                    <a:cubicBezTo>
                      <a:pt x="199462" y="858584"/>
                      <a:pt x="146789" y="923925"/>
                      <a:pt x="59159" y="945261"/>
                    </a:cubicBezTo>
                    <a:close/>
                  </a:path>
                </a:pathLst>
              </a:custGeom>
              <a:solidFill>
                <a:srgbClr val="2B2C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E74F71-E161-48EC-9A72-8B63ABCF71A7}"/>
                  </a:ext>
                </a:extLst>
              </p:cNvPr>
              <p:cNvSpPr/>
              <p:nvPr/>
            </p:nvSpPr>
            <p:spPr>
              <a:xfrm>
                <a:off x="2109810" y="3634949"/>
                <a:ext cx="89793" cy="428717"/>
              </a:xfrm>
              <a:custGeom>
                <a:avLst/>
                <a:gdLst>
                  <a:gd name="connsiteX0" fmla="*/ 196995 w 198147"/>
                  <a:gd name="connsiteY0" fmla="*/ 37 h 946047"/>
                  <a:gd name="connsiteX1" fmla="*/ 198138 w 198147"/>
                  <a:gd name="connsiteY1" fmla="*/ 885005 h 946047"/>
                  <a:gd name="connsiteX2" fmla="*/ 139178 w 198147"/>
                  <a:gd name="connsiteY2" fmla="*/ 944250 h 946047"/>
                  <a:gd name="connsiteX3" fmla="*/ 1447 w 198147"/>
                  <a:gd name="connsiteY3" fmla="*/ 769466 h 946047"/>
                  <a:gd name="connsiteX4" fmla="*/ 1066 w 198147"/>
                  <a:gd name="connsiteY4" fmla="*/ 180631 h 946047"/>
                  <a:gd name="connsiteX5" fmla="*/ 196995 w 198147"/>
                  <a:gd name="connsiteY5" fmla="*/ 37 h 946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147" h="946047">
                    <a:moveTo>
                      <a:pt x="196995" y="37"/>
                    </a:moveTo>
                    <a:cubicBezTo>
                      <a:pt x="196995" y="295026"/>
                      <a:pt x="195852" y="590015"/>
                      <a:pt x="198138" y="885005"/>
                    </a:cubicBezTo>
                    <a:cubicBezTo>
                      <a:pt x="198519" y="932058"/>
                      <a:pt x="187280" y="952537"/>
                      <a:pt x="139178" y="944250"/>
                    </a:cubicBezTo>
                    <a:cubicBezTo>
                      <a:pt x="52882" y="921200"/>
                      <a:pt x="2495" y="861764"/>
                      <a:pt x="1447" y="769466"/>
                    </a:cubicBezTo>
                    <a:cubicBezTo>
                      <a:pt x="-839" y="573251"/>
                      <a:pt x="18" y="376941"/>
                      <a:pt x="1066" y="180631"/>
                    </a:cubicBezTo>
                    <a:cubicBezTo>
                      <a:pt x="1542" y="85476"/>
                      <a:pt x="71837" y="-2059"/>
                      <a:pt x="196995" y="37"/>
                    </a:cubicBezTo>
                    <a:close/>
                  </a:path>
                </a:pathLst>
              </a:custGeom>
              <a:solidFill>
                <a:srgbClr val="2C2C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D173B8F-11A7-400C-83FB-B9BBB080DDB4}"/>
                  </a:ext>
                </a:extLst>
              </p:cNvPr>
              <p:cNvSpPr/>
              <p:nvPr/>
            </p:nvSpPr>
            <p:spPr>
              <a:xfrm>
                <a:off x="2458456" y="2939664"/>
                <a:ext cx="185988" cy="312806"/>
              </a:xfrm>
              <a:custGeom>
                <a:avLst/>
                <a:gdLst>
                  <a:gd name="connsiteX0" fmla="*/ 0 w 410419"/>
                  <a:gd name="connsiteY0" fmla="*/ 447515 h 690267"/>
                  <a:gd name="connsiteX1" fmla="*/ 264128 w 410419"/>
                  <a:gd name="connsiteY1" fmla="*/ 16032 h 690267"/>
                  <a:gd name="connsiteX2" fmla="*/ 396335 w 410419"/>
                  <a:gd name="connsiteY2" fmla="*/ 43940 h 690267"/>
                  <a:gd name="connsiteX3" fmla="*/ 350234 w 410419"/>
                  <a:gd name="connsiteY3" fmla="*/ 173480 h 690267"/>
                  <a:gd name="connsiteX4" fmla="*/ 180594 w 410419"/>
                  <a:gd name="connsiteY4" fmla="*/ 449515 h 690267"/>
                  <a:gd name="connsiteX5" fmla="*/ 206312 w 410419"/>
                  <a:gd name="connsiteY5" fmla="*/ 554576 h 690267"/>
                  <a:gd name="connsiteX6" fmla="*/ 162211 w 410419"/>
                  <a:gd name="connsiteY6" fmla="*/ 681258 h 690267"/>
                  <a:gd name="connsiteX7" fmla="*/ 39148 w 410419"/>
                  <a:gd name="connsiteY7" fmla="*/ 626489 h 690267"/>
                  <a:gd name="connsiteX8" fmla="*/ 0 w 410419"/>
                  <a:gd name="connsiteY8" fmla="*/ 447515 h 69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419" h="690267">
                    <a:moveTo>
                      <a:pt x="0" y="447515"/>
                    </a:moveTo>
                    <a:cubicBezTo>
                      <a:pt x="10001" y="255395"/>
                      <a:pt x="91535" y="107567"/>
                      <a:pt x="264128" y="16032"/>
                    </a:cubicBezTo>
                    <a:cubicBezTo>
                      <a:pt x="319754" y="-13495"/>
                      <a:pt x="370618" y="-1113"/>
                      <a:pt x="396335" y="43940"/>
                    </a:cubicBezTo>
                    <a:cubicBezTo>
                      <a:pt x="424625" y="93756"/>
                      <a:pt x="410813" y="140333"/>
                      <a:pt x="350234" y="173480"/>
                    </a:cubicBezTo>
                    <a:cubicBezTo>
                      <a:pt x="240030" y="233774"/>
                      <a:pt x="183547" y="324833"/>
                      <a:pt x="180594" y="449515"/>
                    </a:cubicBezTo>
                    <a:cubicBezTo>
                      <a:pt x="179737" y="486662"/>
                      <a:pt x="192977" y="520476"/>
                      <a:pt x="206312" y="554576"/>
                    </a:cubicBezTo>
                    <a:cubicBezTo>
                      <a:pt x="229934" y="614869"/>
                      <a:pt x="214313" y="657922"/>
                      <a:pt x="162211" y="681258"/>
                    </a:cubicBezTo>
                    <a:cubicBezTo>
                      <a:pt x="112300" y="703642"/>
                      <a:pt x="66485" y="683925"/>
                      <a:pt x="39148" y="626489"/>
                    </a:cubicBezTo>
                    <a:cubicBezTo>
                      <a:pt x="12097" y="569816"/>
                      <a:pt x="4858" y="508570"/>
                      <a:pt x="0" y="4475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9719C8C-3381-4F81-8017-654DF9FC2FFE}"/>
                  </a:ext>
                </a:extLst>
              </p:cNvPr>
              <p:cNvSpPr/>
              <p:nvPr/>
            </p:nvSpPr>
            <p:spPr>
              <a:xfrm>
                <a:off x="2725394" y="2950098"/>
                <a:ext cx="185897" cy="312437"/>
              </a:xfrm>
              <a:custGeom>
                <a:avLst/>
                <a:gdLst>
                  <a:gd name="connsiteX0" fmla="*/ 410217 w 410217"/>
                  <a:gd name="connsiteY0" fmla="*/ 448874 h 689452"/>
                  <a:gd name="connsiteX1" fmla="*/ 367164 w 410217"/>
                  <a:gd name="connsiteY1" fmla="*/ 632135 h 689452"/>
                  <a:gd name="connsiteX2" fmla="*/ 244387 w 410217"/>
                  <a:gd name="connsiteY2" fmla="*/ 680141 h 689452"/>
                  <a:gd name="connsiteX3" fmla="*/ 203239 w 410217"/>
                  <a:gd name="connsiteY3" fmla="*/ 560411 h 689452"/>
                  <a:gd name="connsiteX4" fmla="*/ 57221 w 410217"/>
                  <a:gd name="connsiteY4" fmla="*/ 171601 h 689452"/>
                  <a:gd name="connsiteX5" fmla="*/ 10072 w 410217"/>
                  <a:gd name="connsiteY5" fmla="*/ 49871 h 689452"/>
                  <a:gd name="connsiteX6" fmla="*/ 140374 w 410217"/>
                  <a:gd name="connsiteY6" fmla="*/ 13295 h 689452"/>
                  <a:gd name="connsiteX7" fmla="*/ 410217 w 410217"/>
                  <a:gd name="connsiteY7" fmla="*/ 448874 h 6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0217" h="689452">
                    <a:moveTo>
                      <a:pt x="410217" y="448874"/>
                    </a:moveTo>
                    <a:cubicBezTo>
                      <a:pt x="404502" y="512405"/>
                      <a:pt x="398121" y="575175"/>
                      <a:pt x="367164" y="632135"/>
                    </a:cubicBezTo>
                    <a:cubicBezTo>
                      <a:pt x="338685" y="684522"/>
                      <a:pt x="292869" y="702239"/>
                      <a:pt x="244387" y="680141"/>
                    </a:cubicBezTo>
                    <a:cubicBezTo>
                      <a:pt x="199620" y="659662"/>
                      <a:pt x="177807" y="611180"/>
                      <a:pt x="203239" y="560411"/>
                    </a:cubicBezTo>
                    <a:cubicBezTo>
                      <a:pt x="271819" y="423442"/>
                      <a:pt x="197905" y="234180"/>
                      <a:pt x="57221" y="171601"/>
                    </a:cubicBezTo>
                    <a:cubicBezTo>
                      <a:pt x="3405" y="147693"/>
                      <a:pt x="-12788" y="94734"/>
                      <a:pt x="10072" y="49871"/>
                    </a:cubicBezTo>
                    <a:cubicBezTo>
                      <a:pt x="34361" y="2246"/>
                      <a:pt x="86844" y="-14137"/>
                      <a:pt x="140374" y="13295"/>
                    </a:cubicBezTo>
                    <a:cubicBezTo>
                      <a:pt x="317825" y="104069"/>
                      <a:pt x="400311" y="254278"/>
                      <a:pt x="410217" y="4488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AE16199-7504-419F-8923-2BA76DC985F1}"/>
                  </a:ext>
                </a:extLst>
              </p:cNvPr>
              <p:cNvSpPr/>
              <p:nvPr/>
            </p:nvSpPr>
            <p:spPr>
              <a:xfrm>
                <a:off x="2274906" y="3592594"/>
                <a:ext cx="821494" cy="818896"/>
              </a:xfrm>
              <a:custGeom>
                <a:avLst/>
                <a:gdLst>
                  <a:gd name="connsiteX0" fmla="*/ 1658624 w 1812786"/>
                  <a:gd name="connsiteY0" fmla="*/ 158 h 1807050"/>
                  <a:gd name="connsiteX1" fmla="*/ 1812358 w 1812786"/>
                  <a:gd name="connsiteY1" fmla="*/ 152939 h 1807050"/>
                  <a:gd name="connsiteX2" fmla="*/ 1812358 w 1812786"/>
                  <a:gd name="connsiteY2" fmla="*/ 1645602 h 1807050"/>
                  <a:gd name="connsiteX3" fmla="*/ 1647099 w 1812786"/>
                  <a:gd name="connsiteY3" fmla="*/ 1807050 h 1807050"/>
                  <a:gd name="connsiteX4" fmla="*/ 161675 w 1812786"/>
                  <a:gd name="connsiteY4" fmla="*/ 1807050 h 1807050"/>
                  <a:gd name="connsiteX5" fmla="*/ 2131 w 1812786"/>
                  <a:gd name="connsiteY5" fmla="*/ 1666461 h 1807050"/>
                  <a:gd name="connsiteX6" fmla="*/ 2227 w 1812786"/>
                  <a:gd name="connsiteY6" fmla="*/ 131888 h 1807050"/>
                  <a:gd name="connsiteX7" fmla="*/ 154246 w 1812786"/>
                  <a:gd name="connsiteY7" fmla="*/ 63 h 1807050"/>
                  <a:gd name="connsiteX8" fmla="*/ 1658624 w 1812786"/>
                  <a:gd name="connsiteY8" fmla="*/ 158 h 180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2786" h="1807050">
                    <a:moveTo>
                      <a:pt x="1658624" y="158"/>
                    </a:moveTo>
                    <a:cubicBezTo>
                      <a:pt x="1755874" y="253"/>
                      <a:pt x="1812262" y="55022"/>
                      <a:pt x="1812358" y="152939"/>
                    </a:cubicBezTo>
                    <a:cubicBezTo>
                      <a:pt x="1812929" y="650525"/>
                      <a:pt x="1812929" y="1148111"/>
                      <a:pt x="1812358" y="1645602"/>
                    </a:cubicBezTo>
                    <a:cubicBezTo>
                      <a:pt x="1812262" y="1755234"/>
                      <a:pt x="1757684" y="1807050"/>
                      <a:pt x="1647099" y="1807050"/>
                    </a:cubicBezTo>
                    <a:cubicBezTo>
                      <a:pt x="1151989" y="1807050"/>
                      <a:pt x="656785" y="1807050"/>
                      <a:pt x="161675" y="1807050"/>
                    </a:cubicBezTo>
                    <a:cubicBezTo>
                      <a:pt x="60996" y="1807050"/>
                      <a:pt x="13847" y="1765617"/>
                      <a:pt x="2131" y="1666461"/>
                    </a:cubicBezTo>
                    <a:cubicBezTo>
                      <a:pt x="-631" y="1642935"/>
                      <a:pt x="-821" y="155320"/>
                      <a:pt x="2227" y="131888"/>
                    </a:cubicBezTo>
                    <a:cubicBezTo>
                      <a:pt x="14419" y="38258"/>
                      <a:pt x="58138" y="158"/>
                      <a:pt x="154246" y="63"/>
                    </a:cubicBezTo>
                    <a:cubicBezTo>
                      <a:pt x="404944" y="-33"/>
                      <a:pt x="1407926" y="-33"/>
                      <a:pt x="1658624" y="15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6E0585A-683E-4FF0-9065-317361287B9B}"/>
                  </a:ext>
                </a:extLst>
              </p:cNvPr>
              <p:cNvSpPr/>
              <p:nvPr/>
            </p:nvSpPr>
            <p:spPr>
              <a:xfrm>
                <a:off x="2294507" y="3611658"/>
                <a:ext cx="780785" cy="779156"/>
              </a:xfrm>
              <a:custGeom>
                <a:avLst/>
                <a:gdLst>
                  <a:gd name="connsiteX0" fmla="*/ 147185 w 1722953"/>
                  <a:gd name="connsiteY0" fmla="*/ 1719167 h 1719357"/>
                  <a:gd name="connsiteX1" fmla="*/ 214 w 1722953"/>
                  <a:gd name="connsiteY1" fmla="*/ 1573149 h 1719357"/>
                  <a:gd name="connsiteX2" fmla="*/ 214 w 1722953"/>
                  <a:gd name="connsiteY2" fmla="*/ 147352 h 1719357"/>
                  <a:gd name="connsiteX3" fmla="*/ 148328 w 1722953"/>
                  <a:gd name="connsiteY3" fmla="*/ 381 h 1719357"/>
                  <a:gd name="connsiteX4" fmla="*/ 1576316 w 1722953"/>
                  <a:gd name="connsiteY4" fmla="*/ 476 h 1719357"/>
                  <a:gd name="connsiteX5" fmla="*/ 1722811 w 1722953"/>
                  <a:gd name="connsiteY5" fmla="*/ 148590 h 1719357"/>
                  <a:gd name="connsiteX6" fmla="*/ 1722811 w 1722953"/>
                  <a:gd name="connsiteY6" fmla="*/ 1574387 h 1719357"/>
                  <a:gd name="connsiteX7" fmla="*/ 1575173 w 1722953"/>
                  <a:gd name="connsiteY7" fmla="*/ 1719263 h 1719357"/>
                  <a:gd name="connsiteX8" fmla="*/ 147185 w 1722953"/>
                  <a:gd name="connsiteY8" fmla="*/ 1719167 h 171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22953" h="1719357">
                    <a:moveTo>
                      <a:pt x="147185" y="1719167"/>
                    </a:moveTo>
                    <a:cubicBezTo>
                      <a:pt x="51268" y="1719072"/>
                      <a:pt x="310" y="1668780"/>
                      <a:pt x="214" y="1573149"/>
                    </a:cubicBezTo>
                    <a:cubicBezTo>
                      <a:pt x="-71" y="1097852"/>
                      <a:pt x="-71" y="622554"/>
                      <a:pt x="214" y="147352"/>
                    </a:cubicBezTo>
                    <a:cubicBezTo>
                      <a:pt x="310" y="53626"/>
                      <a:pt x="53269" y="476"/>
                      <a:pt x="148328" y="381"/>
                    </a:cubicBezTo>
                    <a:cubicBezTo>
                      <a:pt x="624292" y="-95"/>
                      <a:pt x="1100352" y="-191"/>
                      <a:pt x="1576316" y="476"/>
                    </a:cubicBezTo>
                    <a:cubicBezTo>
                      <a:pt x="1671471" y="571"/>
                      <a:pt x="1722811" y="53626"/>
                      <a:pt x="1722811" y="148590"/>
                    </a:cubicBezTo>
                    <a:cubicBezTo>
                      <a:pt x="1723001" y="623888"/>
                      <a:pt x="1723001" y="1099185"/>
                      <a:pt x="1722811" y="1574387"/>
                    </a:cubicBezTo>
                    <a:cubicBezTo>
                      <a:pt x="1722811" y="1670209"/>
                      <a:pt x="1672709" y="1719167"/>
                      <a:pt x="1575173" y="1719263"/>
                    </a:cubicBezTo>
                    <a:cubicBezTo>
                      <a:pt x="1335619" y="1719358"/>
                      <a:pt x="383596" y="1719453"/>
                      <a:pt x="147185" y="17191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2639FD1-5C38-4484-B0C7-D56FE9D0E986}"/>
                  </a:ext>
                </a:extLst>
              </p:cNvPr>
              <p:cNvSpPr/>
              <p:nvPr/>
            </p:nvSpPr>
            <p:spPr>
              <a:xfrm>
                <a:off x="2382139" y="4165281"/>
                <a:ext cx="606240" cy="73595"/>
              </a:xfrm>
              <a:custGeom>
                <a:avLst/>
                <a:gdLst>
                  <a:gd name="connsiteX0" fmla="*/ 1247780 w 1337784"/>
                  <a:gd name="connsiteY0" fmla="*/ 1 h 162401"/>
                  <a:gd name="connsiteX1" fmla="*/ 1327123 w 1337784"/>
                  <a:gd name="connsiteY1" fmla="*/ 41815 h 162401"/>
                  <a:gd name="connsiteX2" fmla="*/ 1324742 w 1337784"/>
                  <a:gd name="connsiteY2" fmla="*/ 122968 h 162401"/>
                  <a:gd name="connsiteX3" fmla="*/ 1233873 w 1337784"/>
                  <a:gd name="connsiteY3" fmla="*/ 162402 h 162401"/>
                  <a:gd name="connsiteX4" fmla="*/ 96588 w 1337784"/>
                  <a:gd name="connsiteY4" fmla="*/ 161926 h 162401"/>
                  <a:gd name="connsiteX5" fmla="*/ 5 w 1337784"/>
                  <a:gd name="connsiteY5" fmla="*/ 80868 h 162401"/>
                  <a:gd name="connsiteX6" fmla="*/ 96207 w 1337784"/>
                  <a:gd name="connsiteY6" fmla="*/ 477 h 162401"/>
                  <a:gd name="connsiteX7" fmla="*/ 1247780 w 1337784"/>
                  <a:gd name="connsiteY7" fmla="*/ 1 h 1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7784" h="162401">
                    <a:moveTo>
                      <a:pt x="1247780" y="1"/>
                    </a:moveTo>
                    <a:cubicBezTo>
                      <a:pt x="1282451" y="-95"/>
                      <a:pt x="1310073" y="11050"/>
                      <a:pt x="1327123" y="41815"/>
                    </a:cubicBezTo>
                    <a:cubicBezTo>
                      <a:pt x="1342077" y="68866"/>
                      <a:pt x="1341315" y="96679"/>
                      <a:pt x="1324742" y="122968"/>
                    </a:cubicBezTo>
                    <a:cubicBezTo>
                      <a:pt x="1303596" y="156401"/>
                      <a:pt x="1270926" y="162402"/>
                      <a:pt x="1233873" y="162402"/>
                    </a:cubicBezTo>
                    <a:cubicBezTo>
                      <a:pt x="935646" y="161735"/>
                      <a:pt x="177455" y="162402"/>
                      <a:pt x="96588" y="161926"/>
                    </a:cubicBezTo>
                    <a:cubicBezTo>
                      <a:pt x="37152" y="161640"/>
                      <a:pt x="386" y="130303"/>
                      <a:pt x="5" y="80868"/>
                    </a:cubicBezTo>
                    <a:cubicBezTo>
                      <a:pt x="-472" y="31528"/>
                      <a:pt x="35628" y="667"/>
                      <a:pt x="96207" y="477"/>
                    </a:cubicBezTo>
                    <a:cubicBezTo>
                      <a:pt x="286517" y="96"/>
                      <a:pt x="1054232" y="572"/>
                      <a:pt x="1247780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CED9F78-BAD7-4518-A516-AD2C26CD6E3B}"/>
                  </a:ext>
                </a:extLst>
              </p:cNvPr>
              <p:cNvSpPr/>
              <p:nvPr/>
            </p:nvSpPr>
            <p:spPr>
              <a:xfrm>
                <a:off x="2787747" y="3747937"/>
                <a:ext cx="148255" cy="248444"/>
              </a:xfrm>
              <a:custGeom>
                <a:avLst/>
                <a:gdLst>
                  <a:gd name="connsiteX0" fmla="*/ 18 w 327154"/>
                  <a:gd name="connsiteY0" fmla="*/ 62269 h 548239"/>
                  <a:gd name="connsiteX1" fmla="*/ 62217 w 327154"/>
                  <a:gd name="connsiteY1" fmla="*/ 71 h 548239"/>
                  <a:gd name="connsiteX2" fmla="*/ 271195 w 327154"/>
                  <a:gd name="connsiteY2" fmla="*/ 356 h 548239"/>
                  <a:gd name="connsiteX3" fmla="*/ 327012 w 327154"/>
                  <a:gd name="connsiteY3" fmla="*/ 54458 h 548239"/>
                  <a:gd name="connsiteX4" fmla="*/ 327012 w 327154"/>
                  <a:gd name="connsiteY4" fmla="*/ 495561 h 548239"/>
                  <a:gd name="connsiteX5" fmla="*/ 274243 w 327154"/>
                  <a:gd name="connsiteY5" fmla="*/ 548044 h 548239"/>
                  <a:gd name="connsiteX6" fmla="*/ 55740 w 327154"/>
                  <a:gd name="connsiteY6" fmla="*/ 548235 h 548239"/>
                  <a:gd name="connsiteX7" fmla="*/ 18 w 327154"/>
                  <a:gd name="connsiteY7" fmla="*/ 489179 h 548239"/>
                  <a:gd name="connsiteX8" fmla="*/ 18 w 327154"/>
                  <a:gd name="connsiteY8" fmla="*/ 62269 h 548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54" h="548239">
                    <a:moveTo>
                      <a:pt x="18" y="62269"/>
                    </a:moveTo>
                    <a:cubicBezTo>
                      <a:pt x="-648" y="18835"/>
                      <a:pt x="16687" y="-1358"/>
                      <a:pt x="62217" y="71"/>
                    </a:cubicBezTo>
                    <a:cubicBezTo>
                      <a:pt x="131844" y="2166"/>
                      <a:pt x="201567" y="1309"/>
                      <a:pt x="271195" y="356"/>
                    </a:cubicBezTo>
                    <a:cubicBezTo>
                      <a:pt x="309295" y="-215"/>
                      <a:pt x="327012" y="17978"/>
                      <a:pt x="327012" y="54458"/>
                    </a:cubicBezTo>
                    <a:cubicBezTo>
                      <a:pt x="327202" y="201525"/>
                      <a:pt x="327202" y="348495"/>
                      <a:pt x="327012" y="495561"/>
                    </a:cubicBezTo>
                    <a:cubicBezTo>
                      <a:pt x="327012" y="530328"/>
                      <a:pt x="309390" y="548044"/>
                      <a:pt x="274243" y="548044"/>
                    </a:cubicBezTo>
                    <a:cubicBezTo>
                      <a:pt x="201377" y="547949"/>
                      <a:pt x="128606" y="547568"/>
                      <a:pt x="55740" y="548235"/>
                    </a:cubicBezTo>
                    <a:cubicBezTo>
                      <a:pt x="14782" y="548616"/>
                      <a:pt x="-362" y="527851"/>
                      <a:pt x="18" y="489179"/>
                    </a:cubicBezTo>
                    <a:cubicBezTo>
                      <a:pt x="971" y="418028"/>
                      <a:pt x="1161" y="133421"/>
                      <a:pt x="18" y="62269"/>
                    </a:cubicBezTo>
                    <a:close/>
                  </a:path>
                </a:pathLst>
              </a:custGeom>
              <a:solidFill>
                <a:srgbClr val="E1E1E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DD9FE3D-D307-46A6-ACAC-254544F6B5C0}"/>
                  </a:ext>
                </a:extLst>
              </p:cNvPr>
              <p:cNvSpPr/>
              <p:nvPr/>
            </p:nvSpPr>
            <p:spPr>
              <a:xfrm>
                <a:off x="2434749" y="3747992"/>
                <a:ext cx="147847" cy="248393"/>
              </a:xfrm>
              <a:custGeom>
                <a:avLst/>
                <a:gdLst>
                  <a:gd name="connsiteX0" fmla="*/ 20 w 326253"/>
                  <a:gd name="connsiteY0" fmla="*/ 60149 h 548127"/>
                  <a:gd name="connsiteX1" fmla="*/ 58694 w 326253"/>
                  <a:gd name="connsiteY1" fmla="*/ 46 h 548127"/>
                  <a:gd name="connsiteX2" fmla="*/ 267578 w 326253"/>
                  <a:gd name="connsiteY2" fmla="*/ 142 h 548127"/>
                  <a:gd name="connsiteX3" fmla="*/ 326252 w 326253"/>
                  <a:gd name="connsiteY3" fmla="*/ 61102 h 548127"/>
                  <a:gd name="connsiteX4" fmla="*/ 326252 w 326253"/>
                  <a:gd name="connsiteY4" fmla="*/ 487822 h 548127"/>
                  <a:gd name="connsiteX5" fmla="*/ 266435 w 326253"/>
                  <a:gd name="connsiteY5" fmla="*/ 548115 h 548127"/>
                  <a:gd name="connsiteX6" fmla="*/ 57551 w 326253"/>
                  <a:gd name="connsiteY6" fmla="*/ 548115 h 548127"/>
                  <a:gd name="connsiteX7" fmla="*/ 20 w 326253"/>
                  <a:gd name="connsiteY7" fmla="*/ 491632 h 548127"/>
                  <a:gd name="connsiteX8" fmla="*/ 20 w 326253"/>
                  <a:gd name="connsiteY8" fmla="*/ 60149 h 54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53" h="548127">
                    <a:moveTo>
                      <a:pt x="20" y="60149"/>
                    </a:moveTo>
                    <a:cubicBezTo>
                      <a:pt x="-646" y="18906"/>
                      <a:pt x="15070" y="-1097"/>
                      <a:pt x="58694" y="46"/>
                    </a:cubicBezTo>
                    <a:cubicBezTo>
                      <a:pt x="128322" y="1856"/>
                      <a:pt x="197950" y="1570"/>
                      <a:pt x="267578" y="142"/>
                    </a:cubicBezTo>
                    <a:cubicBezTo>
                      <a:pt x="311012" y="-716"/>
                      <a:pt x="326442" y="20430"/>
                      <a:pt x="326252" y="61102"/>
                    </a:cubicBezTo>
                    <a:cubicBezTo>
                      <a:pt x="325585" y="203310"/>
                      <a:pt x="325490" y="345613"/>
                      <a:pt x="326252" y="487822"/>
                    </a:cubicBezTo>
                    <a:cubicBezTo>
                      <a:pt x="326442" y="529636"/>
                      <a:pt x="308535" y="548686"/>
                      <a:pt x="266435" y="548115"/>
                    </a:cubicBezTo>
                    <a:cubicBezTo>
                      <a:pt x="196807" y="547162"/>
                      <a:pt x="127179" y="547258"/>
                      <a:pt x="57551" y="548115"/>
                    </a:cubicBezTo>
                    <a:cubicBezTo>
                      <a:pt x="18213" y="548591"/>
                      <a:pt x="-646" y="532303"/>
                      <a:pt x="20" y="491632"/>
                    </a:cubicBezTo>
                    <a:cubicBezTo>
                      <a:pt x="1354" y="418956"/>
                      <a:pt x="1259" y="131301"/>
                      <a:pt x="20" y="60149"/>
                    </a:cubicBezTo>
                    <a:close/>
                  </a:path>
                </a:pathLst>
              </a:custGeom>
              <a:solidFill>
                <a:srgbClr val="E2E2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C607FA7-727A-48A8-BCE2-98DADD7771D0}"/>
              </a:ext>
            </a:extLst>
          </p:cNvPr>
          <p:cNvGrpSpPr/>
          <p:nvPr/>
        </p:nvGrpSpPr>
        <p:grpSpPr>
          <a:xfrm>
            <a:off x="3098789" y="4446619"/>
            <a:ext cx="2410305" cy="2153002"/>
            <a:chOff x="548639" y="1440647"/>
            <a:chExt cx="5339868" cy="47698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3933253-2389-43AA-B337-2B4D17DA3A8F}"/>
                </a:ext>
              </a:extLst>
            </p:cNvPr>
            <p:cNvGrpSpPr/>
            <p:nvPr/>
          </p:nvGrpSpPr>
          <p:grpSpPr>
            <a:xfrm>
              <a:off x="2191643" y="3335362"/>
              <a:ext cx="3331667" cy="2476003"/>
              <a:chOff x="10095620" y="2895698"/>
              <a:chExt cx="3288407" cy="2443852"/>
            </a:xfrm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4CC7ACE1-CD06-4BCB-9E5A-2051E49B396C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28154CF-FF44-40AB-8F2B-5E9CD73AD9D0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A1739E39-CDF3-4E63-A3EB-FC17FBF5D743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4C789B4A-8713-4DE8-B0B6-5402D3101EBE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83BFC84-126F-41EB-B930-87BDFBB9C551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A4A50632-0829-4AA0-93B2-C013B5171A78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EC100FE5-5A8B-40F6-AF07-CB7A3277FE98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BA81CE9-0099-4C75-9D72-B328C9FCC55E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1B705EC-1A4D-4232-B133-D0856194A7D7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B8C8F29B-8BE2-4448-9A08-32ACAFB40462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F8787DD-3D5E-44A6-B85C-EEA678682260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6A0136F-7759-4034-AE70-E8A3384F0AE5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D0CC6ACA-F098-45FB-8BFB-0D23969A3A55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DC472FC8-C647-4EA9-98C6-A356957C0F76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D321F7D2-DFB4-44E4-898E-87F2F96E242B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52C5D6D-B904-4E86-A659-56A2556BA0B3}"/>
                </a:ext>
              </a:extLst>
            </p:cNvPr>
            <p:cNvGrpSpPr/>
            <p:nvPr/>
          </p:nvGrpSpPr>
          <p:grpSpPr>
            <a:xfrm>
              <a:off x="804591" y="1440647"/>
              <a:ext cx="5083916" cy="4080149"/>
              <a:chOff x="804591" y="1440647"/>
              <a:chExt cx="5083916" cy="4080149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9979A00A-65C3-4E4F-B3FB-E46FD2DB4916}"/>
                  </a:ext>
                </a:extLst>
              </p:cNvPr>
              <p:cNvSpPr/>
              <p:nvPr/>
            </p:nvSpPr>
            <p:spPr>
              <a:xfrm rot="4627459">
                <a:off x="3833111" y="1196423"/>
                <a:ext cx="433023" cy="1969264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3D648DC-1C01-4F08-90F4-282C3D36A7A6}"/>
                  </a:ext>
                </a:extLst>
              </p:cNvPr>
              <p:cNvGrpSpPr/>
              <p:nvPr/>
            </p:nvGrpSpPr>
            <p:grpSpPr>
              <a:xfrm>
                <a:off x="1259555" y="2311109"/>
                <a:ext cx="2227642" cy="753292"/>
                <a:chOff x="1259555" y="2311109"/>
                <a:chExt cx="2227642" cy="753292"/>
              </a:xfrm>
            </p:grpSpPr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623D3C3E-2887-4A29-868E-72A6B39955D1}"/>
                    </a:ext>
                  </a:extLst>
                </p:cNvPr>
                <p:cNvSpPr/>
                <p:nvPr/>
              </p:nvSpPr>
              <p:spPr>
                <a:xfrm rot="19800000">
                  <a:off x="1259555" y="2600210"/>
                  <a:ext cx="2227642" cy="4641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75725A54-96C3-4C8F-BF1D-C8A37D494747}"/>
                    </a:ext>
                  </a:extLst>
                </p:cNvPr>
                <p:cNvSpPr/>
                <p:nvPr/>
              </p:nvSpPr>
              <p:spPr>
                <a:xfrm>
                  <a:off x="3051607" y="2311109"/>
                  <a:ext cx="182696" cy="182696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186F7CE-7B82-401C-8A4E-460F16F1ABFF}"/>
                  </a:ext>
                </a:extLst>
              </p:cNvPr>
              <p:cNvSpPr/>
              <p:nvPr/>
            </p:nvSpPr>
            <p:spPr>
              <a:xfrm rot="19176301">
                <a:off x="941516" y="3252646"/>
                <a:ext cx="1152880" cy="1269052"/>
              </a:xfrm>
              <a:custGeom>
                <a:avLst/>
                <a:gdLst>
                  <a:gd name="connsiteX0" fmla="*/ 1069399 w 1153558"/>
                  <a:gd name="connsiteY0" fmla="*/ 54157 h 1269798"/>
                  <a:gd name="connsiteX1" fmla="*/ 1098647 w 1153558"/>
                  <a:gd name="connsiteY1" fmla="*/ 383203 h 1269798"/>
                  <a:gd name="connsiteX2" fmla="*/ 358294 w 1153558"/>
                  <a:gd name="connsiteY2" fmla="*/ 1269798 h 1269798"/>
                  <a:gd name="connsiteX3" fmla="*/ 0 w 1153558"/>
                  <a:gd name="connsiteY3" fmla="*/ 970001 h 1269798"/>
                  <a:gd name="connsiteX4" fmla="*/ 740353 w 1153558"/>
                  <a:gd name="connsiteY4" fmla="*/ 83405 h 1269798"/>
                  <a:gd name="connsiteX5" fmla="*/ 1069399 w 1153558"/>
                  <a:gd name="connsiteY5" fmla="*/ 54157 h 126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558" h="1269798">
                    <a:moveTo>
                      <a:pt x="1069399" y="54157"/>
                    </a:moveTo>
                    <a:cubicBezTo>
                      <a:pt x="1168112" y="136417"/>
                      <a:pt x="1182737" y="284489"/>
                      <a:pt x="1098647" y="383203"/>
                    </a:cubicBezTo>
                    <a:lnTo>
                      <a:pt x="358294" y="1269798"/>
                    </a:lnTo>
                    <a:lnTo>
                      <a:pt x="0" y="970001"/>
                    </a:lnTo>
                    <a:lnTo>
                      <a:pt x="740353" y="83405"/>
                    </a:lnTo>
                    <a:cubicBezTo>
                      <a:pt x="824442" y="-15309"/>
                      <a:pt x="970685" y="-28106"/>
                      <a:pt x="1069399" y="5415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F37FE7-6E72-4293-A899-8BE386E6EDD9}"/>
                  </a:ext>
                </a:extLst>
              </p:cNvPr>
              <p:cNvSpPr/>
              <p:nvPr/>
            </p:nvSpPr>
            <p:spPr>
              <a:xfrm>
                <a:off x="1420499" y="3262311"/>
                <a:ext cx="182696" cy="182696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22EBDA7-3E5E-4CE3-877D-D10C37D9CF73}"/>
                  </a:ext>
                </a:extLst>
              </p:cNvPr>
              <p:cNvGrpSpPr/>
              <p:nvPr/>
            </p:nvGrpSpPr>
            <p:grpSpPr>
              <a:xfrm>
                <a:off x="4899746" y="1440647"/>
                <a:ext cx="988761" cy="760015"/>
                <a:chOff x="10999279" y="2698471"/>
                <a:chExt cx="989342" cy="760462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B4D82270-37BA-4858-B747-0843FA2E975D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A7A8E66-C136-4E56-908F-ECC74808058C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9B51A594-5DFC-487E-A1C3-3E4BF3D79B57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5D40693-3A7C-4A24-A6C7-AF46A1DE8601}"/>
                  </a:ext>
                </a:extLst>
              </p:cNvPr>
              <p:cNvGrpSpPr/>
              <p:nvPr/>
            </p:nvGrpSpPr>
            <p:grpSpPr>
              <a:xfrm>
                <a:off x="804591" y="4486736"/>
                <a:ext cx="1425029" cy="1034060"/>
                <a:chOff x="10095620" y="4304882"/>
                <a:chExt cx="1425867" cy="1034668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66760C63-99AD-46B6-9636-6C85245A9090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1DDB0389-269C-4133-8D06-50A61BC27FA6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C5FCE32-543F-4DB6-B1EA-A19DB9AA5339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CF4E675-89B2-454C-9F21-332A2D31479E}"/>
                </a:ext>
              </a:extLst>
            </p:cNvPr>
            <p:cNvGrpSpPr/>
            <p:nvPr/>
          </p:nvGrpSpPr>
          <p:grpSpPr>
            <a:xfrm>
              <a:off x="548639" y="5497962"/>
              <a:ext cx="4549136" cy="712515"/>
              <a:chOff x="2716823" y="4480799"/>
              <a:chExt cx="5838092" cy="9144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EC9BE4B-21DF-4B1E-A0D2-D392EA0D6737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BB2CDF3B-1909-49BF-BD91-922FDB2D0A30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7FB10D90-7F12-40CE-A8D7-63C71F21E8D3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8FB19D1-ACBC-41BF-AB75-3BCBE20A79E1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5472AE5E-F587-4443-8534-10F022A3C284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Circle: Hollow 117">
                  <a:extLst>
                    <a:ext uri="{FF2B5EF4-FFF2-40B4-BE49-F238E27FC236}">
                      <a16:creationId xmlns:a16="http://schemas.microsoft.com/office/drawing/2014/main" id="{12C46405-2A40-46A7-A951-65485874F438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Circle: Hollow 118">
                  <a:extLst>
                    <a:ext uri="{FF2B5EF4-FFF2-40B4-BE49-F238E27FC236}">
                      <a16:creationId xmlns:a16="http://schemas.microsoft.com/office/drawing/2014/main" id="{FFE0A176-F6F5-4CFF-A939-967D814786D6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Circle: Hollow 119">
                  <a:extLst>
                    <a:ext uri="{FF2B5EF4-FFF2-40B4-BE49-F238E27FC236}">
                      <a16:creationId xmlns:a16="http://schemas.microsoft.com/office/drawing/2014/main" id="{0D489BA7-08A5-4AEA-B462-5D8EAEAA08CF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Circle: Hollow 120">
                  <a:extLst>
                    <a:ext uri="{FF2B5EF4-FFF2-40B4-BE49-F238E27FC236}">
                      <a16:creationId xmlns:a16="http://schemas.microsoft.com/office/drawing/2014/main" id="{EBEF8EE1-9F50-40F2-87CC-58BBE3615953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Circle: Hollow 121">
                  <a:extLst>
                    <a:ext uri="{FF2B5EF4-FFF2-40B4-BE49-F238E27FC236}">
                      <a16:creationId xmlns:a16="http://schemas.microsoft.com/office/drawing/2014/main" id="{911114B4-CC24-47CA-BA79-3C7CCBF4E170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Circle: Hollow 122">
                  <a:extLst>
                    <a:ext uri="{FF2B5EF4-FFF2-40B4-BE49-F238E27FC236}">
                      <a16:creationId xmlns:a16="http://schemas.microsoft.com/office/drawing/2014/main" id="{6B614AC3-4A8A-4850-B6D6-486545EB2B6E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71C4489-422C-40BE-9BAF-B3A820C9E205}"/>
              </a:ext>
            </a:extLst>
          </p:cNvPr>
          <p:cNvGrpSpPr/>
          <p:nvPr/>
        </p:nvGrpSpPr>
        <p:grpSpPr>
          <a:xfrm>
            <a:off x="8671515" y="1682715"/>
            <a:ext cx="3512201" cy="4613792"/>
            <a:chOff x="8032381" y="1773515"/>
            <a:chExt cx="3244097" cy="4261598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291CA5D-3EC0-4821-9F33-B0109A722F7B}"/>
                </a:ext>
              </a:extLst>
            </p:cNvPr>
            <p:cNvSpPr/>
            <p:nvPr/>
          </p:nvSpPr>
          <p:spPr>
            <a:xfrm>
              <a:off x="9030440" y="2119355"/>
              <a:ext cx="1262731" cy="2620365"/>
            </a:xfrm>
            <a:custGeom>
              <a:avLst/>
              <a:gdLst>
                <a:gd name="connsiteX0" fmla="*/ 1259229 w 1262731"/>
                <a:gd name="connsiteY0" fmla="*/ 2164250 h 2620365"/>
                <a:gd name="connsiteX1" fmla="*/ 1259358 w 1262731"/>
                <a:gd name="connsiteY1" fmla="*/ 1498989 h 2620365"/>
                <a:gd name="connsiteX2" fmla="*/ 1259401 w 1262731"/>
                <a:gd name="connsiteY2" fmla="*/ 1291558 h 2620365"/>
                <a:gd name="connsiteX3" fmla="*/ 1259229 w 1262731"/>
                <a:gd name="connsiteY3" fmla="*/ 1071512 h 2620365"/>
                <a:gd name="connsiteX4" fmla="*/ 1173983 w 1262731"/>
                <a:gd name="connsiteY4" fmla="*/ 986008 h 2620365"/>
                <a:gd name="connsiteX5" fmla="*/ 760369 w 1262731"/>
                <a:gd name="connsiteY5" fmla="*/ 986267 h 2620365"/>
                <a:gd name="connsiteX6" fmla="*/ 746377 w 1262731"/>
                <a:gd name="connsiteY6" fmla="*/ 972533 h 2620365"/>
                <a:gd name="connsiteX7" fmla="*/ 746377 w 1262731"/>
                <a:gd name="connsiteY7" fmla="*/ 841263 h 2620365"/>
                <a:gd name="connsiteX8" fmla="*/ 761360 w 1262731"/>
                <a:gd name="connsiteY8" fmla="*/ 825850 h 2620365"/>
                <a:gd name="connsiteX9" fmla="*/ 980028 w 1262731"/>
                <a:gd name="connsiteY9" fmla="*/ 826151 h 2620365"/>
                <a:gd name="connsiteX10" fmla="*/ 1010380 w 1262731"/>
                <a:gd name="connsiteY10" fmla="*/ 820425 h 2620365"/>
                <a:gd name="connsiteX11" fmla="*/ 1059031 w 1262731"/>
                <a:gd name="connsiteY11" fmla="*/ 742843 h 2620365"/>
                <a:gd name="connsiteX12" fmla="*/ 1059289 w 1262731"/>
                <a:gd name="connsiteY12" fmla="*/ 572825 h 2620365"/>
                <a:gd name="connsiteX13" fmla="*/ 1058945 w 1262731"/>
                <a:gd name="connsiteY13" fmla="*/ 91316 h 2620365"/>
                <a:gd name="connsiteX14" fmla="*/ 1014600 w 1262731"/>
                <a:gd name="connsiteY14" fmla="*/ 17221 h 2620365"/>
                <a:gd name="connsiteX15" fmla="*/ 966078 w 1262731"/>
                <a:gd name="connsiteY15" fmla="*/ 8180 h 2620365"/>
                <a:gd name="connsiteX16" fmla="*/ 823572 w 1262731"/>
                <a:gd name="connsiteY16" fmla="*/ 8137 h 2620365"/>
                <a:gd name="connsiteX17" fmla="*/ 809321 w 1262731"/>
                <a:gd name="connsiteY17" fmla="*/ 0 h 2620365"/>
                <a:gd name="connsiteX18" fmla="*/ 783532 w 1262731"/>
                <a:gd name="connsiteY18" fmla="*/ 3573 h 2620365"/>
                <a:gd name="connsiteX19" fmla="*/ 476045 w 1262731"/>
                <a:gd name="connsiteY19" fmla="*/ 3617 h 2620365"/>
                <a:gd name="connsiteX20" fmla="*/ 454561 w 1262731"/>
                <a:gd name="connsiteY20" fmla="*/ 7620 h 2620365"/>
                <a:gd name="connsiteX21" fmla="*/ 303444 w 1262731"/>
                <a:gd name="connsiteY21" fmla="*/ 8094 h 2620365"/>
                <a:gd name="connsiteX22" fmla="*/ 240500 w 1262731"/>
                <a:gd name="connsiteY22" fmla="*/ 27554 h 2620365"/>
                <a:gd name="connsiteX23" fmla="*/ 211826 w 1262731"/>
                <a:gd name="connsiteY23" fmla="*/ 95191 h 2620365"/>
                <a:gd name="connsiteX24" fmla="*/ 211654 w 1262731"/>
                <a:gd name="connsiteY24" fmla="*/ 740303 h 2620365"/>
                <a:gd name="connsiteX25" fmla="*/ 297115 w 1262731"/>
                <a:gd name="connsiteY25" fmla="*/ 826668 h 2620365"/>
                <a:gd name="connsiteX26" fmla="*/ 521509 w 1262731"/>
                <a:gd name="connsiteY26" fmla="*/ 828390 h 2620365"/>
                <a:gd name="connsiteX27" fmla="*/ 521595 w 1262731"/>
                <a:gd name="connsiteY27" fmla="*/ 986008 h 2620365"/>
                <a:gd name="connsiteX28" fmla="*/ 85421 w 1262731"/>
                <a:gd name="connsiteY28" fmla="*/ 985836 h 2620365"/>
                <a:gd name="connsiteX29" fmla="*/ 3276 w 1262731"/>
                <a:gd name="connsiteY29" fmla="*/ 1067724 h 2620365"/>
                <a:gd name="connsiteX30" fmla="*/ 1166 w 1262731"/>
                <a:gd name="connsiteY30" fmla="*/ 1496277 h 2620365"/>
                <a:gd name="connsiteX31" fmla="*/ 3663 w 1262731"/>
                <a:gd name="connsiteY31" fmla="*/ 2535112 h 2620365"/>
                <a:gd name="connsiteX32" fmla="*/ 6074 w 1262731"/>
                <a:gd name="connsiteY32" fmla="*/ 2562322 h 2620365"/>
                <a:gd name="connsiteX33" fmla="*/ 83656 w 1262731"/>
                <a:gd name="connsiteY33" fmla="*/ 2619841 h 2620365"/>
                <a:gd name="connsiteX34" fmla="*/ 1170108 w 1262731"/>
                <a:gd name="connsiteY34" fmla="*/ 2620315 h 2620365"/>
                <a:gd name="connsiteX35" fmla="*/ 1259573 w 1262731"/>
                <a:gd name="connsiteY35" fmla="*/ 2530634 h 2620365"/>
                <a:gd name="connsiteX36" fmla="*/ 1259229 w 1262731"/>
                <a:gd name="connsiteY36" fmla="*/ 2164250 h 262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62731" h="2620365">
                  <a:moveTo>
                    <a:pt x="1259229" y="2164250"/>
                  </a:moveTo>
                  <a:cubicBezTo>
                    <a:pt x="1259272" y="1942482"/>
                    <a:pt x="1259315" y="1720757"/>
                    <a:pt x="1259358" y="1498989"/>
                  </a:cubicBezTo>
                  <a:cubicBezTo>
                    <a:pt x="1264352" y="1493952"/>
                    <a:pt x="1263319" y="1296940"/>
                    <a:pt x="1259401" y="1291558"/>
                  </a:cubicBezTo>
                  <a:cubicBezTo>
                    <a:pt x="1259358" y="1218195"/>
                    <a:pt x="1259272" y="1144875"/>
                    <a:pt x="1259229" y="1071512"/>
                  </a:cubicBezTo>
                  <a:cubicBezTo>
                    <a:pt x="1259186" y="1020322"/>
                    <a:pt x="1225001" y="986008"/>
                    <a:pt x="1173983" y="986008"/>
                  </a:cubicBezTo>
                  <a:cubicBezTo>
                    <a:pt x="1036126" y="986008"/>
                    <a:pt x="898226" y="985879"/>
                    <a:pt x="760369" y="986267"/>
                  </a:cubicBezTo>
                  <a:cubicBezTo>
                    <a:pt x="749477" y="986310"/>
                    <a:pt x="746205" y="983727"/>
                    <a:pt x="746377" y="972533"/>
                  </a:cubicBezTo>
                  <a:cubicBezTo>
                    <a:pt x="747066" y="928791"/>
                    <a:pt x="747066" y="885005"/>
                    <a:pt x="746377" y="841263"/>
                  </a:cubicBezTo>
                  <a:cubicBezTo>
                    <a:pt x="746205" y="829466"/>
                    <a:pt x="749046" y="825764"/>
                    <a:pt x="761360" y="825850"/>
                  </a:cubicBezTo>
                  <a:cubicBezTo>
                    <a:pt x="834249" y="826410"/>
                    <a:pt x="907138" y="826065"/>
                    <a:pt x="980028" y="826151"/>
                  </a:cubicBezTo>
                  <a:cubicBezTo>
                    <a:pt x="990576" y="826151"/>
                    <a:pt x="1000650" y="824946"/>
                    <a:pt x="1010380" y="820425"/>
                  </a:cubicBezTo>
                  <a:cubicBezTo>
                    <a:pt x="1043488" y="805098"/>
                    <a:pt x="1058729" y="778362"/>
                    <a:pt x="1059031" y="742843"/>
                  </a:cubicBezTo>
                  <a:cubicBezTo>
                    <a:pt x="1059547" y="686185"/>
                    <a:pt x="1059246" y="629483"/>
                    <a:pt x="1059289" y="572825"/>
                  </a:cubicBezTo>
                  <a:cubicBezTo>
                    <a:pt x="1063810" y="568089"/>
                    <a:pt x="1059677" y="147587"/>
                    <a:pt x="1058945" y="91316"/>
                  </a:cubicBezTo>
                  <a:cubicBezTo>
                    <a:pt x="1058514" y="58553"/>
                    <a:pt x="1044522" y="32850"/>
                    <a:pt x="1014600" y="17221"/>
                  </a:cubicBezTo>
                  <a:cubicBezTo>
                    <a:pt x="999359" y="9256"/>
                    <a:pt x="982654" y="8309"/>
                    <a:pt x="966078" y="8180"/>
                  </a:cubicBezTo>
                  <a:cubicBezTo>
                    <a:pt x="918591" y="7793"/>
                    <a:pt x="871060" y="7965"/>
                    <a:pt x="823572" y="8137"/>
                  </a:cubicBezTo>
                  <a:cubicBezTo>
                    <a:pt x="816898" y="8180"/>
                    <a:pt x="811172" y="7836"/>
                    <a:pt x="809321" y="0"/>
                  </a:cubicBezTo>
                  <a:cubicBezTo>
                    <a:pt x="801012" y="3229"/>
                    <a:pt x="792315" y="3573"/>
                    <a:pt x="783532" y="3573"/>
                  </a:cubicBezTo>
                  <a:cubicBezTo>
                    <a:pt x="681022" y="3530"/>
                    <a:pt x="578512" y="3487"/>
                    <a:pt x="476045" y="3617"/>
                  </a:cubicBezTo>
                  <a:cubicBezTo>
                    <a:pt x="468726" y="3617"/>
                    <a:pt x="460890" y="1937"/>
                    <a:pt x="454561" y="7620"/>
                  </a:cubicBezTo>
                  <a:cubicBezTo>
                    <a:pt x="404189" y="7793"/>
                    <a:pt x="353816" y="7836"/>
                    <a:pt x="303444" y="8094"/>
                  </a:cubicBezTo>
                  <a:cubicBezTo>
                    <a:pt x="280539" y="8223"/>
                    <a:pt x="258841" y="12270"/>
                    <a:pt x="240500" y="27554"/>
                  </a:cubicBezTo>
                  <a:cubicBezTo>
                    <a:pt x="219318" y="45206"/>
                    <a:pt x="211955" y="68756"/>
                    <a:pt x="211826" y="95191"/>
                  </a:cubicBezTo>
                  <a:cubicBezTo>
                    <a:pt x="211568" y="150170"/>
                    <a:pt x="212084" y="684506"/>
                    <a:pt x="211654" y="740303"/>
                  </a:cubicBezTo>
                  <a:cubicBezTo>
                    <a:pt x="211267" y="793431"/>
                    <a:pt x="250359" y="827916"/>
                    <a:pt x="297115" y="826668"/>
                  </a:cubicBezTo>
                  <a:cubicBezTo>
                    <a:pt x="366603" y="824774"/>
                    <a:pt x="516558" y="825333"/>
                    <a:pt x="521509" y="828390"/>
                  </a:cubicBezTo>
                  <a:cubicBezTo>
                    <a:pt x="521509" y="839498"/>
                    <a:pt x="527623" y="980842"/>
                    <a:pt x="521595" y="986008"/>
                  </a:cubicBezTo>
                  <a:cubicBezTo>
                    <a:pt x="376204" y="986008"/>
                    <a:pt x="230813" y="986396"/>
                    <a:pt x="85421" y="985836"/>
                  </a:cubicBezTo>
                  <a:cubicBezTo>
                    <a:pt x="41163" y="985664"/>
                    <a:pt x="2415" y="1021570"/>
                    <a:pt x="3276" y="1067724"/>
                  </a:cubicBezTo>
                  <a:cubicBezTo>
                    <a:pt x="4567" y="1137729"/>
                    <a:pt x="-2752" y="1492359"/>
                    <a:pt x="1166" y="1496277"/>
                  </a:cubicBezTo>
                  <a:cubicBezTo>
                    <a:pt x="5687" y="1500841"/>
                    <a:pt x="3620" y="2194000"/>
                    <a:pt x="3663" y="2535112"/>
                  </a:cubicBezTo>
                  <a:cubicBezTo>
                    <a:pt x="3663" y="2544239"/>
                    <a:pt x="3146" y="2553280"/>
                    <a:pt x="6074" y="2562322"/>
                  </a:cubicBezTo>
                  <a:cubicBezTo>
                    <a:pt x="17225" y="2597195"/>
                    <a:pt x="47104" y="2619712"/>
                    <a:pt x="83656" y="2619841"/>
                  </a:cubicBezTo>
                  <a:cubicBezTo>
                    <a:pt x="134072" y="2620013"/>
                    <a:pt x="1117239" y="2618549"/>
                    <a:pt x="1170108" y="2620315"/>
                  </a:cubicBezTo>
                  <a:cubicBezTo>
                    <a:pt x="1217080" y="2621864"/>
                    <a:pt x="1260176" y="2588283"/>
                    <a:pt x="1259573" y="2530634"/>
                  </a:cubicBezTo>
                  <a:cubicBezTo>
                    <a:pt x="1258368" y="2408492"/>
                    <a:pt x="1259186" y="2286349"/>
                    <a:pt x="1259229" y="2164250"/>
                  </a:cubicBezTo>
                  <a:close/>
                </a:path>
              </a:pathLst>
            </a:custGeom>
            <a:solidFill>
              <a:schemeClr val="accent4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8A526D3-9832-4A0A-871E-A2E8BA2911B3}"/>
                </a:ext>
              </a:extLst>
            </p:cNvPr>
            <p:cNvSpPr/>
            <p:nvPr/>
          </p:nvSpPr>
          <p:spPr>
            <a:xfrm>
              <a:off x="9820172" y="4739325"/>
              <a:ext cx="224781" cy="868889"/>
            </a:xfrm>
            <a:custGeom>
              <a:avLst/>
              <a:gdLst>
                <a:gd name="connsiteX0" fmla="*/ 172 w 224781"/>
                <a:gd name="connsiteY0" fmla="*/ 0 h 868889"/>
                <a:gd name="connsiteX1" fmla="*/ 224437 w 224781"/>
                <a:gd name="connsiteY1" fmla="*/ 0 h 868889"/>
                <a:gd name="connsiteX2" fmla="*/ 224523 w 224781"/>
                <a:gd name="connsiteY2" fmla="*/ 846989 h 868889"/>
                <a:gd name="connsiteX3" fmla="*/ 224782 w 224781"/>
                <a:gd name="connsiteY3" fmla="*/ 868258 h 868889"/>
                <a:gd name="connsiteX4" fmla="*/ 209541 w 224781"/>
                <a:gd name="connsiteY4" fmla="*/ 864469 h 868889"/>
                <a:gd name="connsiteX5" fmla="*/ 36940 w 224781"/>
                <a:gd name="connsiteY5" fmla="*/ 853404 h 868889"/>
                <a:gd name="connsiteX6" fmla="*/ 12873 w 224781"/>
                <a:gd name="connsiteY6" fmla="*/ 863823 h 868889"/>
                <a:gd name="connsiteX7" fmla="*/ 0 w 224781"/>
                <a:gd name="connsiteY7" fmla="*/ 865847 h 868889"/>
                <a:gd name="connsiteX8" fmla="*/ 172 w 224781"/>
                <a:gd name="connsiteY8" fmla="*/ 0 h 8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781" h="868889">
                  <a:moveTo>
                    <a:pt x="172" y="0"/>
                  </a:moveTo>
                  <a:cubicBezTo>
                    <a:pt x="74913" y="0"/>
                    <a:pt x="149697" y="0"/>
                    <a:pt x="224437" y="0"/>
                  </a:cubicBezTo>
                  <a:cubicBezTo>
                    <a:pt x="224480" y="282344"/>
                    <a:pt x="224480" y="564645"/>
                    <a:pt x="224523" y="846989"/>
                  </a:cubicBezTo>
                  <a:cubicBezTo>
                    <a:pt x="224523" y="854093"/>
                    <a:pt x="224696" y="861154"/>
                    <a:pt x="224782" y="868258"/>
                  </a:cubicBezTo>
                  <a:cubicBezTo>
                    <a:pt x="218883" y="870367"/>
                    <a:pt x="214320" y="866707"/>
                    <a:pt x="209541" y="864469"/>
                  </a:cubicBezTo>
                  <a:cubicBezTo>
                    <a:pt x="153485" y="837905"/>
                    <a:pt x="95923" y="834504"/>
                    <a:pt x="36940" y="853404"/>
                  </a:cubicBezTo>
                  <a:cubicBezTo>
                    <a:pt x="28544" y="856073"/>
                    <a:pt x="21053" y="860680"/>
                    <a:pt x="12873" y="863823"/>
                  </a:cubicBezTo>
                  <a:cubicBezTo>
                    <a:pt x="8783" y="865373"/>
                    <a:pt x="4865" y="868817"/>
                    <a:pt x="0" y="865847"/>
                  </a:cubicBezTo>
                  <a:cubicBezTo>
                    <a:pt x="129" y="577217"/>
                    <a:pt x="129" y="28863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BD0F78C-093B-4DC5-93AC-F54835DE3A58}"/>
                </a:ext>
              </a:extLst>
            </p:cNvPr>
            <p:cNvSpPr/>
            <p:nvPr/>
          </p:nvSpPr>
          <p:spPr>
            <a:xfrm>
              <a:off x="9282048" y="4739022"/>
              <a:ext cx="223016" cy="869227"/>
            </a:xfrm>
            <a:custGeom>
              <a:avLst/>
              <a:gdLst>
                <a:gd name="connsiteX0" fmla="*/ 301 w 223016"/>
                <a:gd name="connsiteY0" fmla="*/ 868561 h 869227"/>
                <a:gd name="connsiteX1" fmla="*/ 0 w 223016"/>
                <a:gd name="connsiteY1" fmla="*/ 15415 h 869227"/>
                <a:gd name="connsiteX2" fmla="*/ 15844 w 223016"/>
                <a:gd name="connsiteY2" fmla="*/ 2 h 869227"/>
                <a:gd name="connsiteX3" fmla="*/ 209627 w 223016"/>
                <a:gd name="connsiteY3" fmla="*/ 45 h 869227"/>
                <a:gd name="connsiteX4" fmla="*/ 222629 w 223016"/>
                <a:gd name="connsiteY4" fmla="*/ 13133 h 869227"/>
                <a:gd name="connsiteX5" fmla="*/ 222414 w 223016"/>
                <a:gd name="connsiteY5" fmla="*/ 850048 h 869227"/>
                <a:gd name="connsiteX6" fmla="*/ 223016 w 223016"/>
                <a:gd name="connsiteY6" fmla="*/ 866236 h 869227"/>
                <a:gd name="connsiteX7" fmla="*/ 222844 w 223016"/>
                <a:gd name="connsiteY7" fmla="*/ 868475 h 869227"/>
                <a:gd name="connsiteX8" fmla="*/ 207646 w 223016"/>
                <a:gd name="connsiteY8" fmla="*/ 864944 h 869227"/>
                <a:gd name="connsiteX9" fmla="*/ 13217 w 223016"/>
                <a:gd name="connsiteY9" fmla="*/ 865806 h 869227"/>
                <a:gd name="connsiteX10" fmla="*/ 301 w 223016"/>
                <a:gd name="connsiteY10" fmla="*/ 868561 h 86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016" h="869227">
                  <a:moveTo>
                    <a:pt x="301" y="868561"/>
                  </a:moveTo>
                  <a:cubicBezTo>
                    <a:pt x="344" y="584193"/>
                    <a:pt x="474" y="299783"/>
                    <a:pt x="0" y="15415"/>
                  </a:cubicBezTo>
                  <a:cubicBezTo>
                    <a:pt x="0" y="2241"/>
                    <a:pt x="3703" y="-84"/>
                    <a:pt x="15844" y="2"/>
                  </a:cubicBezTo>
                  <a:cubicBezTo>
                    <a:pt x="80424" y="605"/>
                    <a:pt x="145047" y="519"/>
                    <a:pt x="209627" y="45"/>
                  </a:cubicBezTo>
                  <a:cubicBezTo>
                    <a:pt x="220003" y="-41"/>
                    <a:pt x="222672" y="2757"/>
                    <a:pt x="222629" y="13133"/>
                  </a:cubicBezTo>
                  <a:cubicBezTo>
                    <a:pt x="222328" y="292119"/>
                    <a:pt x="222371" y="571062"/>
                    <a:pt x="222414" y="850048"/>
                  </a:cubicBezTo>
                  <a:cubicBezTo>
                    <a:pt x="222414" y="855430"/>
                    <a:pt x="222801" y="860854"/>
                    <a:pt x="223016" y="866236"/>
                  </a:cubicBezTo>
                  <a:cubicBezTo>
                    <a:pt x="222973" y="866968"/>
                    <a:pt x="222887" y="867743"/>
                    <a:pt x="222844" y="868475"/>
                  </a:cubicBezTo>
                  <a:cubicBezTo>
                    <a:pt x="216946" y="870843"/>
                    <a:pt x="212425" y="867054"/>
                    <a:pt x="207646" y="864944"/>
                  </a:cubicBezTo>
                  <a:cubicBezTo>
                    <a:pt x="142679" y="836185"/>
                    <a:pt x="77927" y="836357"/>
                    <a:pt x="13217" y="865806"/>
                  </a:cubicBezTo>
                  <a:cubicBezTo>
                    <a:pt x="9213" y="867657"/>
                    <a:pt x="5209" y="870369"/>
                    <a:pt x="301" y="86856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904149C-5DBC-46C9-898A-CAF9EAFB9E34}"/>
                </a:ext>
              </a:extLst>
            </p:cNvPr>
            <p:cNvSpPr/>
            <p:nvPr/>
          </p:nvSpPr>
          <p:spPr>
            <a:xfrm>
              <a:off x="8442024" y="3420781"/>
              <a:ext cx="593431" cy="963961"/>
            </a:xfrm>
            <a:custGeom>
              <a:avLst/>
              <a:gdLst>
                <a:gd name="connsiteX0" fmla="*/ 593414 w 593431"/>
                <a:gd name="connsiteY0" fmla="*/ 121 h 963961"/>
                <a:gd name="connsiteX1" fmla="*/ 593371 w 593431"/>
                <a:gd name="connsiteY1" fmla="*/ 188695 h 963961"/>
                <a:gd name="connsiteX2" fmla="*/ 592381 w 593431"/>
                <a:gd name="connsiteY2" fmla="*/ 194851 h 963961"/>
                <a:gd name="connsiteX3" fmla="*/ 465158 w 593431"/>
                <a:gd name="connsiteY3" fmla="*/ 325131 h 963961"/>
                <a:gd name="connsiteX4" fmla="*/ 365016 w 593431"/>
                <a:gd name="connsiteY4" fmla="*/ 576950 h 963961"/>
                <a:gd name="connsiteX5" fmla="*/ 326526 w 593431"/>
                <a:gd name="connsiteY5" fmla="*/ 715108 h 963961"/>
                <a:gd name="connsiteX6" fmla="*/ 109322 w 593431"/>
                <a:gd name="connsiteY6" fmla="*/ 957197 h 963961"/>
                <a:gd name="connsiteX7" fmla="*/ 99936 w 593431"/>
                <a:gd name="connsiteY7" fmla="*/ 963225 h 963961"/>
                <a:gd name="connsiteX8" fmla="*/ 91239 w 593431"/>
                <a:gd name="connsiteY8" fmla="*/ 956207 h 963961"/>
                <a:gd name="connsiteX9" fmla="*/ 82370 w 593431"/>
                <a:gd name="connsiteY9" fmla="*/ 927577 h 963961"/>
                <a:gd name="connsiteX10" fmla="*/ 8318 w 593431"/>
                <a:gd name="connsiteY10" fmla="*/ 819599 h 963961"/>
                <a:gd name="connsiteX11" fmla="*/ 52 w 593431"/>
                <a:gd name="connsiteY11" fmla="*/ 808147 h 963961"/>
                <a:gd name="connsiteX12" fmla="*/ 205331 w 593431"/>
                <a:gd name="connsiteY12" fmla="*/ 523392 h 963961"/>
                <a:gd name="connsiteX13" fmla="*/ 250924 w 593431"/>
                <a:gd name="connsiteY13" fmla="*/ 346959 h 963961"/>
                <a:gd name="connsiteX14" fmla="*/ 414096 w 593431"/>
                <a:gd name="connsiteY14" fmla="*/ 102373 h 963961"/>
                <a:gd name="connsiteX15" fmla="*/ 593414 w 593431"/>
                <a:gd name="connsiteY15" fmla="*/ 121 h 9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3431" h="963961">
                  <a:moveTo>
                    <a:pt x="593414" y="121"/>
                  </a:moveTo>
                  <a:cubicBezTo>
                    <a:pt x="593457" y="62979"/>
                    <a:pt x="593414" y="125837"/>
                    <a:pt x="593371" y="188695"/>
                  </a:cubicBezTo>
                  <a:cubicBezTo>
                    <a:pt x="593371" y="190761"/>
                    <a:pt x="592725" y="192785"/>
                    <a:pt x="592381" y="194851"/>
                  </a:cubicBezTo>
                  <a:cubicBezTo>
                    <a:pt x="539210" y="227744"/>
                    <a:pt x="498266" y="272735"/>
                    <a:pt x="465158" y="325131"/>
                  </a:cubicBezTo>
                  <a:cubicBezTo>
                    <a:pt x="416077" y="402756"/>
                    <a:pt x="387920" y="488820"/>
                    <a:pt x="365016" y="576950"/>
                  </a:cubicBezTo>
                  <a:cubicBezTo>
                    <a:pt x="353004" y="623232"/>
                    <a:pt x="345211" y="670634"/>
                    <a:pt x="326526" y="715108"/>
                  </a:cubicBezTo>
                  <a:cubicBezTo>
                    <a:pt x="282052" y="820977"/>
                    <a:pt x="207010" y="899248"/>
                    <a:pt x="109322" y="957197"/>
                  </a:cubicBezTo>
                  <a:cubicBezTo>
                    <a:pt x="106136" y="959092"/>
                    <a:pt x="103036" y="961201"/>
                    <a:pt x="99936" y="963225"/>
                  </a:cubicBezTo>
                  <a:cubicBezTo>
                    <a:pt x="92875" y="966066"/>
                    <a:pt x="92660" y="960039"/>
                    <a:pt x="91239" y="956207"/>
                  </a:cubicBezTo>
                  <a:cubicBezTo>
                    <a:pt x="87752" y="946865"/>
                    <a:pt x="85685" y="937049"/>
                    <a:pt x="82370" y="927577"/>
                  </a:cubicBezTo>
                  <a:cubicBezTo>
                    <a:pt x="67431" y="884825"/>
                    <a:pt x="41340" y="849865"/>
                    <a:pt x="8318" y="819599"/>
                  </a:cubicBezTo>
                  <a:cubicBezTo>
                    <a:pt x="4917" y="816499"/>
                    <a:pt x="-594" y="814389"/>
                    <a:pt x="52" y="808147"/>
                  </a:cubicBezTo>
                  <a:cubicBezTo>
                    <a:pt x="108030" y="741758"/>
                    <a:pt x="170543" y="642693"/>
                    <a:pt x="205331" y="523392"/>
                  </a:cubicBezTo>
                  <a:cubicBezTo>
                    <a:pt x="222380" y="465054"/>
                    <a:pt x="235382" y="405684"/>
                    <a:pt x="250924" y="346959"/>
                  </a:cubicBezTo>
                  <a:cubicBezTo>
                    <a:pt x="277445" y="246645"/>
                    <a:pt x="338624" y="169708"/>
                    <a:pt x="414096" y="102373"/>
                  </a:cubicBezTo>
                  <a:cubicBezTo>
                    <a:pt x="466406" y="55703"/>
                    <a:pt x="593414" y="-3022"/>
                    <a:pt x="593414" y="12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C1FEC4E-2C50-4D45-BBAB-256B20C1B075}"/>
                </a:ext>
              </a:extLst>
            </p:cNvPr>
            <p:cNvSpPr/>
            <p:nvPr/>
          </p:nvSpPr>
          <p:spPr>
            <a:xfrm>
              <a:off x="10292597" y="3410913"/>
              <a:ext cx="576395" cy="965590"/>
            </a:xfrm>
            <a:custGeom>
              <a:avLst/>
              <a:gdLst>
                <a:gd name="connsiteX0" fmla="*/ 0 w 576395"/>
                <a:gd name="connsiteY0" fmla="*/ 207431 h 965590"/>
                <a:gd name="connsiteX1" fmla="*/ 43 w 576395"/>
                <a:gd name="connsiteY1" fmla="*/ 0 h 965590"/>
                <a:gd name="connsiteX2" fmla="*/ 283980 w 576395"/>
                <a:gd name="connsiteY2" fmla="*/ 246868 h 965590"/>
                <a:gd name="connsiteX3" fmla="*/ 334611 w 576395"/>
                <a:gd name="connsiteY3" fmla="*/ 381840 h 965590"/>
                <a:gd name="connsiteX4" fmla="*/ 387911 w 576395"/>
                <a:gd name="connsiteY4" fmla="*/ 573988 h 965590"/>
                <a:gd name="connsiteX5" fmla="*/ 564387 w 576395"/>
                <a:gd name="connsiteY5" fmla="*/ 801740 h 965590"/>
                <a:gd name="connsiteX6" fmla="*/ 575064 w 576395"/>
                <a:gd name="connsiteY6" fmla="*/ 807983 h 965590"/>
                <a:gd name="connsiteX7" fmla="*/ 570371 w 576395"/>
                <a:gd name="connsiteY7" fmla="*/ 820296 h 965590"/>
                <a:gd name="connsiteX8" fmla="*/ 486460 w 576395"/>
                <a:gd name="connsiteY8" fmla="*/ 955742 h 965590"/>
                <a:gd name="connsiteX9" fmla="*/ 477720 w 576395"/>
                <a:gd name="connsiteY9" fmla="*/ 965558 h 965590"/>
                <a:gd name="connsiteX10" fmla="*/ 365351 w 576395"/>
                <a:gd name="connsiteY10" fmla="*/ 882896 h 965590"/>
                <a:gd name="connsiteX11" fmla="*/ 222328 w 576395"/>
                <a:gd name="connsiteY11" fmla="*/ 623757 h 965590"/>
                <a:gd name="connsiteX12" fmla="*/ 134843 w 576395"/>
                <a:gd name="connsiteY12" fmla="*/ 367030 h 965590"/>
                <a:gd name="connsiteX13" fmla="*/ 16231 w 576395"/>
                <a:gd name="connsiteY13" fmla="*/ 219013 h 965590"/>
                <a:gd name="connsiteX14" fmla="*/ 0 w 576395"/>
                <a:gd name="connsiteY14" fmla="*/ 207431 h 96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6395" h="965590">
                  <a:moveTo>
                    <a:pt x="0" y="207431"/>
                  </a:moveTo>
                  <a:cubicBezTo>
                    <a:pt x="0" y="138288"/>
                    <a:pt x="43" y="69144"/>
                    <a:pt x="43" y="0"/>
                  </a:cubicBezTo>
                  <a:cubicBezTo>
                    <a:pt x="119129" y="54118"/>
                    <a:pt x="214621" y="135618"/>
                    <a:pt x="283980" y="246868"/>
                  </a:cubicBezTo>
                  <a:cubicBezTo>
                    <a:pt x="309812" y="288286"/>
                    <a:pt x="322599" y="335041"/>
                    <a:pt x="334611" y="381840"/>
                  </a:cubicBezTo>
                  <a:cubicBezTo>
                    <a:pt x="351101" y="446248"/>
                    <a:pt x="364705" y="511431"/>
                    <a:pt x="387911" y="573988"/>
                  </a:cubicBezTo>
                  <a:cubicBezTo>
                    <a:pt x="422914" y="668404"/>
                    <a:pt x="479443" y="746072"/>
                    <a:pt x="564387" y="801740"/>
                  </a:cubicBezTo>
                  <a:cubicBezTo>
                    <a:pt x="567831" y="803979"/>
                    <a:pt x="571491" y="805916"/>
                    <a:pt x="575064" y="807983"/>
                  </a:cubicBezTo>
                  <a:cubicBezTo>
                    <a:pt x="578767" y="814053"/>
                    <a:pt x="573945" y="817282"/>
                    <a:pt x="570371" y="820296"/>
                  </a:cubicBezTo>
                  <a:cubicBezTo>
                    <a:pt x="527619" y="856289"/>
                    <a:pt x="500883" y="902183"/>
                    <a:pt x="486460" y="955742"/>
                  </a:cubicBezTo>
                  <a:cubicBezTo>
                    <a:pt x="485255" y="960263"/>
                    <a:pt x="484824" y="966075"/>
                    <a:pt x="477720" y="965558"/>
                  </a:cubicBezTo>
                  <a:cubicBezTo>
                    <a:pt x="437595" y="941620"/>
                    <a:pt x="399363" y="915186"/>
                    <a:pt x="365351" y="882896"/>
                  </a:cubicBezTo>
                  <a:cubicBezTo>
                    <a:pt x="290266" y="811642"/>
                    <a:pt x="243811" y="725105"/>
                    <a:pt x="222328" y="623757"/>
                  </a:cubicBezTo>
                  <a:cubicBezTo>
                    <a:pt x="203513" y="534852"/>
                    <a:pt x="177294" y="448013"/>
                    <a:pt x="134843" y="367030"/>
                  </a:cubicBezTo>
                  <a:cubicBezTo>
                    <a:pt x="104964" y="310027"/>
                    <a:pt x="67077" y="259224"/>
                    <a:pt x="16231" y="219013"/>
                  </a:cubicBezTo>
                  <a:cubicBezTo>
                    <a:pt x="10979" y="214879"/>
                    <a:pt x="5382" y="211263"/>
                    <a:pt x="0" y="207431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0E39024-E639-453A-9B61-AC542BE55CCC}"/>
                </a:ext>
              </a:extLst>
            </p:cNvPr>
            <p:cNvSpPr/>
            <p:nvPr/>
          </p:nvSpPr>
          <p:spPr>
            <a:xfrm>
              <a:off x="8032381" y="4176228"/>
              <a:ext cx="509536" cy="517659"/>
            </a:xfrm>
            <a:custGeom>
              <a:avLst/>
              <a:gdLst>
                <a:gd name="connsiteX0" fmla="*/ 409653 w 509536"/>
                <a:gd name="connsiteY0" fmla="*/ 52699 h 517659"/>
                <a:gd name="connsiteX1" fmla="*/ 504026 w 509536"/>
                <a:gd name="connsiteY1" fmla="*/ 201492 h 517659"/>
                <a:gd name="connsiteX2" fmla="*/ 509537 w 509536"/>
                <a:gd name="connsiteY2" fmla="*/ 207778 h 517659"/>
                <a:gd name="connsiteX3" fmla="*/ 506179 w 509536"/>
                <a:gd name="connsiteY3" fmla="*/ 227152 h 517659"/>
                <a:gd name="connsiteX4" fmla="*/ 506394 w 509536"/>
                <a:gd name="connsiteY4" fmla="*/ 290440 h 517659"/>
                <a:gd name="connsiteX5" fmla="*/ 494425 w 509536"/>
                <a:gd name="connsiteY5" fmla="*/ 348175 h 517659"/>
                <a:gd name="connsiteX6" fmla="*/ 454385 w 509536"/>
                <a:gd name="connsiteY6" fmla="*/ 420892 h 517659"/>
                <a:gd name="connsiteX7" fmla="*/ 301417 w 509536"/>
                <a:gd name="connsiteY7" fmla="*/ 514533 h 517659"/>
                <a:gd name="connsiteX8" fmla="*/ 224997 w 509536"/>
                <a:gd name="connsiteY8" fmla="*/ 516040 h 517659"/>
                <a:gd name="connsiteX9" fmla="*/ 337495 w 509536"/>
                <a:gd name="connsiteY9" fmla="*/ 376203 h 517659"/>
                <a:gd name="connsiteX10" fmla="*/ 292246 w 509536"/>
                <a:gd name="connsiteY10" fmla="*/ 201018 h 517659"/>
                <a:gd name="connsiteX11" fmla="*/ 201920 w 509536"/>
                <a:gd name="connsiteY11" fmla="*/ 142983 h 517659"/>
                <a:gd name="connsiteX12" fmla="*/ 97042 w 509536"/>
                <a:gd name="connsiteY12" fmla="*/ 138720 h 517659"/>
                <a:gd name="connsiteX13" fmla="*/ 0 w 509536"/>
                <a:gd name="connsiteY13" fmla="*/ 189308 h 517659"/>
                <a:gd name="connsiteX14" fmla="*/ 41719 w 509536"/>
                <a:gd name="connsiteY14" fmla="*/ 102082 h 517659"/>
                <a:gd name="connsiteX15" fmla="*/ 107590 w 509536"/>
                <a:gd name="connsiteY15" fmla="*/ 41376 h 517659"/>
                <a:gd name="connsiteX16" fmla="*/ 212598 w 509536"/>
                <a:gd name="connsiteY16" fmla="*/ 2671 h 517659"/>
                <a:gd name="connsiteX17" fmla="*/ 273088 w 509536"/>
                <a:gd name="connsiteY17" fmla="*/ 648 h 517659"/>
                <a:gd name="connsiteX18" fmla="*/ 391571 w 509536"/>
                <a:gd name="connsiteY18" fmla="*/ 41979 h 517659"/>
                <a:gd name="connsiteX19" fmla="*/ 409653 w 509536"/>
                <a:gd name="connsiteY19" fmla="*/ 52699 h 51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9536" h="517659">
                  <a:moveTo>
                    <a:pt x="409653" y="52699"/>
                  </a:moveTo>
                  <a:cubicBezTo>
                    <a:pt x="457356" y="91964"/>
                    <a:pt x="489732" y="141002"/>
                    <a:pt x="504026" y="201492"/>
                  </a:cubicBezTo>
                  <a:cubicBezTo>
                    <a:pt x="504801" y="204721"/>
                    <a:pt x="504543" y="208423"/>
                    <a:pt x="509537" y="207778"/>
                  </a:cubicBezTo>
                  <a:cubicBezTo>
                    <a:pt x="502864" y="213159"/>
                    <a:pt x="505102" y="222416"/>
                    <a:pt x="506179" y="227152"/>
                  </a:cubicBezTo>
                  <a:cubicBezTo>
                    <a:pt x="510871" y="248549"/>
                    <a:pt x="508504" y="269000"/>
                    <a:pt x="506394" y="290440"/>
                  </a:cubicBezTo>
                  <a:cubicBezTo>
                    <a:pt x="504456" y="310460"/>
                    <a:pt x="500969" y="329619"/>
                    <a:pt x="494425" y="348175"/>
                  </a:cubicBezTo>
                  <a:cubicBezTo>
                    <a:pt x="485169" y="374523"/>
                    <a:pt x="472855" y="400097"/>
                    <a:pt x="454385" y="420892"/>
                  </a:cubicBezTo>
                  <a:cubicBezTo>
                    <a:pt x="413097" y="467346"/>
                    <a:pt x="364404" y="502822"/>
                    <a:pt x="301417" y="514533"/>
                  </a:cubicBezTo>
                  <a:cubicBezTo>
                    <a:pt x="276231" y="519226"/>
                    <a:pt x="251087" y="517676"/>
                    <a:pt x="224997" y="516040"/>
                  </a:cubicBezTo>
                  <a:cubicBezTo>
                    <a:pt x="285918" y="487539"/>
                    <a:pt x="321394" y="437597"/>
                    <a:pt x="337495" y="376203"/>
                  </a:cubicBezTo>
                  <a:cubicBezTo>
                    <a:pt x="354502" y="311364"/>
                    <a:pt x="332415" y="251994"/>
                    <a:pt x="292246" y="201018"/>
                  </a:cubicBezTo>
                  <a:cubicBezTo>
                    <a:pt x="269686" y="172345"/>
                    <a:pt x="237396" y="153961"/>
                    <a:pt x="201920" y="142983"/>
                  </a:cubicBezTo>
                  <a:cubicBezTo>
                    <a:pt x="167392" y="132305"/>
                    <a:pt x="132604" y="129248"/>
                    <a:pt x="97042" y="138720"/>
                  </a:cubicBezTo>
                  <a:cubicBezTo>
                    <a:pt x="62470" y="147890"/>
                    <a:pt x="36595" y="160764"/>
                    <a:pt x="0" y="189308"/>
                  </a:cubicBezTo>
                  <a:cubicBezTo>
                    <a:pt x="7793" y="156372"/>
                    <a:pt x="22216" y="127871"/>
                    <a:pt x="41719" y="102082"/>
                  </a:cubicBezTo>
                  <a:cubicBezTo>
                    <a:pt x="59973" y="78015"/>
                    <a:pt x="81715" y="57177"/>
                    <a:pt x="107590" y="41376"/>
                  </a:cubicBezTo>
                  <a:cubicBezTo>
                    <a:pt x="139967" y="21615"/>
                    <a:pt x="173893" y="7149"/>
                    <a:pt x="212598" y="2671"/>
                  </a:cubicBezTo>
                  <a:cubicBezTo>
                    <a:pt x="232962" y="347"/>
                    <a:pt x="253240" y="-816"/>
                    <a:pt x="273088" y="648"/>
                  </a:cubicBezTo>
                  <a:cubicBezTo>
                    <a:pt x="315883" y="3791"/>
                    <a:pt x="355793" y="17439"/>
                    <a:pt x="391571" y="41979"/>
                  </a:cubicBezTo>
                  <a:cubicBezTo>
                    <a:pt x="397340" y="45940"/>
                    <a:pt x="403625" y="49126"/>
                    <a:pt x="409653" y="5269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28A281E-19F5-4374-83CF-9B394882CD0B}"/>
                </a:ext>
              </a:extLst>
            </p:cNvPr>
            <p:cNvSpPr/>
            <p:nvPr/>
          </p:nvSpPr>
          <p:spPr>
            <a:xfrm>
              <a:off x="10770274" y="4169137"/>
              <a:ext cx="506204" cy="517534"/>
            </a:xfrm>
            <a:custGeom>
              <a:avLst/>
              <a:gdLst>
                <a:gd name="connsiteX0" fmla="*/ 0 w 506204"/>
                <a:gd name="connsiteY0" fmla="*/ 207335 h 517534"/>
                <a:gd name="connsiteX1" fmla="*/ 5123 w 506204"/>
                <a:gd name="connsiteY1" fmla="*/ 199930 h 517534"/>
                <a:gd name="connsiteX2" fmla="*/ 91876 w 506204"/>
                <a:gd name="connsiteY2" fmla="*/ 58370 h 517534"/>
                <a:gd name="connsiteX3" fmla="*/ 97387 w 506204"/>
                <a:gd name="connsiteY3" fmla="*/ 49802 h 517534"/>
                <a:gd name="connsiteX4" fmla="*/ 110776 w 506204"/>
                <a:gd name="connsiteY4" fmla="*/ 45971 h 517534"/>
                <a:gd name="connsiteX5" fmla="*/ 226245 w 506204"/>
                <a:gd name="connsiteY5" fmla="*/ 937 h 517534"/>
                <a:gd name="connsiteX6" fmla="*/ 277781 w 506204"/>
                <a:gd name="connsiteY6" fmla="*/ 636 h 517534"/>
                <a:gd name="connsiteX7" fmla="*/ 355234 w 506204"/>
                <a:gd name="connsiteY7" fmla="*/ 17168 h 517534"/>
                <a:gd name="connsiteX8" fmla="*/ 425970 w 506204"/>
                <a:gd name="connsiteY8" fmla="*/ 59748 h 517534"/>
                <a:gd name="connsiteX9" fmla="*/ 502089 w 506204"/>
                <a:gd name="connsiteY9" fmla="*/ 166090 h 517534"/>
                <a:gd name="connsiteX10" fmla="*/ 503036 w 506204"/>
                <a:gd name="connsiteY10" fmla="*/ 168372 h 517534"/>
                <a:gd name="connsiteX11" fmla="*/ 504930 w 506204"/>
                <a:gd name="connsiteY11" fmla="*/ 183699 h 517534"/>
                <a:gd name="connsiteX12" fmla="*/ 490852 w 506204"/>
                <a:gd name="connsiteY12" fmla="*/ 176767 h 517534"/>
                <a:gd name="connsiteX13" fmla="*/ 387567 w 506204"/>
                <a:gd name="connsiteY13" fmla="*/ 134359 h 517534"/>
                <a:gd name="connsiteX14" fmla="*/ 248289 w 506204"/>
                <a:gd name="connsiteY14" fmla="*/ 173021 h 517534"/>
                <a:gd name="connsiteX15" fmla="*/ 169932 w 506204"/>
                <a:gd name="connsiteY15" fmla="*/ 301837 h 517534"/>
                <a:gd name="connsiteX16" fmla="*/ 211607 w 506204"/>
                <a:gd name="connsiteY16" fmla="*/ 455710 h 517534"/>
                <a:gd name="connsiteX17" fmla="*/ 282818 w 506204"/>
                <a:gd name="connsiteY17" fmla="*/ 512885 h 517534"/>
                <a:gd name="connsiteX18" fmla="*/ 287597 w 506204"/>
                <a:gd name="connsiteY18" fmla="*/ 517534 h 517534"/>
                <a:gd name="connsiteX19" fmla="*/ 220562 w 506204"/>
                <a:gd name="connsiteY19" fmla="*/ 515468 h 517534"/>
                <a:gd name="connsiteX20" fmla="*/ 113790 w 506204"/>
                <a:gd name="connsiteY20" fmla="*/ 474352 h 517534"/>
                <a:gd name="connsiteX21" fmla="*/ 83050 w 506204"/>
                <a:gd name="connsiteY21" fmla="*/ 448089 h 517534"/>
                <a:gd name="connsiteX22" fmla="*/ 38361 w 506204"/>
                <a:gd name="connsiteY22" fmla="*/ 397028 h 517534"/>
                <a:gd name="connsiteX23" fmla="*/ 2411 w 506204"/>
                <a:gd name="connsiteY23" fmla="*/ 295809 h 517534"/>
                <a:gd name="connsiteX24" fmla="*/ 2411 w 506204"/>
                <a:gd name="connsiteY24" fmla="*/ 222016 h 517534"/>
                <a:gd name="connsiteX25" fmla="*/ 0 w 506204"/>
                <a:gd name="connsiteY25" fmla="*/ 207335 h 51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6204" h="517534">
                  <a:moveTo>
                    <a:pt x="0" y="207335"/>
                  </a:moveTo>
                  <a:cubicBezTo>
                    <a:pt x="4477" y="206775"/>
                    <a:pt x="4348" y="203116"/>
                    <a:pt x="5123" y="199930"/>
                  </a:cubicBezTo>
                  <a:cubicBezTo>
                    <a:pt x="18599" y="143271"/>
                    <a:pt x="47488" y="96085"/>
                    <a:pt x="91876" y="58370"/>
                  </a:cubicBezTo>
                  <a:cubicBezTo>
                    <a:pt x="94459" y="56175"/>
                    <a:pt x="98980" y="54840"/>
                    <a:pt x="97387" y="49802"/>
                  </a:cubicBezTo>
                  <a:cubicBezTo>
                    <a:pt x="103027" y="52816"/>
                    <a:pt x="107633" y="48468"/>
                    <a:pt x="110776" y="45971"/>
                  </a:cubicBezTo>
                  <a:cubicBezTo>
                    <a:pt x="144660" y="18933"/>
                    <a:pt x="184355" y="5587"/>
                    <a:pt x="226245" y="937"/>
                  </a:cubicBezTo>
                  <a:cubicBezTo>
                    <a:pt x="242692" y="-871"/>
                    <a:pt x="260688" y="463"/>
                    <a:pt x="277781" y="636"/>
                  </a:cubicBezTo>
                  <a:cubicBezTo>
                    <a:pt x="305292" y="894"/>
                    <a:pt x="330435" y="7653"/>
                    <a:pt x="355234" y="17168"/>
                  </a:cubicBezTo>
                  <a:cubicBezTo>
                    <a:pt x="381238" y="27113"/>
                    <a:pt x="404099" y="42096"/>
                    <a:pt x="425970" y="59748"/>
                  </a:cubicBezTo>
                  <a:cubicBezTo>
                    <a:pt x="461532" y="88421"/>
                    <a:pt x="486245" y="123811"/>
                    <a:pt x="502089" y="166090"/>
                  </a:cubicBezTo>
                  <a:cubicBezTo>
                    <a:pt x="502390" y="166865"/>
                    <a:pt x="502950" y="167597"/>
                    <a:pt x="503036" y="168372"/>
                  </a:cubicBezTo>
                  <a:cubicBezTo>
                    <a:pt x="503596" y="173667"/>
                    <a:pt x="508461" y="181072"/>
                    <a:pt x="504930" y="183699"/>
                  </a:cubicBezTo>
                  <a:cubicBezTo>
                    <a:pt x="499075" y="188047"/>
                    <a:pt x="495200" y="180168"/>
                    <a:pt x="490852" y="176767"/>
                  </a:cubicBezTo>
                  <a:cubicBezTo>
                    <a:pt x="460413" y="152915"/>
                    <a:pt x="426272" y="139267"/>
                    <a:pt x="387567" y="134359"/>
                  </a:cubicBezTo>
                  <a:cubicBezTo>
                    <a:pt x="335214" y="127729"/>
                    <a:pt x="289448" y="142540"/>
                    <a:pt x="248289" y="173021"/>
                  </a:cubicBezTo>
                  <a:cubicBezTo>
                    <a:pt x="204977" y="205096"/>
                    <a:pt x="179705" y="248838"/>
                    <a:pt x="169932" y="301837"/>
                  </a:cubicBezTo>
                  <a:cubicBezTo>
                    <a:pt x="159211" y="359873"/>
                    <a:pt x="176820" y="409987"/>
                    <a:pt x="211607" y="455710"/>
                  </a:cubicBezTo>
                  <a:cubicBezTo>
                    <a:pt x="230637" y="480767"/>
                    <a:pt x="254532" y="499452"/>
                    <a:pt x="282818" y="512885"/>
                  </a:cubicBezTo>
                  <a:cubicBezTo>
                    <a:pt x="284583" y="513703"/>
                    <a:pt x="286176" y="514865"/>
                    <a:pt x="287597" y="517534"/>
                  </a:cubicBezTo>
                  <a:cubicBezTo>
                    <a:pt x="265381" y="510388"/>
                    <a:pt x="243381" y="519127"/>
                    <a:pt x="220562" y="515468"/>
                  </a:cubicBezTo>
                  <a:cubicBezTo>
                    <a:pt x="181513" y="509225"/>
                    <a:pt x="146468" y="495448"/>
                    <a:pt x="113790" y="474352"/>
                  </a:cubicBezTo>
                  <a:cubicBezTo>
                    <a:pt x="102424" y="466990"/>
                    <a:pt x="93469" y="456399"/>
                    <a:pt x="83050" y="448089"/>
                  </a:cubicBezTo>
                  <a:cubicBezTo>
                    <a:pt x="64838" y="433537"/>
                    <a:pt x="50243" y="416445"/>
                    <a:pt x="38361" y="397028"/>
                  </a:cubicBezTo>
                  <a:cubicBezTo>
                    <a:pt x="19331" y="365943"/>
                    <a:pt x="5898" y="332577"/>
                    <a:pt x="2411" y="295809"/>
                  </a:cubicBezTo>
                  <a:cubicBezTo>
                    <a:pt x="86" y="271226"/>
                    <a:pt x="861" y="246643"/>
                    <a:pt x="2411" y="222016"/>
                  </a:cubicBezTo>
                  <a:cubicBezTo>
                    <a:pt x="2755" y="216850"/>
                    <a:pt x="2928" y="211812"/>
                    <a:pt x="0" y="2073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F860A74-69A6-4E59-86B9-E3A19121E27D}"/>
                </a:ext>
              </a:extLst>
            </p:cNvPr>
            <p:cNvSpPr/>
            <p:nvPr/>
          </p:nvSpPr>
          <p:spPr>
            <a:xfrm>
              <a:off x="9702455" y="5577261"/>
              <a:ext cx="456249" cy="456251"/>
            </a:xfrm>
            <a:custGeom>
              <a:avLst/>
              <a:gdLst>
                <a:gd name="connsiteX0" fmla="*/ 117803 w 456249"/>
                <a:gd name="connsiteY0" fmla="*/ 27868 h 456251"/>
                <a:gd name="connsiteX1" fmla="*/ 218505 w 456249"/>
                <a:gd name="connsiteY1" fmla="*/ 142 h 456251"/>
                <a:gd name="connsiteX2" fmla="*/ 342542 w 456249"/>
                <a:gd name="connsiteY2" fmla="*/ 30322 h 456251"/>
                <a:gd name="connsiteX3" fmla="*/ 456246 w 456249"/>
                <a:gd name="connsiteY3" fmla="*/ 232673 h 456251"/>
                <a:gd name="connsiteX4" fmla="*/ 249030 w 456249"/>
                <a:gd name="connsiteY4" fmla="*/ 455603 h 456251"/>
                <a:gd name="connsiteX5" fmla="*/ 2894 w 456249"/>
                <a:gd name="connsiteY5" fmla="*/ 265393 h 456251"/>
                <a:gd name="connsiteX6" fmla="*/ 111561 w 456249"/>
                <a:gd name="connsiteY6" fmla="*/ 31958 h 456251"/>
                <a:gd name="connsiteX7" fmla="*/ 117803 w 456249"/>
                <a:gd name="connsiteY7" fmla="*/ 27868 h 4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249" h="456251">
                  <a:moveTo>
                    <a:pt x="117803" y="27868"/>
                  </a:moveTo>
                  <a:cubicBezTo>
                    <a:pt x="149534" y="11895"/>
                    <a:pt x="182556" y="1347"/>
                    <a:pt x="218505" y="142"/>
                  </a:cubicBezTo>
                  <a:cubicBezTo>
                    <a:pt x="262807" y="-1365"/>
                    <a:pt x="303880" y="9183"/>
                    <a:pt x="342542" y="30322"/>
                  </a:cubicBezTo>
                  <a:cubicBezTo>
                    <a:pt x="417326" y="77035"/>
                    <a:pt x="456677" y="144198"/>
                    <a:pt x="456246" y="232673"/>
                  </a:cubicBezTo>
                  <a:cubicBezTo>
                    <a:pt x="455686" y="347711"/>
                    <a:pt x="362260" y="447380"/>
                    <a:pt x="249030" y="455603"/>
                  </a:cubicBezTo>
                  <a:cubicBezTo>
                    <a:pt x="127447" y="464429"/>
                    <a:pt x="21105" y="382283"/>
                    <a:pt x="2894" y="265393"/>
                  </a:cubicBezTo>
                  <a:cubicBezTo>
                    <a:pt x="-11787" y="171365"/>
                    <a:pt x="30147" y="81254"/>
                    <a:pt x="111561" y="31958"/>
                  </a:cubicBezTo>
                  <a:cubicBezTo>
                    <a:pt x="113627" y="30624"/>
                    <a:pt x="115694" y="29203"/>
                    <a:pt x="117803" y="27868"/>
                  </a:cubicBezTo>
                  <a:close/>
                </a:path>
              </a:pathLst>
            </a:custGeom>
            <a:solidFill>
              <a:schemeClr val="tx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D318E31-A139-458A-A6D8-047A2838F458}"/>
                </a:ext>
              </a:extLst>
            </p:cNvPr>
            <p:cNvSpPr/>
            <p:nvPr/>
          </p:nvSpPr>
          <p:spPr>
            <a:xfrm>
              <a:off x="9165129" y="5578768"/>
              <a:ext cx="456652" cy="456345"/>
            </a:xfrm>
            <a:custGeom>
              <a:avLst/>
              <a:gdLst>
                <a:gd name="connsiteX0" fmla="*/ 117221 w 456652"/>
                <a:gd name="connsiteY0" fmla="*/ 28815 h 456345"/>
                <a:gd name="connsiteX1" fmla="*/ 339850 w 456652"/>
                <a:gd name="connsiteY1" fmla="*/ 28729 h 456345"/>
                <a:gd name="connsiteX2" fmla="*/ 450411 w 456652"/>
                <a:gd name="connsiteY2" fmla="*/ 176488 h 456345"/>
                <a:gd name="connsiteX3" fmla="*/ 258091 w 456652"/>
                <a:gd name="connsiteY3" fmla="*/ 454527 h 456345"/>
                <a:gd name="connsiteX4" fmla="*/ 245 w 456652"/>
                <a:gd name="connsiteY4" fmla="*/ 218637 h 456345"/>
                <a:gd name="connsiteX5" fmla="*/ 99569 w 456652"/>
                <a:gd name="connsiteY5" fmla="*/ 39707 h 456345"/>
                <a:gd name="connsiteX6" fmla="*/ 117221 w 456652"/>
                <a:gd name="connsiteY6" fmla="*/ 28815 h 45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652" h="456345">
                  <a:moveTo>
                    <a:pt x="117221" y="28815"/>
                  </a:moveTo>
                  <a:cubicBezTo>
                    <a:pt x="191402" y="-10106"/>
                    <a:pt x="265626" y="-9072"/>
                    <a:pt x="339850" y="28729"/>
                  </a:cubicBezTo>
                  <a:cubicBezTo>
                    <a:pt x="396809" y="62913"/>
                    <a:pt x="434610" y="111391"/>
                    <a:pt x="450411" y="176488"/>
                  </a:cubicBezTo>
                  <a:cubicBezTo>
                    <a:pt x="481883" y="306337"/>
                    <a:pt x="390739" y="438166"/>
                    <a:pt x="258091" y="454527"/>
                  </a:cubicBezTo>
                  <a:cubicBezTo>
                    <a:pt x="116144" y="472049"/>
                    <a:pt x="-6213" y="360713"/>
                    <a:pt x="245" y="218637"/>
                  </a:cubicBezTo>
                  <a:cubicBezTo>
                    <a:pt x="3689" y="143121"/>
                    <a:pt x="37916" y="83492"/>
                    <a:pt x="99569" y="39707"/>
                  </a:cubicBezTo>
                  <a:cubicBezTo>
                    <a:pt x="104606" y="36134"/>
                    <a:pt x="116532" y="29245"/>
                    <a:pt x="117221" y="28815"/>
                  </a:cubicBezTo>
                  <a:close/>
                </a:path>
              </a:pathLst>
            </a:custGeom>
            <a:solidFill>
              <a:schemeClr val="tx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82EA7D5-F219-40A5-BC14-FD9AC99548EE}"/>
                </a:ext>
              </a:extLst>
            </p:cNvPr>
            <p:cNvSpPr/>
            <p:nvPr/>
          </p:nvSpPr>
          <p:spPr>
            <a:xfrm>
              <a:off x="10092485" y="2379445"/>
              <a:ext cx="162356" cy="312762"/>
            </a:xfrm>
            <a:custGeom>
              <a:avLst/>
              <a:gdLst>
                <a:gd name="connsiteX0" fmla="*/ 43 w 162356"/>
                <a:gd name="connsiteY0" fmla="*/ 312736 h 312762"/>
                <a:gd name="connsiteX1" fmla="*/ 0 w 162356"/>
                <a:gd name="connsiteY1" fmla="*/ 39 h 312762"/>
                <a:gd name="connsiteX2" fmla="*/ 69144 w 162356"/>
                <a:gd name="connsiteY2" fmla="*/ 44772 h 312762"/>
                <a:gd name="connsiteX3" fmla="*/ 79304 w 162356"/>
                <a:gd name="connsiteY3" fmla="*/ 49981 h 312762"/>
                <a:gd name="connsiteX4" fmla="*/ 162225 w 162356"/>
                <a:gd name="connsiteY4" fmla="*/ 119943 h 312762"/>
                <a:gd name="connsiteX5" fmla="*/ 162225 w 162356"/>
                <a:gd name="connsiteY5" fmla="*/ 196104 h 312762"/>
                <a:gd name="connsiteX6" fmla="*/ 78874 w 162356"/>
                <a:gd name="connsiteY6" fmla="*/ 264559 h 312762"/>
                <a:gd name="connsiteX7" fmla="*/ 68541 w 162356"/>
                <a:gd name="connsiteY7" fmla="*/ 268951 h 312762"/>
                <a:gd name="connsiteX8" fmla="*/ 43 w 162356"/>
                <a:gd name="connsiteY8" fmla="*/ 312736 h 31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356" h="312762">
                  <a:moveTo>
                    <a:pt x="43" y="312736"/>
                  </a:moveTo>
                  <a:cubicBezTo>
                    <a:pt x="43" y="208504"/>
                    <a:pt x="43" y="104271"/>
                    <a:pt x="0" y="39"/>
                  </a:cubicBezTo>
                  <a:cubicBezTo>
                    <a:pt x="33280" y="-865"/>
                    <a:pt x="56658" y="13902"/>
                    <a:pt x="69144" y="44772"/>
                  </a:cubicBezTo>
                  <a:cubicBezTo>
                    <a:pt x="71469" y="50541"/>
                    <a:pt x="74052" y="50885"/>
                    <a:pt x="79304" y="49981"/>
                  </a:cubicBezTo>
                  <a:cubicBezTo>
                    <a:pt x="126749" y="41973"/>
                    <a:pt x="161967" y="71723"/>
                    <a:pt x="162225" y="119943"/>
                  </a:cubicBezTo>
                  <a:cubicBezTo>
                    <a:pt x="162354" y="145344"/>
                    <a:pt x="162440" y="170746"/>
                    <a:pt x="162225" y="196104"/>
                  </a:cubicBezTo>
                  <a:cubicBezTo>
                    <a:pt x="161795" y="242989"/>
                    <a:pt x="124553" y="273643"/>
                    <a:pt x="78874" y="264559"/>
                  </a:cubicBezTo>
                  <a:cubicBezTo>
                    <a:pt x="73707" y="263526"/>
                    <a:pt x="70952" y="263095"/>
                    <a:pt x="68541" y="268951"/>
                  </a:cubicBezTo>
                  <a:cubicBezTo>
                    <a:pt x="55969" y="299303"/>
                    <a:pt x="32678" y="313468"/>
                    <a:pt x="43" y="312736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8B90255-2A3E-428B-9FC6-61ACA90010CC}"/>
                </a:ext>
              </a:extLst>
            </p:cNvPr>
            <p:cNvSpPr/>
            <p:nvPr/>
          </p:nvSpPr>
          <p:spPr>
            <a:xfrm>
              <a:off x="9090330" y="2379484"/>
              <a:ext cx="154347" cy="312739"/>
            </a:xfrm>
            <a:custGeom>
              <a:avLst/>
              <a:gdLst>
                <a:gd name="connsiteX0" fmla="*/ 154348 w 154347"/>
                <a:gd name="connsiteY0" fmla="*/ 0 h 312739"/>
                <a:gd name="connsiteX1" fmla="*/ 154305 w 154347"/>
                <a:gd name="connsiteY1" fmla="*/ 312740 h 312739"/>
                <a:gd name="connsiteX2" fmla="*/ 93513 w 154347"/>
                <a:gd name="connsiteY2" fmla="*/ 268395 h 312739"/>
                <a:gd name="connsiteX3" fmla="*/ 82836 w 154347"/>
                <a:gd name="connsiteY3" fmla="*/ 262798 h 312739"/>
                <a:gd name="connsiteX4" fmla="*/ 217 w 154347"/>
                <a:gd name="connsiteY4" fmla="*/ 194860 h 312739"/>
                <a:gd name="connsiteX5" fmla="*/ 174 w 154347"/>
                <a:gd name="connsiteY5" fmla="*/ 117320 h 312739"/>
                <a:gd name="connsiteX6" fmla="*/ 84042 w 154347"/>
                <a:gd name="connsiteY6" fmla="*/ 48478 h 312739"/>
                <a:gd name="connsiteX7" fmla="*/ 94374 w 154347"/>
                <a:gd name="connsiteY7" fmla="*/ 41977 h 312739"/>
                <a:gd name="connsiteX8" fmla="*/ 154348 w 154347"/>
                <a:gd name="connsiteY8" fmla="*/ 0 h 312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347" h="312739">
                  <a:moveTo>
                    <a:pt x="154348" y="0"/>
                  </a:moveTo>
                  <a:cubicBezTo>
                    <a:pt x="154348" y="104232"/>
                    <a:pt x="154348" y="208464"/>
                    <a:pt x="154305" y="312740"/>
                  </a:cubicBezTo>
                  <a:cubicBezTo>
                    <a:pt x="124942" y="310458"/>
                    <a:pt x="104277" y="295949"/>
                    <a:pt x="93513" y="268395"/>
                  </a:cubicBezTo>
                  <a:cubicBezTo>
                    <a:pt x="91188" y="262453"/>
                    <a:pt x="89122" y="261592"/>
                    <a:pt x="82836" y="262798"/>
                  </a:cubicBezTo>
                  <a:cubicBezTo>
                    <a:pt x="37372" y="271365"/>
                    <a:pt x="776" y="241185"/>
                    <a:pt x="217" y="194860"/>
                  </a:cubicBezTo>
                  <a:cubicBezTo>
                    <a:pt x="-128" y="169028"/>
                    <a:pt x="1" y="143152"/>
                    <a:pt x="174" y="117320"/>
                  </a:cubicBezTo>
                  <a:cubicBezTo>
                    <a:pt x="518" y="69531"/>
                    <a:pt x="37199" y="39179"/>
                    <a:pt x="84042" y="48478"/>
                  </a:cubicBezTo>
                  <a:cubicBezTo>
                    <a:pt x="91447" y="49942"/>
                    <a:pt x="92265" y="46713"/>
                    <a:pt x="94374" y="41977"/>
                  </a:cubicBezTo>
                  <a:cubicBezTo>
                    <a:pt x="105956" y="16016"/>
                    <a:pt x="125933" y="1894"/>
                    <a:pt x="154348" y="0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AF11C8-3EEA-4922-9661-6DF1DA24113E}"/>
                </a:ext>
              </a:extLst>
            </p:cNvPr>
            <p:cNvSpPr/>
            <p:nvPr/>
          </p:nvSpPr>
          <p:spPr>
            <a:xfrm>
              <a:off x="9554748" y="2947099"/>
              <a:ext cx="227278" cy="158264"/>
            </a:xfrm>
            <a:custGeom>
              <a:avLst/>
              <a:gdLst>
                <a:gd name="connsiteX0" fmla="*/ 0 w 227278"/>
                <a:gd name="connsiteY0" fmla="*/ 603 h 158264"/>
                <a:gd name="connsiteX1" fmla="*/ 227279 w 227278"/>
                <a:gd name="connsiteY1" fmla="*/ 0 h 158264"/>
                <a:gd name="connsiteX2" fmla="*/ 227279 w 227278"/>
                <a:gd name="connsiteY2" fmla="*/ 158264 h 158264"/>
                <a:gd name="connsiteX3" fmla="*/ 86 w 227278"/>
                <a:gd name="connsiteY3" fmla="*/ 158221 h 158264"/>
                <a:gd name="connsiteX4" fmla="*/ 0 w 227278"/>
                <a:gd name="connsiteY4" fmla="*/ 603 h 1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78" h="158264">
                  <a:moveTo>
                    <a:pt x="0" y="603"/>
                  </a:moveTo>
                  <a:cubicBezTo>
                    <a:pt x="71124" y="431"/>
                    <a:pt x="156155" y="344"/>
                    <a:pt x="227279" y="0"/>
                  </a:cubicBezTo>
                  <a:cubicBezTo>
                    <a:pt x="226461" y="44001"/>
                    <a:pt x="226590" y="112628"/>
                    <a:pt x="227279" y="158264"/>
                  </a:cubicBezTo>
                  <a:cubicBezTo>
                    <a:pt x="156973" y="158178"/>
                    <a:pt x="70392" y="158221"/>
                    <a:pt x="86" y="158221"/>
                  </a:cubicBezTo>
                  <a:cubicBezTo>
                    <a:pt x="43" y="105696"/>
                    <a:pt x="0" y="53128"/>
                    <a:pt x="0" y="603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5ED6F3-2167-4164-BBB0-4724CD7B18E8}"/>
                </a:ext>
              </a:extLst>
            </p:cNvPr>
            <p:cNvSpPr/>
            <p:nvPr/>
          </p:nvSpPr>
          <p:spPr>
            <a:xfrm>
              <a:off x="9487843" y="2020590"/>
              <a:ext cx="354797" cy="106733"/>
            </a:xfrm>
            <a:custGeom>
              <a:avLst/>
              <a:gdLst>
                <a:gd name="connsiteX0" fmla="*/ 354760 w 354797"/>
                <a:gd name="connsiteY0" fmla="*/ 98722 h 106733"/>
                <a:gd name="connsiteX1" fmla="*/ 344427 w 354797"/>
                <a:gd name="connsiteY1" fmla="*/ 106730 h 106733"/>
                <a:gd name="connsiteX2" fmla="*/ 257072 w 354797"/>
                <a:gd name="connsiteY2" fmla="*/ 106644 h 106733"/>
                <a:gd name="connsiteX3" fmla="*/ 0 w 354797"/>
                <a:gd name="connsiteY3" fmla="*/ 106300 h 106733"/>
                <a:gd name="connsiteX4" fmla="*/ 27511 w 354797"/>
                <a:gd name="connsiteY4" fmla="*/ 49555 h 106733"/>
                <a:gd name="connsiteX5" fmla="*/ 59801 w 354797"/>
                <a:gd name="connsiteY5" fmla="*/ 26522 h 106733"/>
                <a:gd name="connsiteX6" fmla="*/ 296853 w 354797"/>
                <a:gd name="connsiteY6" fmla="*/ 27211 h 106733"/>
                <a:gd name="connsiteX7" fmla="*/ 329703 w 354797"/>
                <a:gd name="connsiteY7" fmla="*/ 51105 h 106733"/>
                <a:gd name="connsiteX8" fmla="*/ 354760 w 354797"/>
                <a:gd name="connsiteY8" fmla="*/ 98722 h 10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97" h="106733">
                  <a:moveTo>
                    <a:pt x="354760" y="98722"/>
                  </a:moveTo>
                  <a:cubicBezTo>
                    <a:pt x="355276" y="106558"/>
                    <a:pt x="350412" y="106773"/>
                    <a:pt x="344427" y="106730"/>
                  </a:cubicBezTo>
                  <a:cubicBezTo>
                    <a:pt x="315323" y="106515"/>
                    <a:pt x="286176" y="106687"/>
                    <a:pt x="257072" y="106644"/>
                  </a:cubicBezTo>
                  <a:cubicBezTo>
                    <a:pt x="171396" y="106558"/>
                    <a:pt x="85676" y="106429"/>
                    <a:pt x="0" y="106300"/>
                  </a:cubicBezTo>
                  <a:cubicBezTo>
                    <a:pt x="646" y="83223"/>
                    <a:pt x="11883" y="65313"/>
                    <a:pt x="27511" y="49555"/>
                  </a:cubicBezTo>
                  <a:cubicBezTo>
                    <a:pt x="34529" y="36639"/>
                    <a:pt x="45981" y="29880"/>
                    <a:pt x="59801" y="26522"/>
                  </a:cubicBezTo>
                  <a:cubicBezTo>
                    <a:pt x="138933" y="-8997"/>
                    <a:pt x="217936" y="-8911"/>
                    <a:pt x="296853" y="27211"/>
                  </a:cubicBezTo>
                  <a:cubicBezTo>
                    <a:pt x="311104" y="30612"/>
                    <a:pt x="321695" y="39050"/>
                    <a:pt x="329703" y="51105"/>
                  </a:cubicBezTo>
                  <a:cubicBezTo>
                    <a:pt x="342059" y="64882"/>
                    <a:pt x="352392" y="79693"/>
                    <a:pt x="354760" y="9872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08D4EE2-6B3F-4CF3-B32B-8E4B091F761D}"/>
                </a:ext>
              </a:extLst>
            </p:cNvPr>
            <p:cNvSpPr/>
            <p:nvPr/>
          </p:nvSpPr>
          <p:spPr>
            <a:xfrm>
              <a:off x="9784653" y="1773515"/>
              <a:ext cx="244986" cy="298180"/>
            </a:xfrm>
            <a:custGeom>
              <a:avLst/>
              <a:gdLst>
                <a:gd name="connsiteX0" fmla="*/ 32850 w 244986"/>
                <a:gd name="connsiteY0" fmla="*/ 298180 h 298180"/>
                <a:gd name="connsiteX1" fmla="*/ 0 w 244986"/>
                <a:gd name="connsiteY1" fmla="*/ 274286 h 298180"/>
                <a:gd name="connsiteX2" fmla="*/ 86279 w 244986"/>
                <a:gd name="connsiteY2" fmla="*/ 158774 h 298180"/>
                <a:gd name="connsiteX3" fmla="*/ 143884 w 244986"/>
                <a:gd name="connsiteY3" fmla="*/ 83000 h 298180"/>
                <a:gd name="connsiteX4" fmla="*/ 148706 w 244986"/>
                <a:gd name="connsiteY4" fmla="*/ 62549 h 298180"/>
                <a:gd name="connsiteX5" fmla="*/ 176347 w 244986"/>
                <a:gd name="connsiteY5" fmla="*/ 3782 h 298180"/>
                <a:gd name="connsiteX6" fmla="*/ 231240 w 244986"/>
                <a:gd name="connsiteY6" fmla="*/ 13038 h 298180"/>
                <a:gd name="connsiteX7" fmla="*/ 242606 w 244986"/>
                <a:gd name="connsiteY7" fmla="*/ 65219 h 298180"/>
                <a:gd name="connsiteX8" fmla="*/ 199682 w 244986"/>
                <a:gd name="connsiteY8" fmla="*/ 97595 h 298180"/>
                <a:gd name="connsiteX9" fmla="*/ 172170 w 244986"/>
                <a:gd name="connsiteY9" fmla="*/ 114644 h 298180"/>
                <a:gd name="connsiteX10" fmla="*/ 116459 w 244986"/>
                <a:gd name="connsiteY10" fmla="*/ 190418 h 298180"/>
                <a:gd name="connsiteX11" fmla="*/ 72244 w 244986"/>
                <a:gd name="connsiteY11" fmla="*/ 248152 h 298180"/>
                <a:gd name="connsiteX12" fmla="*/ 32850 w 244986"/>
                <a:gd name="connsiteY12" fmla="*/ 298180 h 29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986" h="298180">
                  <a:moveTo>
                    <a:pt x="32850" y="298180"/>
                  </a:moveTo>
                  <a:cubicBezTo>
                    <a:pt x="21914" y="290216"/>
                    <a:pt x="10936" y="282251"/>
                    <a:pt x="0" y="274286"/>
                  </a:cubicBezTo>
                  <a:cubicBezTo>
                    <a:pt x="27038" y="234505"/>
                    <a:pt x="57907" y="197565"/>
                    <a:pt x="86279" y="158774"/>
                  </a:cubicBezTo>
                  <a:cubicBezTo>
                    <a:pt x="105007" y="133157"/>
                    <a:pt x="124769" y="108315"/>
                    <a:pt x="143884" y="83000"/>
                  </a:cubicBezTo>
                  <a:cubicBezTo>
                    <a:pt x="148405" y="77015"/>
                    <a:pt x="149869" y="71160"/>
                    <a:pt x="148706" y="62549"/>
                  </a:cubicBezTo>
                  <a:cubicBezTo>
                    <a:pt x="145391" y="37535"/>
                    <a:pt x="146554" y="17860"/>
                    <a:pt x="176347" y="3782"/>
                  </a:cubicBezTo>
                  <a:cubicBezTo>
                    <a:pt x="192449" y="-3796"/>
                    <a:pt x="217376" y="380"/>
                    <a:pt x="231240" y="13038"/>
                  </a:cubicBezTo>
                  <a:cubicBezTo>
                    <a:pt x="243079" y="23844"/>
                    <a:pt x="248461" y="48557"/>
                    <a:pt x="242606" y="65219"/>
                  </a:cubicBezTo>
                  <a:cubicBezTo>
                    <a:pt x="236062" y="83818"/>
                    <a:pt x="218496" y="98843"/>
                    <a:pt x="199682" y="97595"/>
                  </a:cubicBezTo>
                  <a:cubicBezTo>
                    <a:pt x="184914" y="96605"/>
                    <a:pt x="177595" y="106119"/>
                    <a:pt x="172170" y="114644"/>
                  </a:cubicBezTo>
                  <a:cubicBezTo>
                    <a:pt x="155294" y="141208"/>
                    <a:pt x="134499" y="164801"/>
                    <a:pt x="116459" y="190418"/>
                  </a:cubicBezTo>
                  <a:cubicBezTo>
                    <a:pt x="102510" y="210222"/>
                    <a:pt x="88303" y="230113"/>
                    <a:pt x="72244" y="248152"/>
                  </a:cubicBezTo>
                  <a:cubicBezTo>
                    <a:pt x="58079" y="264211"/>
                    <a:pt x="48823" y="283801"/>
                    <a:pt x="32850" y="2981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E15621-4D48-4E83-88E3-BC6FAC2D324A}"/>
                </a:ext>
              </a:extLst>
            </p:cNvPr>
            <p:cNvSpPr/>
            <p:nvPr/>
          </p:nvSpPr>
          <p:spPr>
            <a:xfrm>
              <a:off x="9303508" y="1773840"/>
              <a:ext cx="244136" cy="296305"/>
            </a:xfrm>
            <a:custGeom>
              <a:avLst/>
              <a:gdLst>
                <a:gd name="connsiteX0" fmla="*/ 244137 w 244136"/>
                <a:gd name="connsiteY0" fmla="*/ 273272 h 296305"/>
                <a:gd name="connsiteX1" fmla="*/ 211847 w 244136"/>
                <a:gd name="connsiteY1" fmla="*/ 296306 h 296305"/>
                <a:gd name="connsiteX2" fmla="*/ 163196 w 244136"/>
                <a:gd name="connsiteY2" fmla="*/ 234352 h 296305"/>
                <a:gd name="connsiteX3" fmla="*/ 104687 w 244136"/>
                <a:gd name="connsiteY3" fmla="*/ 157544 h 296305"/>
                <a:gd name="connsiteX4" fmla="*/ 69038 w 244136"/>
                <a:gd name="connsiteY4" fmla="*/ 110444 h 296305"/>
                <a:gd name="connsiteX5" fmla="*/ 46005 w 244136"/>
                <a:gd name="connsiteY5" fmla="*/ 97442 h 296305"/>
                <a:gd name="connsiteX6" fmla="*/ 5276 w 244136"/>
                <a:gd name="connsiteY6" fmla="*/ 69328 h 296305"/>
                <a:gd name="connsiteX7" fmla="*/ 11691 w 244136"/>
                <a:gd name="connsiteY7" fmla="*/ 16502 h 296305"/>
                <a:gd name="connsiteX8" fmla="*/ 72138 w 244136"/>
                <a:gd name="connsiteY8" fmla="*/ 4662 h 296305"/>
                <a:gd name="connsiteX9" fmla="*/ 97755 w 244136"/>
                <a:gd name="connsiteY9" fmla="*/ 57359 h 296305"/>
                <a:gd name="connsiteX10" fmla="*/ 105677 w 244136"/>
                <a:gd name="connsiteY10" fmla="*/ 88745 h 296305"/>
                <a:gd name="connsiteX11" fmla="*/ 199017 w 244136"/>
                <a:gd name="connsiteY11" fmla="*/ 210802 h 296305"/>
                <a:gd name="connsiteX12" fmla="*/ 234837 w 244136"/>
                <a:gd name="connsiteY12" fmla="*/ 257644 h 296305"/>
                <a:gd name="connsiteX13" fmla="*/ 244137 w 244136"/>
                <a:gd name="connsiteY13" fmla="*/ 273272 h 29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136" h="296305">
                  <a:moveTo>
                    <a:pt x="244137" y="273272"/>
                  </a:moveTo>
                  <a:cubicBezTo>
                    <a:pt x="232943" y="280376"/>
                    <a:pt x="221835" y="287566"/>
                    <a:pt x="211847" y="296306"/>
                  </a:cubicBezTo>
                  <a:cubicBezTo>
                    <a:pt x="194324" y="276673"/>
                    <a:pt x="178911" y="255405"/>
                    <a:pt x="163196" y="234352"/>
                  </a:cubicBezTo>
                  <a:cubicBezTo>
                    <a:pt x="143951" y="208563"/>
                    <a:pt x="124190" y="183118"/>
                    <a:pt x="104687" y="157544"/>
                  </a:cubicBezTo>
                  <a:cubicBezTo>
                    <a:pt x="92761" y="141873"/>
                    <a:pt x="80491" y="126460"/>
                    <a:pt x="69038" y="110444"/>
                  </a:cubicBezTo>
                  <a:cubicBezTo>
                    <a:pt x="63140" y="102178"/>
                    <a:pt x="57199" y="97442"/>
                    <a:pt x="46005" y="97442"/>
                  </a:cubicBezTo>
                  <a:cubicBezTo>
                    <a:pt x="26803" y="97485"/>
                    <a:pt x="13241" y="84741"/>
                    <a:pt x="5276" y="69328"/>
                  </a:cubicBezTo>
                  <a:cubicBezTo>
                    <a:pt x="-3808" y="51676"/>
                    <a:pt x="-837" y="32431"/>
                    <a:pt x="11691" y="16502"/>
                  </a:cubicBezTo>
                  <a:cubicBezTo>
                    <a:pt x="24435" y="314"/>
                    <a:pt x="52936" y="-4638"/>
                    <a:pt x="72138" y="4662"/>
                  </a:cubicBezTo>
                  <a:cubicBezTo>
                    <a:pt x="91943" y="14263"/>
                    <a:pt x="103998" y="35833"/>
                    <a:pt x="97755" y="57359"/>
                  </a:cubicBezTo>
                  <a:cubicBezTo>
                    <a:pt x="93794" y="70964"/>
                    <a:pt x="98013" y="79015"/>
                    <a:pt x="105677" y="88745"/>
                  </a:cubicBezTo>
                  <a:cubicBezTo>
                    <a:pt x="137321" y="129043"/>
                    <a:pt x="169396" y="169040"/>
                    <a:pt x="199017" y="210802"/>
                  </a:cubicBezTo>
                  <a:cubicBezTo>
                    <a:pt x="210426" y="226903"/>
                    <a:pt x="223987" y="241154"/>
                    <a:pt x="234837" y="257644"/>
                  </a:cubicBezTo>
                  <a:cubicBezTo>
                    <a:pt x="238195" y="262767"/>
                    <a:pt x="241381" y="267847"/>
                    <a:pt x="244137" y="2732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502971E-4471-46DE-937F-1639606B8395}"/>
                </a:ext>
              </a:extLst>
            </p:cNvPr>
            <p:cNvSpPr/>
            <p:nvPr/>
          </p:nvSpPr>
          <p:spPr>
            <a:xfrm>
              <a:off x="9114346" y="4130636"/>
              <a:ext cx="541233" cy="527920"/>
            </a:xfrm>
            <a:custGeom>
              <a:avLst/>
              <a:gdLst>
                <a:gd name="connsiteX0" fmla="*/ 541233 w 541233"/>
                <a:gd name="connsiteY0" fmla="*/ 527921 h 527920"/>
                <a:gd name="connsiteX1" fmla="*/ 307583 w 541233"/>
                <a:gd name="connsiteY1" fmla="*/ 525897 h 527920"/>
                <a:gd name="connsiteX2" fmla="*/ 190047 w 541233"/>
                <a:gd name="connsiteY2" fmla="*/ 525596 h 527920"/>
                <a:gd name="connsiteX3" fmla="*/ 70789 w 541233"/>
                <a:gd name="connsiteY3" fmla="*/ 488441 h 527920"/>
                <a:gd name="connsiteX4" fmla="*/ 2334 w 541233"/>
                <a:gd name="connsiteY4" fmla="*/ 355449 h 527920"/>
                <a:gd name="connsiteX5" fmla="*/ 9 w 541233"/>
                <a:gd name="connsiteY5" fmla="*/ 12830 h 527920"/>
                <a:gd name="connsiteX6" fmla="*/ 1559 w 541233"/>
                <a:gd name="connsiteY6" fmla="*/ 0 h 527920"/>
                <a:gd name="connsiteX7" fmla="*/ 17532 w 541233"/>
                <a:gd name="connsiteY7" fmla="*/ 46325 h 527920"/>
                <a:gd name="connsiteX8" fmla="*/ 154614 w 541233"/>
                <a:gd name="connsiteY8" fmla="*/ 295518 h 527920"/>
                <a:gd name="connsiteX9" fmla="*/ 522161 w 541233"/>
                <a:gd name="connsiteY9" fmla="*/ 522969 h 527920"/>
                <a:gd name="connsiteX10" fmla="*/ 541233 w 541233"/>
                <a:gd name="connsiteY10" fmla="*/ 527921 h 5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1233" h="527920">
                  <a:moveTo>
                    <a:pt x="541233" y="527921"/>
                  </a:moveTo>
                  <a:cubicBezTo>
                    <a:pt x="462532" y="524950"/>
                    <a:pt x="385036" y="526543"/>
                    <a:pt x="307583" y="525897"/>
                  </a:cubicBezTo>
                  <a:cubicBezTo>
                    <a:pt x="268404" y="525596"/>
                    <a:pt x="229225" y="526371"/>
                    <a:pt x="190047" y="525596"/>
                  </a:cubicBezTo>
                  <a:cubicBezTo>
                    <a:pt x="146864" y="524735"/>
                    <a:pt x="105318" y="516253"/>
                    <a:pt x="70789" y="488441"/>
                  </a:cubicBezTo>
                  <a:cubicBezTo>
                    <a:pt x="28640" y="454472"/>
                    <a:pt x="3841" y="410901"/>
                    <a:pt x="2334" y="355449"/>
                  </a:cubicBezTo>
                  <a:cubicBezTo>
                    <a:pt x="-766" y="241271"/>
                    <a:pt x="827" y="127051"/>
                    <a:pt x="9" y="12830"/>
                  </a:cubicBezTo>
                  <a:cubicBezTo>
                    <a:pt x="-34" y="8697"/>
                    <a:pt x="9" y="4521"/>
                    <a:pt x="1559" y="0"/>
                  </a:cubicBezTo>
                  <a:cubicBezTo>
                    <a:pt x="6898" y="15456"/>
                    <a:pt x="12150" y="30913"/>
                    <a:pt x="17532" y="46325"/>
                  </a:cubicBezTo>
                  <a:cubicBezTo>
                    <a:pt x="49047" y="137168"/>
                    <a:pt x="93091" y="221381"/>
                    <a:pt x="154614" y="295518"/>
                  </a:cubicBezTo>
                  <a:cubicBezTo>
                    <a:pt x="251484" y="412365"/>
                    <a:pt x="372895" y="490378"/>
                    <a:pt x="522161" y="522969"/>
                  </a:cubicBezTo>
                  <a:cubicBezTo>
                    <a:pt x="528102" y="524261"/>
                    <a:pt x="534603" y="523142"/>
                    <a:pt x="541233" y="527921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95E9278-2DF8-4F2B-A954-84F0E685C349}"/>
                </a:ext>
              </a:extLst>
            </p:cNvPr>
            <p:cNvSpPr/>
            <p:nvPr/>
          </p:nvSpPr>
          <p:spPr>
            <a:xfrm>
              <a:off x="9169334" y="3235168"/>
              <a:ext cx="988592" cy="968709"/>
            </a:xfrm>
            <a:custGeom>
              <a:avLst/>
              <a:gdLst>
                <a:gd name="connsiteX0" fmla="*/ 902184 w 988592"/>
                <a:gd name="connsiteY0" fmla="*/ 1 h 968709"/>
                <a:gd name="connsiteX1" fmla="*/ 988549 w 988592"/>
                <a:gd name="connsiteY1" fmla="*/ 85548 h 968709"/>
                <a:gd name="connsiteX2" fmla="*/ 988592 w 988592"/>
                <a:gd name="connsiteY2" fmla="*/ 879797 h 968709"/>
                <a:gd name="connsiteX3" fmla="*/ 899041 w 988592"/>
                <a:gd name="connsiteY3" fmla="*/ 968659 h 968709"/>
                <a:gd name="connsiteX4" fmla="*/ 88948 w 988592"/>
                <a:gd name="connsiteY4" fmla="*/ 968702 h 968709"/>
                <a:gd name="connsiteX5" fmla="*/ 0 w 988592"/>
                <a:gd name="connsiteY5" fmla="*/ 880443 h 968709"/>
                <a:gd name="connsiteX6" fmla="*/ 259 w 988592"/>
                <a:gd name="connsiteY6" fmla="*/ 87443 h 968709"/>
                <a:gd name="connsiteX7" fmla="*/ 87054 w 988592"/>
                <a:gd name="connsiteY7" fmla="*/ 302 h 968709"/>
                <a:gd name="connsiteX8" fmla="*/ 902184 w 988592"/>
                <a:gd name="connsiteY8" fmla="*/ 1 h 9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592" h="968709">
                  <a:moveTo>
                    <a:pt x="902184" y="1"/>
                  </a:moveTo>
                  <a:cubicBezTo>
                    <a:pt x="946314" y="-257"/>
                    <a:pt x="988635" y="40773"/>
                    <a:pt x="988549" y="85548"/>
                  </a:cubicBezTo>
                  <a:cubicBezTo>
                    <a:pt x="987903" y="350283"/>
                    <a:pt x="987860" y="615062"/>
                    <a:pt x="988592" y="879797"/>
                  </a:cubicBezTo>
                  <a:cubicBezTo>
                    <a:pt x="988721" y="928662"/>
                    <a:pt x="949499" y="968702"/>
                    <a:pt x="899041" y="968659"/>
                  </a:cubicBezTo>
                  <a:cubicBezTo>
                    <a:pt x="654024" y="968616"/>
                    <a:pt x="113962" y="968358"/>
                    <a:pt x="88948" y="968702"/>
                  </a:cubicBezTo>
                  <a:cubicBezTo>
                    <a:pt x="41418" y="969348"/>
                    <a:pt x="-86" y="929610"/>
                    <a:pt x="0" y="880443"/>
                  </a:cubicBezTo>
                  <a:cubicBezTo>
                    <a:pt x="560" y="616095"/>
                    <a:pt x="259" y="351790"/>
                    <a:pt x="259" y="87443"/>
                  </a:cubicBezTo>
                  <a:cubicBezTo>
                    <a:pt x="259" y="38362"/>
                    <a:pt x="38146" y="302"/>
                    <a:pt x="87054" y="302"/>
                  </a:cubicBezTo>
                  <a:cubicBezTo>
                    <a:pt x="222974" y="260"/>
                    <a:pt x="766350" y="819"/>
                    <a:pt x="902184" y="1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915F9EC-A395-4AFD-9669-3B41C4B96A2A}"/>
                </a:ext>
              </a:extLst>
            </p:cNvPr>
            <p:cNvSpPr/>
            <p:nvPr/>
          </p:nvSpPr>
          <p:spPr>
            <a:xfrm>
              <a:off x="9414753" y="2649902"/>
              <a:ext cx="510297" cy="152425"/>
            </a:xfrm>
            <a:custGeom>
              <a:avLst/>
              <a:gdLst>
                <a:gd name="connsiteX0" fmla="*/ 254861 w 510297"/>
                <a:gd name="connsiteY0" fmla="*/ 43 h 152425"/>
                <a:gd name="connsiteX1" fmla="*/ 476026 w 510297"/>
                <a:gd name="connsiteY1" fmla="*/ 43 h 152425"/>
                <a:gd name="connsiteX2" fmla="*/ 509909 w 510297"/>
                <a:gd name="connsiteY2" fmla="*/ 32634 h 152425"/>
                <a:gd name="connsiteX3" fmla="*/ 509909 w 510297"/>
                <a:gd name="connsiteY3" fmla="*/ 120119 h 152425"/>
                <a:gd name="connsiteX4" fmla="*/ 483475 w 510297"/>
                <a:gd name="connsiteY4" fmla="*/ 150988 h 152425"/>
                <a:gd name="connsiteX5" fmla="*/ 469913 w 510297"/>
                <a:gd name="connsiteY5" fmla="*/ 152366 h 152425"/>
                <a:gd name="connsiteX6" fmla="*/ 40111 w 510297"/>
                <a:gd name="connsiteY6" fmla="*/ 152323 h 152425"/>
                <a:gd name="connsiteX7" fmla="*/ 17938 w 510297"/>
                <a:gd name="connsiteY7" fmla="*/ 149654 h 152425"/>
                <a:gd name="connsiteX8" fmla="*/ 71 w 510297"/>
                <a:gd name="connsiteY8" fmla="*/ 122702 h 152425"/>
                <a:gd name="connsiteX9" fmla="*/ 28 w 510297"/>
                <a:gd name="connsiteY9" fmla="*/ 31429 h 152425"/>
                <a:gd name="connsiteX10" fmla="*/ 31242 w 510297"/>
                <a:gd name="connsiteY10" fmla="*/ 0 h 152425"/>
                <a:gd name="connsiteX11" fmla="*/ 254861 w 510297"/>
                <a:gd name="connsiteY11" fmla="*/ 43 h 1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297" h="152425">
                  <a:moveTo>
                    <a:pt x="254861" y="43"/>
                  </a:moveTo>
                  <a:cubicBezTo>
                    <a:pt x="328568" y="43"/>
                    <a:pt x="402276" y="43"/>
                    <a:pt x="476026" y="43"/>
                  </a:cubicBezTo>
                  <a:cubicBezTo>
                    <a:pt x="497295" y="43"/>
                    <a:pt x="509522" y="11237"/>
                    <a:pt x="509909" y="32634"/>
                  </a:cubicBezTo>
                  <a:cubicBezTo>
                    <a:pt x="510469" y="61782"/>
                    <a:pt x="510383" y="90972"/>
                    <a:pt x="509909" y="120119"/>
                  </a:cubicBezTo>
                  <a:cubicBezTo>
                    <a:pt x="509608" y="138029"/>
                    <a:pt x="501256" y="147243"/>
                    <a:pt x="483475" y="150988"/>
                  </a:cubicBezTo>
                  <a:cubicBezTo>
                    <a:pt x="479040" y="151935"/>
                    <a:pt x="474433" y="152366"/>
                    <a:pt x="469913" y="152366"/>
                  </a:cubicBezTo>
                  <a:cubicBezTo>
                    <a:pt x="326631" y="152452"/>
                    <a:pt x="183392" y="152452"/>
                    <a:pt x="40111" y="152323"/>
                  </a:cubicBezTo>
                  <a:cubicBezTo>
                    <a:pt x="32706" y="152323"/>
                    <a:pt x="25171" y="151290"/>
                    <a:pt x="17938" y="149654"/>
                  </a:cubicBezTo>
                  <a:cubicBezTo>
                    <a:pt x="7089" y="147243"/>
                    <a:pt x="114" y="136393"/>
                    <a:pt x="71" y="122702"/>
                  </a:cubicBezTo>
                  <a:cubicBezTo>
                    <a:pt x="-58" y="92263"/>
                    <a:pt x="28" y="61868"/>
                    <a:pt x="28" y="31429"/>
                  </a:cubicBezTo>
                  <a:cubicBezTo>
                    <a:pt x="28" y="10290"/>
                    <a:pt x="10103" y="0"/>
                    <a:pt x="31242" y="0"/>
                  </a:cubicBezTo>
                  <a:cubicBezTo>
                    <a:pt x="105767" y="0"/>
                    <a:pt x="180336" y="43"/>
                    <a:pt x="254861" y="43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815AA77-BCD6-4F6F-9071-099122A800B1}"/>
                </a:ext>
              </a:extLst>
            </p:cNvPr>
            <p:cNvSpPr/>
            <p:nvPr/>
          </p:nvSpPr>
          <p:spPr>
            <a:xfrm>
              <a:off x="9747412" y="2347365"/>
              <a:ext cx="170017" cy="170148"/>
            </a:xfrm>
            <a:custGeom>
              <a:avLst/>
              <a:gdLst>
                <a:gd name="connsiteX0" fmla="*/ 84169 w 170017"/>
                <a:gd name="connsiteY0" fmla="*/ 170148 h 170148"/>
                <a:gd name="connsiteX1" fmla="*/ 0 w 170017"/>
                <a:gd name="connsiteY1" fmla="*/ 84257 h 170148"/>
                <a:gd name="connsiteX2" fmla="*/ 85547 w 170017"/>
                <a:gd name="connsiteY2" fmla="*/ 1 h 170148"/>
                <a:gd name="connsiteX3" fmla="*/ 170018 w 170017"/>
                <a:gd name="connsiteY3" fmla="*/ 85548 h 170148"/>
                <a:gd name="connsiteX4" fmla="*/ 84169 w 170017"/>
                <a:gd name="connsiteY4" fmla="*/ 170148 h 170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017" h="170148">
                  <a:moveTo>
                    <a:pt x="84169" y="170148"/>
                  </a:moveTo>
                  <a:cubicBezTo>
                    <a:pt x="36036" y="170062"/>
                    <a:pt x="-86" y="133165"/>
                    <a:pt x="0" y="84257"/>
                  </a:cubicBezTo>
                  <a:cubicBezTo>
                    <a:pt x="86" y="38060"/>
                    <a:pt x="39007" y="-257"/>
                    <a:pt x="85547" y="1"/>
                  </a:cubicBezTo>
                  <a:cubicBezTo>
                    <a:pt x="131873" y="260"/>
                    <a:pt x="170061" y="38922"/>
                    <a:pt x="170018" y="85548"/>
                  </a:cubicBezTo>
                  <a:cubicBezTo>
                    <a:pt x="169975" y="133295"/>
                    <a:pt x="132518" y="170234"/>
                    <a:pt x="84169" y="170148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AD9A3E9-3C0A-4C6A-AA07-D952586AE2B2}"/>
                </a:ext>
              </a:extLst>
            </p:cNvPr>
            <p:cNvSpPr/>
            <p:nvPr/>
          </p:nvSpPr>
          <p:spPr>
            <a:xfrm>
              <a:off x="9421380" y="2348137"/>
              <a:ext cx="170136" cy="169707"/>
            </a:xfrm>
            <a:custGeom>
              <a:avLst/>
              <a:gdLst>
                <a:gd name="connsiteX0" fmla="*/ 83641 w 170136"/>
                <a:gd name="connsiteY0" fmla="*/ 169505 h 169707"/>
                <a:gd name="connsiteX1" fmla="*/ 32 w 170136"/>
                <a:gd name="connsiteY1" fmla="*/ 83915 h 169707"/>
                <a:gd name="connsiteX2" fmla="*/ 84675 w 170136"/>
                <a:gd name="connsiteY2" fmla="*/ 3 h 169707"/>
                <a:gd name="connsiteX3" fmla="*/ 170136 w 170136"/>
                <a:gd name="connsiteY3" fmla="*/ 85637 h 169707"/>
                <a:gd name="connsiteX4" fmla="*/ 83641 w 170136"/>
                <a:gd name="connsiteY4" fmla="*/ 169505 h 1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36" h="169707">
                  <a:moveTo>
                    <a:pt x="83641" y="169505"/>
                  </a:moveTo>
                  <a:cubicBezTo>
                    <a:pt x="42396" y="172992"/>
                    <a:pt x="-1346" y="130972"/>
                    <a:pt x="32" y="83915"/>
                  </a:cubicBezTo>
                  <a:cubicBezTo>
                    <a:pt x="1323" y="39354"/>
                    <a:pt x="35766" y="-427"/>
                    <a:pt x="84675" y="3"/>
                  </a:cubicBezTo>
                  <a:cubicBezTo>
                    <a:pt x="136726" y="477"/>
                    <a:pt x="170265" y="38020"/>
                    <a:pt x="170136" y="85637"/>
                  </a:cubicBezTo>
                  <a:cubicBezTo>
                    <a:pt x="170049" y="136612"/>
                    <a:pt x="128159" y="172518"/>
                    <a:pt x="83641" y="169505"/>
                  </a:cubicBezTo>
                  <a:close/>
                </a:path>
              </a:pathLst>
            </a:custGeom>
            <a:solidFill>
              <a:schemeClr val="bg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C0755DE-F40A-4C93-A874-723A8FF64FC3}"/>
                </a:ext>
              </a:extLst>
            </p:cNvPr>
            <p:cNvSpPr/>
            <p:nvPr/>
          </p:nvSpPr>
          <p:spPr>
            <a:xfrm>
              <a:off x="9734410" y="5609256"/>
              <a:ext cx="392820" cy="391366"/>
            </a:xfrm>
            <a:custGeom>
              <a:avLst/>
              <a:gdLst>
                <a:gd name="connsiteX0" fmla="*/ 196711 w 392820"/>
                <a:gd name="connsiteY0" fmla="*/ 391232 h 391366"/>
                <a:gd name="connsiteX1" fmla="*/ 0 w 392820"/>
                <a:gd name="connsiteY1" fmla="*/ 195683 h 391366"/>
                <a:gd name="connsiteX2" fmla="*/ 197314 w 392820"/>
                <a:gd name="connsiteY2" fmla="*/ 6 h 391366"/>
                <a:gd name="connsiteX3" fmla="*/ 392819 w 392820"/>
                <a:gd name="connsiteY3" fmla="*/ 196501 h 391366"/>
                <a:gd name="connsiteX4" fmla="*/ 196711 w 392820"/>
                <a:gd name="connsiteY4" fmla="*/ 391232 h 39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820" h="391366">
                  <a:moveTo>
                    <a:pt x="196711" y="391232"/>
                  </a:moveTo>
                  <a:cubicBezTo>
                    <a:pt x="92091" y="395365"/>
                    <a:pt x="-172" y="304049"/>
                    <a:pt x="0" y="195683"/>
                  </a:cubicBezTo>
                  <a:cubicBezTo>
                    <a:pt x="172" y="89427"/>
                    <a:pt x="90714" y="-813"/>
                    <a:pt x="197314" y="6"/>
                  </a:cubicBezTo>
                  <a:cubicBezTo>
                    <a:pt x="303010" y="824"/>
                    <a:pt x="393207" y="89126"/>
                    <a:pt x="392819" y="196501"/>
                  </a:cubicBezTo>
                  <a:cubicBezTo>
                    <a:pt x="392432" y="303403"/>
                    <a:pt x="304302" y="394504"/>
                    <a:pt x="196711" y="39123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7E37DDE-041A-480F-9BFE-11B005761CBC}"/>
                </a:ext>
              </a:extLst>
            </p:cNvPr>
            <p:cNvSpPr/>
            <p:nvPr/>
          </p:nvSpPr>
          <p:spPr>
            <a:xfrm>
              <a:off x="9197087" y="5610596"/>
              <a:ext cx="392495" cy="392385"/>
            </a:xfrm>
            <a:custGeom>
              <a:avLst/>
              <a:gdLst>
                <a:gd name="connsiteX0" fmla="*/ 195909 w 392495"/>
                <a:gd name="connsiteY0" fmla="*/ 392346 h 392385"/>
                <a:gd name="connsiteX1" fmla="*/ 16 w 392495"/>
                <a:gd name="connsiteY1" fmla="*/ 194300 h 392385"/>
                <a:gd name="connsiteX2" fmla="*/ 195134 w 392495"/>
                <a:gd name="connsiteY2" fmla="*/ 0 h 392385"/>
                <a:gd name="connsiteX3" fmla="*/ 392491 w 392495"/>
                <a:gd name="connsiteY3" fmla="*/ 199725 h 392385"/>
                <a:gd name="connsiteX4" fmla="*/ 195909 w 392495"/>
                <a:gd name="connsiteY4" fmla="*/ 392346 h 39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95" h="392385">
                  <a:moveTo>
                    <a:pt x="195909" y="392346"/>
                  </a:moveTo>
                  <a:cubicBezTo>
                    <a:pt x="89438" y="393595"/>
                    <a:pt x="-1404" y="304431"/>
                    <a:pt x="16" y="194300"/>
                  </a:cubicBezTo>
                  <a:cubicBezTo>
                    <a:pt x="1437" y="86366"/>
                    <a:pt x="88491" y="216"/>
                    <a:pt x="195134" y="0"/>
                  </a:cubicBezTo>
                  <a:cubicBezTo>
                    <a:pt x="305911" y="-215"/>
                    <a:pt x="393180" y="87356"/>
                    <a:pt x="392491" y="199725"/>
                  </a:cubicBezTo>
                  <a:cubicBezTo>
                    <a:pt x="391845" y="304474"/>
                    <a:pt x="302165" y="394542"/>
                    <a:pt x="195909" y="392346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87D00F8-72BB-4701-BD27-11FF4752A1F1}"/>
                </a:ext>
              </a:extLst>
            </p:cNvPr>
            <p:cNvSpPr/>
            <p:nvPr/>
          </p:nvSpPr>
          <p:spPr>
            <a:xfrm>
              <a:off x="9182466" y="3248311"/>
              <a:ext cx="962576" cy="942007"/>
            </a:xfrm>
            <a:custGeom>
              <a:avLst/>
              <a:gdLst>
                <a:gd name="connsiteX0" fmla="*/ 83567 w 962576"/>
                <a:gd name="connsiteY0" fmla="*/ 941997 h 942007"/>
                <a:gd name="connsiteX1" fmla="*/ 0 w 962576"/>
                <a:gd name="connsiteY1" fmla="*/ 858646 h 942007"/>
                <a:gd name="connsiteX2" fmla="*/ 0 w 962576"/>
                <a:gd name="connsiteY2" fmla="*/ 80671 h 942007"/>
                <a:gd name="connsiteX3" fmla="*/ 80165 w 962576"/>
                <a:gd name="connsiteY3" fmla="*/ 32 h 942007"/>
                <a:gd name="connsiteX4" fmla="*/ 882724 w 962576"/>
                <a:gd name="connsiteY4" fmla="*/ 32 h 942007"/>
                <a:gd name="connsiteX5" fmla="*/ 962545 w 962576"/>
                <a:gd name="connsiteY5" fmla="*/ 79767 h 942007"/>
                <a:gd name="connsiteX6" fmla="*/ 962545 w 962576"/>
                <a:gd name="connsiteY6" fmla="*/ 861487 h 942007"/>
                <a:gd name="connsiteX7" fmla="*/ 882379 w 962576"/>
                <a:gd name="connsiteY7" fmla="*/ 941954 h 942007"/>
                <a:gd name="connsiteX8" fmla="*/ 83567 w 962576"/>
                <a:gd name="connsiteY8" fmla="*/ 941997 h 94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576" h="942007">
                  <a:moveTo>
                    <a:pt x="83567" y="941997"/>
                  </a:moveTo>
                  <a:cubicBezTo>
                    <a:pt x="29707" y="941997"/>
                    <a:pt x="0" y="912333"/>
                    <a:pt x="0" y="858646"/>
                  </a:cubicBezTo>
                  <a:cubicBezTo>
                    <a:pt x="0" y="599335"/>
                    <a:pt x="0" y="339982"/>
                    <a:pt x="0" y="80671"/>
                  </a:cubicBezTo>
                  <a:cubicBezTo>
                    <a:pt x="0" y="31375"/>
                    <a:pt x="31041" y="32"/>
                    <a:pt x="80165" y="32"/>
                  </a:cubicBezTo>
                  <a:cubicBezTo>
                    <a:pt x="347699" y="-11"/>
                    <a:pt x="615190" y="-11"/>
                    <a:pt x="882724" y="32"/>
                  </a:cubicBezTo>
                  <a:cubicBezTo>
                    <a:pt x="931202" y="32"/>
                    <a:pt x="962545" y="31375"/>
                    <a:pt x="962545" y="79767"/>
                  </a:cubicBezTo>
                  <a:cubicBezTo>
                    <a:pt x="962587" y="340326"/>
                    <a:pt x="962587" y="600928"/>
                    <a:pt x="962545" y="861487"/>
                  </a:cubicBezTo>
                  <a:cubicBezTo>
                    <a:pt x="962545" y="910999"/>
                    <a:pt x="931718" y="941954"/>
                    <a:pt x="882379" y="941954"/>
                  </a:cubicBezTo>
                  <a:cubicBezTo>
                    <a:pt x="748225" y="942040"/>
                    <a:pt x="215654" y="941997"/>
                    <a:pt x="83567" y="941997"/>
                  </a:cubicBezTo>
                  <a:close/>
                </a:path>
              </a:pathLst>
            </a:custGeom>
            <a:solidFill>
              <a:schemeClr val="accent2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3A1D735-D1F0-41E9-9496-E078FB6D1D67}"/>
                </a:ext>
              </a:extLst>
            </p:cNvPr>
            <p:cNvSpPr/>
            <p:nvPr/>
          </p:nvSpPr>
          <p:spPr>
            <a:xfrm>
              <a:off x="9427325" y="2662969"/>
              <a:ext cx="483420" cy="124962"/>
            </a:xfrm>
            <a:custGeom>
              <a:avLst/>
              <a:gdLst>
                <a:gd name="connsiteX0" fmla="*/ 242117 w 483420"/>
                <a:gd name="connsiteY0" fmla="*/ 124962 h 124962"/>
                <a:gd name="connsiteX1" fmla="*/ 22071 w 483420"/>
                <a:gd name="connsiteY1" fmla="*/ 124962 h 124962"/>
                <a:gd name="connsiteX2" fmla="*/ 28 w 483420"/>
                <a:gd name="connsiteY2" fmla="*/ 103134 h 124962"/>
                <a:gd name="connsiteX3" fmla="*/ 71 w 483420"/>
                <a:gd name="connsiteY3" fmla="*/ 19309 h 124962"/>
                <a:gd name="connsiteX4" fmla="*/ 18713 w 483420"/>
                <a:gd name="connsiteY4" fmla="*/ 65 h 124962"/>
                <a:gd name="connsiteX5" fmla="*/ 465048 w 483420"/>
                <a:gd name="connsiteY5" fmla="*/ 65 h 124962"/>
                <a:gd name="connsiteX6" fmla="*/ 483259 w 483420"/>
                <a:gd name="connsiteY6" fmla="*/ 18405 h 124962"/>
                <a:gd name="connsiteX7" fmla="*/ 483259 w 483420"/>
                <a:gd name="connsiteY7" fmla="*/ 105976 h 124962"/>
                <a:gd name="connsiteX8" fmla="*/ 463369 w 483420"/>
                <a:gd name="connsiteY8" fmla="*/ 124876 h 124962"/>
                <a:gd name="connsiteX9" fmla="*/ 242117 w 483420"/>
                <a:gd name="connsiteY9" fmla="*/ 124962 h 12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420" h="124962">
                  <a:moveTo>
                    <a:pt x="242117" y="124962"/>
                  </a:moveTo>
                  <a:cubicBezTo>
                    <a:pt x="168754" y="124962"/>
                    <a:pt x="95434" y="124962"/>
                    <a:pt x="22071" y="124962"/>
                  </a:cubicBezTo>
                  <a:cubicBezTo>
                    <a:pt x="3989" y="124962"/>
                    <a:pt x="71" y="121045"/>
                    <a:pt x="28" y="103134"/>
                  </a:cubicBezTo>
                  <a:cubicBezTo>
                    <a:pt x="28" y="75193"/>
                    <a:pt x="-58" y="47251"/>
                    <a:pt x="71" y="19309"/>
                  </a:cubicBezTo>
                  <a:cubicBezTo>
                    <a:pt x="114" y="5575"/>
                    <a:pt x="5238" y="108"/>
                    <a:pt x="18713" y="65"/>
                  </a:cubicBezTo>
                  <a:cubicBezTo>
                    <a:pt x="167506" y="-22"/>
                    <a:pt x="316255" y="-22"/>
                    <a:pt x="465048" y="65"/>
                  </a:cubicBezTo>
                  <a:cubicBezTo>
                    <a:pt x="478007" y="65"/>
                    <a:pt x="483173" y="5317"/>
                    <a:pt x="483259" y="18405"/>
                  </a:cubicBezTo>
                  <a:cubicBezTo>
                    <a:pt x="483475" y="47596"/>
                    <a:pt x="483475" y="76786"/>
                    <a:pt x="483259" y="105976"/>
                  </a:cubicBezTo>
                  <a:cubicBezTo>
                    <a:pt x="483173" y="120528"/>
                    <a:pt x="478480" y="124876"/>
                    <a:pt x="463369" y="124876"/>
                  </a:cubicBezTo>
                  <a:cubicBezTo>
                    <a:pt x="389661" y="124962"/>
                    <a:pt x="315868" y="124962"/>
                    <a:pt x="242117" y="124962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17D51D0-8F16-41B7-92B0-E4585799E3E9}"/>
                </a:ext>
              </a:extLst>
            </p:cNvPr>
            <p:cNvSpPr/>
            <p:nvPr/>
          </p:nvSpPr>
          <p:spPr>
            <a:xfrm>
              <a:off x="9760152" y="2361229"/>
              <a:ext cx="144240" cy="143454"/>
            </a:xfrm>
            <a:custGeom>
              <a:avLst/>
              <a:gdLst>
                <a:gd name="connsiteX0" fmla="*/ 72161 w 144240"/>
                <a:gd name="connsiteY0" fmla="*/ 143454 h 143454"/>
                <a:gd name="connsiteX1" fmla="*/ 3 w 144240"/>
                <a:gd name="connsiteY1" fmla="*/ 72373 h 143454"/>
                <a:gd name="connsiteX2" fmla="*/ 71989 w 144240"/>
                <a:gd name="connsiteY2" fmla="*/ 0 h 143454"/>
                <a:gd name="connsiteX3" fmla="*/ 144232 w 144240"/>
                <a:gd name="connsiteY3" fmla="*/ 72201 h 143454"/>
                <a:gd name="connsiteX4" fmla="*/ 72161 w 144240"/>
                <a:gd name="connsiteY4" fmla="*/ 143454 h 14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40" h="143454">
                  <a:moveTo>
                    <a:pt x="72161" y="143454"/>
                  </a:moveTo>
                  <a:cubicBezTo>
                    <a:pt x="33155" y="143497"/>
                    <a:pt x="391" y="111250"/>
                    <a:pt x="3" y="72373"/>
                  </a:cubicBezTo>
                  <a:cubicBezTo>
                    <a:pt x="-384" y="32764"/>
                    <a:pt x="32078" y="86"/>
                    <a:pt x="71989" y="0"/>
                  </a:cubicBezTo>
                  <a:cubicBezTo>
                    <a:pt x="111813" y="-86"/>
                    <a:pt x="144835" y="32936"/>
                    <a:pt x="144232" y="72201"/>
                  </a:cubicBezTo>
                  <a:cubicBezTo>
                    <a:pt x="143586" y="111422"/>
                    <a:pt x="111253" y="143411"/>
                    <a:pt x="72161" y="143454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886800-AA13-4755-B268-69539A8926B3}"/>
                </a:ext>
              </a:extLst>
            </p:cNvPr>
            <p:cNvSpPr/>
            <p:nvPr/>
          </p:nvSpPr>
          <p:spPr>
            <a:xfrm>
              <a:off x="9434585" y="2361702"/>
              <a:ext cx="143455" cy="143240"/>
            </a:xfrm>
            <a:custGeom>
              <a:avLst/>
              <a:gdLst>
                <a:gd name="connsiteX0" fmla="*/ 143455 w 143455"/>
                <a:gd name="connsiteY0" fmla="*/ 72158 h 143240"/>
                <a:gd name="connsiteX1" fmla="*/ 70608 w 143455"/>
                <a:gd name="connsiteY1" fmla="*/ 143239 h 143240"/>
                <a:gd name="connsiteX2" fmla="*/ 1 w 143455"/>
                <a:gd name="connsiteY2" fmla="*/ 71124 h 143240"/>
                <a:gd name="connsiteX3" fmla="*/ 71641 w 143455"/>
                <a:gd name="connsiteY3" fmla="*/ 0 h 143240"/>
                <a:gd name="connsiteX4" fmla="*/ 143455 w 143455"/>
                <a:gd name="connsiteY4" fmla="*/ 72158 h 1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55" h="143240">
                  <a:moveTo>
                    <a:pt x="143455" y="72158"/>
                  </a:moveTo>
                  <a:cubicBezTo>
                    <a:pt x="143282" y="112111"/>
                    <a:pt x="111078" y="143497"/>
                    <a:pt x="70608" y="143239"/>
                  </a:cubicBezTo>
                  <a:cubicBezTo>
                    <a:pt x="31473" y="142980"/>
                    <a:pt x="-172" y="110690"/>
                    <a:pt x="1" y="71124"/>
                  </a:cubicBezTo>
                  <a:cubicBezTo>
                    <a:pt x="173" y="31817"/>
                    <a:pt x="32334" y="-86"/>
                    <a:pt x="71641" y="0"/>
                  </a:cubicBezTo>
                  <a:cubicBezTo>
                    <a:pt x="111767" y="43"/>
                    <a:pt x="143627" y="32075"/>
                    <a:pt x="143455" y="72158"/>
                  </a:cubicBezTo>
                  <a:close/>
                </a:path>
              </a:pathLst>
            </a:custGeom>
            <a:solidFill>
              <a:schemeClr val="accent1"/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6905E3D-0212-48D8-8D41-85A7E5EE0158}"/>
                </a:ext>
              </a:extLst>
            </p:cNvPr>
            <p:cNvSpPr/>
            <p:nvPr/>
          </p:nvSpPr>
          <p:spPr>
            <a:xfrm>
              <a:off x="9837392" y="5706992"/>
              <a:ext cx="194216" cy="193697"/>
            </a:xfrm>
            <a:custGeom>
              <a:avLst/>
              <a:gdLst>
                <a:gd name="connsiteX0" fmla="*/ 97000 w 194216"/>
                <a:gd name="connsiteY0" fmla="*/ 0 h 193697"/>
                <a:gd name="connsiteX1" fmla="*/ 194215 w 194216"/>
                <a:gd name="connsiteY1" fmla="*/ 96569 h 193697"/>
                <a:gd name="connsiteX2" fmla="*/ 97603 w 194216"/>
                <a:gd name="connsiteY2" fmla="*/ 193697 h 193697"/>
                <a:gd name="connsiteX3" fmla="*/ 1 w 194216"/>
                <a:gd name="connsiteY3" fmla="*/ 97818 h 193697"/>
                <a:gd name="connsiteX4" fmla="*/ 97000 w 194216"/>
                <a:gd name="connsiteY4" fmla="*/ 0 h 19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16" h="193697">
                  <a:moveTo>
                    <a:pt x="97000" y="0"/>
                  </a:moveTo>
                  <a:cubicBezTo>
                    <a:pt x="150516" y="-129"/>
                    <a:pt x="193871" y="42882"/>
                    <a:pt x="194215" y="96569"/>
                  </a:cubicBezTo>
                  <a:cubicBezTo>
                    <a:pt x="194559" y="149826"/>
                    <a:pt x="151119" y="193525"/>
                    <a:pt x="97603" y="193697"/>
                  </a:cubicBezTo>
                  <a:cubicBezTo>
                    <a:pt x="43614" y="193870"/>
                    <a:pt x="303" y="151333"/>
                    <a:pt x="1" y="97818"/>
                  </a:cubicBezTo>
                  <a:cubicBezTo>
                    <a:pt x="-257" y="43269"/>
                    <a:pt x="42452" y="173"/>
                    <a:pt x="97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213D8D8-3CAC-4CDE-A71B-93A115FC90F6}"/>
                </a:ext>
              </a:extLst>
            </p:cNvPr>
            <p:cNvSpPr/>
            <p:nvPr/>
          </p:nvSpPr>
          <p:spPr>
            <a:xfrm>
              <a:off x="9299786" y="5708154"/>
              <a:ext cx="194473" cy="194516"/>
            </a:xfrm>
            <a:custGeom>
              <a:avLst/>
              <a:gdLst>
                <a:gd name="connsiteX0" fmla="*/ 96655 w 194473"/>
                <a:gd name="connsiteY0" fmla="*/ 194516 h 194516"/>
                <a:gd name="connsiteX1" fmla="*/ 0 w 194473"/>
                <a:gd name="connsiteY1" fmla="*/ 97172 h 194516"/>
                <a:gd name="connsiteX2" fmla="*/ 97086 w 194473"/>
                <a:gd name="connsiteY2" fmla="*/ 1 h 194516"/>
                <a:gd name="connsiteX3" fmla="*/ 194472 w 194473"/>
                <a:gd name="connsiteY3" fmla="*/ 96957 h 194516"/>
                <a:gd name="connsiteX4" fmla="*/ 96655 w 194473"/>
                <a:gd name="connsiteY4" fmla="*/ 194516 h 19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73" h="194516">
                  <a:moveTo>
                    <a:pt x="96655" y="194516"/>
                  </a:moveTo>
                  <a:cubicBezTo>
                    <a:pt x="43355" y="194344"/>
                    <a:pt x="-129" y="150558"/>
                    <a:pt x="0" y="97172"/>
                  </a:cubicBezTo>
                  <a:cubicBezTo>
                    <a:pt x="129" y="44001"/>
                    <a:pt x="43829" y="259"/>
                    <a:pt x="97086" y="1"/>
                  </a:cubicBezTo>
                  <a:cubicBezTo>
                    <a:pt x="149869" y="-214"/>
                    <a:pt x="194257" y="43915"/>
                    <a:pt x="194472" y="96957"/>
                  </a:cubicBezTo>
                  <a:cubicBezTo>
                    <a:pt x="194731" y="150688"/>
                    <a:pt x="150601" y="194645"/>
                    <a:pt x="96655" y="1945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5F0B201-1AA3-48C5-B2DA-F59CACFAB2F1}"/>
                </a:ext>
              </a:extLst>
            </p:cNvPr>
            <p:cNvSpPr/>
            <p:nvPr/>
          </p:nvSpPr>
          <p:spPr>
            <a:xfrm>
              <a:off x="9320909" y="3363921"/>
              <a:ext cx="681551" cy="394648"/>
            </a:xfrm>
            <a:custGeom>
              <a:avLst/>
              <a:gdLst>
                <a:gd name="connsiteX0" fmla="*/ 66405 w 681551"/>
                <a:gd name="connsiteY0" fmla="*/ 394606 h 394648"/>
                <a:gd name="connsiteX1" fmla="*/ 275 w 681551"/>
                <a:gd name="connsiteY1" fmla="*/ 329466 h 394648"/>
                <a:gd name="connsiteX2" fmla="*/ 275 w 681551"/>
                <a:gd name="connsiteY2" fmla="*/ 65592 h 394648"/>
                <a:gd name="connsiteX3" fmla="*/ 66362 w 681551"/>
                <a:gd name="connsiteY3" fmla="*/ 65 h 394648"/>
                <a:gd name="connsiteX4" fmla="*/ 615077 w 681551"/>
                <a:gd name="connsiteY4" fmla="*/ 65 h 394648"/>
                <a:gd name="connsiteX5" fmla="*/ 681551 w 681551"/>
                <a:gd name="connsiteY5" fmla="*/ 67443 h 394648"/>
                <a:gd name="connsiteX6" fmla="*/ 681551 w 681551"/>
                <a:gd name="connsiteY6" fmla="*/ 330069 h 394648"/>
                <a:gd name="connsiteX7" fmla="*/ 617574 w 681551"/>
                <a:gd name="connsiteY7" fmla="*/ 394563 h 394648"/>
                <a:gd name="connsiteX8" fmla="*/ 66405 w 681551"/>
                <a:gd name="connsiteY8" fmla="*/ 394606 h 39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1551" h="394648">
                  <a:moveTo>
                    <a:pt x="66405" y="394606"/>
                  </a:moveTo>
                  <a:cubicBezTo>
                    <a:pt x="26451" y="394606"/>
                    <a:pt x="447" y="369506"/>
                    <a:pt x="275" y="329466"/>
                  </a:cubicBezTo>
                  <a:cubicBezTo>
                    <a:pt x="-70" y="241508"/>
                    <a:pt x="-113" y="153550"/>
                    <a:pt x="275" y="65592"/>
                  </a:cubicBezTo>
                  <a:cubicBezTo>
                    <a:pt x="447" y="25681"/>
                    <a:pt x="26623" y="108"/>
                    <a:pt x="66362" y="65"/>
                  </a:cubicBezTo>
                  <a:cubicBezTo>
                    <a:pt x="249252" y="-22"/>
                    <a:pt x="432143" y="-22"/>
                    <a:pt x="615077" y="65"/>
                  </a:cubicBezTo>
                  <a:cubicBezTo>
                    <a:pt x="656322" y="65"/>
                    <a:pt x="681551" y="25940"/>
                    <a:pt x="681551" y="67443"/>
                  </a:cubicBezTo>
                  <a:cubicBezTo>
                    <a:pt x="681551" y="154971"/>
                    <a:pt x="681551" y="242498"/>
                    <a:pt x="681551" y="330069"/>
                  </a:cubicBezTo>
                  <a:cubicBezTo>
                    <a:pt x="681551" y="368343"/>
                    <a:pt x="655676" y="394520"/>
                    <a:pt x="617574" y="394563"/>
                  </a:cubicBezTo>
                  <a:cubicBezTo>
                    <a:pt x="525526" y="394692"/>
                    <a:pt x="158065" y="394649"/>
                    <a:pt x="66405" y="3946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3C1F655-3F33-4201-8B89-5C5F4EA8F112}"/>
                </a:ext>
              </a:extLst>
            </p:cNvPr>
            <p:cNvSpPr/>
            <p:nvPr/>
          </p:nvSpPr>
          <p:spPr>
            <a:xfrm>
              <a:off x="9239285" y="3838132"/>
              <a:ext cx="851037" cy="43139"/>
            </a:xfrm>
            <a:custGeom>
              <a:avLst/>
              <a:gdLst>
                <a:gd name="connsiteX0" fmla="*/ 13142 w 851037"/>
                <a:gd name="connsiteY0" fmla="*/ 43139 h 43139"/>
                <a:gd name="connsiteX1" fmla="*/ 10 w 851037"/>
                <a:gd name="connsiteY1" fmla="*/ 30223 h 43139"/>
                <a:gd name="connsiteX2" fmla="*/ 29674 w 851037"/>
                <a:gd name="connsiteY2" fmla="*/ 301 h 43139"/>
                <a:gd name="connsiteX3" fmla="*/ 835935 w 851037"/>
                <a:gd name="connsiteY3" fmla="*/ 0 h 43139"/>
                <a:gd name="connsiteX4" fmla="*/ 851004 w 851037"/>
                <a:gd name="connsiteY4" fmla="*/ 14896 h 43139"/>
                <a:gd name="connsiteX5" fmla="*/ 823148 w 851037"/>
                <a:gd name="connsiteY5" fmla="*/ 42924 h 43139"/>
                <a:gd name="connsiteX6" fmla="*/ 13142 w 851037"/>
                <a:gd name="connsiteY6" fmla="*/ 43139 h 4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1037" h="43139">
                  <a:moveTo>
                    <a:pt x="13142" y="43139"/>
                  </a:moveTo>
                  <a:cubicBezTo>
                    <a:pt x="2852" y="43183"/>
                    <a:pt x="-205" y="40728"/>
                    <a:pt x="10" y="30223"/>
                  </a:cubicBezTo>
                  <a:cubicBezTo>
                    <a:pt x="656" y="301"/>
                    <a:pt x="183" y="301"/>
                    <a:pt x="29674" y="301"/>
                  </a:cubicBezTo>
                  <a:cubicBezTo>
                    <a:pt x="298414" y="301"/>
                    <a:pt x="567196" y="387"/>
                    <a:pt x="835935" y="0"/>
                  </a:cubicBezTo>
                  <a:cubicBezTo>
                    <a:pt x="847861" y="0"/>
                    <a:pt x="851434" y="2626"/>
                    <a:pt x="851004" y="14896"/>
                  </a:cubicBezTo>
                  <a:cubicBezTo>
                    <a:pt x="850014" y="42881"/>
                    <a:pt x="850702" y="42924"/>
                    <a:pt x="823148" y="42924"/>
                  </a:cubicBezTo>
                  <a:cubicBezTo>
                    <a:pt x="690630" y="42881"/>
                    <a:pt x="150654" y="42795"/>
                    <a:pt x="13142" y="431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3714A27-1BEB-4C96-A6E5-A29BA1EC5586}"/>
                </a:ext>
              </a:extLst>
            </p:cNvPr>
            <p:cNvSpPr/>
            <p:nvPr/>
          </p:nvSpPr>
          <p:spPr>
            <a:xfrm>
              <a:off x="9274941" y="3944302"/>
              <a:ext cx="779467" cy="128827"/>
            </a:xfrm>
            <a:custGeom>
              <a:avLst/>
              <a:gdLst>
                <a:gd name="connsiteX0" fmla="*/ 717359 w 779467"/>
                <a:gd name="connsiteY0" fmla="*/ 172 h 128827"/>
                <a:gd name="connsiteX1" fmla="*/ 779442 w 779467"/>
                <a:gd name="connsiteY1" fmla="*/ 65613 h 128827"/>
                <a:gd name="connsiteX2" fmla="*/ 713570 w 779467"/>
                <a:gd name="connsiteY2" fmla="*/ 128729 h 128827"/>
                <a:gd name="connsiteX3" fmla="*/ 651013 w 779467"/>
                <a:gd name="connsiteY3" fmla="*/ 62470 h 128827"/>
                <a:gd name="connsiteX4" fmla="*/ 717359 w 779467"/>
                <a:gd name="connsiteY4" fmla="*/ 172 h 128827"/>
                <a:gd name="connsiteX5" fmla="*/ 389980 w 779467"/>
                <a:gd name="connsiteY5" fmla="*/ 129 h 128827"/>
                <a:gd name="connsiteX6" fmla="*/ 454862 w 779467"/>
                <a:gd name="connsiteY6" fmla="*/ 64063 h 128827"/>
                <a:gd name="connsiteX7" fmla="*/ 390626 w 779467"/>
                <a:gd name="connsiteY7" fmla="*/ 128816 h 128827"/>
                <a:gd name="connsiteX8" fmla="*/ 326907 w 779467"/>
                <a:gd name="connsiteY8" fmla="*/ 64063 h 128827"/>
                <a:gd name="connsiteX9" fmla="*/ 389980 w 779467"/>
                <a:gd name="connsiteY9" fmla="*/ 129 h 128827"/>
                <a:gd name="connsiteX10" fmla="*/ 225689 w 779467"/>
                <a:gd name="connsiteY10" fmla="*/ 43 h 128827"/>
                <a:gd name="connsiteX11" fmla="*/ 289839 w 779467"/>
                <a:gd name="connsiteY11" fmla="*/ 63417 h 128827"/>
                <a:gd name="connsiteX12" fmla="*/ 226335 w 779467"/>
                <a:gd name="connsiteY12" fmla="*/ 128816 h 128827"/>
                <a:gd name="connsiteX13" fmla="*/ 161712 w 779467"/>
                <a:gd name="connsiteY13" fmla="*/ 64666 h 128827"/>
                <a:gd name="connsiteX14" fmla="*/ 225689 w 779467"/>
                <a:gd name="connsiteY14" fmla="*/ 43 h 128827"/>
                <a:gd name="connsiteX15" fmla="*/ 64023 w 779467"/>
                <a:gd name="connsiteY15" fmla="*/ 42 h 128827"/>
                <a:gd name="connsiteX16" fmla="*/ 128087 w 779467"/>
                <a:gd name="connsiteY16" fmla="*/ 64493 h 128827"/>
                <a:gd name="connsiteX17" fmla="*/ 63765 w 779467"/>
                <a:gd name="connsiteY17" fmla="*/ 128815 h 128827"/>
                <a:gd name="connsiteX18" fmla="*/ 3 w 779467"/>
                <a:gd name="connsiteY18" fmla="*/ 63589 h 128827"/>
                <a:gd name="connsiteX19" fmla="*/ 64023 w 779467"/>
                <a:gd name="connsiteY19" fmla="*/ 42 h 128827"/>
                <a:gd name="connsiteX20" fmla="*/ 553670 w 779467"/>
                <a:gd name="connsiteY20" fmla="*/ 0 h 128827"/>
                <a:gd name="connsiteX21" fmla="*/ 617647 w 779467"/>
                <a:gd name="connsiteY21" fmla="*/ 64623 h 128827"/>
                <a:gd name="connsiteX22" fmla="*/ 553153 w 779467"/>
                <a:gd name="connsiteY22" fmla="*/ 128816 h 128827"/>
                <a:gd name="connsiteX23" fmla="*/ 489692 w 779467"/>
                <a:gd name="connsiteY23" fmla="*/ 64709 h 128827"/>
                <a:gd name="connsiteX24" fmla="*/ 553670 w 779467"/>
                <a:gd name="connsiteY24" fmla="*/ 0 h 1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79467" h="128827">
                  <a:moveTo>
                    <a:pt x="717359" y="172"/>
                  </a:moveTo>
                  <a:cubicBezTo>
                    <a:pt x="752792" y="1937"/>
                    <a:pt x="780432" y="31127"/>
                    <a:pt x="779442" y="65613"/>
                  </a:cubicBezTo>
                  <a:cubicBezTo>
                    <a:pt x="778408" y="101089"/>
                    <a:pt x="748056" y="130150"/>
                    <a:pt x="713570" y="128729"/>
                  </a:cubicBezTo>
                  <a:cubicBezTo>
                    <a:pt x="677793" y="127309"/>
                    <a:pt x="649636" y="97473"/>
                    <a:pt x="651013" y="62470"/>
                  </a:cubicBezTo>
                  <a:cubicBezTo>
                    <a:pt x="652434" y="26607"/>
                    <a:pt x="682442" y="-1550"/>
                    <a:pt x="717359" y="172"/>
                  </a:cubicBezTo>
                  <a:close/>
                  <a:moveTo>
                    <a:pt x="389980" y="129"/>
                  </a:moveTo>
                  <a:cubicBezTo>
                    <a:pt x="425284" y="-215"/>
                    <a:pt x="454690" y="28803"/>
                    <a:pt x="454862" y="64063"/>
                  </a:cubicBezTo>
                  <a:cubicBezTo>
                    <a:pt x="454991" y="99195"/>
                    <a:pt x="425801" y="128643"/>
                    <a:pt x="390626" y="128816"/>
                  </a:cubicBezTo>
                  <a:cubicBezTo>
                    <a:pt x="355322" y="128988"/>
                    <a:pt x="326821" y="100013"/>
                    <a:pt x="326907" y="64063"/>
                  </a:cubicBezTo>
                  <a:cubicBezTo>
                    <a:pt x="326993" y="28587"/>
                    <a:pt x="354763" y="430"/>
                    <a:pt x="389980" y="129"/>
                  </a:cubicBezTo>
                  <a:close/>
                  <a:moveTo>
                    <a:pt x="225689" y="43"/>
                  </a:moveTo>
                  <a:cubicBezTo>
                    <a:pt x="260563" y="86"/>
                    <a:pt x="289408" y="28587"/>
                    <a:pt x="289839" y="63417"/>
                  </a:cubicBezTo>
                  <a:cubicBezTo>
                    <a:pt x="290270" y="98764"/>
                    <a:pt x="261811" y="128084"/>
                    <a:pt x="226335" y="128816"/>
                  </a:cubicBezTo>
                  <a:cubicBezTo>
                    <a:pt x="191462" y="129505"/>
                    <a:pt x="161884" y="100142"/>
                    <a:pt x="161712" y="64666"/>
                  </a:cubicBezTo>
                  <a:cubicBezTo>
                    <a:pt x="161497" y="29061"/>
                    <a:pt x="190300" y="0"/>
                    <a:pt x="225689" y="43"/>
                  </a:cubicBezTo>
                  <a:close/>
                  <a:moveTo>
                    <a:pt x="64023" y="42"/>
                  </a:moveTo>
                  <a:cubicBezTo>
                    <a:pt x="99370" y="-259"/>
                    <a:pt x="128173" y="28673"/>
                    <a:pt x="128087" y="64493"/>
                  </a:cubicBezTo>
                  <a:cubicBezTo>
                    <a:pt x="128001" y="100270"/>
                    <a:pt x="98983" y="129288"/>
                    <a:pt x="63765" y="128815"/>
                  </a:cubicBezTo>
                  <a:cubicBezTo>
                    <a:pt x="28504" y="128384"/>
                    <a:pt x="-385" y="98807"/>
                    <a:pt x="3" y="63589"/>
                  </a:cubicBezTo>
                  <a:cubicBezTo>
                    <a:pt x="390" y="28802"/>
                    <a:pt x="29064" y="387"/>
                    <a:pt x="64023" y="42"/>
                  </a:cubicBezTo>
                  <a:close/>
                  <a:moveTo>
                    <a:pt x="553670" y="0"/>
                  </a:moveTo>
                  <a:cubicBezTo>
                    <a:pt x="589060" y="0"/>
                    <a:pt x="617733" y="28975"/>
                    <a:pt x="617647" y="64623"/>
                  </a:cubicBezTo>
                  <a:cubicBezTo>
                    <a:pt x="617561" y="100013"/>
                    <a:pt x="588026" y="129418"/>
                    <a:pt x="553153" y="128816"/>
                  </a:cubicBezTo>
                  <a:cubicBezTo>
                    <a:pt x="518194" y="128256"/>
                    <a:pt x="489865" y="99582"/>
                    <a:pt x="489692" y="64709"/>
                  </a:cubicBezTo>
                  <a:cubicBezTo>
                    <a:pt x="489563" y="29190"/>
                    <a:pt x="518409" y="0"/>
                    <a:pt x="55367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2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16FD2FB-3B33-45D2-8556-CC2FC59AE4C3}"/>
                </a:ext>
              </a:extLst>
            </p:cNvPr>
            <p:cNvSpPr/>
            <p:nvPr/>
          </p:nvSpPr>
          <p:spPr>
            <a:xfrm>
              <a:off x="9516301" y="4738981"/>
              <a:ext cx="134283" cy="344"/>
            </a:xfrm>
            <a:custGeom>
              <a:avLst/>
              <a:gdLst>
                <a:gd name="connsiteX0" fmla="*/ 0 w 134283"/>
                <a:gd name="connsiteY0" fmla="*/ 344 h 344"/>
                <a:gd name="connsiteX1" fmla="*/ 134283 w 134283"/>
                <a:gd name="connsiteY1" fmla="*/ 344 h 344"/>
                <a:gd name="connsiteX2" fmla="*/ 5382 w 134283"/>
                <a:gd name="connsiteY2" fmla="*/ 0 h 344"/>
                <a:gd name="connsiteX3" fmla="*/ 0 w 134283"/>
                <a:gd name="connsiteY3" fmla="*/ 344 h 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83" h="344">
                  <a:moveTo>
                    <a:pt x="0" y="344"/>
                  </a:moveTo>
                  <a:lnTo>
                    <a:pt x="134283" y="344"/>
                  </a:lnTo>
                  <a:cubicBezTo>
                    <a:pt x="91316" y="301"/>
                    <a:pt x="48349" y="215"/>
                    <a:pt x="5382" y="0"/>
                  </a:cubicBezTo>
                  <a:cubicBezTo>
                    <a:pt x="3315" y="0"/>
                    <a:pt x="1593" y="129"/>
                    <a:pt x="0" y="344"/>
                  </a:cubicBezTo>
                  <a:close/>
                </a:path>
              </a:pathLst>
            </a:custGeom>
            <a:noFill/>
            <a:ln w="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76AEF41-EE31-408B-9008-359FBC99501A}"/>
              </a:ext>
            </a:extLst>
          </p:cNvPr>
          <p:cNvGrpSpPr/>
          <p:nvPr/>
        </p:nvGrpSpPr>
        <p:grpSpPr>
          <a:xfrm>
            <a:off x="5843483" y="1669941"/>
            <a:ext cx="3309399" cy="4635977"/>
            <a:chOff x="3205460" y="-152942"/>
            <a:chExt cx="4954013" cy="693983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7F9DF27-D9FE-4785-80F2-0165C10A7B61}"/>
                </a:ext>
              </a:extLst>
            </p:cNvPr>
            <p:cNvGrpSpPr/>
            <p:nvPr/>
          </p:nvGrpSpPr>
          <p:grpSpPr>
            <a:xfrm flipH="1">
              <a:off x="6825287" y="1947591"/>
              <a:ext cx="1334186" cy="1766521"/>
              <a:chOff x="3338101" y="1929495"/>
              <a:chExt cx="1334186" cy="1766521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80C7387-D8A4-4E19-9068-92F2624FF31E}"/>
                  </a:ext>
                </a:extLst>
              </p:cNvPr>
              <p:cNvSpPr/>
              <p:nvPr/>
            </p:nvSpPr>
            <p:spPr>
              <a:xfrm rot="18383935">
                <a:off x="3902226" y="3083432"/>
                <a:ext cx="776910" cy="448257"/>
              </a:xfrm>
              <a:custGeom>
                <a:avLst/>
                <a:gdLst>
                  <a:gd name="connsiteX0" fmla="*/ 776910 w 776910"/>
                  <a:gd name="connsiteY0" fmla="*/ 224129 h 448257"/>
                  <a:gd name="connsiteX1" fmla="*/ 388455 w 776910"/>
                  <a:gd name="connsiteY1" fmla="*/ 448257 h 448257"/>
                  <a:gd name="connsiteX2" fmla="*/ 0 w 776910"/>
                  <a:gd name="connsiteY2" fmla="*/ 224129 h 448257"/>
                  <a:gd name="connsiteX3" fmla="*/ 388455 w 776910"/>
                  <a:gd name="connsiteY3" fmla="*/ 0 h 448257"/>
                  <a:gd name="connsiteX4" fmla="*/ 776910 w 776910"/>
                  <a:gd name="connsiteY4" fmla="*/ 224129 h 44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910" h="448257">
                    <a:moveTo>
                      <a:pt x="776910" y="224129"/>
                    </a:moveTo>
                    <a:cubicBezTo>
                      <a:pt x="776910" y="347911"/>
                      <a:pt x="602993" y="448257"/>
                      <a:pt x="388455" y="448257"/>
                    </a:cubicBezTo>
                    <a:cubicBezTo>
                      <a:pt x="173917" y="448257"/>
                      <a:pt x="0" y="347911"/>
                      <a:pt x="0" y="224129"/>
                    </a:cubicBezTo>
                    <a:cubicBezTo>
                      <a:pt x="0" y="100346"/>
                      <a:pt x="173917" y="0"/>
                      <a:pt x="388455" y="0"/>
                    </a:cubicBezTo>
                    <a:cubicBezTo>
                      <a:pt x="602993" y="0"/>
                      <a:pt x="776910" y="100346"/>
                      <a:pt x="776910" y="2241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9D4BC1E-D4D6-43C1-BE7C-74AF60041062}"/>
                  </a:ext>
                </a:extLst>
              </p:cNvPr>
              <p:cNvSpPr/>
              <p:nvPr/>
            </p:nvSpPr>
            <p:spPr>
              <a:xfrm rot="20881829">
                <a:off x="3887835" y="3272999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7B8D774F-029D-4912-AA37-E8D1D15CE6F8}"/>
                  </a:ext>
                </a:extLst>
              </p:cNvPr>
              <p:cNvSpPr/>
              <p:nvPr/>
            </p:nvSpPr>
            <p:spPr>
              <a:xfrm>
                <a:off x="4367191" y="2781496"/>
                <a:ext cx="305096" cy="404067"/>
              </a:xfrm>
              <a:custGeom>
                <a:avLst/>
                <a:gdLst>
                  <a:gd name="connsiteX0" fmla="*/ 305097 w 305096"/>
                  <a:gd name="connsiteY0" fmla="*/ 53051 h 404067"/>
                  <a:gd name="connsiteX1" fmla="*/ 143343 w 305096"/>
                  <a:gd name="connsiteY1" fmla="*/ 3694 h 404067"/>
                  <a:gd name="connsiteX2" fmla="*/ 4908 w 305096"/>
                  <a:gd name="connsiteY2" fmla="*/ 241212 h 404067"/>
                  <a:gd name="connsiteX3" fmla="*/ 169089 w 305096"/>
                  <a:gd name="connsiteY3" fmla="*/ 404068 h 404067"/>
                  <a:gd name="connsiteX4" fmla="*/ 305097 w 305096"/>
                  <a:gd name="connsiteY4" fmla="*/ 53051 h 40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096" h="404067">
                    <a:moveTo>
                      <a:pt x="305097" y="53051"/>
                    </a:moveTo>
                    <a:cubicBezTo>
                      <a:pt x="261845" y="11418"/>
                      <a:pt x="202631" y="-8884"/>
                      <a:pt x="143343" y="3694"/>
                    </a:cubicBezTo>
                    <a:cubicBezTo>
                      <a:pt x="43599" y="24879"/>
                      <a:pt x="-18410" y="131169"/>
                      <a:pt x="4908" y="241212"/>
                    </a:cubicBezTo>
                    <a:cubicBezTo>
                      <a:pt x="23592" y="329407"/>
                      <a:pt x="91485" y="393182"/>
                      <a:pt x="169089" y="404068"/>
                    </a:cubicBezTo>
                    <a:cubicBezTo>
                      <a:pt x="196673" y="279020"/>
                      <a:pt x="243014" y="160960"/>
                      <a:pt x="305097" y="530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9C70EA8-998B-40EF-9B93-178107A6DB5F}"/>
                  </a:ext>
                </a:extLst>
              </p:cNvPr>
              <p:cNvSpPr/>
              <p:nvPr/>
            </p:nvSpPr>
            <p:spPr>
              <a:xfrm rot="19799956">
                <a:off x="3581855" y="2718574"/>
                <a:ext cx="609925" cy="949754"/>
              </a:xfrm>
              <a:custGeom>
                <a:avLst/>
                <a:gdLst>
                  <a:gd name="connsiteX0" fmla="*/ 609926 w 609925"/>
                  <a:gd name="connsiteY0" fmla="*/ 474877 h 949754"/>
                  <a:gd name="connsiteX1" fmla="*/ 304963 w 609925"/>
                  <a:gd name="connsiteY1" fmla="*/ 949755 h 949754"/>
                  <a:gd name="connsiteX2" fmla="*/ 0 w 609925"/>
                  <a:gd name="connsiteY2" fmla="*/ 474877 h 949754"/>
                  <a:gd name="connsiteX3" fmla="*/ 304963 w 609925"/>
                  <a:gd name="connsiteY3" fmla="*/ 0 h 949754"/>
                  <a:gd name="connsiteX4" fmla="*/ 609926 w 609925"/>
                  <a:gd name="connsiteY4" fmla="*/ 474877 h 94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25" h="949754">
                    <a:moveTo>
                      <a:pt x="609926" y="474877"/>
                    </a:moveTo>
                    <a:cubicBezTo>
                      <a:pt x="609926" y="737145"/>
                      <a:pt x="473389" y="949755"/>
                      <a:pt x="304963" y="949755"/>
                    </a:cubicBezTo>
                    <a:cubicBezTo>
                      <a:pt x="136537" y="949755"/>
                      <a:pt x="0" y="737145"/>
                      <a:pt x="0" y="474877"/>
                    </a:cubicBezTo>
                    <a:cubicBezTo>
                      <a:pt x="0" y="212610"/>
                      <a:pt x="136537" y="0"/>
                      <a:pt x="304963" y="0"/>
                    </a:cubicBezTo>
                    <a:cubicBezTo>
                      <a:pt x="473389" y="0"/>
                      <a:pt x="609926" y="212610"/>
                      <a:pt x="609926" y="47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C6C6360-7E89-49F7-90F1-08A77B3C2430}"/>
                  </a:ext>
                </a:extLst>
              </p:cNvPr>
              <p:cNvSpPr/>
              <p:nvPr/>
            </p:nvSpPr>
            <p:spPr>
              <a:xfrm rot="20881829">
                <a:off x="3428419" y="2577952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135F36D-0BCE-4B78-B16C-6EB9A10EC285}"/>
                  </a:ext>
                </a:extLst>
              </p:cNvPr>
              <p:cNvSpPr/>
              <p:nvPr/>
            </p:nvSpPr>
            <p:spPr>
              <a:xfrm>
                <a:off x="3338101" y="1929495"/>
                <a:ext cx="854444" cy="852091"/>
              </a:xfrm>
              <a:custGeom>
                <a:avLst/>
                <a:gdLst>
                  <a:gd name="connsiteX0" fmla="*/ 631786 w 854444"/>
                  <a:gd name="connsiteY0" fmla="*/ 564187 h 852091"/>
                  <a:gd name="connsiteX1" fmla="*/ 205667 w 854444"/>
                  <a:gd name="connsiteY1" fmla="*/ 348589 h 852091"/>
                  <a:gd name="connsiteX2" fmla="*/ 382058 w 854444"/>
                  <a:gd name="connsiteY2" fmla="*/ 0 h 852091"/>
                  <a:gd name="connsiteX3" fmla="*/ 0 w 854444"/>
                  <a:gd name="connsiteY3" fmla="*/ 424869 h 852091"/>
                  <a:gd name="connsiteX4" fmla="*/ 427222 w 854444"/>
                  <a:gd name="connsiteY4" fmla="*/ 852091 h 852091"/>
                  <a:gd name="connsiteX5" fmla="*/ 854445 w 854444"/>
                  <a:gd name="connsiteY5" fmla="*/ 424869 h 852091"/>
                  <a:gd name="connsiteX6" fmla="*/ 804131 w 854444"/>
                  <a:gd name="connsiteY6" fmla="*/ 223615 h 852091"/>
                  <a:gd name="connsiteX7" fmla="*/ 631786 w 854444"/>
                  <a:gd name="connsiteY7" fmla="*/ 564187 h 85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4444" h="852091">
                    <a:moveTo>
                      <a:pt x="631786" y="564187"/>
                    </a:moveTo>
                    <a:lnTo>
                      <a:pt x="205667" y="348589"/>
                    </a:lnTo>
                    <a:lnTo>
                      <a:pt x="382058" y="0"/>
                    </a:lnTo>
                    <a:cubicBezTo>
                      <a:pt x="167344" y="22582"/>
                      <a:pt x="0" y="204122"/>
                      <a:pt x="0" y="424869"/>
                    </a:cubicBezTo>
                    <a:cubicBezTo>
                      <a:pt x="0" y="660841"/>
                      <a:pt x="191250" y="852091"/>
                      <a:pt x="427222" y="852091"/>
                    </a:cubicBezTo>
                    <a:cubicBezTo>
                      <a:pt x="663195" y="852091"/>
                      <a:pt x="854445" y="660841"/>
                      <a:pt x="854445" y="424869"/>
                    </a:cubicBezTo>
                    <a:cubicBezTo>
                      <a:pt x="854445" y="352120"/>
                      <a:pt x="836203" y="283564"/>
                      <a:pt x="804131" y="223615"/>
                    </a:cubicBezTo>
                    <a:lnTo>
                      <a:pt x="631786" y="5641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CD67142-5E35-40EA-B089-9873FC2D39AC}"/>
                </a:ext>
              </a:extLst>
            </p:cNvPr>
            <p:cNvGrpSpPr/>
            <p:nvPr/>
          </p:nvGrpSpPr>
          <p:grpSpPr>
            <a:xfrm>
              <a:off x="3205460" y="4346095"/>
              <a:ext cx="2230125" cy="2104626"/>
              <a:chOff x="3205460" y="4346095"/>
              <a:chExt cx="2230125" cy="2104626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99F1E22-0D76-4738-9833-E5E310EE917E}"/>
                  </a:ext>
                </a:extLst>
              </p:cNvPr>
              <p:cNvSpPr/>
              <p:nvPr/>
            </p:nvSpPr>
            <p:spPr>
              <a:xfrm>
                <a:off x="3800768" y="5020806"/>
                <a:ext cx="1030920" cy="1365158"/>
              </a:xfrm>
              <a:custGeom>
                <a:avLst/>
                <a:gdLst>
                  <a:gd name="connsiteX0" fmla="*/ 0 w 1030920"/>
                  <a:gd name="connsiteY0" fmla="*/ 294925 h 1365158"/>
                  <a:gd name="connsiteX1" fmla="*/ 54727 w 1030920"/>
                  <a:gd name="connsiteY1" fmla="*/ 193121 h 1365158"/>
                  <a:gd name="connsiteX2" fmla="*/ 214641 w 1030920"/>
                  <a:gd name="connsiteY2" fmla="*/ 8345 h 1365158"/>
                  <a:gd name="connsiteX3" fmla="*/ 237370 w 1030920"/>
                  <a:gd name="connsiteY3" fmla="*/ 12464 h 1365158"/>
                  <a:gd name="connsiteX4" fmla="*/ 429282 w 1030920"/>
                  <a:gd name="connsiteY4" fmla="*/ 286171 h 1365158"/>
                  <a:gd name="connsiteX5" fmla="*/ 853930 w 1030920"/>
                  <a:gd name="connsiteY5" fmla="*/ 529868 h 1365158"/>
                  <a:gd name="connsiteX6" fmla="*/ 995896 w 1030920"/>
                  <a:gd name="connsiteY6" fmla="*/ 559806 h 1365158"/>
                  <a:gd name="connsiteX7" fmla="*/ 1011784 w 1030920"/>
                  <a:gd name="connsiteY7" fmla="*/ 577018 h 1365158"/>
                  <a:gd name="connsiteX8" fmla="*/ 1030321 w 1030920"/>
                  <a:gd name="connsiteY8" fmla="*/ 701478 h 1365158"/>
                  <a:gd name="connsiteX9" fmla="*/ 1023039 w 1030920"/>
                  <a:gd name="connsiteY9" fmla="*/ 738919 h 1365158"/>
                  <a:gd name="connsiteX10" fmla="*/ 776327 w 1030920"/>
                  <a:gd name="connsiteY10" fmla="*/ 1154298 h 1365158"/>
                  <a:gd name="connsiteX11" fmla="*/ 562421 w 1030920"/>
                  <a:gd name="connsiteY11" fmla="*/ 1354816 h 1365158"/>
                  <a:gd name="connsiteX12" fmla="*/ 531748 w 1030920"/>
                  <a:gd name="connsiteY12" fmla="*/ 1365114 h 1365158"/>
                  <a:gd name="connsiteX13" fmla="*/ 520052 w 1030920"/>
                  <a:gd name="connsiteY13" fmla="*/ 1192916 h 1365158"/>
                  <a:gd name="connsiteX14" fmla="*/ 435829 w 1030920"/>
                  <a:gd name="connsiteY14" fmla="*/ 762457 h 1365158"/>
                  <a:gd name="connsiteX15" fmla="*/ 331156 w 1030920"/>
                  <a:gd name="connsiteY15" fmla="*/ 460135 h 1365158"/>
                  <a:gd name="connsiteX16" fmla="*/ 119090 w 1030920"/>
                  <a:gd name="connsiteY16" fmla="*/ 259912 h 1365158"/>
                  <a:gd name="connsiteX17" fmla="*/ 13167 w 1030920"/>
                  <a:gd name="connsiteY17" fmla="*/ 285804 h 1365158"/>
                  <a:gd name="connsiteX18" fmla="*/ 0 w 1030920"/>
                  <a:gd name="connsiteY18" fmla="*/ 294925 h 1365158"/>
                  <a:gd name="connsiteX19" fmla="*/ 0 w 1030920"/>
                  <a:gd name="connsiteY19" fmla="*/ 294925 h 136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30920" h="1365158">
                    <a:moveTo>
                      <a:pt x="0" y="294925"/>
                    </a:moveTo>
                    <a:cubicBezTo>
                      <a:pt x="7429" y="255130"/>
                      <a:pt x="32218" y="224383"/>
                      <a:pt x="54727" y="193121"/>
                    </a:cubicBezTo>
                    <a:cubicBezTo>
                      <a:pt x="102539" y="126919"/>
                      <a:pt x="158884" y="67926"/>
                      <a:pt x="214641" y="8345"/>
                    </a:cubicBezTo>
                    <a:cubicBezTo>
                      <a:pt x="226263" y="-4160"/>
                      <a:pt x="230382" y="-2469"/>
                      <a:pt x="237370" y="12464"/>
                    </a:cubicBezTo>
                    <a:cubicBezTo>
                      <a:pt x="284815" y="115150"/>
                      <a:pt x="348663" y="207097"/>
                      <a:pt x="429282" y="286171"/>
                    </a:cubicBezTo>
                    <a:cubicBezTo>
                      <a:pt x="549402" y="404084"/>
                      <a:pt x="691441" y="485071"/>
                      <a:pt x="853930" y="529868"/>
                    </a:cubicBezTo>
                    <a:cubicBezTo>
                      <a:pt x="900713" y="542740"/>
                      <a:pt x="948157" y="552008"/>
                      <a:pt x="995896" y="559806"/>
                    </a:cubicBezTo>
                    <a:cubicBezTo>
                      <a:pt x="1007371" y="561645"/>
                      <a:pt x="1010387" y="566279"/>
                      <a:pt x="1011784" y="577018"/>
                    </a:cubicBezTo>
                    <a:cubicBezTo>
                      <a:pt x="1017301" y="618652"/>
                      <a:pt x="1023848" y="659991"/>
                      <a:pt x="1030321" y="701478"/>
                    </a:cubicBezTo>
                    <a:cubicBezTo>
                      <a:pt x="1032454" y="715086"/>
                      <a:pt x="1028629" y="727149"/>
                      <a:pt x="1023039" y="738919"/>
                    </a:cubicBezTo>
                    <a:cubicBezTo>
                      <a:pt x="953600" y="885004"/>
                      <a:pt x="874894" y="1025719"/>
                      <a:pt x="776327" y="1154298"/>
                    </a:cubicBezTo>
                    <a:cubicBezTo>
                      <a:pt x="716230" y="1232784"/>
                      <a:pt x="649366" y="1304797"/>
                      <a:pt x="562421" y="1354816"/>
                    </a:cubicBezTo>
                    <a:cubicBezTo>
                      <a:pt x="552859" y="1360333"/>
                      <a:pt x="543296" y="1365702"/>
                      <a:pt x="531748" y="1365114"/>
                    </a:cubicBezTo>
                    <a:cubicBezTo>
                      <a:pt x="536970" y="1307077"/>
                      <a:pt x="527702" y="1249849"/>
                      <a:pt x="520052" y="1192916"/>
                    </a:cubicBezTo>
                    <a:cubicBezTo>
                      <a:pt x="500339" y="1047787"/>
                      <a:pt x="472240" y="904349"/>
                      <a:pt x="435829" y="762457"/>
                    </a:cubicBezTo>
                    <a:cubicBezTo>
                      <a:pt x="409201" y="658814"/>
                      <a:pt x="381470" y="555540"/>
                      <a:pt x="331156" y="460135"/>
                    </a:cubicBezTo>
                    <a:cubicBezTo>
                      <a:pt x="283270" y="369144"/>
                      <a:pt x="213170" y="301839"/>
                      <a:pt x="119090" y="259912"/>
                    </a:cubicBezTo>
                    <a:cubicBezTo>
                      <a:pt x="73925" y="239830"/>
                      <a:pt x="42737" y="247407"/>
                      <a:pt x="13167" y="285804"/>
                    </a:cubicBezTo>
                    <a:cubicBezTo>
                      <a:pt x="9563" y="290217"/>
                      <a:pt x="7871" y="296984"/>
                      <a:pt x="0" y="294925"/>
                    </a:cubicBezTo>
                    <a:lnTo>
                      <a:pt x="0" y="2949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8D64A175-3DFD-4FF2-AE11-EBB513107BA1}"/>
                  </a:ext>
                </a:extLst>
              </p:cNvPr>
              <p:cNvSpPr/>
              <p:nvPr/>
            </p:nvSpPr>
            <p:spPr>
              <a:xfrm>
                <a:off x="4055172" y="4619930"/>
                <a:ext cx="769844" cy="942850"/>
              </a:xfrm>
              <a:custGeom>
                <a:avLst/>
                <a:gdLst>
                  <a:gd name="connsiteX0" fmla="*/ 734357 w 769844"/>
                  <a:gd name="connsiteY0" fmla="*/ 738244 h 942850"/>
                  <a:gd name="connsiteX1" fmla="*/ 766943 w 769844"/>
                  <a:gd name="connsiteY1" fmla="*/ 915739 h 942850"/>
                  <a:gd name="connsiteX2" fmla="*/ 743552 w 769844"/>
                  <a:gd name="connsiteY2" fmla="*/ 940160 h 942850"/>
                  <a:gd name="connsiteX3" fmla="*/ 319786 w 769844"/>
                  <a:gd name="connsiteY3" fmla="*/ 763107 h 942850"/>
                  <a:gd name="connsiteX4" fmla="*/ 107646 w 769844"/>
                  <a:gd name="connsiteY4" fmla="*/ 556998 h 942850"/>
                  <a:gd name="connsiteX5" fmla="*/ 3195 w 769844"/>
                  <a:gd name="connsiteY5" fmla="*/ 387522 h 942850"/>
                  <a:gd name="connsiteX6" fmla="*/ 7167 w 769844"/>
                  <a:gd name="connsiteY6" fmla="*/ 362439 h 942850"/>
                  <a:gd name="connsiteX7" fmla="*/ 395256 w 769844"/>
                  <a:gd name="connsiteY7" fmla="*/ 9215 h 942850"/>
                  <a:gd name="connsiteX8" fmla="*/ 435272 w 769844"/>
                  <a:gd name="connsiteY8" fmla="*/ 2374 h 942850"/>
                  <a:gd name="connsiteX9" fmla="*/ 505225 w 769844"/>
                  <a:gd name="connsiteY9" fmla="*/ 52688 h 942850"/>
                  <a:gd name="connsiteX10" fmla="*/ 609235 w 769844"/>
                  <a:gd name="connsiteY10" fmla="*/ 249086 h 942850"/>
                  <a:gd name="connsiteX11" fmla="*/ 631744 w 769844"/>
                  <a:gd name="connsiteY11" fmla="*/ 308815 h 942850"/>
                  <a:gd name="connsiteX12" fmla="*/ 734357 w 769844"/>
                  <a:gd name="connsiteY12" fmla="*/ 738244 h 942850"/>
                  <a:gd name="connsiteX13" fmla="*/ 734357 w 769844"/>
                  <a:gd name="connsiteY13" fmla="*/ 738244 h 94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844" h="942850">
                    <a:moveTo>
                      <a:pt x="734357" y="738244"/>
                    </a:moveTo>
                    <a:cubicBezTo>
                      <a:pt x="745170" y="797384"/>
                      <a:pt x="755909" y="856598"/>
                      <a:pt x="766943" y="915739"/>
                    </a:cubicBezTo>
                    <a:cubicBezTo>
                      <a:pt x="772460" y="945529"/>
                      <a:pt x="772754" y="945456"/>
                      <a:pt x="743552" y="940160"/>
                    </a:cubicBezTo>
                    <a:cubicBezTo>
                      <a:pt x="589301" y="912208"/>
                      <a:pt x="447188" y="854906"/>
                      <a:pt x="319786" y="763107"/>
                    </a:cubicBezTo>
                    <a:cubicBezTo>
                      <a:pt x="239020" y="704849"/>
                      <a:pt x="166787" y="637397"/>
                      <a:pt x="107646" y="556998"/>
                    </a:cubicBezTo>
                    <a:cubicBezTo>
                      <a:pt x="68293" y="503448"/>
                      <a:pt x="32029" y="447765"/>
                      <a:pt x="3195" y="387522"/>
                    </a:cubicBezTo>
                    <a:cubicBezTo>
                      <a:pt x="-1734" y="377150"/>
                      <a:pt x="-1366" y="370898"/>
                      <a:pt x="7167" y="362439"/>
                    </a:cubicBezTo>
                    <a:cubicBezTo>
                      <a:pt x="131185" y="238715"/>
                      <a:pt x="261602" y="122126"/>
                      <a:pt x="395256" y="9215"/>
                    </a:cubicBezTo>
                    <a:cubicBezTo>
                      <a:pt x="407761" y="-1377"/>
                      <a:pt x="420928" y="-1598"/>
                      <a:pt x="435272" y="2374"/>
                    </a:cubicBezTo>
                    <a:cubicBezTo>
                      <a:pt x="464621" y="10539"/>
                      <a:pt x="486247" y="30032"/>
                      <a:pt x="505225" y="52688"/>
                    </a:cubicBezTo>
                    <a:cubicBezTo>
                      <a:pt x="553773" y="110724"/>
                      <a:pt x="582608" y="179280"/>
                      <a:pt x="609235" y="249086"/>
                    </a:cubicBezTo>
                    <a:cubicBezTo>
                      <a:pt x="616812" y="268947"/>
                      <a:pt x="624168" y="288881"/>
                      <a:pt x="631744" y="308815"/>
                    </a:cubicBezTo>
                    <a:cubicBezTo>
                      <a:pt x="673304" y="450193"/>
                      <a:pt x="705155" y="593851"/>
                      <a:pt x="734357" y="738244"/>
                    </a:cubicBezTo>
                    <a:lnTo>
                      <a:pt x="734357" y="738244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chemeClr val="accent1"/>
                  </a:gs>
                  <a:gs pos="0">
                    <a:schemeClr val="bg1"/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64604122-B15D-4800-AFF0-1BCD1B8CF89D}"/>
                  </a:ext>
                </a:extLst>
              </p:cNvPr>
              <p:cNvSpPr/>
              <p:nvPr/>
            </p:nvSpPr>
            <p:spPr>
              <a:xfrm>
                <a:off x="3205460" y="5313407"/>
                <a:ext cx="1090868" cy="1137314"/>
              </a:xfrm>
              <a:custGeom>
                <a:avLst/>
                <a:gdLst>
                  <a:gd name="connsiteX0" fmla="*/ 969201 w 1090868"/>
                  <a:gd name="connsiteY0" fmla="*/ 424324 h 1137314"/>
                  <a:gd name="connsiteX1" fmla="*/ 860115 w 1090868"/>
                  <a:gd name="connsiteY1" fmla="*/ 170550 h 1137314"/>
                  <a:gd name="connsiteX2" fmla="*/ 758753 w 1090868"/>
                  <a:gd name="connsiteY2" fmla="*/ 54550 h 1137314"/>
                  <a:gd name="connsiteX3" fmla="*/ 759268 w 1090868"/>
                  <a:gd name="connsiteY3" fmla="*/ 54035 h 1137314"/>
                  <a:gd name="connsiteX4" fmla="*/ 610314 w 1090868"/>
                  <a:gd name="connsiteY4" fmla="*/ 5193 h 1137314"/>
                  <a:gd name="connsiteX5" fmla="*/ 178016 w 1090868"/>
                  <a:gd name="connsiteY5" fmla="*/ 46827 h 1137314"/>
                  <a:gd name="connsiteX6" fmla="*/ 889 w 1090868"/>
                  <a:gd name="connsiteY6" fmla="*/ 158266 h 1137314"/>
                  <a:gd name="connsiteX7" fmla="*/ 3096 w 1090868"/>
                  <a:gd name="connsiteY7" fmla="*/ 188425 h 1137314"/>
                  <a:gd name="connsiteX8" fmla="*/ 100633 w 1090868"/>
                  <a:gd name="connsiteY8" fmla="*/ 392694 h 1137314"/>
                  <a:gd name="connsiteX9" fmla="*/ 104532 w 1090868"/>
                  <a:gd name="connsiteY9" fmla="*/ 392694 h 1137314"/>
                  <a:gd name="connsiteX10" fmla="*/ 100633 w 1090868"/>
                  <a:gd name="connsiteY10" fmla="*/ 392694 h 1137314"/>
                  <a:gd name="connsiteX11" fmla="*/ 126158 w 1090868"/>
                  <a:gd name="connsiteY11" fmla="*/ 432489 h 1137314"/>
                  <a:gd name="connsiteX12" fmla="*/ 155434 w 1090868"/>
                  <a:gd name="connsiteY12" fmla="*/ 472357 h 1137314"/>
                  <a:gd name="connsiteX13" fmla="*/ 215309 w 1090868"/>
                  <a:gd name="connsiteY13" fmla="*/ 545547 h 1137314"/>
                  <a:gd name="connsiteX14" fmla="*/ 303652 w 1090868"/>
                  <a:gd name="connsiteY14" fmla="*/ 643011 h 1137314"/>
                  <a:gd name="connsiteX15" fmla="*/ 462316 w 1090868"/>
                  <a:gd name="connsiteY15" fmla="*/ 786374 h 1137314"/>
                  <a:gd name="connsiteX16" fmla="*/ 633631 w 1090868"/>
                  <a:gd name="connsiteY16" fmla="*/ 911349 h 1137314"/>
                  <a:gd name="connsiteX17" fmla="*/ 638266 w 1090868"/>
                  <a:gd name="connsiteY17" fmla="*/ 897667 h 1137314"/>
                  <a:gd name="connsiteX18" fmla="*/ 635103 w 1090868"/>
                  <a:gd name="connsiteY18" fmla="*/ 910466 h 1137314"/>
                  <a:gd name="connsiteX19" fmla="*/ 645621 w 1090868"/>
                  <a:gd name="connsiteY19" fmla="*/ 920470 h 1137314"/>
                  <a:gd name="connsiteX20" fmla="*/ 998845 w 1090868"/>
                  <a:gd name="connsiteY20" fmla="*/ 1134375 h 1137314"/>
                  <a:gd name="connsiteX21" fmla="*/ 1021648 w 1090868"/>
                  <a:gd name="connsiteY21" fmla="*/ 1133051 h 1137314"/>
                  <a:gd name="connsiteX22" fmla="*/ 1085349 w 1090868"/>
                  <a:gd name="connsiteY22" fmla="*/ 1069497 h 1137314"/>
                  <a:gd name="connsiteX23" fmla="*/ 1086673 w 1090868"/>
                  <a:gd name="connsiteY23" fmla="*/ 997632 h 1137314"/>
                  <a:gd name="connsiteX24" fmla="*/ 1063355 w 1090868"/>
                  <a:gd name="connsiteY24" fmla="*/ 824992 h 1137314"/>
                  <a:gd name="connsiteX25" fmla="*/ 1060560 w 1090868"/>
                  <a:gd name="connsiteY25" fmla="*/ 813811 h 1137314"/>
                  <a:gd name="connsiteX26" fmla="*/ 981412 w 1090868"/>
                  <a:gd name="connsiteY26" fmla="*/ 461323 h 1137314"/>
                  <a:gd name="connsiteX27" fmla="*/ 969422 w 1090868"/>
                  <a:gd name="connsiteY27" fmla="*/ 424177 h 1137314"/>
                  <a:gd name="connsiteX28" fmla="*/ 1058279 w 1090868"/>
                  <a:gd name="connsiteY28" fmla="*/ 811016 h 1137314"/>
                  <a:gd name="connsiteX29" fmla="*/ 1057691 w 1090868"/>
                  <a:gd name="connsiteY29" fmla="*/ 810648 h 1137314"/>
                  <a:gd name="connsiteX30" fmla="*/ 1058279 w 1090868"/>
                  <a:gd name="connsiteY30" fmla="*/ 811016 h 1137314"/>
                  <a:gd name="connsiteX31" fmla="*/ 1058279 w 1090868"/>
                  <a:gd name="connsiteY31" fmla="*/ 811016 h 1137314"/>
                  <a:gd name="connsiteX32" fmla="*/ 1056588 w 1090868"/>
                  <a:gd name="connsiteY32" fmla="*/ 810207 h 1137314"/>
                  <a:gd name="connsiteX33" fmla="*/ 1055631 w 1090868"/>
                  <a:gd name="connsiteY33" fmla="*/ 810207 h 1137314"/>
                  <a:gd name="connsiteX34" fmla="*/ 1056588 w 1090868"/>
                  <a:gd name="connsiteY34" fmla="*/ 810207 h 1137314"/>
                  <a:gd name="connsiteX35" fmla="*/ 1056588 w 1090868"/>
                  <a:gd name="connsiteY35" fmla="*/ 810207 h 1137314"/>
                  <a:gd name="connsiteX36" fmla="*/ 1024590 w 1090868"/>
                  <a:gd name="connsiteY36" fmla="*/ 644408 h 1137314"/>
                  <a:gd name="connsiteX37" fmla="*/ 1025693 w 1090868"/>
                  <a:gd name="connsiteY37" fmla="*/ 642937 h 1137314"/>
                  <a:gd name="connsiteX38" fmla="*/ 1024590 w 1090868"/>
                  <a:gd name="connsiteY38" fmla="*/ 644408 h 1137314"/>
                  <a:gd name="connsiteX39" fmla="*/ 1024590 w 1090868"/>
                  <a:gd name="connsiteY39" fmla="*/ 644408 h 1137314"/>
                  <a:gd name="connsiteX40" fmla="*/ 679678 w 1090868"/>
                  <a:gd name="connsiteY40" fmla="*/ 28364 h 1137314"/>
                  <a:gd name="connsiteX41" fmla="*/ 679899 w 1090868"/>
                  <a:gd name="connsiteY41" fmla="*/ 28290 h 1137314"/>
                  <a:gd name="connsiteX42" fmla="*/ 679678 w 1090868"/>
                  <a:gd name="connsiteY42" fmla="*/ 28364 h 1137314"/>
                  <a:gd name="connsiteX43" fmla="*/ 679678 w 1090868"/>
                  <a:gd name="connsiteY43" fmla="*/ 28364 h 113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90868" h="1137314">
                    <a:moveTo>
                      <a:pt x="969201" y="424324"/>
                    </a:moveTo>
                    <a:cubicBezTo>
                      <a:pt x="942205" y="335687"/>
                      <a:pt x="909105" y="249772"/>
                      <a:pt x="860115" y="170550"/>
                    </a:cubicBezTo>
                    <a:cubicBezTo>
                      <a:pt x="832531" y="126416"/>
                      <a:pt x="803917" y="83237"/>
                      <a:pt x="758753" y="54550"/>
                    </a:cubicBezTo>
                    <a:moveTo>
                      <a:pt x="759268" y="54035"/>
                    </a:moveTo>
                    <a:cubicBezTo>
                      <a:pt x="714618" y="26083"/>
                      <a:pt x="662540" y="11519"/>
                      <a:pt x="610314" y="5193"/>
                    </a:cubicBezTo>
                    <a:cubicBezTo>
                      <a:pt x="465699" y="-12314"/>
                      <a:pt x="319026" y="17698"/>
                      <a:pt x="178016" y="46827"/>
                    </a:cubicBezTo>
                    <a:cubicBezTo>
                      <a:pt x="102987" y="62421"/>
                      <a:pt x="45244" y="97728"/>
                      <a:pt x="889" y="158266"/>
                    </a:cubicBezTo>
                    <a:cubicBezTo>
                      <a:pt x="-1832" y="165916"/>
                      <a:pt x="2507" y="185924"/>
                      <a:pt x="3096" y="188425"/>
                    </a:cubicBezTo>
                    <a:cubicBezTo>
                      <a:pt x="22221" y="262939"/>
                      <a:pt x="58191" y="329287"/>
                      <a:pt x="100633" y="392694"/>
                    </a:cubicBezTo>
                    <a:cubicBezTo>
                      <a:pt x="102031" y="392841"/>
                      <a:pt x="103355" y="392841"/>
                      <a:pt x="104532" y="392694"/>
                    </a:cubicBezTo>
                    <a:cubicBezTo>
                      <a:pt x="103281" y="392768"/>
                      <a:pt x="101957" y="392768"/>
                      <a:pt x="100633" y="392694"/>
                    </a:cubicBezTo>
                    <a:cubicBezTo>
                      <a:pt x="105341" y="393135"/>
                      <a:pt x="122627" y="427413"/>
                      <a:pt x="126158" y="432489"/>
                    </a:cubicBezTo>
                    <a:cubicBezTo>
                      <a:pt x="135500" y="446097"/>
                      <a:pt x="145283" y="459337"/>
                      <a:pt x="155434" y="472357"/>
                    </a:cubicBezTo>
                    <a:cubicBezTo>
                      <a:pt x="174706" y="497220"/>
                      <a:pt x="194860" y="521567"/>
                      <a:pt x="215309" y="545547"/>
                    </a:cubicBezTo>
                    <a:cubicBezTo>
                      <a:pt x="243629" y="579016"/>
                      <a:pt x="273126" y="611528"/>
                      <a:pt x="303652" y="643011"/>
                    </a:cubicBezTo>
                    <a:cubicBezTo>
                      <a:pt x="353304" y="694207"/>
                      <a:pt x="406706" y="741651"/>
                      <a:pt x="462316" y="786374"/>
                    </a:cubicBezTo>
                    <a:cubicBezTo>
                      <a:pt x="516822" y="830215"/>
                      <a:pt x="573020" y="876335"/>
                      <a:pt x="633631" y="911349"/>
                    </a:cubicBezTo>
                    <a:cubicBezTo>
                      <a:pt x="633411" y="905758"/>
                      <a:pt x="635470" y="902448"/>
                      <a:pt x="638266" y="897667"/>
                    </a:cubicBezTo>
                    <a:cubicBezTo>
                      <a:pt x="633926" y="899726"/>
                      <a:pt x="632969" y="906053"/>
                      <a:pt x="635103" y="910466"/>
                    </a:cubicBezTo>
                    <a:cubicBezTo>
                      <a:pt x="637236" y="914879"/>
                      <a:pt x="641576" y="917748"/>
                      <a:pt x="645621" y="920470"/>
                    </a:cubicBezTo>
                    <a:cubicBezTo>
                      <a:pt x="760592" y="996676"/>
                      <a:pt x="877843" y="1068026"/>
                      <a:pt x="998845" y="1134375"/>
                    </a:cubicBezTo>
                    <a:cubicBezTo>
                      <a:pt x="1007819" y="1139304"/>
                      <a:pt x="1013998" y="1137465"/>
                      <a:pt x="1021648" y="1133051"/>
                    </a:cubicBezTo>
                    <a:cubicBezTo>
                      <a:pt x="1048643" y="1117604"/>
                      <a:pt x="1068724" y="1095316"/>
                      <a:pt x="1085349" y="1069497"/>
                    </a:cubicBezTo>
                    <a:cubicBezTo>
                      <a:pt x="1096382" y="1045665"/>
                      <a:pt x="1087629" y="1021832"/>
                      <a:pt x="1086673" y="997632"/>
                    </a:cubicBezTo>
                    <a:cubicBezTo>
                      <a:pt x="1084319" y="939227"/>
                      <a:pt x="1072770" y="882293"/>
                      <a:pt x="1063355" y="824992"/>
                    </a:cubicBezTo>
                    <a:cubicBezTo>
                      <a:pt x="1062546" y="819843"/>
                      <a:pt x="1061663" y="816239"/>
                      <a:pt x="1060560" y="813811"/>
                    </a:cubicBezTo>
                    <a:cubicBezTo>
                      <a:pt x="1037977" y="695236"/>
                      <a:pt x="1016940" y="576956"/>
                      <a:pt x="981412" y="461323"/>
                    </a:cubicBezTo>
                    <a:cubicBezTo>
                      <a:pt x="977587" y="448892"/>
                      <a:pt x="974056" y="436314"/>
                      <a:pt x="969422" y="424177"/>
                    </a:cubicBezTo>
                    <a:moveTo>
                      <a:pt x="1058279" y="811016"/>
                    </a:moveTo>
                    <a:cubicBezTo>
                      <a:pt x="1058132" y="810869"/>
                      <a:pt x="1057912" y="810722"/>
                      <a:pt x="1057691" y="810648"/>
                    </a:cubicBezTo>
                    <a:cubicBezTo>
                      <a:pt x="1057838" y="810648"/>
                      <a:pt x="1058132" y="810869"/>
                      <a:pt x="1058279" y="811016"/>
                    </a:cubicBezTo>
                    <a:lnTo>
                      <a:pt x="1058279" y="811016"/>
                    </a:lnTo>
                    <a:close/>
                    <a:moveTo>
                      <a:pt x="1056588" y="810207"/>
                    </a:moveTo>
                    <a:cubicBezTo>
                      <a:pt x="1056293" y="810207"/>
                      <a:pt x="1055999" y="810207"/>
                      <a:pt x="1055631" y="810207"/>
                    </a:cubicBezTo>
                    <a:cubicBezTo>
                      <a:pt x="1055926" y="810207"/>
                      <a:pt x="1056220" y="810207"/>
                      <a:pt x="1056588" y="810207"/>
                    </a:cubicBezTo>
                    <a:lnTo>
                      <a:pt x="1056588" y="810207"/>
                    </a:lnTo>
                    <a:close/>
                    <a:moveTo>
                      <a:pt x="1024590" y="644408"/>
                    </a:moveTo>
                    <a:cubicBezTo>
                      <a:pt x="1024958" y="643967"/>
                      <a:pt x="1025326" y="643452"/>
                      <a:pt x="1025693" y="642937"/>
                    </a:cubicBezTo>
                    <a:cubicBezTo>
                      <a:pt x="1025326" y="643452"/>
                      <a:pt x="1024958" y="643893"/>
                      <a:pt x="1024590" y="644408"/>
                    </a:cubicBezTo>
                    <a:lnTo>
                      <a:pt x="1024590" y="644408"/>
                    </a:lnTo>
                    <a:close/>
                    <a:moveTo>
                      <a:pt x="679678" y="28364"/>
                    </a:moveTo>
                    <a:cubicBezTo>
                      <a:pt x="679752" y="28364"/>
                      <a:pt x="679826" y="28290"/>
                      <a:pt x="679899" y="28290"/>
                    </a:cubicBezTo>
                    <a:cubicBezTo>
                      <a:pt x="679826" y="28290"/>
                      <a:pt x="679752" y="28364"/>
                      <a:pt x="679678" y="28364"/>
                    </a:cubicBezTo>
                    <a:lnTo>
                      <a:pt x="679678" y="28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/>
                  </a:gs>
                  <a:gs pos="48000">
                    <a:schemeClr val="bg1">
                      <a:lumMod val="85000"/>
                    </a:schemeClr>
                  </a:gs>
                  <a:gs pos="57528">
                    <a:schemeClr val="bg1">
                      <a:lumMod val="8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7346C13-BDDE-4003-8807-E8B334A2DB59}"/>
                  </a:ext>
                </a:extLst>
              </p:cNvPr>
              <p:cNvSpPr/>
              <p:nvPr/>
            </p:nvSpPr>
            <p:spPr>
              <a:xfrm>
                <a:off x="3795692" y="5270297"/>
                <a:ext cx="538787" cy="1117431"/>
              </a:xfrm>
              <a:custGeom>
                <a:avLst/>
                <a:gdLst>
                  <a:gd name="connsiteX0" fmla="*/ 525422 w 538787"/>
                  <a:gd name="connsiteY0" fmla="*/ 943572 h 1117431"/>
                  <a:gd name="connsiteX1" fmla="*/ 440904 w 538787"/>
                  <a:gd name="connsiteY1" fmla="*/ 513187 h 1117431"/>
                  <a:gd name="connsiteX2" fmla="*/ 335937 w 538787"/>
                  <a:gd name="connsiteY2" fmla="*/ 210938 h 1117431"/>
                  <a:gd name="connsiteX3" fmla="*/ 123283 w 538787"/>
                  <a:gd name="connsiteY3" fmla="*/ 10789 h 1117431"/>
                  <a:gd name="connsiteX4" fmla="*/ 16992 w 538787"/>
                  <a:gd name="connsiteY4" fmla="*/ 36681 h 1117431"/>
                  <a:gd name="connsiteX5" fmla="*/ 3972 w 538787"/>
                  <a:gd name="connsiteY5" fmla="*/ 45728 h 1117431"/>
                  <a:gd name="connsiteX6" fmla="*/ 0 w 538787"/>
                  <a:gd name="connsiteY6" fmla="*/ 45655 h 1117431"/>
                  <a:gd name="connsiteX7" fmla="*/ 159179 w 538787"/>
                  <a:gd name="connsiteY7" fmla="*/ 91628 h 1117431"/>
                  <a:gd name="connsiteX8" fmla="*/ 269809 w 538787"/>
                  <a:gd name="connsiteY8" fmla="*/ 213292 h 1117431"/>
                  <a:gd name="connsiteX9" fmla="*/ 393533 w 538787"/>
                  <a:gd name="connsiteY9" fmla="*/ 512010 h 1117431"/>
                  <a:gd name="connsiteX10" fmla="*/ 469959 w 538787"/>
                  <a:gd name="connsiteY10" fmla="*/ 848830 h 1117431"/>
                  <a:gd name="connsiteX11" fmla="*/ 490114 w 538787"/>
                  <a:gd name="connsiteY11" fmla="*/ 982852 h 1117431"/>
                  <a:gd name="connsiteX12" fmla="*/ 495190 w 538787"/>
                  <a:gd name="connsiteY12" fmla="*/ 1112607 h 1117431"/>
                  <a:gd name="connsiteX13" fmla="*/ 537265 w 538787"/>
                  <a:gd name="connsiteY13" fmla="*/ 1115918 h 1117431"/>
                  <a:gd name="connsiteX14" fmla="*/ 525422 w 538787"/>
                  <a:gd name="connsiteY14" fmla="*/ 943572 h 1117431"/>
                  <a:gd name="connsiteX15" fmla="*/ 525422 w 538787"/>
                  <a:gd name="connsiteY15" fmla="*/ 943572 h 111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8787" h="1117431">
                    <a:moveTo>
                      <a:pt x="525422" y="943572"/>
                    </a:moveTo>
                    <a:cubicBezTo>
                      <a:pt x="505635" y="798516"/>
                      <a:pt x="477462" y="655005"/>
                      <a:pt x="440904" y="513187"/>
                    </a:cubicBezTo>
                    <a:cubicBezTo>
                      <a:pt x="414203" y="409544"/>
                      <a:pt x="386398" y="306343"/>
                      <a:pt x="335937" y="210938"/>
                    </a:cubicBezTo>
                    <a:cubicBezTo>
                      <a:pt x="287904" y="119948"/>
                      <a:pt x="217583" y="52643"/>
                      <a:pt x="123283" y="10789"/>
                    </a:cubicBezTo>
                    <a:cubicBezTo>
                      <a:pt x="77971" y="-9293"/>
                      <a:pt x="46709" y="-1716"/>
                      <a:pt x="16992" y="36681"/>
                    </a:cubicBezTo>
                    <a:cubicBezTo>
                      <a:pt x="13608" y="41021"/>
                      <a:pt x="11843" y="47788"/>
                      <a:pt x="3972" y="45728"/>
                    </a:cubicBezTo>
                    <a:cubicBezTo>
                      <a:pt x="2648" y="45728"/>
                      <a:pt x="1251" y="45655"/>
                      <a:pt x="0" y="45655"/>
                    </a:cubicBezTo>
                    <a:cubicBezTo>
                      <a:pt x="55536" y="49553"/>
                      <a:pt x="110851" y="63456"/>
                      <a:pt x="159179" y="91628"/>
                    </a:cubicBezTo>
                    <a:cubicBezTo>
                      <a:pt x="208242" y="120169"/>
                      <a:pt x="240313" y="166142"/>
                      <a:pt x="269809" y="213292"/>
                    </a:cubicBezTo>
                    <a:cubicBezTo>
                      <a:pt x="326963" y="304578"/>
                      <a:pt x="364404" y="409029"/>
                      <a:pt x="393533" y="512010"/>
                    </a:cubicBezTo>
                    <a:cubicBezTo>
                      <a:pt x="424869" y="622861"/>
                      <a:pt x="450467" y="735331"/>
                      <a:pt x="469959" y="848830"/>
                    </a:cubicBezTo>
                    <a:cubicBezTo>
                      <a:pt x="477536" y="893332"/>
                      <a:pt x="484303" y="938055"/>
                      <a:pt x="490114" y="982852"/>
                    </a:cubicBezTo>
                    <a:cubicBezTo>
                      <a:pt x="494895" y="1019851"/>
                      <a:pt x="511740" y="1077006"/>
                      <a:pt x="495190" y="1112607"/>
                    </a:cubicBezTo>
                    <a:cubicBezTo>
                      <a:pt x="508798" y="1119375"/>
                      <a:pt x="522994" y="1117536"/>
                      <a:pt x="537265" y="1115918"/>
                    </a:cubicBezTo>
                    <a:cubicBezTo>
                      <a:pt x="542487" y="1057660"/>
                      <a:pt x="533219" y="1000506"/>
                      <a:pt x="525422" y="943572"/>
                    </a:cubicBezTo>
                    <a:lnTo>
                      <a:pt x="525422" y="943572"/>
                    </a:lnTo>
                    <a:close/>
                  </a:path>
                </a:pathLst>
              </a:custGeom>
              <a:solidFill>
                <a:srgbClr val="747576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385848E-7479-4CE4-BB25-89D31372B33B}"/>
                  </a:ext>
                </a:extLst>
              </p:cNvPr>
              <p:cNvSpPr/>
              <p:nvPr/>
            </p:nvSpPr>
            <p:spPr>
              <a:xfrm>
                <a:off x="4759821" y="4346095"/>
                <a:ext cx="675764" cy="584414"/>
              </a:xfrm>
              <a:custGeom>
                <a:avLst/>
                <a:gdLst>
                  <a:gd name="connsiteX0" fmla="*/ 41919 w 675764"/>
                  <a:gd name="connsiteY0" fmla="*/ 0 h 584414"/>
                  <a:gd name="connsiteX1" fmla="*/ 38241 w 675764"/>
                  <a:gd name="connsiteY1" fmla="*/ 3972 h 584414"/>
                  <a:gd name="connsiteX2" fmla="*/ 188004 w 675764"/>
                  <a:gd name="connsiteY2" fmla="*/ 450834 h 584414"/>
                  <a:gd name="connsiteX3" fmla="*/ 653550 w 675764"/>
                  <a:gd name="connsiteY3" fmla="*/ 524318 h 584414"/>
                  <a:gd name="connsiteX4" fmla="*/ 675764 w 675764"/>
                  <a:gd name="connsiteY4" fmla="*/ 489084 h 584414"/>
                  <a:gd name="connsiteX5" fmla="*/ 41919 w 675764"/>
                  <a:gd name="connsiteY5" fmla="*/ 0 h 584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5764" h="584414">
                    <a:moveTo>
                      <a:pt x="41919" y="0"/>
                    </a:moveTo>
                    <a:cubicBezTo>
                      <a:pt x="40668" y="1324"/>
                      <a:pt x="39418" y="2575"/>
                      <a:pt x="38241" y="3972"/>
                    </a:cubicBezTo>
                    <a:cubicBezTo>
                      <a:pt x="-48998" y="107100"/>
                      <a:pt x="18086" y="307177"/>
                      <a:pt x="188004" y="450834"/>
                    </a:cubicBezTo>
                    <a:cubicBezTo>
                      <a:pt x="357922" y="594566"/>
                      <a:pt x="566311" y="627446"/>
                      <a:pt x="653550" y="524318"/>
                    </a:cubicBezTo>
                    <a:cubicBezTo>
                      <a:pt x="662598" y="513579"/>
                      <a:pt x="669954" y="501736"/>
                      <a:pt x="675764" y="489084"/>
                    </a:cubicBezTo>
                    <a:cubicBezTo>
                      <a:pt x="410442" y="406700"/>
                      <a:pt x="186312" y="230897"/>
                      <a:pt x="419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37109097-F1DD-4A43-A87A-970DD7A53605}"/>
                  </a:ext>
                </a:extLst>
              </p:cNvPr>
              <p:cNvSpPr/>
              <p:nvPr/>
            </p:nvSpPr>
            <p:spPr>
              <a:xfrm>
                <a:off x="4664187" y="4696597"/>
                <a:ext cx="460396" cy="589049"/>
              </a:xfrm>
              <a:custGeom>
                <a:avLst/>
                <a:gdLst>
                  <a:gd name="connsiteX0" fmla="*/ 283638 w 460396"/>
                  <a:gd name="connsiteY0" fmla="*/ 100406 h 589049"/>
                  <a:gd name="connsiteX1" fmla="*/ 187792 w 460396"/>
                  <a:gd name="connsiteY1" fmla="*/ 0 h 589049"/>
                  <a:gd name="connsiteX2" fmla="*/ 0 w 460396"/>
                  <a:gd name="connsiteY2" fmla="*/ 171830 h 589049"/>
                  <a:gd name="connsiteX3" fmla="*/ 221 w 460396"/>
                  <a:gd name="connsiteY3" fmla="*/ 172493 h 589049"/>
                  <a:gd name="connsiteX4" fmla="*/ 22729 w 460396"/>
                  <a:gd name="connsiteY4" fmla="*/ 232221 h 589049"/>
                  <a:gd name="connsiteX5" fmla="*/ 110336 w 460396"/>
                  <a:gd name="connsiteY5" fmla="*/ 589049 h 589049"/>
                  <a:gd name="connsiteX6" fmla="*/ 460397 w 460396"/>
                  <a:gd name="connsiteY6" fmla="*/ 206182 h 589049"/>
                  <a:gd name="connsiteX7" fmla="*/ 283638 w 460396"/>
                  <a:gd name="connsiteY7" fmla="*/ 100406 h 58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0396" h="589049">
                    <a:moveTo>
                      <a:pt x="283638" y="100406"/>
                    </a:moveTo>
                    <a:cubicBezTo>
                      <a:pt x="246639" y="69071"/>
                      <a:pt x="214494" y="35087"/>
                      <a:pt x="187792" y="0"/>
                    </a:cubicBezTo>
                    <a:lnTo>
                      <a:pt x="0" y="171830"/>
                    </a:lnTo>
                    <a:cubicBezTo>
                      <a:pt x="74" y="172051"/>
                      <a:pt x="147" y="172272"/>
                      <a:pt x="221" y="172493"/>
                    </a:cubicBezTo>
                    <a:cubicBezTo>
                      <a:pt x="7797" y="192353"/>
                      <a:pt x="15153" y="212287"/>
                      <a:pt x="22729" y="232221"/>
                    </a:cubicBezTo>
                    <a:cubicBezTo>
                      <a:pt x="57301" y="349840"/>
                      <a:pt x="85106" y="469150"/>
                      <a:pt x="110336" y="589049"/>
                    </a:cubicBezTo>
                    <a:lnTo>
                      <a:pt x="460397" y="206182"/>
                    </a:lnTo>
                    <a:cubicBezTo>
                      <a:pt x="401109" y="183747"/>
                      <a:pt x="340277" y="148292"/>
                      <a:pt x="283638" y="100406"/>
                    </a:cubicBezTo>
                    <a:close/>
                  </a:path>
                </a:pathLst>
              </a:custGeom>
              <a:solidFill>
                <a:srgbClr val="BFBFBF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81A0109-C98A-48B7-B8A4-FABA8853C1C0}"/>
                </a:ext>
              </a:extLst>
            </p:cNvPr>
            <p:cNvGrpSpPr/>
            <p:nvPr/>
          </p:nvGrpSpPr>
          <p:grpSpPr>
            <a:xfrm>
              <a:off x="5803843" y="4376759"/>
              <a:ext cx="1480388" cy="2410138"/>
              <a:chOff x="5803843" y="4376759"/>
              <a:chExt cx="1480388" cy="2410138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82C1864-C9DD-4188-8D63-2342EDBA417C}"/>
                  </a:ext>
                </a:extLst>
              </p:cNvPr>
              <p:cNvSpPr/>
              <p:nvPr/>
            </p:nvSpPr>
            <p:spPr>
              <a:xfrm>
                <a:off x="5803843" y="5605791"/>
                <a:ext cx="1217634" cy="902297"/>
              </a:xfrm>
              <a:custGeom>
                <a:avLst/>
                <a:gdLst>
                  <a:gd name="connsiteX0" fmla="*/ 1166751 w 1217634"/>
                  <a:gd name="connsiteY0" fmla="*/ 521564 h 902297"/>
                  <a:gd name="connsiteX1" fmla="*/ 1199999 w 1217634"/>
                  <a:gd name="connsiteY1" fmla="*/ 410860 h 902297"/>
                  <a:gd name="connsiteX2" fmla="*/ 1217580 w 1217634"/>
                  <a:gd name="connsiteY2" fmla="*/ 167090 h 902297"/>
                  <a:gd name="connsiteX3" fmla="*/ 1198602 w 1217634"/>
                  <a:gd name="connsiteY3" fmla="*/ 153997 h 902297"/>
                  <a:gd name="connsiteX4" fmla="*/ 869358 w 1217634"/>
                  <a:gd name="connsiteY4" fmla="*/ 211813 h 902297"/>
                  <a:gd name="connsiteX5" fmla="*/ 396751 w 1217634"/>
                  <a:gd name="connsiteY5" fmla="*/ 83823 h 902297"/>
                  <a:gd name="connsiteX6" fmla="*/ 275160 w 1217634"/>
                  <a:gd name="connsiteY6" fmla="*/ 4602 h 902297"/>
                  <a:gd name="connsiteX7" fmla="*/ 251769 w 1217634"/>
                  <a:gd name="connsiteY7" fmla="*/ 5558 h 902297"/>
                  <a:gd name="connsiteX8" fmla="*/ 150627 w 1217634"/>
                  <a:gd name="connsiteY8" fmla="*/ 80439 h 902297"/>
                  <a:gd name="connsiteX9" fmla="*/ 129295 w 1217634"/>
                  <a:gd name="connsiteY9" fmla="*/ 112069 h 902297"/>
                  <a:gd name="connsiteX10" fmla="*/ 9985 w 1217634"/>
                  <a:gd name="connsiteY10" fmla="*/ 580263 h 902297"/>
                  <a:gd name="connsiteX11" fmla="*/ 19474 w 1217634"/>
                  <a:gd name="connsiteY11" fmla="*/ 873316 h 902297"/>
                  <a:gd name="connsiteX12" fmla="*/ 33891 w 1217634"/>
                  <a:gd name="connsiteY12" fmla="*/ 902298 h 902297"/>
                  <a:gd name="connsiteX13" fmla="*/ 163941 w 1217634"/>
                  <a:gd name="connsiteY13" fmla="*/ 788799 h 902297"/>
                  <a:gd name="connsiteX14" fmla="*/ 527904 w 1217634"/>
                  <a:gd name="connsiteY14" fmla="*/ 543999 h 902297"/>
                  <a:gd name="connsiteX15" fmla="*/ 815661 w 1217634"/>
                  <a:gd name="connsiteY15" fmla="*/ 404239 h 902297"/>
                  <a:gd name="connsiteX16" fmla="*/ 1107170 w 1217634"/>
                  <a:gd name="connsiteY16" fmla="*/ 412625 h 902297"/>
                  <a:gd name="connsiteX17" fmla="*/ 1163809 w 1217634"/>
                  <a:gd name="connsiteY17" fmla="*/ 505822 h 902297"/>
                  <a:gd name="connsiteX18" fmla="*/ 1166751 w 1217634"/>
                  <a:gd name="connsiteY18" fmla="*/ 521564 h 902297"/>
                  <a:gd name="connsiteX19" fmla="*/ 1166751 w 1217634"/>
                  <a:gd name="connsiteY19" fmla="*/ 521564 h 90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17634" h="902297">
                    <a:moveTo>
                      <a:pt x="1166751" y="521564"/>
                    </a:moveTo>
                    <a:cubicBezTo>
                      <a:pt x="1189627" y="488169"/>
                      <a:pt x="1193894" y="448889"/>
                      <a:pt x="1199999" y="410860"/>
                    </a:cubicBezTo>
                    <a:cubicBezTo>
                      <a:pt x="1212946" y="330241"/>
                      <a:pt x="1214858" y="248665"/>
                      <a:pt x="1217580" y="167090"/>
                    </a:cubicBezTo>
                    <a:cubicBezTo>
                      <a:pt x="1218168" y="150025"/>
                      <a:pt x="1214122" y="148333"/>
                      <a:pt x="1198602" y="153997"/>
                    </a:cubicBezTo>
                    <a:cubicBezTo>
                      <a:pt x="1092385" y="193056"/>
                      <a:pt x="982269" y="212916"/>
                      <a:pt x="869358" y="211813"/>
                    </a:cubicBezTo>
                    <a:cubicBezTo>
                      <a:pt x="701058" y="210268"/>
                      <a:pt x="543351" y="167090"/>
                      <a:pt x="396751" y="83823"/>
                    </a:cubicBezTo>
                    <a:cubicBezTo>
                      <a:pt x="354529" y="59843"/>
                      <a:pt x="314513" y="32847"/>
                      <a:pt x="275160" y="4602"/>
                    </a:cubicBezTo>
                    <a:cubicBezTo>
                      <a:pt x="265744" y="-2240"/>
                      <a:pt x="260375" y="-1063"/>
                      <a:pt x="251769" y="5558"/>
                    </a:cubicBezTo>
                    <a:cubicBezTo>
                      <a:pt x="218447" y="31082"/>
                      <a:pt x="184610" y="55724"/>
                      <a:pt x="150627" y="80439"/>
                    </a:cubicBezTo>
                    <a:cubicBezTo>
                      <a:pt x="139520" y="88531"/>
                      <a:pt x="133709" y="99785"/>
                      <a:pt x="129295" y="112069"/>
                    </a:cubicBezTo>
                    <a:cubicBezTo>
                      <a:pt x="75083" y="264480"/>
                      <a:pt x="31243" y="419613"/>
                      <a:pt x="9985" y="580263"/>
                    </a:cubicBezTo>
                    <a:cubicBezTo>
                      <a:pt x="-2961" y="678241"/>
                      <a:pt x="-6639" y="776441"/>
                      <a:pt x="19474" y="873316"/>
                    </a:cubicBezTo>
                    <a:cubicBezTo>
                      <a:pt x="22342" y="883982"/>
                      <a:pt x="25285" y="894501"/>
                      <a:pt x="33891" y="902298"/>
                    </a:cubicBezTo>
                    <a:cubicBezTo>
                      <a:pt x="71258" y="857575"/>
                      <a:pt x="118262" y="823665"/>
                      <a:pt x="163941" y="788799"/>
                    </a:cubicBezTo>
                    <a:cubicBezTo>
                      <a:pt x="280456" y="700162"/>
                      <a:pt x="401826" y="618586"/>
                      <a:pt x="527904" y="543999"/>
                    </a:cubicBezTo>
                    <a:cubicBezTo>
                      <a:pt x="619998" y="489493"/>
                      <a:pt x="712607" y="436164"/>
                      <a:pt x="815661" y="404239"/>
                    </a:cubicBezTo>
                    <a:cubicBezTo>
                      <a:pt x="913860" y="373787"/>
                      <a:pt x="1011030" y="375699"/>
                      <a:pt x="1107170" y="412625"/>
                    </a:cubicBezTo>
                    <a:cubicBezTo>
                      <a:pt x="1153290" y="430353"/>
                      <a:pt x="1169988" y="457790"/>
                      <a:pt x="1163809" y="505822"/>
                    </a:cubicBezTo>
                    <a:cubicBezTo>
                      <a:pt x="1163294" y="511487"/>
                      <a:pt x="1159690" y="517445"/>
                      <a:pt x="1166751" y="521564"/>
                    </a:cubicBezTo>
                    <a:lnTo>
                      <a:pt x="1166751" y="5215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533ECF3-21CE-446F-B36C-8626C4E6F471}"/>
                  </a:ext>
                </a:extLst>
              </p:cNvPr>
              <p:cNvSpPr/>
              <p:nvPr/>
            </p:nvSpPr>
            <p:spPr>
              <a:xfrm>
                <a:off x="6073853" y="5134554"/>
                <a:ext cx="947423" cy="648427"/>
              </a:xfrm>
              <a:custGeom>
                <a:avLst/>
                <a:gdLst>
                  <a:gd name="connsiteX0" fmla="*/ 167492 w 947423"/>
                  <a:gd name="connsiteY0" fmla="*/ 323721 h 648427"/>
                  <a:gd name="connsiteX1" fmla="*/ 18906 w 947423"/>
                  <a:gd name="connsiteY1" fmla="*/ 426187 h 648427"/>
                  <a:gd name="connsiteX2" fmla="*/ 18170 w 947423"/>
                  <a:gd name="connsiteY2" fmla="*/ 460024 h 648427"/>
                  <a:gd name="connsiteX3" fmla="*/ 443039 w 947423"/>
                  <a:gd name="connsiteY3" fmla="*/ 634502 h 648427"/>
                  <a:gd name="connsiteX4" fmla="*/ 738814 w 947423"/>
                  <a:gd name="connsiteY4" fmla="*/ 638768 h 648427"/>
                  <a:gd name="connsiteX5" fmla="*/ 932491 w 947423"/>
                  <a:gd name="connsiteY5" fmla="*/ 592795 h 648427"/>
                  <a:gd name="connsiteX6" fmla="*/ 947423 w 947423"/>
                  <a:gd name="connsiteY6" fmla="*/ 572273 h 648427"/>
                  <a:gd name="connsiteX7" fmla="*/ 922781 w 947423"/>
                  <a:gd name="connsiteY7" fmla="*/ 48028 h 648427"/>
                  <a:gd name="connsiteX8" fmla="*/ 899317 w 947423"/>
                  <a:gd name="connsiteY8" fmla="*/ 14927 h 648427"/>
                  <a:gd name="connsiteX9" fmla="*/ 814284 w 947423"/>
                  <a:gd name="connsiteY9" fmla="*/ 1024 h 648427"/>
                  <a:gd name="connsiteX10" fmla="*/ 601923 w 947423"/>
                  <a:gd name="connsiteY10" fmla="*/ 66343 h 648427"/>
                  <a:gd name="connsiteX11" fmla="*/ 543813 w 947423"/>
                  <a:gd name="connsiteY11" fmla="*/ 92677 h 648427"/>
                  <a:gd name="connsiteX12" fmla="*/ 167492 w 947423"/>
                  <a:gd name="connsiteY12" fmla="*/ 323721 h 648427"/>
                  <a:gd name="connsiteX13" fmla="*/ 167492 w 947423"/>
                  <a:gd name="connsiteY13" fmla="*/ 323721 h 648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423" h="648427">
                    <a:moveTo>
                      <a:pt x="167492" y="323721"/>
                    </a:moveTo>
                    <a:cubicBezTo>
                      <a:pt x="117988" y="357926"/>
                      <a:pt x="68557" y="392130"/>
                      <a:pt x="18906" y="426187"/>
                    </a:cubicBezTo>
                    <a:cubicBezTo>
                      <a:pt x="-6104" y="443400"/>
                      <a:pt x="-6251" y="443105"/>
                      <a:pt x="18170" y="460024"/>
                    </a:cubicBezTo>
                    <a:cubicBezTo>
                      <a:pt x="147043" y="549323"/>
                      <a:pt x="287979" y="609345"/>
                      <a:pt x="443039" y="634502"/>
                    </a:cubicBezTo>
                    <a:cubicBezTo>
                      <a:pt x="541312" y="650391"/>
                      <a:pt x="640100" y="653848"/>
                      <a:pt x="738814" y="638768"/>
                    </a:cubicBezTo>
                    <a:cubicBezTo>
                      <a:pt x="804501" y="628691"/>
                      <a:pt x="869526" y="615009"/>
                      <a:pt x="932491" y="592795"/>
                    </a:cubicBezTo>
                    <a:cubicBezTo>
                      <a:pt x="943304" y="588970"/>
                      <a:pt x="947423" y="584262"/>
                      <a:pt x="947423" y="572273"/>
                    </a:cubicBezTo>
                    <a:cubicBezTo>
                      <a:pt x="947202" y="397132"/>
                      <a:pt x="937419" y="222506"/>
                      <a:pt x="922781" y="48028"/>
                    </a:cubicBezTo>
                    <a:cubicBezTo>
                      <a:pt x="921384" y="31698"/>
                      <a:pt x="912262" y="22209"/>
                      <a:pt x="899317" y="14927"/>
                    </a:cubicBezTo>
                    <a:cubicBezTo>
                      <a:pt x="872762" y="-79"/>
                      <a:pt x="843707" y="-1550"/>
                      <a:pt x="814284" y="1024"/>
                    </a:cubicBezTo>
                    <a:cubicBezTo>
                      <a:pt x="738961" y="7718"/>
                      <a:pt x="670038" y="35817"/>
                      <a:pt x="601923" y="66343"/>
                    </a:cubicBezTo>
                    <a:cubicBezTo>
                      <a:pt x="582504" y="75023"/>
                      <a:pt x="563232" y="83924"/>
                      <a:pt x="543813" y="92677"/>
                    </a:cubicBezTo>
                    <a:cubicBezTo>
                      <a:pt x="414425" y="163145"/>
                      <a:pt x="290260" y="242220"/>
                      <a:pt x="167492" y="323721"/>
                    </a:cubicBezTo>
                    <a:lnTo>
                      <a:pt x="167492" y="323721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chemeClr val="accent1"/>
                  </a:gs>
                  <a:gs pos="0">
                    <a:schemeClr val="bg1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608DEAB-5DE6-4E2F-979F-E60AD442566B}"/>
                  </a:ext>
                </a:extLst>
              </p:cNvPr>
              <p:cNvSpPr/>
              <p:nvPr/>
            </p:nvSpPr>
            <p:spPr>
              <a:xfrm>
                <a:off x="5863981" y="6043501"/>
                <a:ext cx="1420250" cy="743396"/>
              </a:xfrm>
              <a:custGeom>
                <a:avLst/>
                <a:gdLst>
                  <a:gd name="connsiteX0" fmla="*/ 954129 w 1420250"/>
                  <a:gd name="connsiteY0" fmla="*/ 5147 h 743396"/>
                  <a:gd name="connsiteX1" fmla="*/ 800394 w 1420250"/>
                  <a:gd name="connsiteY1" fmla="*/ 15519 h 743396"/>
                  <a:gd name="connsiteX2" fmla="*/ 543825 w 1420250"/>
                  <a:gd name="connsiteY2" fmla="*/ 117838 h 743396"/>
                  <a:gd name="connsiteX3" fmla="*/ 543678 w 1420250"/>
                  <a:gd name="connsiteY3" fmla="*/ 117691 h 743396"/>
                  <a:gd name="connsiteX4" fmla="*/ 508958 w 1420250"/>
                  <a:gd name="connsiteY4" fmla="*/ 135492 h 743396"/>
                  <a:gd name="connsiteX5" fmla="*/ 203768 w 1420250"/>
                  <a:gd name="connsiteY5" fmla="*/ 328801 h 743396"/>
                  <a:gd name="connsiteX6" fmla="*/ 193911 w 1420250"/>
                  <a:gd name="connsiteY6" fmla="*/ 334759 h 743396"/>
                  <a:gd name="connsiteX7" fmla="*/ 55329 w 1420250"/>
                  <a:gd name="connsiteY7" fmla="*/ 440388 h 743396"/>
                  <a:gd name="connsiteX8" fmla="*/ 5457 w 1420250"/>
                  <a:gd name="connsiteY8" fmla="*/ 492099 h 743396"/>
                  <a:gd name="connsiteX9" fmla="*/ 5604 w 1420250"/>
                  <a:gd name="connsiteY9" fmla="*/ 582060 h 743396"/>
                  <a:gd name="connsiteX10" fmla="*/ 20831 w 1420250"/>
                  <a:gd name="connsiteY10" fmla="*/ 599125 h 743396"/>
                  <a:gd name="connsiteX11" fmla="*/ 421793 w 1420250"/>
                  <a:gd name="connsiteY11" fmla="*/ 697619 h 743396"/>
                  <a:gd name="connsiteX12" fmla="*/ 436284 w 1420250"/>
                  <a:gd name="connsiteY12" fmla="*/ 697986 h 743396"/>
                  <a:gd name="connsiteX13" fmla="*/ 443125 w 1420250"/>
                  <a:gd name="connsiteY13" fmla="*/ 686732 h 743396"/>
                  <a:gd name="connsiteX14" fmla="*/ 436725 w 1420250"/>
                  <a:gd name="connsiteY14" fmla="*/ 699678 h 743396"/>
                  <a:gd name="connsiteX15" fmla="*/ 646217 w 1420250"/>
                  <a:gd name="connsiteY15" fmla="*/ 732411 h 743396"/>
                  <a:gd name="connsiteX16" fmla="*/ 859755 w 1420250"/>
                  <a:gd name="connsiteY16" fmla="*/ 743224 h 743396"/>
                  <a:gd name="connsiteX17" fmla="*/ 991129 w 1420250"/>
                  <a:gd name="connsiteY17" fmla="*/ 736751 h 743396"/>
                  <a:gd name="connsiteX18" fmla="*/ 1085209 w 1420250"/>
                  <a:gd name="connsiteY18" fmla="*/ 727336 h 743396"/>
                  <a:gd name="connsiteX19" fmla="*/ 1134124 w 1420250"/>
                  <a:gd name="connsiteY19" fmla="*/ 719760 h 743396"/>
                  <a:gd name="connsiteX20" fmla="*/ 1180392 w 1420250"/>
                  <a:gd name="connsiteY20" fmla="*/ 709682 h 743396"/>
                  <a:gd name="connsiteX21" fmla="*/ 1177597 w 1420250"/>
                  <a:gd name="connsiteY21" fmla="*/ 706887 h 743396"/>
                  <a:gd name="connsiteX22" fmla="*/ 1180392 w 1420250"/>
                  <a:gd name="connsiteY22" fmla="*/ 709682 h 743396"/>
                  <a:gd name="connsiteX23" fmla="*/ 1393783 w 1420250"/>
                  <a:gd name="connsiteY23" fmla="*/ 634212 h 743396"/>
                  <a:gd name="connsiteX24" fmla="*/ 1416659 w 1420250"/>
                  <a:gd name="connsiteY24" fmla="*/ 614425 h 743396"/>
                  <a:gd name="connsiteX25" fmla="*/ 1370171 w 1420250"/>
                  <a:gd name="connsiteY25" fmla="*/ 410524 h 743396"/>
                  <a:gd name="connsiteX26" fmla="*/ 1093962 w 1420250"/>
                  <a:gd name="connsiteY26" fmla="*/ 75395 h 743396"/>
                  <a:gd name="connsiteX27" fmla="*/ 954129 w 1420250"/>
                  <a:gd name="connsiteY27" fmla="*/ 4559 h 743396"/>
                  <a:gd name="connsiteX28" fmla="*/ 207446 w 1420250"/>
                  <a:gd name="connsiteY28" fmla="*/ 328286 h 743396"/>
                  <a:gd name="connsiteX29" fmla="*/ 208182 w 1420250"/>
                  <a:gd name="connsiteY29" fmla="*/ 328433 h 743396"/>
                  <a:gd name="connsiteX30" fmla="*/ 207446 w 1420250"/>
                  <a:gd name="connsiteY30" fmla="*/ 328286 h 743396"/>
                  <a:gd name="connsiteX31" fmla="*/ 207446 w 1420250"/>
                  <a:gd name="connsiteY31" fmla="*/ 328286 h 743396"/>
                  <a:gd name="connsiteX32" fmla="*/ 209138 w 1420250"/>
                  <a:gd name="connsiteY32" fmla="*/ 328948 h 743396"/>
                  <a:gd name="connsiteX33" fmla="*/ 209800 w 1420250"/>
                  <a:gd name="connsiteY33" fmla="*/ 329610 h 743396"/>
                  <a:gd name="connsiteX34" fmla="*/ 209138 w 1420250"/>
                  <a:gd name="connsiteY34" fmla="*/ 328948 h 743396"/>
                  <a:gd name="connsiteX35" fmla="*/ 209138 w 1420250"/>
                  <a:gd name="connsiteY35" fmla="*/ 328948 h 743396"/>
                  <a:gd name="connsiteX36" fmla="*/ 349044 w 1420250"/>
                  <a:gd name="connsiteY36" fmla="*/ 234353 h 743396"/>
                  <a:gd name="connsiteX37" fmla="*/ 349339 w 1420250"/>
                  <a:gd name="connsiteY37" fmla="*/ 232588 h 743396"/>
                  <a:gd name="connsiteX38" fmla="*/ 349044 w 1420250"/>
                  <a:gd name="connsiteY38" fmla="*/ 234353 h 743396"/>
                  <a:gd name="connsiteX39" fmla="*/ 349044 w 1420250"/>
                  <a:gd name="connsiteY39" fmla="*/ 234353 h 743396"/>
                  <a:gd name="connsiteX40" fmla="*/ 1028496 w 1420250"/>
                  <a:gd name="connsiteY40" fmla="*/ 42662 h 743396"/>
                  <a:gd name="connsiteX41" fmla="*/ 1028422 w 1420250"/>
                  <a:gd name="connsiteY41" fmla="*/ 42441 h 743396"/>
                  <a:gd name="connsiteX42" fmla="*/ 1028496 w 1420250"/>
                  <a:gd name="connsiteY42" fmla="*/ 42662 h 743396"/>
                  <a:gd name="connsiteX43" fmla="*/ 1028496 w 1420250"/>
                  <a:gd name="connsiteY43" fmla="*/ 42662 h 7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20250" h="743396">
                    <a:moveTo>
                      <a:pt x="954129" y="5147"/>
                    </a:moveTo>
                    <a:cubicBezTo>
                      <a:pt x="901903" y="-6548"/>
                      <a:pt x="851075" y="3750"/>
                      <a:pt x="800394" y="15519"/>
                    </a:cubicBezTo>
                    <a:cubicBezTo>
                      <a:pt x="709771" y="36924"/>
                      <a:pt x="625621" y="74292"/>
                      <a:pt x="543825" y="117838"/>
                    </a:cubicBezTo>
                    <a:moveTo>
                      <a:pt x="543678" y="117691"/>
                    </a:moveTo>
                    <a:cubicBezTo>
                      <a:pt x="531835" y="122987"/>
                      <a:pt x="520434" y="129386"/>
                      <a:pt x="508958" y="135492"/>
                    </a:cubicBezTo>
                    <a:cubicBezTo>
                      <a:pt x="402079" y="192131"/>
                      <a:pt x="303586" y="260907"/>
                      <a:pt x="203768" y="328801"/>
                    </a:cubicBezTo>
                    <a:cubicBezTo>
                      <a:pt x="201267" y="329757"/>
                      <a:pt x="198104" y="331743"/>
                      <a:pt x="193911" y="334759"/>
                    </a:cubicBezTo>
                    <a:cubicBezTo>
                      <a:pt x="146687" y="368596"/>
                      <a:pt x="98287" y="400740"/>
                      <a:pt x="55329" y="440388"/>
                    </a:cubicBezTo>
                    <a:cubicBezTo>
                      <a:pt x="37528" y="456791"/>
                      <a:pt x="14505" y="467384"/>
                      <a:pt x="5457" y="492099"/>
                    </a:cubicBezTo>
                    <a:cubicBezTo>
                      <a:pt x="-1016" y="522110"/>
                      <a:pt x="-2634" y="552048"/>
                      <a:pt x="5604" y="582060"/>
                    </a:cubicBezTo>
                    <a:cubicBezTo>
                      <a:pt x="7958" y="590592"/>
                      <a:pt x="10974" y="596257"/>
                      <a:pt x="20831" y="599125"/>
                    </a:cubicBezTo>
                    <a:cubicBezTo>
                      <a:pt x="153234" y="637743"/>
                      <a:pt x="286668" y="670255"/>
                      <a:pt x="421793" y="697619"/>
                    </a:cubicBezTo>
                    <a:cubicBezTo>
                      <a:pt x="426574" y="698575"/>
                      <a:pt x="431650" y="699605"/>
                      <a:pt x="436284" y="697986"/>
                    </a:cubicBezTo>
                    <a:cubicBezTo>
                      <a:pt x="440918" y="696368"/>
                      <a:pt x="444743" y="691293"/>
                      <a:pt x="443125" y="686732"/>
                    </a:cubicBezTo>
                    <a:cubicBezTo>
                      <a:pt x="441727" y="692028"/>
                      <a:pt x="440844" y="695853"/>
                      <a:pt x="436725" y="699678"/>
                    </a:cubicBezTo>
                    <a:cubicBezTo>
                      <a:pt x="504398" y="717773"/>
                      <a:pt x="576705" y="724835"/>
                      <a:pt x="646217" y="732411"/>
                    </a:cubicBezTo>
                    <a:cubicBezTo>
                      <a:pt x="717127" y="740062"/>
                      <a:pt x="788477" y="744328"/>
                      <a:pt x="859755" y="743224"/>
                    </a:cubicBezTo>
                    <a:cubicBezTo>
                      <a:pt x="903595" y="742562"/>
                      <a:pt x="947435" y="740429"/>
                      <a:pt x="991129" y="736751"/>
                    </a:cubicBezTo>
                    <a:cubicBezTo>
                      <a:pt x="1022538" y="734177"/>
                      <a:pt x="1054020" y="731308"/>
                      <a:pt x="1085209" y="727336"/>
                    </a:cubicBezTo>
                    <a:cubicBezTo>
                      <a:pt x="1101612" y="725276"/>
                      <a:pt x="1117868" y="722775"/>
                      <a:pt x="1134124" y="719760"/>
                    </a:cubicBezTo>
                    <a:cubicBezTo>
                      <a:pt x="1140230" y="718656"/>
                      <a:pt x="1176714" y="706666"/>
                      <a:pt x="1180392" y="709682"/>
                    </a:cubicBezTo>
                    <a:cubicBezTo>
                      <a:pt x="1179436" y="708800"/>
                      <a:pt x="1178406" y="707843"/>
                      <a:pt x="1177597" y="706887"/>
                    </a:cubicBezTo>
                    <a:cubicBezTo>
                      <a:pt x="1178332" y="707843"/>
                      <a:pt x="1179289" y="708800"/>
                      <a:pt x="1180392" y="709682"/>
                    </a:cubicBezTo>
                    <a:cubicBezTo>
                      <a:pt x="1255200" y="694897"/>
                      <a:pt x="1327581" y="673418"/>
                      <a:pt x="1393783" y="634212"/>
                    </a:cubicBezTo>
                    <a:cubicBezTo>
                      <a:pt x="1395990" y="632888"/>
                      <a:pt x="1413129" y="621781"/>
                      <a:pt x="1416659" y="614425"/>
                    </a:cubicBezTo>
                    <a:cubicBezTo>
                      <a:pt x="1428061" y="540279"/>
                      <a:pt x="1412245" y="474445"/>
                      <a:pt x="1370171" y="410524"/>
                    </a:cubicBezTo>
                    <a:cubicBezTo>
                      <a:pt x="1291023" y="290183"/>
                      <a:pt x="1208565" y="165209"/>
                      <a:pt x="1093962" y="75395"/>
                    </a:cubicBezTo>
                    <a:cubicBezTo>
                      <a:pt x="1052549" y="42883"/>
                      <a:pt x="1005472" y="16402"/>
                      <a:pt x="954129" y="4559"/>
                    </a:cubicBezTo>
                    <a:moveTo>
                      <a:pt x="207446" y="328286"/>
                    </a:moveTo>
                    <a:cubicBezTo>
                      <a:pt x="207667" y="328286"/>
                      <a:pt x="207961" y="328360"/>
                      <a:pt x="208182" y="328433"/>
                    </a:cubicBezTo>
                    <a:cubicBezTo>
                      <a:pt x="207887" y="328360"/>
                      <a:pt x="207667" y="328286"/>
                      <a:pt x="207446" y="328286"/>
                    </a:cubicBezTo>
                    <a:lnTo>
                      <a:pt x="207446" y="328286"/>
                    </a:lnTo>
                    <a:close/>
                    <a:moveTo>
                      <a:pt x="209138" y="328948"/>
                    </a:moveTo>
                    <a:cubicBezTo>
                      <a:pt x="209359" y="329169"/>
                      <a:pt x="209579" y="329389"/>
                      <a:pt x="209800" y="329610"/>
                    </a:cubicBezTo>
                    <a:cubicBezTo>
                      <a:pt x="209579" y="329389"/>
                      <a:pt x="209359" y="329169"/>
                      <a:pt x="209138" y="328948"/>
                    </a:cubicBezTo>
                    <a:lnTo>
                      <a:pt x="209138" y="328948"/>
                    </a:lnTo>
                    <a:close/>
                    <a:moveTo>
                      <a:pt x="349044" y="234353"/>
                    </a:moveTo>
                    <a:cubicBezTo>
                      <a:pt x="349118" y="233765"/>
                      <a:pt x="349118" y="233176"/>
                      <a:pt x="349339" y="232588"/>
                    </a:cubicBezTo>
                    <a:cubicBezTo>
                      <a:pt x="349192" y="233176"/>
                      <a:pt x="349118" y="233765"/>
                      <a:pt x="349044" y="234353"/>
                    </a:cubicBezTo>
                    <a:lnTo>
                      <a:pt x="349044" y="234353"/>
                    </a:lnTo>
                    <a:close/>
                    <a:moveTo>
                      <a:pt x="1028496" y="42662"/>
                    </a:moveTo>
                    <a:cubicBezTo>
                      <a:pt x="1028422" y="42588"/>
                      <a:pt x="1028422" y="42515"/>
                      <a:pt x="1028422" y="42441"/>
                    </a:cubicBezTo>
                    <a:cubicBezTo>
                      <a:pt x="1028496" y="42515"/>
                      <a:pt x="1028496" y="42588"/>
                      <a:pt x="1028496" y="42662"/>
                    </a:cubicBezTo>
                    <a:lnTo>
                      <a:pt x="1028496" y="426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/>
                  </a:gs>
                  <a:gs pos="48000">
                    <a:schemeClr val="bg1">
                      <a:lumMod val="85000"/>
                    </a:schemeClr>
                  </a:gs>
                  <a:gs pos="57528">
                    <a:schemeClr val="bg1">
                      <a:lumMod val="8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9A8E4C9-0DE8-418D-8485-95F4171B16DE}"/>
                  </a:ext>
                </a:extLst>
              </p:cNvPr>
              <p:cNvSpPr/>
              <p:nvPr/>
            </p:nvSpPr>
            <p:spPr>
              <a:xfrm>
                <a:off x="5837514" y="5989307"/>
                <a:ext cx="1136611" cy="545999"/>
              </a:xfrm>
              <a:custGeom>
                <a:avLst/>
                <a:gdLst>
                  <a:gd name="connsiteX0" fmla="*/ 130050 w 1136611"/>
                  <a:gd name="connsiteY0" fmla="*/ 405136 h 545999"/>
                  <a:gd name="connsiteX1" fmla="*/ 494160 w 1136611"/>
                  <a:gd name="connsiteY1" fmla="*/ 160557 h 545999"/>
                  <a:gd name="connsiteX2" fmla="*/ 782138 w 1136611"/>
                  <a:gd name="connsiteY2" fmla="*/ 21019 h 545999"/>
                  <a:gd name="connsiteX3" fmla="*/ 1074088 w 1136611"/>
                  <a:gd name="connsiteY3" fmla="*/ 29845 h 545999"/>
                  <a:gd name="connsiteX4" fmla="*/ 1130948 w 1136611"/>
                  <a:gd name="connsiteY4" fmla="*/ 123264 h 545999"/>
                  <a:gd name="connsiteX5" fmla="*/ 1133743 w 1136611"/>
                  <a:gd name="connsiteY5" fmla="*/ 138858 h 545999"/>
                  <a:gd name="connsiteX6" fmla="*/ 1136612 w 1136611"/>
                  <a:gd name="connsiteY6" fmla="*/ 141653 h 545999"/>
                  <a:gd name="connsiteX7" fmla="*/ 991556 w 1136611"/>
                  <a:gd name="connsiteY7" fmla="*/ 61622 h 545999"/>
                  <a:gd name="connsiteX8" fmla="*/ 827302 w 1136611"/>
                  <a:gd name="connsiteY8" fmla="*/ 69419 h 545999"/>
                  <a:gd name="connsiteX9" fmla="*/ 528585 w 1136611"/>
                  <a:gd name="connsiteY9" fmla="*/ 193217 h 545999"/>
                  <a:gd name="connsiteX10" fmla="*/ 236414 w 1136611"/>
                  <a:gd name="connsiteY10" fmla="*/ 377332 h 545999"/>
                  <a:gd name="connsiteX11" fmla="*/ 127402 w 1136611"/>
                  <a:gd name="connsiteY11" fmla="*/ 457877 h 545999"/>
                  <a:gd name="connsiteX12" fmla="*/ 32071 w 1136611"/>
                  <a:gd name="connsiteY12" fmla="*/ 545999 h 545999"/>
                  <a:gd name="connsiteX13" fmla="*/ 0 w 1136611"/>
                  <a:gd name="connsiteY13" fmla="*/ 518562 h 545999"/>
                  <a:gd name="connsiteX14" fmla="*/ 130050 w 1136611"/>
                  <a:gd name="connsiteY14" fmla="*/ 405136 h 545999"/>
                  <a:gd name="connsiteX15" fmla="*/ 130050 w 1136611"/>
                  <a:gd name="connsiteY15" fmla="*/ 405136 h 54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6611" h="545999">
                    <a:moveTo>
                      <a:pt x="130050" y="405136"/>
                    </a:moveTo>
                    <a:cubicBezTo>
                      <a:pt x="246639" y="316499"/>
                      <a:pt x="368009" y="235071"/>
                      <a:pt x="494160" y="160557"/>
                    </a:cubicBezTo>
                    <a:cubicBezTo>
                      <a:pt x="586327" y="106125"/>
                      <a:pt x="679010" y="52796"/>
                      <a:pt x="782138" y="21019"/>
                    </a:cubicBezTo>
                    <a:cubicBezTo>
                      <a:pt x="880411" y="-9287"/>
                      <a:pt x="977727" y="-7228"/>
                      <a:pt x="1074088" y="29845"/>
                    </a:cubicBezTo>
                    <a:cubicBezTo>
                      <a:pt x="1120355" y="47647"/>
                      <a:pt x="1137053" y="75157"/>
                      <a:pt x="1130948" y="123264"/>
                    </a:cubicBezTo>
                    <a:cubicBezTo>
                      <a:pt x="1130212" y="128780"/>
                      <a:pt x="1126755" y="134812"/>
                      <a:pt x="1133743" y="138858"/>
                    </a:cubicBezTo>
                    <a:cubicBezTo>
                      <a:pt x="1134699" y="139814"/>
                      <a:pt x="1135729" y="140697"/>
                      <a:pt x="1136612" y="141653"/>
                    </a:cubicBezTo>
                    <a:cubicBezTo>
                      <a:pt x="1094610" y="105169"/>
                      <a:pt x="1045621" y="75819"/>
                      <a:pt x="991556" y="61622"/>
                    </a:cubicBezTo>
                    <a:cubicBezTo>
                      <a:pt x="936682" y="47132"/>
                      <a:pt x="881514" y="56988"/>
                      <a:pt x="827302" y="69419"/>
                    </a:cubicBezTo>
                    <a:cubicBezTo>
                      <a:pt x="722335" y="93546"/>
                      <a:pt x="622003" y="140918"/>
                      <a:pt x="528585" y="193217"/>
                    </a:cubicBezTo>
                    <a:cubicBezTo>
                      <a:pt x="428032" y="249415"/>
                      <a:pt x="330494" y="310835"/>
                      <a:pt x="236414" y="377332"/>
                    </a:cubicBezTo>
                    <a:cubicBezTo>
                      <a:pt x="199562" y="403445"/>
                      <a:pt x="163151" y="430220"/>
                      <a:pt x="127402" y="457877"/>
                    </a:cubicBezTo>
                    <a:cubicBezTo>
                      <a:pt x="97905" y="480680"/>
                      <a:pt x="45532" y="509220"/>
                      <a:pt x="32071" y="545999"/>
                    </a:cubicBezTo>
                    <a:cubicBezTo>
                      <a:pt x="17654" y="541144"/>
                      <a:pt x="8900" y="529816"/>
                      <a:pt x="0" y="518562"/>
                    </a:cubicBezTo>
                    <a:cubicBezTo>
                      <a:pt x="37220" y="473766"/>
                      <a:pt x="84297" y="439929"/>
                      <a:pt x="130050" y="405136"/>
                    </a:cubicBezTo>
                    <a:lnTo>
                      <a:pt x="130050" y="405136"/>
                    </a:lnTo>
                    <a:close/>
                  </a:path>
                </a:pathLst>
              </a:custGeom>
              <a:solidFill>
                <a:srgbClr val="747576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E595A48-D2CB-4660-807B-B0962097DB41}"/>
                  </a:ext>
                </a:extLst>
              </p:cNvPr>
              <p:cNvSpPr/>
              <p:nvPr/>
            </p:nvSpPr>
            <p:spPr>
              <a:xfrm>
                <a:off x="6034869" y="4376759"/>
                <a:ext cx="699964" cy="568749"/>
              </a:xfrm>
              <a:custGeom>
                <a:avLst/>
                <a:gdLst>
                  <a:gd name="connsiteX0" fmla="*/ 659002 w 699964"/>
                  <a:gd name="connsiteY0" fmla="*/ 0 h 568749"/>
                  <a:gd name="connsiteX1" fmla="*/ 662680 w 699964"/>
                  <a:gd name="connsiteY1" fmla="*/ 3972 h 568749"/>
                  <a:gd name="connsiteX2" fmla="*/ 501221 w 699964"/>
                  <a:gd name="connsiteY2" fmla="*/ 442522 h 568749"/>
                  <a:gd name="connsiteX3" fmla="*/ 22141 w 699964"/>
                  <a:gd name="connsiteY3" fmla="*/ 506665 h 568749"/>
                  <a:gd name="connsiteX4" fmla="*/ 0 w 699964"/>
                  <a:gd name="connsiteY4" fmla="*/ 471431 h 568749"/>
                  <a:gd name="connsiteX5" fmla="*/ 659002 w 699964"/>
                  <a:gd name="connsiteY5" fmla="*/ 0 h 56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9964" h="568749">
                    <a:moveTo>
                      <a:pt x="659002" y="0"/>
                    </a:moveTo>
                    <a:cubicBezTo>
                      <a:pt x="660253" y="1324"/>
                      <a:pt x="661503" y="2648"/>
                      <a:pt x="662680" y="3972"/>
                    </a:cubicBezTo>
                    <a:cubicBezTo>
                      <a:pt x="750361" y="107320"/>
                      <a:pt x="678127" y="303719"/>
                      <a:pt x="501221" y="442522"/>
                    </a:cubicBezTo>
                    <a:cubicBezTo>
                      <a:pt x="324315" y="581325"/>
                      <a:pt x="109895" y="610087"/>
                      <a:pt x="22141" y="506665"/>
                    </a:cubicBezTo>
                    <a:cubicBezTo>
                      <a:pt x="13020" y="495925"/>
                      <a:pt x="5737" y="484082"/>
                      <a:pt x="0" y="471431"/>
                    </a:cubicBezTo>
                    <a:cubicBezTo>
                      <a:pt x="273781" y="394931"/>
                      <a:pt x="506885" y="225380"/>
                      <a:pt x="65900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93A04451-9ECC-4916-93E0-E17540333652}"/>
                  </a:ext>
                </a:extLst>
              </p:cNvPr>
              <p:cNvSpPr/>
              <p:nvPr/>
            </p:nvSpPr>
            <p:spPr>
              <a:xfrm>
                <a:off x="6266575" y="4700412"/>
                <a:ext cx="386471" cy="740357"/>
              </a:xfrm>
              <a:custGeom>
                <a:avLst/>
                <a:gdLst>
                  <a:gd name="connsiteX0" fmla="*/ 263263 w 386471"/>
                  <a:gd name="connsiteY0" fmla="*/ 123724 h 740357"/>
                  <a:gd name="connsiteX1" fmla="*/ 386472 w 386471"/>
                  <a:gd name="connsiteY1" fmla="*/ 0 h 740357"/>
                  <a:gd name="connsiteX2" fmla="*/ 373084 w 386471"/>
                  <a:gd name="connsiteY2" fmla="*/ 523362 h 740357"/>
                  <a:gd name="connsiteX3" fmla="*/ 372422 w 386471"/>
                  <a:gd name="connsiteY3" fmla="*/ 523656 h 740357"/>
                  <a:gd name="connsiteX4" fmla="*/ 314312 w 386471"/>
                  <a:gd name="connsiteY4" fmla="*/ 549990 h 740357"/>
                  <a:gd name="connsiteX5" fmla="*/ 0 w 386471"/>
                  <a:gd name="connsiteY5" fmla="*/ 740357 h 740357"/>
                  <a:gd name="connsiteX6" fmla="*/ 19566 w 386471"/>
                  <a:gd name="connsiteY6" fmla="*/ 238032 h 740357"/>
                  <a:gd name="connsiteX7" fmla="*/ 263263 w 386471"/>
                  <a:gd name="connsiteY7" fmla="*/ 123724 h 74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471" h="740357">
                    <a:moveTo>
                      <a:pt x="263263" y="123724"/>
                    </a:moveTo>
                    <a:cubicBezTo>
                      <a:pt x="299012" y="90991"/>
                      <a:pt x="364110" y="35160"/>
                      <a:pt x="386472" y="0"/>
                    </a:cubicBezTo>
                    <a:lnTo>
                      <a:pt x="373084" y="523362"/>
                    </a:lnTo>
                    <a:cubicBezTo>
                      <a:pt x="372863" y="523436"/>
                      <a:pt x="372643" y="523583"/>
                      <a:pt x="372422" y="523656"/>
                    </a:cubicBezTo>
                    <a:cubicBezTo>
                      <a:pt x="353003" y="532336"/>
                      <a:pt x="333731" y="541237"/>
                      <a:pt x="314312" y="549990"/>
                    </a:cubicBezTo>
                    <a:cubicBezTo>
                      <a:pt x="206697" y="608689"/>
                      <a:pt x="102686" y="673346"/>
                      <a:pt x="0" y="740357"/>
                    </a:cubicBezTo>
                    <a:lnTo>
                      <a:pt x="19566" y="238032"/>
                    </a:lnTo>
                    <a:cubicBezTo>
                      <a:pt x="105702" y="207065"/>
                      <a:pt x="201916" y="179995"/>
                      <a:pt x="263263" y="123724"/>
                    </a:cubicBezTo>
                    <a:close/>
                  </a:path>
                </a:pathLst>
              </a:custGeom>
              <a:solidFill>
                <a:srgbClr val="BFBFBF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694112F-F46B-4F28-970C-0D7584BF9C9B}"/>
                </a:ext>
              </a:extLst>
            </p:cNvPr>
            <p:cNvSpPr/>
            <p:nvPr/>
          </p:nvSpPr>
          <p:spPr>
            <a:xfrm>
              <a:off x="4507151" y="2718841"/>
              <a:ext cx="2490806" cy="1471298"/>
            </a:xfrm>
            <a:custGeom>
              <a:avLst/>
              <a:gdLst>
                <a:gd name="connsiteX0" fmla="*/ 1245403 w 2490806"/>
                <a:gd name="connsiteY0" fmla="*/ 943891 h 1471298"/>
                <a:gd name="connsiteX1" fmla="*/ 2250347 w 2490806"/>
                <a:gd name="connsiteY1" fmla="*/ 1471299 h 1471298"/>
                <a:gd name="connsiteX2" fmla="*/ 2490807 w 2490806"/>
                <a:gd name="connsiteY2" fmla="*/ 735649 h 1471298"/>
                <a:gd name="connsiteX3" fmla="*/ 2250347 w 2490806"/>
                <a:gd name="connsiteY3" fmla="*/ 0 h 1471298"/>
                <a:gd name="connsiteX4" fmla="*/ 1245403 w 2490806"/>
                <a:gd name="connsiteY4" fmla="*/ 527408 h 1471298"/>
                <a:gd name="connsiteX5" fmla="*/ 240460 w 2490806"/>
                <a:gd name="connsiteY5" fmla="*/ 0 h 1471298"/>
                <a:gd name="connsiteX6" fmla="*/ 0 w 2490806"/>
                <a:gd name="connsiteY6" fmla="*/ 735649 h 1471298"/>
                <a:gd name="connsiteX7" fmla="*/ 240460 w 2490806"/>
                <a:gd name="connsiteY7" fmla="*/ 1471299 h 1471298"/>
                <a:gd name="connsiteX8" fmla="*/ 1245403 w 2490806"/>
                <a:gd name="connsiteY8" fmla="*/ 943891 h 14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0806" h="1471298">
                  <a:moveTo>
                    <a:pt x="1245403" y="943891"/>
                  </a:moveTo>
                  <a:cubicBezTo>
                    <a:pt x="1662107" y="943891"/>
                    <a:pt x="2029968" y="1152647"/>
                    <a:pt x="2250347" y="1471299"/>
                  </a:cubicBezTo>
                  <a:cubicBezTo>
                    <a:pt x="2401508" y="1265190"/>
                    <a:pt x="2490807" y="1010828"/>
                    <a:pt x="2490807" y="735649"/>
                  </a:cubicBezTo>
                  <a:cubicBezTo>
                    <a:pt x="2490807" y="460471"/>
                    <a:pt x="2401508" y="206108"/>
                    <a:pt x="2250347" y="0"/>
                  </a:cubicBezTo>
                  <a:cubicBezTo>
                    <a:pt x="2029968" y="318651"/>
                    <a:pt x="1662107" y="527408"/>
                    <a:pt x="1245403" y="527408"/>
                  </a:cubicBezTo>
                  <a:cubicBezTo>
                    <a:pt x="828700" y="527408"/>
                    <a:pt x="460838" y="318651"/>
                    <a:pt x="240460" y="0"/>
                  </a:cubicBezTo>
                  <a:cubicBezTo>
                    <a:pt x="89299" y="206108"/>
                    <a:pt x="0" y="460471"/>
                    <a:pt x="0" y="735649"/>
                  </a:cubicBezTo>
                  <a:cubicBezTo>
                    <a:pt x="0" y="1010828"/>
                    <a:pt x="89299" y="1265190"/>
                    <a:pt x="240460" y="1471299"/>
                  </a:cubicBezTo>
                  <a:cubicBezTo>
                    <a:pt x="460838" y="1152647"/>
                    <a:pt x="828700" y="943891"/>
                    <a:pt x="1245403" y="943891"/>
                  </a:cubicBezTo>
                  <a:close/>
                </a:path>
              </a:pathLst>
            </a:custGeom>
            <a:solidFill>
              <a:srgbClr val="9E9E9F"/>
            </a:solidFill>
            <a:ln w="7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78512BE-BAF8-47B4-B6C3-BA8A6DAEDE8C}"/>
                </a:ext>
              </a:extLst>
            </p:cNvPr>
            <p:cNvGrpSpPr/>
            <p:nvPr/>
          </p:nvGrpSpPr>
          <p:grpSpPr>
            <a:xfrm>
              <a:off x="4509904" y="2718841"/>
              <a:ext cx="2490806" cy="2157048"/>
              <a:chOff x="4509904" y="2718841"/>
              <a:chExt cx="2490806" cy="2157048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B3E37D9-B942-4934-A868-85D47E6E2631}"/>
                  </a:ext>
                </a:extLst>
              </p:cNvPr>
              <p:cNvSpPr/>
              <p:nvPr/>
            </p:nvSpPr>
            <p:spPr>
              <a:xfrm>
                <a:off x="4759821" y="3715337"/>
                <a:ext cx="1993600" cy="1160552"/>
              </a:xfrm>
              <a:custGeom>
                <a:avLst/>
                <a:gdLst>
                  <a:gd name="connsiteX0" fmla="*/ 1052046 w 2104092"/>
                  <a:gd name="connsiteY0" fmla="*/ 0 h 1224874"/>
                  <a:gd name="connsiteX1" fmla="*/ 2081158 w 2104092"/>
                  <a:gd name="connsiteY1" fmla="*/ 605771 h 1224874"/>
                  <a:gd name="connsiteX2" fmla="*/ 2104092 w 2104092"/>
                  <a:gd name="connsiteY2" fmla="*/ 652856 h 1224874"/>
                  <a:gd name="connsiteX3" fmla="*/ 2087037 w 2104092"/>
                  <a:gd name="connsiteY3" fmla="*/ 680621 h 1224874"/>
                  <a:gd name="connsiteX4" fmla="*/ 1052046 w 2104092"/>
                  <a:gd name="connsiteY4" fmla="*/ 1224874 h 1224874"/>
                  <a:gd name="connsiteX5" fmla="*/ 17055 w 2104092"/>
                  <a:gd name="connsiteY5" fmla="*/ 680621 h 1224874"/>
                  <a:gd name="connsiteX6" fmla="*/ 0 w 2104092"/>
                  <a:gd name="connsiteY6" fmla="*/ 652856 h 1224874"/>
                  <a:gd name="connsiteX7" fmla="*/ 22934 w 2104092"/>
                  <a:gd name="connsiteY7" fmla="*/ 605771 h 1224874"/>
                  <a:gd name="connsiteX8" fmla="*/ 1052046 w 2104092"/>
                  <a:gd name="connsiteY8" fmla="*/ 0 h 12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092" h="1224874">
                    <a:moveTo>
                      <a:pt x="1052046" y="0"/>
                    </a:moveTo>
                    <a:cubicBezTo>
                      <a:pt x="1496430" y="0"/>
                      <a:pt x="1882969" y="244947"/>
                      <a:pt x="2081158" y="605771"/>
                    </a:cubicBezTo>
                    <a:lnTo>
                      <a:pt x="2104092" y="652856"/>
                    </a:lnTo>
                    <a:lnTo>
                      <a:pt x="2087037" y="680621"/>
                    </a:lnTo>
                    <a:cubicBezTo>
                      <a:pt x="1862734" y="1008984"/>
                      <a:pt x="1482882" y="1224874"/>
                      <a:pt x="1052046" y="1224874"/>
                    </a:cubicBezTo>
                    <a:cubicBezTo>
                      <a:pt x="621210" y="1224874"/>
                      <a:pt x="241358" y="1008984"/>
                      <a:pt x="17055" y="680621"/>
                    </a:cubicBezTo>
                    <a:lnTo>
                      <a:pt x="0" y="652856"/>
                    </a:lnTo>
                    <a:lnTo>
                      <a:pt x="22934" y="605771"/>
                    </a:lnTo>
                    <a:cubicBezTo>
                      <a:pt x="221124" y="244947"/>
                      <a:pt x="607662" y="0"/>
                      <a:pt x="105204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7300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388BA67-F245-405D-9D39-7F604583DAAC}"/>
                  </a:ext>
                </a:extLst>
              </p:cNvPr>
              <p:cNvSpPr/>
              <p:nvPr/>
            </p:nvSpPr>
            <p:spPr>
              <a:xfrm>
                <a:off x="4509904" y="2718841"/>
                <a:ext cx="2490806" cy="1471298"/>
              </a:xfrm>
              <a:custGeom>
                <a:avLst/>
                <a:gdLst>
                  <a:gd name="connsiteX0" fmla="*/ 1245403 w 2490806"/>
                  <a:gd name="connsiteY0" fmla="*/ 943891 h 1471298"/>
                  <a:gd name="connsiteX1" fmla="*/ 2250347 w 2490806"/>
                  <a:gd name="connsiteY1" fmla="*/ 1471299 h 1471298"/>
                  <a:gd name="connsiteX2" fmla="*/ 2490807 w 2490806"/>
                  <a:gd name="connsiteY2" fmla="*/ 735649 h 1471298"/>
                  <a:gd name="connsiteX3" fmla="*/ 2250347 w 2490806"/>
                  <a:gd name="connsiteY3" fmla="*/ 0 h 1471298"/>
                  <a:gd name="connsiteX4" fmla="*/ 1245403 w 2490806"/>
                  <a:gd name="connsiteY4" fmla="*/ 527408 h 1471298"/>
                  <a:gd name="connsiteX5" fmla="*/ 240460 w 2490806"/>
                  <a:gd name="connsiteY5" fmla="*/ 0 h 1471298"/>
                  <a:gd name="connsiteX6" fmla="*/ 0 w 2490806"/>
                  <a:gd name="connsiteY6" fmla="*/ 735649 h 1471298"/>
                  <a:gd name="connsiteX7" fmla="*/ 240460 w 2490806"/>
                  <a:gd name="connsiteY7" fmla="*/ 1471299 h 1471298"/>
                  <a:gd name="connsiteX8" fmla="*/ 1245403 w 2490806"/>
                  <a:gd name="connsiteY8" fmla="*/ 943891 h 147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0806" h="1471298">
                    <a:moveTo>
                      <a:pt x="1245403" y="943891"/>
                    </a:moveTo>
                    <a:cubicBezTo>
                      <a:pt x="1662107" y="943891"/>
                      <a:pt x="2029968" y="1152647"/>
                      <a:pt x="2250347" y="1471299"/>
                    </a:cubicBezTo>
                    <a:cubicBezTo>
                      <a:pt x="2401508" y="1265190"/>
                      <a:pt x="2490807" y="1010828"/>
                      <a:pt x="2490807" y="735649"/>
                    </a:cubicBezTo>
                    <a:cubicBezTo>
                      <a:pt x="2490807" y="460471"/>
                      <a:pt x="2401508" y="206108"/>
                      <a:pt x="2250347" y="0"/>
                    </a:cubicBezTo>
                    <a:cubicBezTo>
                      <a:pt x="2029968" y="318651"/>
                      <a:pt x="1662107" y="527408"/>
                      <a:pt x="1245403" y="527408"/>
                    </a:cubicBezTo>
                    <a:cubicBezTo>
                      <a:pt x="828700" y="527408"/>
                      <a:pt x="460838" y="318651"/>
                      <a:pt x="240460" y="0"/>
                    </a:cubicBezTo>
                    <a:cubicBezTo>
                      <a:pt x="89299" y="206108"/>
                      <a:pt x="0" y="460471"/>
                      <a:pt x="0" y="735649"/>
                    </a:cubicBezTo>
                    <a:cubicBezTo>
                      <a:pt x="0" y="1010828"/>
                      <a:pt x="89299" y="1265190"/>
                      <a:pt x="240460" y="1471299"/>
                    </a:cubicBezTo>
                    <a:cubicBezTo>
                      <a:pt x="460838" y="1152647"/>
                      <a:pt x="828700" y="943891"/>
                      <a:pt x="1245403" y="94389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9DFBBAD-F282-46BE-8CB6-C96088F10C7D}"/>
                </a:ext>
              </a:extLst>
            </p:cNvPr>
            <p:cNvGrpSpPr/>
            <p:nvPr/>
          </p:nvGrpSpPr>
          <p:grpSpPr>
            <a:xfrm>
              <a:off x="3338101" y="1929495"/>
              <a:ext cx="1334186" cy="1766521"/>
              <a:chOff x="3338101" y="1929495"/>
              <a:chExt cx="1334186" cy="1766521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97562B40-58B4-4F03-BA37-6119F266A6F6}"/>
                  </a:ext>
                </a:extLst>
              </p:cNvPr>
              <p:cNvSpPr/>
              <p:nvPr/>
            </p:nvSpPr>
            <p:spPr>
              <a:xfrm rot="18383935">
                <a:off x="3902226" y="3083432"/>
                <a:ext cx="776910" cy="448257"/>
              </a:xfrm>
              <a:custGeom>
                <a:avLst/>
                <a:gdLst>
                  <a:gd name="connsiteX0" fmla="*/ 776910 w 776910"/>
                  <a:gd name="connsiteY0" fmla="*/ 224129 h 448257"/>
                  <a:gd name="connsiteX1" fmla="*/ 388455 w 776910"/>
                  <a:gd name="connsiteY1" fmla="*/ 448257 h 448257"/>
                  <a:gd name="connsiteX2" fmla="*/ 0 w 776910"/>
                  <a:gd name="connsiteY2" fmla="*/ 224129 h 448257"/>
                  <a:gd name="connsiteX3" fmla="*/ 388455 w 776910"/>
                  <a:gd name="connsiteY3" fmla="*/ 0 h 448257"/>
                  <a:gd name="connsiteX4" fmla="*/ 776910 w 776910"/>
                  <a:gd name="connsiteY4" fmla="*/ 224129 h 44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910" h="448257">
                    <a:moveTo>
                      <a:pt x="776910" y="224129"/>
                    </a:moveTo>
                    <a:cubicBezTo>
                      <a:pt x="776910" y="347911"/>
                      <a:pt x="602993" y="448257"/>
                      <a:pt x="388455" y="448257"/>
                    </a:cubicBezTo>
                    <a:cubicBezTo>
                      <a:pt x="173917" y="448257"/>
                      <a:pt x="0" y="347911"/>
                      <a:pt x="0" y="224129"/>
                    </a:cubicBezTo>
                    <a:cubicBezTo>
                      <a:pt x="0" y="100346"/>
                      <a:pt x="173917" y="0"/>
                      <a:pt x="388455" y="0"/>
                    </a:cubicBezTo>
                    <a:cubicBezTo>
                      <a:pt x="602993" y="0"/>
                      <a:pt x="776910" y="100346"/>
                      <a:pt x="776910" y="2241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8F582C8-60E0-482B-B5EF-10754513FF8C}"/>
                  </a:ext>
                </a:extLst>
              </p:cNvPr>
              <p:cNvSpPr/>
              <p:nvPr/>
            </p:nvSpPr>
            <p:spPr>
              <a:xfrm rot="20881829">
                <a:off x="3887835" y="3272999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14959C7-9E20-42BF-85ED-DC46962B5F02}"/>
                  </a:ext>
                </a:extLst>
              </p:cNvPr>
              <p:cNvSpPr/>
              <p:nvPr/>
            </p:nvSpPr>
            <p:spPr>
              <a:xfrm>
                <a:off x="4367191" y="2781496"/>
                <a:ext cx="305096" cy="404067"/>
              </a:xfrm>
              <a:custGeom>
                <a:avLst/>
                <a:gdLst>
                  <a:gd name="connsiteX0" fmla="*/ 305097 w 305096"/>
                  <a:gd name="connsiteY0" fmla="*/ 53051 h 404067"/>
                  <a:gd name="connsiteX1" fmla="*/ 143343 w 305096"/>
                  <a:gd name="connsiteY1" fmla="*/ 3694 h 404067"/>
                  <a:gd name="connsiteX2" fmla="*/ 4908 w 305096"/>
                  <a:gd name="connsiteY2" fmla="*/ 241212 h 404067"/>
                  <a:gd name="connsiteX3" fmla="*/ 169089 w 305096"/>
                  <a:gd name="connsiteY3" fmla="*/ 404068 h 404067"/>
                  <a:gd name="connsiteX4" fmla="*/ 305097 w 305096"/>
                  <a:gd name="connsiteY4" fmla="*/ 53051 h 40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096" h="404067">
                    <a:moveTo>
                      <a:pt x="305097" y="53051"/>
                    </a:moveTo>
                    <a:cubicBezTo>
                      <a:pt x="261845" y="11418"/>
                      <a:pt x="202631" y="-8884"/>
                      <a:pt x="143343" y="3694"/>
                    </a:cubicBezTo>
                    <a:cubicBezTo>
                      <a:pt x="43599" y="24879"/>
                      <a:pt x="-18410" y="131169"/>
                      <a:pt x="4908" y="241212"/>
                    </a:cubicBezTo>
                    <a:cubicBezTo>
                      <a:pt x="23592" y="329407"/>
                      <a:pt x="91485" y="393182"/>
                      <a:pt x="169089" y="404068"/>
                    </a:cubicBezTo>
                    <a:cubicBezTo>
                      <a:pt x="196673" y="279020"/>
                      <a:pt x="243014" y="160960"/>
                      <a:pt x="305097" y="530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B852B1D-4FC5-43DD-B5A9-7225AD0ED3CD}"/>
                  </a:ext>
                </a:extLst>
              </p:cNvPr>
              <p:cNvSpPr/>
              <p:nvPr/>
            </p:nvSpPr>
            <p:spPr>
              <a:xfrm rot="19799956">
                <a:off x="3581855" y="2718574"/>
                <a:ext cx="609925" cy="949754"/>
              </a:xfrm>
              <a:custGeom>
                <a:avLst/>
                <a:gdLst>
                  <a:gd name="connsiteX0" fmla="*/ 609926 w 609925"/>
                  <a:gd name="connsiteY0" fmla="*/ 474877 h 949754"/>
                  <a:gd name="connsiteX1" fmla="*/ 304963 w 609925"/>
                  <a:gd name="connsiteY1" fmla="*/ 949755 h 949754"/>
                  <a:gd name="connsiteX2" fmla="*/ 0 w 609925"/>
                  <a:gd name="connsiteY2" fmla="*/ 474877 h 949754"/>
                  <a:gd name="connsiteX3" fmla="*/ 304963 w 609925"/>
                  <a:gd name="connsiteY3" fmla="*/ 0 h 949754"/>
                  <a:gd name="connsiteX4" fmla="*/ 609926 w 609925"/>
                  <a:gd name="connsiteY4" fmla="*/ 474877 h 94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25" h="949754">
                    <a:moveTo>
                      <a:pt x="609926" y="474877"/>
                    </a:moveTo>
                    <a:cubicBezTo>
                      <a:pt x="609926" y="737145"/>
                      <a:pt x="473389" y="949755"/>
                      <a:pt x="304963" y="949755"/>
                    </a:cubicBezTo>
                    <a:cubicBezTo>
                      <a:pt x="136537" y="949755"/>
                      <a:pt x="0" y="737145"/>
                      <a:pt x="0" y="474877"/>
                    </a:cubicBezTo>
                    <a:cubicBezTo>
                      <a:pt x="0" y="212610"/>
                      <a:pt x="136537" y="0"/>
                      <a:pt x="304963" y="0"/>
                    </a:cubicBezTo>
                    <a:cubicBezTo>
                      <a:pt x="473389" y="0"/>
                      <a:pt x="609926" y="212610"/>
                      <a:pt x="609926" y="47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973B6DE-B6AD-4645-9C91-45807E5480D7}"/>
                  </a:ext>
                </a:extLst>
              </p:cNvPr>
              <p:cNvSpPr/>
              <p:nvPr/>
            </p:nvSpPr>
            <p:spPr>
              <a:xfrm rot="20881829">
                <a:off x="3428419" y="2577952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C9CA705-6237-4877-B8D1-213D969A7E16}"/>
                  </a:ext>
                </a:extLst>
              </p:cNvPr>
              <p:cNvSpPr/>
              <p:nvPr/>
            </p:nvSpPr>
            <p:spPr>
              <a:xfrm>
                <a:off x="3338101" y="1929495"/>
                <a:ext cx="854444" cy="852091"/>
              </a:xfrm>
              <a:custGeom>
                <a:avLst/>
                <a:gdLst>
                  <a:gd name="connsiteX0" fmla="*/ 631786 w 854444"/>
                  <a:gd name="connsiteY0" fmla="*/ 564187 h 852091"/>
                  <a:gd name="connsiteX1" fmla="*/ 205667 w 854444"/>
                  <a:gd name="connsiteY1" fmla="*/ 348589 h 852091"/>
                  <a:gd name="connsiteX2" fmla="*/ 382058 w 854444"/>
                  <a:gd name="connsiteY2" fmla="*/ 0 h 852091"/>
                  <a:gd name="connsiteX3" fmla="*/ 0 w 854444"/>
                  <a:gd name="connsiteY3" fmla="*/ 424869 h 852091"/>
                  <a:gd name="connsiteX4" fmla="*/ 427222 w 854444"/>
                  <a:gd name="connsiteY4" fmla="*/ 852091 h 852091"/>
                  <a:gd name="connsiteX5" fmla="*/ 854445 w 854444"/>
                  <a:gd name="connsiteY5" fmla="*/ 424869 h 852091"/>
                  <a:gd name="connsiteX6" fmla="*/ 804131 w 854444"/>
                  <a:gd name="connsiteY6" fmla="*/ 223615 h 852091"/>
                  <a:gd name="connsiteX7" fmla="*/ 631786 w 854444"/>
                  <a:gd name="connsiteY7" fmla="*/ 564187 h 85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4444" h="852091">
                    <a:moveTo>
                      <a:pt x="631786" y="564187"/>
                    </a:moveTo>
                    <a:lnTo>
                      <a:pt x="205667" y="348589"/>
                    </a:lnTo>
                    <a:lnTo>
                      <a:pt x="382058" y="0"/>
                    </a:lnTo>
                    <a:cubicBezTo>
                      <a:pt x="167344" y="22582"/>
                      <a:pt x="0" y="204122"/>
                      <a:pt x="0" y="424869"/>
                    </a:cubicBezTo>
                    <a:cubicBezTo>
                      <a:pt x="0" y="660841"/>
                      <a:pt x="191250" y="852091"/>
                      <a:pt x="427222" y="852091"/>
                    </a:cubicBezTo>
                    <a:cubicBezTo>
                      <a:pt x="663195" y="852091"/>
                      <a:pt x="854445" y="660841"/>
                      <a:pt x="854445" y="424869"/>
                    </a:cubicBezTo>
                    <a:cubicBezTo>
                      <a:pt x="854445" y="352120"/>
                      <a:pt x="836203" y="283564"/>
                      <a:pt x="804131" y="223615"/>
                    </a:cubicBezTo>
                    <a:lnTo>
                      <a:pt x="631786" y="5641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8B0EE1C-53ED-414A-AECF-01F4882BBD8A}"/>
                </a:ext>
              </a:extLst>
            </p:cNvPr>
            <p:cNvGrpSpPr/>
            <p:nvPr/>
          </p:nvGrpSpPr>
          <p:grpSpPr>
            <a:xfrm>
              <a:off x="4536555" y="447122"/>
              <a:ext cx="2435666" cy="2694896"/>
              <a:chOff x="4536555" y="447122"/>
              <a:chExt cx="2435666" cy="2694896"/>
            </a:xfrm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68F0902-A5FC-4603-8356-56CC05D490AE}"/>
                  </a:ext>
                </a:extLst>
              </p:cNvPr>
              <p:cNvSpPr/>
              <p:nvPr/>
            </p:nvSpPr>
            <p:spPr>
              <a:xfrm>
                <a:off x="4679129" y="973394"/>
                <a:ext cx="2168624" cy="2168624"/>
              </a:xfrm>
              <a:custGeom>
                <a:avLst/>
                <a:gdLst>
                  <a:gd name="connsiteX0" fmla="*/ 2168625 w 2168624"/>
                  <a:gd name="connsiteY0" fmla="*/ 1084312 h 2168624"/>
                  <a:gd name="connsiteX1" fmla="*/ 1084312 w 2168624"/>
                  <a:gd name="connsiteY1" fmla="*/ 2168625 h 2168624"/>
                  <a:gd name="connsiteX2" fmla="*/ 0 w 2168624"/>
                  <a:gd name="connsiteY2" fmla="*/ 1084312 h 2168624"/>
                  <a:gd name="connsiteX3" fmla="*/ 1084312 w 2168624"/>
                  <a:gd name="connsiteY3" fmla="*/ 0 h 2168624"/>
                  <a:gd name="connsiteX4" fmla="*/ 2168625 w 2168624"/>
                  <a:gd name="connsiteY4" fmla="*/ 1084312 h 216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8624" h="2168624">
                    <a:moveTo>
                      <a:pt x="2168625" y="1084312"/>
                    </a:moveTo>
                    <a:cubicBezTo>
                      <a:pt x="2168625" y="1683161"/>
                      <a:pt x="1683161" y="2168625"/>
                      <a:pt x="1084312" y="2168625"/>
                    </a:cubicBezTo>
                    <a:cubicBezTo>
                      <a:pt x="485463" y="2168625"/>
                      <a:pt x="0" y="1683161"/>
                      <a:pt x="0" y="1084312"/>
                    </a:cubicBezTo>
                    <a:cubicBezTo>
                      <a:pt x="0" y="485463"/>
                      <a:pt x="485463" y="0"/>
                      <a:pt x="1084312" y="0"/>
                    </a:cubicBezTo>
                    <a:cubicBezTo>
                      <a:pt x="1683161" y="0"/>
                      <a:pt x="2168625" y="485463"/>
                      <a:pt x="2168625" y="10843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FC9AE51-8F99-4F99-BF00-947E93464805}"/>
                  </a:ext>
                </a:extLst>
              </p:cNvPr>
              <p:cNvSpPr/>
              <p:nvPr/>
            </p:nvSpPr>
            <p:spPr>
              <a:xfrm>
                <a:off x="4536555" y="1340152"/>
                <a:ext cx="414001" cy="824874"/>
              </a:xfrm>
              <a:custGeom>
                <a:avLst/>
                <a:gdLst>
                  <a:gd name="connsiteX0" fmla="*/ 142501 w 414001"/>
                  <a:gd name="connsiteY0" fmla="*/ 717554 h 824874"/>
                  <a:gd name="connsiteX1" fmla="*/ 414002 w 414001"/>
                  <a:gd name="connsiteY1" fmla="*/ 0 h 824874"/>
                  <a:gd name="connsiteX2" fmla="*/ 80859 w 414001"/>
                  <a:gd name="connsiteY2" fmla="*/ 260100 h 824874"/>
                  <a:gd name="connsiteX3" fmla="*/ 134115 w 414001"/>
                  <a:gd name="connsiteY3" fmla="*/ 817666 h 824874"/>
                  <a:gd name="connsiteX4" fmla="*/ 147723 w 414001"/>
                  <a:gd name="connsiteY4" fmla="*/ 824875 h 824874"/>
                  <a:gd name="connsiteX5" fmla="*/ 142501 w 414001"/>
                  <a:gd name="connsiteY5" fmla="*/ 717554 h 8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01" h="824874">
                    <a:moveTo>
                      <a:pt x="142501" y="717554"/>
                    </a:moveTo>
                    <a:cubicBezTo>
                      <a:pt x="142501" y="442375"/>
                      <a:pt x="245040" y="191176"/>
                      <a:pt x="414002" y="0"/>
                    </a:cubicBezTo>
                    <a:cubicBezTo>
                      <a:pt x="291969" y="21552"/>
                      <a:pt x="164126" y="115853"/>
                      <a:pt x="80859" y="260100"/>
                    </a:cubicBezTo>
                    <a:cubicBezTo>
                      <a:pt x="-45145" y="478271"/>
                      <a:pt x="-21239" y="727926"/>
                      <a:pt x="134115" y="817666"/>
                    </a:cubicBezTo>
                    <a:cubicBezTo>
                      <a:pt x="138602" y="820241"/>
                      <a:pt x="143163" y="822668"/>
                      <a:pt x="147723" y="824875"/>
                    </a:cubicBezTo>
                    <a:cubicBezTo>
                      <a:pt x="144339" y="789567"/>
                      <a:pt x="142501" y="753745"/>
                      <a:pt x="142501" y="7175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8A33735-B4D3-4246-990B-3F27FAD231F3}"/>
                  </a:ext>
                </a:extLst>
              </p:cNvPr>
              <p:cNvSpPr/>
              <p:nvPr/>
            </p:nvSpPr>
            <p:spPr>
              <a:xfrm>
                <a:off x="4873836" y="1365162"/>
                <a:ext cx="1779210" cy="1385089"/>
              </a:xfrm>
              <a:custGeom>
                <a:avLst/>
                <a:gdLst>
                  <a:gd name="connsiteX0" fmla="*/ 1779211 w 1779210"/>
                  <a:gd name="connsiteY0" fmla="*/ 692545 h 1385089"/>
                  <a:gd name="connsiteX1" fmla="*/ 889605 w 1779210"/>
                  <a:gd name="connsiteY1" fmla="*/ 1385089 h 1385089"/>
                  <a:gd name="connsiteX2" fmla="*/ 0 w 1779210"/>
                  <a:gd name="connsiteY2" fmla="*/ 692545 h 1385089"/>
                  <a:gd name="connsiteX3" fmla="*/ 889605 w 1779210"/>
                  <a:gd name="connsiteY3" fmla="*/ 0 h 1385089"/>
                  <a:gd name="connsiteX4" fmla="*/ 1779211 w 1779210"/>
                  <a:gd name="connsiteY4" fmla="*/ 692545 h 138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10" h="1385089">
                    <a:moveTo>
                      <a:pt x="1779211" y="692545"/>
                    </a:moveTo>
                    <a:cubicBezTo>
                      <a:pt x="1779211" y="1075026"/>
                      <a:pt x="1380921" y="1385089"/>
                      <a:pt x="889605" y="1385089"/>
                    </a:cubicBezTo>
                    <a:cubicBezTo>
                      <a:pt x="398290" y="1385089"/>
                      <a:pt x="0" y="1075026"/>
                      <a:pt x="0" y="692545"/>
                    </a:cubicBezTo>
                    <a:cubicBezTo>
                      <a:pt x="0" y="310063"/>
                      <a:pt x="398290" y="0"/>
                      <a:pt x="889605" y="0"/>
                    </a:cubicBezTo>
                    <a:cubicBezTo>
                      <a:pt x="1380921" y="0"/>
                      <a:pt x="1779211" y="310063"/>
                      <a:pt x="1779211" y="69254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4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104836B-FEEC-4114-8804-D88D6BF7AAA6}"/>
                  </a:ext>
                </a:extLst>
              </p:cNvPr>
              <p:cNvSpPr/>
              <p:nvPr/>
            </p:nvSpPr>
            <p:spPr>
              <a:xfrm>
                <a:off x="4945702" y="1432908"/>
                <a:ext cx="1635479" cy="1249596"/>
              </a:xfrm>
              <a:custGeom>
                <a:avLst/>
                <a:gdLst>
                  <a:gd name="connsiteX0" fmla="*/ 1635479 w 1635479"/>
                  <a:gd name="connsiteY0" fmla="*/ 624798 h 1249596"/>
                  <a:gd name="connsiteX1" fmla="*/ 817739 w 1635479"/>
                  <a:gd name="connsiteY1" fmla="*/ 1249596 h 1249596"/>
                  <a:gd name="connsiteX2" fmla="*/ 0 w 1635479"/>
                  <a:gd name="connsiteY2" fmla="*/ 624798 h 1249596"/>
                  <a:gd name="connsiteX3" fmla="*/ 817739 w 1635479"/>
                  <a:gd name="connsiteY3" fmla="*/ 0 h 1249596"/>
                  <a:gd name="connsiteX4" fmla="*/ 1635479 w 1635479"/>
                  <a:gd name="connsiteY4" fmla="*/ 624798 h 124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479" h="1249596">
                    <a:moveTo>
                      <a:pt x="1635479" y="624798"/>
                    </a:moveTo>
                    <a:cubicBezTo>
                      <a:pt x="1635479" y="969865"/>
                      <a:pt x="1269365" y="1249596"/>
                      <a:pt x="817739" y="1249596"/>
                    </a:cubicBezTo>
                    <a:cubicBezTo>
                      <a:pt x="366114" y="1249596"/>
                      <a:pt x="0" y="969865"/>
                      <a:pt x="0" y="624798"/>
                    </a:cubicBezTo>
                    <a:cubicBezTo>
                      <a:pt x="0" y="279732"/>
                      <a:pt x="366114" y="0"/>
                      <a:pt x="817739" y="0"/>
                    </a:cubicBezTo>
                    <a:cubicBezTo>
                      <a:pt x="1269365" y="0"/>
                      <a:pt x="1635479" y="279732"/>
                      <a:pt x="1635479" y="6247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E9122D6-A6A7-42F5-A4C7-FBF327735BC1}"/>
                  </a:ext>
                </a:extLst>
              </p:cNvPr>
              <p:cNvSpPr/>
              <p:nvPr/>
            </p:nvSpPr>
            <p:spPr>
              <a:xfrm>
                <a:off x="5407644" y="1857042"/>
                <a:ext cx="220672" cy="405449"/>
              </a:xfrm>
              <a:custGeom>
                <a:avLst/>
                <a:gdLst>
                  <a:gd name="connsiteX0" fmla="*/ 113132 w 220672"/>
                  <a:gd name="connsiteY0" fmla="*/ 405449 h 405449"/>
                  <a:gd name="connsiteX1" fmla="*/ 107541 w 220672"/>
                  <a:gd name="connsiteY1" fmla="*/ 405449 h 405449"/>
                  <a:gd name="connsiteX2" fmla="*/ 0 w 220672"/>
                  <a:gd name="connsiteY2" fmla="*/ 297908 h 405449"/>
                  <a:gd name="connsiteX3" fmla="*/ 0 w 220672"/>
                  <a:gd name="connsiteY3" fmla="*/ 107541 h 405449"/>
                  <a:gd name="connsiteX4" fmla="*/ 107541 w 220672"/>
                  <a:gd name="connsiteY4" fmla="*/ 0 h 405449"/>
                  <a:gd name="connsiteX5" fmla="*/ 113132 w 220672"/>
                  <a:gd name="connsiteY5" fmla="*/ 0 h 405449"/>
                  <a:gd name="connsiteX6" fmla="*/ 220673 w 220672"/>
                  <a:gd name="connsiteY6" fmla="*/ 107541 h 405449"/>
                  <a:gd name="connsiteX7" fmla="*/ 220673 w 220672"/>
                  <a:gd name="connsiteY7" fmla="*/ 297908 h 405449"/>
                  <a:gd name="connsiteX8" fmla="*/ 113132 w 220672"/>
                  <a:gd name="connsiteY8" fmla="*/ 405449 h 40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672" h="405449">
                    <a:moveTo>
                      <a:pt x="113132" y="405449"/>
                    </a:moveTo>
                    <a:lnTo>
                      <a:pt x="107541" y="405449"/>
                    </a:lnTo>
                    <a:cubicBezTo>
                      <a:pt x="48107" y="405449"/>
                      <a:pt x="0" y="357269"/>
                      <a:pt x="0" y="297908"/>
                    </a:cubicBezTo>
                    <a:lnTo>
                      <a:pt x="0" y="107541"/>
                    </a:lnTo>
                    <a:cubicBezTo>
                      <a:pt x="0" y="48107"/>
                      <a:pt x="48180" y="0"/>
                      <a:pt x="107541" y="0"/>
                    </a:cubicBezTo>
                    <a:lnTo>
                      <a:pt x="113132" y="0"/>
                    </a:lnTo>
                    <a:cubicBezTo>
                      <a:pt x="172566" y="0"/>
                      <a:pt x="220673" y="48180"/>
                      <a:pt x="220673" y="107541"/>
                    </a:cubicBezTo>
                    <a:lnTo>
                      <a:pt x="220673" y="297908"/>
                    </a:lnTo>
                    <a:cubicBezTo>
                      <a:pt x="220673" y="357343"/>
                      <a:pt x="172493" y="405449"/>
                      <a:pt x="113132" y="405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2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11D8D9E-937A-4739-B223-4AFE12BD87BC}"/>
                  </a:ext>
                </a:extLst>
              </p:cNvPr>
              <p:cNvSpPr/>
              <p:nvPr/>
            </p:nvSpPr>
            <p:spPr>
              <a:xfrm>
                <a:off x="5898567" y="1852922"/>
                <a:ext cx="220672" cy="405449"/>
              </a:xfrm>
              <a:custGeom>
                <a:avLst/>
                <a:gdLst>
                  <a:gd name="connsiteX0" fmla="*/ 113132 w 220672"/>
                  <a:gd name="connsiteY0" fmla="*/ 405449 h 405449"/>
                  <a:gd name="connsiteX1" fmla="*/ 107541 w 220672"/>
                  <a:gd name="connsiteY1" fmla="*/ 405449 h 405449"/>
                  <a:gd name="connsiteX2" fmla="*/ 0 w 220672"/>
                  <a:gd name="connsiteY2" fmla="*/ 297908 h 405449"/>
                  <a:gd name="connsiteX3" fmla="*/ 0 w 220672"/>
                  <a:gd name="connsiteY3" fmla="*/ 107541 h 405449"/>
                  <a:gd name="connsiteX4" fmla="*/ 107541 w 220672"/>
                  <a:gd name="connsiteY4" fmla="*/ 0 h 405449"/>
                  <a:gd name="connsiteX5" fmla="*/ 113132 w 220672"/>
                  <a:gd name="connsiteY5" fmla="*/ 0 h 405449"/>
                  <a:gd name="connsiteX6" fmla="*/ 220673 w 220672"/>
                  <a:gd name="connsiteY6" fmla="*/ 107541 h 405449"/>
                  <a:gd name="connsiteX7" fmla="*/ 220673 w 220672"/>
                  <a:gd name="connsiteY7" fmla="*/ 297908 h 405449"/>
                  <a:gd name="connsiteX8" fmla="*/ 113132 w 220672"/>
                  <a:gd name="connsiteY8" fmla="*/ 405449 h 40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672" h="405449">
                    <a:moveTo>
                      <a:pt x="113132" y="405449"/>
                    </a:moveTo>
                    <a:lnTo>
                      <a:pt x="107541" y="405449"/>
                    </a:lnTo>
                    <a:cubicBezTo>
                      <a:pt x="48107" y="405449"/>
                      <a:pt x="0" y="357269"/>
                      <a:pt x="0" y="297908"/>
                    </a:cubicBezTo>
                    <a:lnTo>
                      <a:pt x="0" y="107541"/>
                    </a:lnTo>
                    <a:cubicBezTo>
                      <a:pt x="0" y="48107"/>
                      <a:pt x="48180" y="0"/>
                      <a:pt x="107541" y="0"/>
                    </a:cubicBezTo>
                    <a:lnTo>
                      <a:pt x="113132" y="0"/>
                    </a:lnTo>
                    <a:cubicBezTo>
                      <a:pt x="172566" y="0"/>
                      <a:pt x="220673" y="48180"/>
                      <a:pt x="220673" y="107541"/>
                    </a:cubicBezTo>
                    <a:lnTo>
                      <a:pt x="220673" y="297908"/>
                    </a:lnTo>
                    <a:cubicBezTo>
                      <a:pt x="220746" y="357269"/>
                      <a:pt x="172566" y="405449"/>
                      <a:pt x="113132" y="405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2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37E2DEC-DB41-4C84-B3DC-C9D2712CAF94}"/>
                  </a:ext>
                </a:extLst>
              </p:cNvPr>
              <p:cNvSpPr/>
              <p:nvPr/>
            </p:nvSpPr>
            <p:spPr>
              <a:xfrm flipH="1">
                <a:off x="6558220" y="1334421"/>
                <a:ext cx="414001" cy="824874"/>
              </a:xfrm>
              <a:custGeom>
                <a:avLst/>
                <a:gdLst>
                  <a:gd name="connsiteX0" fmla="*/ 142501 w 414001"/>
                  <a:gd name="connsiteY0" fmla="*/ 717554 h 824874"/>
                  <a:gd name="connsiteX1" fmla="*/ 414002 w 414001"/>
                  <a:gd name="connsiteY1" fmla="*/ 0 h 824874"/>
                  <a:gd name="connsiteX2" fmla="*/ 80859 w 414001"/>
                  <a:gd name="connsiteY2" fmla="*/ 260100 h 824874"/>
                  <a:gd name="connsiteX3" fmla="*/ 134115 w 414001"/>
                  <a:gd name="connsiteY3" fmla="*/ 817666 h 824874"/>
                  <a:gd name="connsiteX4" fmla="*/ 147723 w 414001"/>
                  <a:gd name="connsiteY4" fmla="*/ 824875 h 824874"/>
                  <a:gd name="connsiteX5" fmla="*/ 142501 w 414001"/>
                  <a:gd name="connsiteY5" fmla="*/ 717554 h 8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01" h="824874">
                    <a:moveTo>
                      <a:pt x="142501" y="717554"/>
                    </a:moveTo>
                    <a:cubicBezTo>
                      <a:pt x="142501" y="442375"/>
                      <a:pt x="245040" y="191176"/>
                      <a:pt x="414002" y="0"/>
                    </a:cubicBezTo>
                    <a:cubicBezTo>
                      <a:pt x="291969" y="21552"/>
                      <a:pt x="164126" y="115853"/>
                      <a:pt x="80859" y="260100"/>
                    </a:cubicBezTo>
                    <a:cubicBezTo>
                      <a:pt x="-45145" y="478271"/>
                      <a:pt x="-21239" y="727926"/>
                      <a:pt x="134115" y="817666"/>
                    </a:cubicBezTo>
                    <a:cubicBezTo>
                      <a:pt x="138602" y="820241"/>
                      <a:pt x="143163" y="822668"/>
                      <a:pt x="147723" y="824875"/>
                    </a:cubicBezTo>
                    <a:cubicBezTo>
                      <a:pt x="144339" y="789567"/>
                      <a:pt x="142501" y="753745"/>
                      <a:pt x="142501" y="7175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EF36222-55A6-4BCB-B8A9-8546C60960D1}"/>
                  </a:ext>
                </a:extLst>
              </p:cNvPr>
              <p:cNvSpPr/>
              <p:nvPr/>
            </p:nvSpPr>
            <p:spPr>
              <a:xfrm>
                <a:off x="5339349" y="447122"/>
                <a:ext cx="828000" cy="639231"/>
              </a:xfrm>
              <a:custGeom>
                <a:avLst/>
                <a:gdLst>
                  <a:gd name="connsiteX0" fmla="*/ 1192344 w 1192381"/>
                  <a:gd name="connsiteY0" fmla="*/ 920446 h 920541"/>
                  <a:gd name="connsiteX1" fmla="*/ 5 w 1192381"/>
                  <a:gd name="connsiteY1" fmla="*/ 920542 h 920541"/>
                  <a:gd name="connsiteX2" fmla="*/ 132593 w 1192381"/>
                  <a:gd name="connsiteY2" fmla="*/ 751568 h 920541"/>
                  <a:gd name="connsiteX3" fmla="*/ 160406 w 1192381"/>
                  <a:gd name="connsiteY3" fmla="*/ 722803 h 920541"/>
                  <a:gd name="connsiteX4" fmla="*/ 271467 w 1192381"/>
                  <a:gd name="connsiteY4" fmla="*/ 635458 h 920541"/>
                  <a:gd name="connsiteX5" fmla="*/ 523499 w 1192381"/>
                  <a:gd name="connsiteY5" fmla="*/ 636220 h 920541"/>
                  <a:gd name="connsiteX6" fmla="*/ 564075 w 1192381"/>
                  <a:gd name="connsiteY6" fmla="*/ 593834 h 920541"/>
                  <a:gd name="connsiteX7" fmla="*/ 563694 w 1192381"/>
                  <a:gd name="connsiteY7" fmla="*/ 232932 h 920541"/>
                  <a:gd name="connsiteX8" fmla="*/ 535976 w 1192381"/>
                  <a:gd name="connsiteY8" fmla="*/ 163780 h 920541"/>
                  <a:gd name="connsiteX9" fmla="*/ 518927 w 1192381"/>
                  <a:gd name="connsiteY9" fmla="*/ 51195 h 920541"/>
                  <a:gd name="connsiteX10" fmla="*/ 602747 w 1192381"/>
                  <a:gd name="connsiteY10" fmla="*/ 522 h 920541"/>
                  <a:gd name="connsiteX11" fmla="*/ 683995 w 1192381"/>
                  <a:gd name="connsiteY11" fmla="*/ 75579 h 920541"/>
                  <a:gd name="connsiteX12" fmla="*/ 642752 w 1192381"/>
                  <a:gd name="connsiteY12" fmla="*/ 174734 h 920541"/>
                  <a:gd name="connsiteX13" fmla="*/ 620559 w 1192381"/>
                  <a:gd name="connsiteY13" fmla="*/ 216930 h 920541"/>
                  <a:gd name="connsiteX14" fmla="*/ 620368 w 1192381"/>
                  <a:gd name="connsiteY14" fmla="*/ 601549 h 920541"/>
                  <a:gd name="connsiteX15" fmla="*/ 654848 w 1192381"/>
                  <a:gd name="connsiteY15" fmla="*/ 635935 h 920541"/>
                  <a:gd name="connsiteX16" fmla="*/ 921167 w 1192381"/>
                  <a:gd name="connsiteY16" fmla="*/ 635458 h 920541"/>
                  <a:gd name="connsiteX17" fmla="*/ 1034134 w 1192381"/>
                  <a:gd name="connsiteY17" fmla="*/ 721945 h 920541"/>
                  <a:gd name="connsiteX18" fmla="*/ 1060328 w 1192381"/>
                  <a:gd name="connsiteY18" fmla="*/ 751854 h 920541"/>
                  <a:gd name="connsiteX19" fmla="*/ 1192344 w 1192381"/>
                  <a:gd name="connsiteY19" fmla="*/ 920446 h 92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2381" h="920541">
                    <a:moveTo>
                      <a:pt x="1192344" y="920446"/>
                    </a:moveTo>
                    <a:cubicBezTo>
                      <a:pt x="794866" y="920446"/>
                      <a:pt x="397388" y="920542"/>
                      <a:pt x="5" y="920542"/>
                    </a:cubicBezTo>
                    <a:cubicBezTo>
                      <a:pt x="-472" y="816814"/>
                      <a:pt x="35057" y="769666"/>
                      <a:pt x="132593" y="751568"/>
                    </a:cubicBezTo>
                    <a:cubicBezTo>
                      <a:pt x="153071" y="747758"/>
                      <a:pt x="156786" y="740329"/>
                      <a:pt x="160406" y="722803"/>
                    </a:cubicBezTo>
                    <a:cubicBezTo>
                      <a:pt x="172788" y="663176"/>
                      <a:pt x="208507" y="635744"/>
                      <a:pt x="271467" y="635458"/>
                    </a:cubicBezTo>
                    <a:cubicBezTo>
                      <a:pt x="355478" y="634982"/>
                      <a:pt x="439583" y="633458"/>
                      <a:pt x="523499" y="636220"/>
                    </a:cubicBezTo>
                    <a:cubicBezTo>
                      <a:pt x="558265" y="637363"/>
                      <a:pt x="564647" y="625838"/>
                      <a:pt x="564075" y="593834"/>
                    </a:cubicBezTo>
                    <a:cubicBezTo>
                      <a:pt x="562170" y="473533"/>
                      <a:pt x="562742" y="353233"/>
                      <a:pt x="563694" y="232932"/>
                    </a:cubicBezTo>
                    <a:cubicBezTo>
                      <a:pt x="563885" y="205119"/>
                      <a:pt x="559408" y="184354"/>
                      <a:pt x="535976" y="163780"/>
                    </a:cubicBezTo>
                    <a:cubicBezTo>
                      <a:pt x="501686" y="133777"/>
                      <a:pt x="497495" y="92343"/>
                      <a:pt x="518927" y="51195"/>
                    </a:cubicBezTo>
                    <a:cubicBezTo>
                      <a:pt x="536262" y="17762"/>
                      <a:pt x="563980" y="-3669"/>
                      <a:pt x="602747" y="522"/>
                    </a:cubicBezTo>
                    <a:cubicBezTo>
                      <a:pt x="646752" y="5189"/>
                      <a:pt x="674756" y="33002"/>
                      <a:pt x="683995" y="75579"/>
                    </a:cubicBezTo>
                    <a:cubicBezTo>
                      <a:pt x="692853" y="116632"/>
                      <a:pt x="675708" y="150826"/>
                      <a:pt x="642752" y="174734"/>
                    </a:cubicBezTo>
                    <a:cubicBezTo>
                      <a:pt x="626750" y="186355"/>
                      <a:pt x="620368" y="197308"/>
                      <a:pt x="620559" y="216930"/>
                    </a:cubicBezTo>
                    <a:cubicBezTo>
                      <a:pt x="621416" y="345136"/>
                      <a:pt x="621797" y="473343"/>
                      <a:pt x="620368" y="601549"/>
                    </a:cubicBezTo>
                    <a:cubicBezTo>
                      <a:pt x="620082" y="628696"/>
                      <a:pt x="627702" y="636506"/>
                      <a:pt x="654848" y="635935"/>
                    </a:cubicBezTo>
                    <a:cubicBezTo>
                      <a:pt x="743621" y="634315"/>
                      <a:pt x="832394" y="635077"/>
                      <a:pt x="921167" y="635458"/>
                    </a:cubicBezTo>
                    <a:cubicBezTo>
                      <a:pt x="983747" y="635744"/>
                      <a:pt x="1018322" y="662033"/>
                      <a:pt x="1034134" y="721945"/>
                    </a:cubicBezTo>
                    <a:cubicBezTo>
                      <a:pt x="1038134" y="737185"/>
                      <a:pt x="1038039" y="747758"/>
                      <a:pt x="1060328" y="751854"/>
                    </a:cubicBezTo>
                    <a:cubicBezTo>
                      <a:pt x="1159293" y="770047"/>
                      <a:pt x="1193678" y="816148"/>
                      <a:pt x="1192344" y="920446"/>
                    </a:cubicBezTo>
                    <a:close/>
                  </a:path>
                </a:pathLst>
              </a:custGeom>
              <a:solidFill>
                <a:srgbClr val="2B2B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059A391-1845-4DF8-95BE-699F48408404}"/>
                </a:ext>
              </a:extLst>
            </p:cNvPr>
            <p:cNvSpPr/>
            <p:nvPr/>
          </p:nvSpPr>
          <p:spPr>
            <a:xfrm>
              <a:off x="4992931" y="-152942"/>
              <a:ext cx="1519246" cy="1046061"/>
            </a:xfrm>
            <a:custGeom>
              <a:avLst/>
              <a:gdLst>
                <a:gd name="connsiteX0" fmla="*/ 892428 w 1519246"/>
                <a:gd name="connsiteY0" fmla="*/ 393744 h 1046061"/>
                <a:gd name="connsiteX1" fmla="*/ 919876 w 1519246"/>
                <a:gd name="connsiteY1" fmla="*/ 402462 h 1046061"/>
                <a:gd name="connsiteX2" fmla="*/ 1107257 w 1519246"/>
                <a:gd name="connsiteY2" fmla="*/ 704931 h 1046061"/>
                <a:gd name="connsiteX3" fmla="*/ 1077361 w 1519246"/>
                <a:gd name="connsiteY3" fmla="*/ 832189 h 1046061"/>
                <a:gd name="connsiteX4" fmla="*/ 992104 w 1519246"/>
                <a:gd name="connsiteY4" fmla="*/ 865524 h 1046061"/>
                <a:gd name="connsiteX5" fmla="*/ 963530 w 1519246"/>
                <a:gd name="connsiteY5" fmla="*/ 782383 h 1046061"/>
                <a:gd name="connsiteX6" fmla="*/ 862134 w 1519246"/>
                <a:gd name="connsiteY6" fmla="*/ 512391 h 1046061"/>
                <a:gd name="connsiteX7" fmla="*/ 829393 w 1519246"/>
                <a:gd name="connsiteY7" fmla="*/ 427861 h 1046061"/>
                <a:gd name="connsiteX8" fmla="*/ 892428 w 1519246"/>
                <a:gd name="connsiteY8" fmla="*/ 393744 h 1046061"/>
                <a:gd name="connsiteX9" fmla="*/ 624899 w 1519246"/>
                <a:gd name="connsiteY9" fmla="*/ 378352 h 1046061"/>
                <a:gd name="connsiteX10" fmla="*/ 688576 w 1519246"/>
                <a:gd name="connsiteY10" fmla="*/ 407753 h 1046061"/>
                <a:gd name="connsiteX11" fmla="*/ 656563 w 1519246"/>
                <a:gd name="connsiteY11" fmla="*/ 497707 h 1046061"/>
                <a:gd name="connsiteX12" fmla="*/ 538763 w 1519246"/>
                <a:gd name="connsiteY12" fmla="*/ 689387 h 1046061"/>
                <a:gd name="connsiteX13" fmla="*/ 556622 w 1519246"/>
                <a:gd name="connsiteY13" fmla="*/ 762342 h 1046061"/>
                <a:gd name="connsiteX14" fmla="*/ 525998 w 1519246"/>
                <a:gd name="connsiteY14" fmla="*/ 850311 h 1046061"/>
                <a:gd name="connsiteX15" fmla="*/ 440542 w 1519246"/>
                <a:gd name="connsiteY15" fmla="*/ 812279 h 1046061"/>
                <a:gd name="connsiteX16" fmla="*/ 413357 w 1519246"/>
                <a:gd name="connsiteY16" fmla="*/ 687998 h 1046061"/>
                <a:gd name="connsiteX17" fmla="*/ 596770 w 1519246"/>
                <a:gd name="connsiteY17" fmla="*/ 388374 h 1046061"/>
                <a:gd name="connsiteX18" fmla="*/ 624899 w 1519246"/>
                <a:gd name="connsiteY18" fmla="*/ 378352 h 1046061"/>
                <a:gd name="connsiteX19" fmla="*/ 979568 w 1519246"/>
                <a:gd name="connsiteY19" fmla="*/ 206851 h 1046061"/>
                <a:gd name="connsiteX20" fmla="*/ 1005134 w 1519246"/>
                <a:gd name="connsiteY20" fmla="*/ 215214 h 1046061"/>
                <a:gd name="connsiteX21" fmla="*/ 1272019 w 1519246"/>
                <a:gd name="connsiteY21" fmla="*/ 494929 h 1046061"/>
                <a:gd name="connsiteX22" fmla="*/ 1312498 w 1519246"/>
                <a:gd name="connsiteY22" fmla="*/ 690248 h 1046061"/>
                <a:gd name="connsiteX23" fmla="*/ 1268315 w 1519246"/>
                <a:gd name="connsiteY23" fmla="*/ 911295 h 1046061"/>
                <a:gd name="connsiteX24" fmla="*/ 1181139 w 1519246"/>
                <a:gd name="connsiteY24" fmla="*/ 953097 h 1046061"/>
                <a:gd name="connsiteX25" fmla="*/ 1153425 w 1519246"/>
                <a:gd name="connsiteY25" fmla="*/ 863144 h 1046061"/>
                <a:gd name="connsiteX26" fmla="*/ 956916 w 1519246"/>
                <a:gd name="connsiteY26" fmla="*/ 331228 h 1046061"/>
                <a:gd name="connsiteX27" fmla="*/ 920802 w 1519246"/>
                <a:gd name="connsiteY27" fmla="*/ 233006 h 1046061"/>
                <a:gd name="connsiteX28" fmla="*/ 979568 w 1519246"/>
                <a:gd name="connsiteY28" fmla="*/ 206851 h 1046061"/>
                <a:gd name="connsiteX29" fmla="*/ 539356 w 1519246"/>
                <a:gd name="connsiteY29" fmla="*/ 189866 h 1046061"/>
                <a:gd name="connsiteX30" fmla="*/ 602391 w 1519246"/>
                <a:gd name="connsiteY30" fmla="*/ 219844 h 1046061"/>
                <a:gd name="connsiteX31" fmla="*/ 566740 w 1519246"/>
                <a:gd name="connsiteY31" fmla="*/ 311252 h 1046061"/>
                <a:gd name="connsiteX32" fmla="*/ 337160 w 1519246"/>
                <a:gd name="connsiteY32" fmla="*/ 622055 h 1046061"/>
                <a:gd name="connsiteX33" fmla="*/ 358590 w 1519246"/>
                <a:gd name="connsiteY33" fmla="*/ 826038 h 1046061"/>
                <a:gd name="connsiteX34" fmla="*/ 367983 w 1519246"/>
                <a:gd name="connsiteY34" fmla="*/ 850642 h 1046061"/>
                <a:gd name="connsiteX35" fmla="*/ 333456 w 1519246"/>
                <a:gd name="connsiteY35" fmla="*/ 937884 h 1046061"/>
                <a:gd name="connsiteX36" fmla="*/ 251837 w 1519246"/>
                <a:gd name="connsiteY36" fmla="*/ 895619 h 1046061"/>
                <a:gd name="connsiteX37" fmla="*/ 215128 w 1519246"/>
                <a:gd name="connsiteY37" fmla="*/ 776167 h 1046061"/>
                <a:gd name="connsiteX38" fmla="*/ 206926 w 1519246"/>
                <a:gd name="connsiteY38" fmla="*/ 683832 h 1046061"/>
                <a:gd name="connsiteX39" fmla="*/ 510387 w 1519246"/>
                <a:gd name="connsiteY39" fmla="*/ 199869 h 1046061"/>
                <a:gd name="connsiteX40" fmla="*/ 539356 w 1519246"/>
                <a:gd name="connsiteY40" fmla="*/ 189866 h 1046061"/>
                <a:gd name="connsiteX41" fmla="*/ 1061682 w 1519246"/>
                <a:gd name="connsiteY41" fmla="*/ 17922 h 1046061"/>
                <a:gd name="connsiteX42" fmla="*/ 1085696 w 1519246"/>
                <a:gd name="connsiteY42" fmla="*/ 24393 h 1046061"/>
                <a:gd name="connsiteX43" fmla="*/ 1402717 w 1519246"/>
                <a:gd name="connsiteY43" fmla="*/ 298884 h 1046061"/>
                <a:gd name="connsiteX44" fmla="*/ 1518664 w 1519246"/>
                <a:gd name="connsiteY44" fmla="*/ 706585 h 1046061"/>
                <a:gd name="connsiteX45" fmla="*/ 1459797 w 1519246"/>
                <a:gd name="connsiteY45" fmla="*/ 998140 h 1046061"/>
                <a:gd name="connsiteX46" fmla="*/ 1379699 w 1519246"/>
                <a:gd name="connsiteY46" fmla="*/ 1042058 h 1046061"/>
                <a:gd name="connsiteX47" fmla="*/ 1343453 w 1519246"/>
                <a:gd name="connsiteY47" fmla="*/ 951840 h 1046061"/>
                <a:gd name="connsiteX48" fmla="*/ 1396433 w 1519246"/>
                <a:gd name="connsiteY48" fmla="*/ 683038 h 1046061"/>
                <a:gd name="connsiteX49" fmla="*/ 1061819 w 1519246"/>
                <a:gd name="connsiteY49" fmla="*/ 154032 h 1046061"/>
                <a:gd name="connsiteX50" fmla="*/ 1024911 w 1519246"/>
                <a:gd name="connsiteY50" fmla="*/ 132337 h 1046061"/>
                <a:gd name="connsiteX51" fmla="*/ 1004870 w 1519246"/>
                <a:gd name="connsiteY51" fmla="*/ 46551 h 1046061"/>
                <a:gd name="connsiteX52" fmla="*/ 1061682 w 1519246"/>
                <a:gd name="connsiteY52" fmla="*/ 17922 h 1046061"/>
                <a:gd name="connsiteX53" fmla="*/ 460902 w 1519246"/>
                <a:gd name="connsiteY53" fmla="*/ 296 h 1046061"/>
                <a:gd name="connsiteX54" fmla="*/ 523881 w 1519246"/>
                <a:gd name="connsiteY54" fmla="*/ 48271 h 1046061"/>
                <a:gd name="connsiteX55" fmla="*/ 491802 w 1519246"/>
                <a:gd name="connsiteY55" fmla="*/ 117457 h 1046061"/>
                <a:gd name="connsiteX56" fmla="*/ 366727 w 1519246"/>
                <a:gd name="connsiteY56" fmla="*/ 190279 h 1046061"/>
                <a:gd name="connsiteX57" fmla="*/ 128019 w 1519246"/>
                <a:gd name="connsiteY57" fmla="*/ 631184 h 1046061"/>
                <a:gd name="connsiteX58" fmla="*/ 175641 w 1519246"/>
                <a:gd name="connsiteY58" fmla="*/ 926311 h 1046061"/>
                <a:gd name="connsiteX59" fmla="*/ 179279 w 1519246"/>
                <a:gd name="connsiteY59" fmla="*/ 991990 h 1046061"/>
                <a:gd name="connsiteX60" fmla="*/ 120082 w 1519246"/>
                <a:gd name="connsiteY60" fmla="*/ 1027707 h 1046061"/>
                <a:gd name="connsiteX61" fmla="*/ 63001 w 1519246"/>
                <a:gd name="connsiteY61" fmla="*/ 983987 h 1046061"/>
                <a:gd name="connsiteX62" fmla="*/ 165 w 1519246"/>
                <a:gd name="connsiteY62" fmla="*/ 682510 h 1046061"/>
                <a:gd name="connsiteX63" fmla="*/ 428239 w 1519246"/>
                <a:gd name="connsiteY63" fmla="*/ 10108 h 1046061"/>
                <a:gd name="connsiteX64" fmla="*/ 460902 w 1519246"/>
                <a:gd name="connsiteY64" fmla="*/ 296 h 104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519246" h="1046061">
                  <a:moveTo>
                    <a:pt x="892428" y="393744"/>
                  </a:moveTo>
                  <a:cubicBezTo>
                    <a:pt x="901336" y="394839"/>
                    <a:pt x="910583" y="397700"/>
                    <a:pt x="919876" y="402462"/>
                  </a:cubicBezTo>
                  <a:cubicBezTo>
                    <a:pt x="1043099" y="465496"/>
                    <a:pt x="1100378" y="569802"/>
                    <a:pt x="1107257" y="704931"/>
                  </a:cubicBezTo>
                  <a:cubicBezTo>
                    <a:pt x="1103289" y="749047"/>
                    <a:pt x="1098858" y="792635"/>
                    <a:pt x="1077361" y="832189"/>
                  </a:cubicBezTo>
                  <a:cubicBezTo>
                    <a:pt x="1057585" y="868567"/>
                    <a:pt x="1025770" y="880869"/>
                    <a:pt x="992104" y="865524"/>
                  </a:cubicBezTo>
                  <a:cubicBezTo>
                    <a:pt x="961017" y="851304"/>
                    <a:pt x="945870" y="817637"/>
                    <a:pt x="963530" y="782383"/>
                  </a:cubicBezTo>
                  <a:cubicBezTo>
                    <a:pt x="1011153" y="687271"/>
                    <a:pt x="959826" y="555846"/>
                    <a:pt x="862134" y="512391"/>
                  </a:cubicBezTo>
                  <a:cubicBezTo>
                    <a:pt x="824764" y="495789"/>
                    <a:pt x="813519" y="459014"/>
                    <a:pt x="829393" y="427861"/>
                  </a:cubicBezTo>
                  <a:cubicBezTo>
                    <a:pt x="842043" y="403057"/>
                    <a:pt x="865706" y="390457"/>
                    <a:pt x="892428" y="393744"/>
                  </a:cubicBezTo>
                  <a:close/>
                  <a:moveTo>
                    <a:pt x="624899" y="378352"/>
                  </a:moveTo>
                  <a:cubicBezTo>
                    <a:pt x="651966" y="373587"/>
                    <a:pt x="675182" y="384289"/>
                    <a:pt x="688576" y="407753"/>
                  </a:cubicBezTo>
                  <a:cubicBezTo>
                    <a:pt x="708221" y="442346"/>
                    <a:pt x="698629" y="474689"/>
                    <a:pt x="656563" y="497707"/>
                  </a:cubicBezTo>
                  <a:cubicBezTo>
                    <a:pt x="580036" y="539575"/>
                    <a:pt x="540814" y="602807"/>
                    <a:pt x="538763" y="689387"/>
                  </a:cubicBezTo>
                  <a:cubicBezTo>
                    <a:pt x="538168" y="715182"/>
                    <a:pt x="547362" y="738663"/>
                    <a:pt x="556622" y="762342"/>
                  </a:cubicBezTo>
                  <a:cubicBezTo>
                    <a:pt x="573025" y="804210"/>
                    <a:pt x="562178" y="834106"/>
                    <a:pt x="525998" y="850311"/>
                  </a:cubicBezTo>
                  <a:cubicBezTo>
                    <a:pt x="491339" y="865855"/>
                    <a:pt x="459525" y="852163"/>
                    <a:pt x="440542" y="812279"/>
                  </a:cubicBezTo>
                  <a:cubicBezTo>
                    <a:pt x="421757" y="772925"/>
                    <a:pt x="416730" y="730395"/>
                    <a:pt x="413357" y="687998"/>
                  </a:cubicBezTo>
                  <a:cubicBezTo>
                    <a:pt x="420302" y="554589"/>
                    <a:pt x="476920" y="451936"/>
                    <a:pt x="596770" y="388374"/>
                  </a:cubicBezTo>
                  <a:cubicBezTo>
                    <a:pt x="606427" y="383248"/>
                    <a:pt x="615877" y="379941"/>
                    <a:pt x="624899" y="378352"/>
                  </a:cubicBezTo>
                  <a:close/>
                  <a:moveTo>
                    <a:pt x="979568" y="206851"/>
                  </a:moveTo>
                  <a:cubicBezTo>
                    <a:pt x="987585" y="208186"/>
                    <a:pt x="996105" y="210964"/>
                    <a:pt x="1005134" y="215214"/>
                  </a:cubicBezTo>
                  <a:cubicBezTo>
                    <a:pt x="1130275" y="273948"/>
                    <a:pt x="1217782" y="368730"/>
                    <a:pt x="1272019" y="494929"/>
                  </a:cubicBezTo>
                  <a:cubicBezTo>
                    <a:pt x="1301121" y="562659"/>
                    <a:pt x="1310447" y="634159"/>
                    <a:pt x="1312498" y="690248"/>
                  </a:cubicBezTo>
                  <a:cubicBezTo>
                    <a:pt x="1313357" y="778481"/>
                    <a:pt x="1295036" y="845947"/>
                    <a:pt x="1268315" y="911295"/>
                  </a:cubicBezTo>
                  <a:cubicBezTo>
                    <a:pt x="1251316" y="952767"/>
                    <a:pt x="1217385" y="967979"/>
                    <a:pt x="1181139" y="953097"/>
                  </a:cubicBezTo>
                  <a:cubicBezTo>
                    <a:pt x="1148729" y="939737"/>
                    <a:pt x="1135897" y="902829"/>
                    <a:pt x="1153425" y="863144"/>
                  </a:cubicBezTo>
                  <a:cubicBezTo>
                    <a:pt x="1240402" y="665841"/>
                    <a:pt x="1155873" y="429449"/>
                    <a:pt x="956916" y="331228"/>
                  </a:cubicBezTo>
                  <a:cubicBezTo>
                    <a:pt x="907904" y="307019"/>
                    <a:pt x="895338" y="268591"/>
                    <a:pt x="920802" y="233006"/>
                  </a:cubicBezTo>
                  <a:cubicBezTo>
                    <a:pt x="935982" y="211824"/>
                    <a:pt x="955515" y="202845"/>
                    <a:pt x="979568" y="206851"/>
                  </a:cubicBezTo>
                  <a:close/>
                  <a:moveTo>
                    <a:pt x="539356" y="189866"/>
                  </a:moveTo>
                  <a:cubicBezTo>
                    <a:pt x="566860" y="185107"/>
                    <a:pt x="589444" y="195834"/>
                    <a:pt x="602391" y="219844"/>
                  </a:cubicBezTo>
                  <a:cubicBezTo>
                    <a:pt x="621705" y="255627"/>
                    <a:pt x="609468" y="288963"/>
                    <a:pt x="566740" y="311252"/>
                  </a:cubicBezTo>
                  <a:cubicBezTo>
                    <a:pt x="439483" y="377726"/>
                    <a:pt x="358723" y="479254"/>
                    <a:pt x="337160" y="622055"/>
                  </a:cubicBezTo>
                  <a:cubicBezTo>
                    <a:pt x="326776" y="690777"/>
                    <a:pt x="329885" y="760292"/>
                    <a:pt x="358590" y="826038"/>
                  </a:cubicBezTo>
                  <a:cubicBezTo>
                    <a:pt x="362096" y="834107"/>
                    <a:pt x="365205" y="842309"/>
                    <a:pt x="367983" y="850642"/>
                  </a:cubicBezTo>
                  <a:cubicBezTo>
                    <a:pt x="381806" y="891717"/>
                    <a:pt x="368777" y="924457"/>
                    <a:pt x="333456" y="937884"/>
                  </a:cubicBezTo>
                  <a:cubicBezTo>
                    <a:pt x="301443" y="950054"/>
                    <a:pt x="267579" y="933585"/>
                    <a:pt x="251837" y="895619"/>
                  </a:cubicBezTo>
                  <a:cubicBezTo>
                    <a:pt x="235830" y="857058"/>
                    <a:pt x="222932" y="817241"/>
                    <a:pt x="215128" y="776167"/>
                  </a:cubicBezTo>
                  <a:cubicBezTo>
                    <a:pt x="209439" y="746006"/>
                    <a:pt x="205339" y="715448"/>
                    <a:pt x="206926" y="683832"/>
                  </a:cubicBezTo>
                  <a:cubicBezTo>
                    <a:pt x="216583" y="465629"/>
                    <a:pt x="311960" y="300472"/>
                    <a:pt x="510387" y="199869"/>
                  </a:cubicBezTo>
                  <a:cubicBezTo>
                    <a:pt x="520474" y="194759"/>
                    <a:pt x="530188" y="191452"/>
                    <a:pt x="539356" y="189866"/>
                  </a:cubicBezTo>
                  <a:close/>
                  <a:moveTo>
                    <a:pt x="1061682" y="17922"/>
                  </a:moveTo>
                  <a:cubicBezTo>
                    <a:pt x="1069532" y="18647"/>
                    <a:pt x="1077626" y="20772"/>
                    <a:pt x="1085696" y="24393"/>
                  </a:cubicBezTo>
                  <a:cubicBezTo>
                    <a:pt x="1218774" y="84253"/>
                    <a:pt x="1324272" y="176323"/>
                    <a:pt x="1402717" y="298884"/>
                  </a:cubicBezTo>
                  <a:cubicBezTo>
                    <a:pt x="1471703" y="406630"/>
                    <a:pt x="1524220" y="541957"/>
                    <a:pt x="1518664" y="706585"/>
                  </a:cubicBezTo>
                  <a:cubicBezTo>
                    <a:pt x="1523029" y="804607"/>
                    <a:pt x="1502790" y="903689"/>
                    <a:pt x="1459797" y="998140"/>
                  </a:cubicBezTo>
                  <a:cubicBezTo>
                    <a:pt x="1441344" y="1038619"/>
                    <a:pt x="1411580" y="1054163"/>
                    <a:pt x="1379699" y="1042058"/>
                  </a:cubicBezTo>
                  <a:cubicBezTo>
                    <a:pt x="1340146" y="1027110"/>
                    <a:pt x="1325396" y="994502"/>
                    <a:pt x="1343453" y="951840"/>
                  </a:cubicBezTo>
                  <a:cubicBezTo>
                    <a:pt x="1379964" y="865657"/>
                    <a:pt x="1403774" y="775968"/>
                    <a:pt x="1396433" y="683038"/>
                  </a:cubicBezTo>
                  <a:cubicBezTo>
                    <a:pt x="1377913" y="449424"/>
                    <a:pt x="1282337" y="261646"/>
                    <a:pt x="1061819" y="154032"/>
                  </a:cubicBezTo>
                  <a:cubicBezTo>
                    <a:pt x="1049053" y="147815"/>
                    <a:pt x="1036553" y="140473"/>
                    <a:pt x="1024911" y="132337"/>
                  </a:cubicBezTo>
                  <a:cubicBezTo>
                    <a:pt x="992435" y="109717"/>
                    <a:pt x="985689" y="79490"/>
                    <a:pt x="1004870" y="46551"/>
                  </a:cubicBezTo>
                  <a:cubicBezTo>
                    <a:pt x="1016776" y="26163"/>
                    <a:pt x="1038131" y="15745"/>
                    <a:pt x="1061682" y="17922"/>
                  </a:cubicBezTo>
                  <a:close/>
                  <a:moveTo>
                    <a:pt x="460902" y="296"/>
                  </a:moveTo>
                  <a:cubicBezTo>
                    <a:pt x="491699" y="-2538"/>
                    <a:pt x="515845" y="15035"/>
                    <a:pt x="523881" y="48271"/>
                  </a:cubicBezTo>
                  <a:cubicBezTo>
                    <a:pt x="531488" y="79689"/>
                    <a:pt x="517134" y="100987"/>
                    <a:pt x="491802" y="117457"/>
                  </a:cubicBezTo>
                  <a:cubicBezTo>
                    <a:pt x="451323" y="143781"/>
                    <a:pt x="406148" y="161177"/>
                    <a:pt x="366727" y="190279"/>
                  </a:cubicBezTo>
                  <a:cubicBezTo>
                    <a:pt x="217575" y="300473"/>
                    <a:pt x="148655" y="452666"/>
                    <a:pt x="128019" y="631184"/>
                  </a:cubicBezTo>
                  <a:cubicBezTo>
                    <a:pt x="116179" y="733837"/>
                    <a:pt x="135096" y="831793"/>
                    <a:pt x="175641" y="926311"/>
                  </a:cubicBezTo>
                  <a:cubicBezTo>
                    <a:pt x="184637" y="947344"/>
                    <a:pt x="194492" y="969369"/>
                    <a:pt x="179279" y="991990"/>
                  </a:cubicBezTo>
                  <a:cubicBezTo>
                    <a:pt x="165125" y="1012957"/>
                    <a:pt x="147134" y="1029029"/>
                    <a:pt x="120082" y="1027707"/>
                  </a:cubicBezTo>
                  <a:cubicBezTo>
                    <a:pt x="91640" y="1026252"/>
                    <a:pt x="74047" y="1008393"/>
                    <a:pt x="63001" y="983987"/>
                  </a:cubicBezTo>
                  <a:cubicBezTo>
                    <a:pt x="19876" y="888543"/>
                    <a:pt x="-2149" y="788801"/>
                    <a:pt x="165" y="682510"/>
                  </a:cubicBezTo>
                  <a:cubicBezTo>
                    <a:pt x="13658" y="376933"/>
                    <a:pt x="149449" y="148213"/>
                    <a:pt x="428239" y="10108"/>
                  </a:cubicBezTo>
                  <a:cubicBezTo>
                    <a:pt x="439632" y="4452"/>
                    <a:pt x="450636" y="1240"/>
                    <a:pt x="460902" y="2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2A7091-D8D5-4911-A96B-D899444DD066}"/>
              </a:ext>
            </a:extLst>
          </p:cNvPr>
          <p:cNvGrpSpPr/>
          <p:nvPr/>
        </p:nvGrpSpPr>
        <p:grpSpPr>
          <a:xfrm>
            <a:off x="210680" y="1208476"/>
            <a:ext cx="5104599" cy="1883068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FBF3687-67A0-4DE0-8BC6-00757A34BE4E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8BB312-2882-41F1-8A8F-C59A9F63E34B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5763E5-0621-4B4B-B2B2-F5B6D9F34943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FC399C-F8FC-43C0-90FE-DA9463E12AEC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10" name="Graphic 2">
                <a:extLst>
                  <a:ext uri="{FF2B5EF4-FFF2-40B4-BE49-F238E27FC236}">
                    <a16:creationId xmlns:a16="http://schemas.microsoft.com/office/drawing/2014/main" id="{294271EC-0FB8-4042-BC27-745BD0E72069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766DD16-F7F2-4288-840E-6F525C875081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12" name="Graphic 4">
                  <a:extLst>
                    <a:ext uri="{FF2B5EF4-FFF2-40B4-BE49-F238E27FC236}">
                      <a16:creationId xmlns:a16="http://schemas.microsoft.com/office/drawing/2014/main" id="{26DB34CB-586D-4DBC-9EB0-686C67EB255F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689668A-C69C-4A3B-AF77-D20C65999537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3BB710-C93E-415E-A5D0-924DA735360A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EEF2F7-EA11-4CAC-9DDF-147EC51681BB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8">
            <a:extLst>
              <a:ext uri="{FF2B5EF4-FFF2-40B4-BE49-F238E27FC236}">
                <a16:creationId xmlns:a16="http://schemas.microsoft.com/office/drawing/2014/main" id="{33E9654B-2F2A-42FA-BE04-4E8BAAF0E01A}"/>
              </a:ext>
            </a:extLst>
          </p:cNvPr>
          <p:cNvSpPr>
            <a:spLocks/>
          </p:cNvSpPr>
          <p:nvPr/>
        </p:nvSpPr>
        <p:spPr bwMode="auto">
          <a:xfrm>
            <a:off x="5680218" y="1276853"/>
            <a:ext cx="1458783" cy="5376745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>
              <a:ea typeface="+mj-ea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B142AB-5576-497C-A027-9ABBDDE3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335" y="3547571"/>
            <a:ext cx="3265799" cy="285165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7667E-451D-4457-92D5-E3631AEEECF8}"/>
              </a:ext>
            </a:extLst>
          </p:cNvPr>
          <p:cNvGrpSpPr/>
          <p:nvPr/>
        </p:nvGrpSpPr>
        <p:grpSpPr>
          <a:xfrm>
            <a:off x="6536835" y="3838876"/>
            <a:ext cx="5906469" cy="2966361"/>
            <a:chOff x="189531" y="3545781"/>
            <a:chExt cx="5906469" cy="2966361"/>
          </a:xfrm>
        </p:grpSpPr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2920A90E-A5CE-407B-A047-9A82A5666345}"/>
                </a:ext>
              </a:extLst>
            </p:cNvPr>
            <p:cNvSpPr/>
            <p:nvPr userDrawn="1"/>
          </p:nvSpPr>
          <p:spPr>
            <a:xfrm>
              <a:off x="189531" y="5988784"/>
              <a:ext cx="5906469" cy="5233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6A4F032-CC7C-42C7-9DC7-851FCA692AD7}"/>
                </a:ext>
              </a:extLst>
            </p:cNvPr>
            <p:cNvGrpSpPr/>
            <p:nvPr userDrawn="1"/>
          </p:nvGrpSpPr>
          <p:grpSpPr>
            <a:xfrm>
              <a:off x="826539" y="3545781"/>
              <a:ext cx="4890622" cy="2687065"/>
              <a:chOff x="-548507" y="477868"/>
              <a:chExt cx="11570449" cy="635717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90376F-0E02-4137-9BCA-A76CDE08AB36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6F495C-1A88-4DA1-8968-B368D97C8540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7EAE6E6-F0C1-488C-AC33-DAA019711A8E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B72658-130F-4E0F-8452-ED941A4F1EED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BB8CD26-196F-4138-B5E2-E403ABC8A406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6430EC1-AC2B-4C3D-9237-5FDFDE1173F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9616E273-FCD1-43E8-960F-AA6B8E82E63B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99EFA255-3D60-49B3-844E-6FD4B9B9487F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4E13D95-DDC4-47C1-93B2-7694B3C01222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A56FEF8F-B125-4751-A8D8-691A5DBBD2D1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64A3728C-ADAA-4E20-8110-F4417D679618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36B283-CAAC-41CF-9DEB-F2B7FD3416E2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626864-4BDD-4DB7-85CB-492F9A9BA6DA}"/>
              </a:ext>
            </a:extLst>
          </p:cNvPr>
          <p:cNvGrpSpPr/>
          <p:nvPr/>
        </p:nvGrpSpPr>
        <p:grpSpPr>
          <a:xfrm>
            <a:off x="8626756" y="350973"/>
            <a:ext cx="3911289" cy="3429039"/>
            <a:chOff x="8626756" y="350973"/>
            <a:chExt cx="3911289" cy="34290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8A968C-A59F-4FEF-A248-F0E5775F01A0}"/>
                </a:ext>
              </a:extLst>
            </p:cNvPr>
            <p:cNvGrpSpPr/>
            <p:nvPr/>
          </p:nvGrpSpPr>
          <p:grpSpPr>
            <a:xfrm>
              <a:off x="8626756" y="350973"/>
              <a:ext cx="3911289" cy="3429039"/>
              <a:chOff x="7814194" y="1860209"/>
              <a:chExt cx="5039313" cy="4417981"/>
            </a:xfrm>
          </p:grpSpPr>
          <p:sp>
            <p:nvSpPr>
              <p:cNvPr id="17" name="Oval 21">
                <a:extLst>
                  <a:ext uri="{FF2B5EF4-FFF2-40B4-BE49-F238E27FC236}">
                    <a16:creationId xmlns:a16="http://schemas.microsoft.com/office/drawing/2014/main" id="{D5586138-FC85-4FA5-8E6B-43B22FC0CDF1}"/>
                  </a:ext>
                </a:extLst>
              </p:cNvPr>
              <p:cNvSpPr/>
              <p:nvPr userDrawn="1"/>
            </p:nvSpPr>
            <p:spPr>
              <a:xfrm>
                <a:off x="7814194" y="5831668"/>
                <a:ext cx="5039313" cy="44652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20">
                <a:extLst>
                  <a:ext uri="{FF2B5EF4-FFF2-40B4-BE49-F238E27FC236}">
                    <a16:creationId xmlns:a16="http://schemas.microsoft.com/office/drawing/2014/main" id="{C56907F5-16A5-4D73-B11F-5387D8EBDE5E}"/>
                  </a:ext>
                </a:extLst>
              </p:cNvPr>
              <p:cNvGrpSpPr/>
              <p:nvPr userDrawn="1"/>
            </p:nvGrpSpPr>
            <p:grpSpPr>
              <a:xfrm>
                <a:off x="9127830" y="1860209"/>
                <a:ext cx="2386146" cy="4194720"/>
                <a:chOff x="445712" y="1449040"/>
                <a:chExt cx="2113018" cy="3924176"/>
              </a:xfrm>
            </p:grpSpPr>
            <p:sp>
              <p:nvSpPr>
                <p:cNvPr id="19" name="Rounded Rectangle 21">
                  <a:extLst>
                    <a:ext uri="{FF2B5EF4-FFF2-40B4-BE49-F238E27FC236}">
                      <a16:creationId xmlns:a16="http://schemas.microsoft.com/office/drawing/2014/main" id="{F3A5A6A3-4750-4076-B268-8AA0D92CFA60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F3CC32EE-32D7-4738-92F2-EE31D7EBB81E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21" name="Group 23">
                  <a:extLst>
                    <a:ext uri="{FF2B5EF4-FFF2-40B4-BE49-F238E27FC236}">
                      <a16:creationId xmlns:a16="http://schemas.microsoft.com/office/drawing/2014/main" id="{91EBDB7B-C41B-40ED-90BB-1D43D40F5817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22" name="Oval 24">
                    <a:extLst>
                      <a:ext uri="{FF2B5EF4-FFF2-40B4-BE49-F238E27FC236}">
                        <a16:creationId xmlns:a16="http://schemas.microsoft.com/office/drawing/2014/main" id="{A513E723-0D02-4E43-9BAE-C89021BCE0E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23" name="Rounded Rectangle 25">
                    <a:extLst>
                      <a:ext uri="{FF2B5EF4-FFF2-40B4-BE49-F238E27FC236}">
                        <a16:creationId xmlns:a16="http://schemas.microsoft.com/office/drawing/2014/main" id="{10E3D302-C0DC-4D0D-BA8F-8018DBA6C3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0178E5-171B-4B56-A0E6-E05FF99117BB}"/>
                </a:ext>
              </a:extLst>
            </p:cNvPr>
            <p:cNvGrpSpPr/>
            <p:nvPr/>
          </p:nvGrpSpPr>
          <p:grpSpPr>
            <a:xfrm>
              <a:off x="9788434" y="680488"/>
              <a:ext cx="1578563" cy="2613117"/>
              <a:chOff x="9811104" y="680489"/>
              <a:chExt cx="3501241" cy="215091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B4A6022-61A0-4961-A9E1-020239D3119D}"/>
                  </a:ext>
                </a:extLst>
              </p:cNvPr>
              <p:cNvSpPr/>
              <p:nvPr/>
            </p:nvSpPr>
            <p:spPr>
              <a:xfrm>
                <a:off x="9811104" y="680489"/>
                <a:ext cx="3501241" cy="2139648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A5CF904-6382-46C8-99D7-2E78729A830E}"/>
                  </a:ext>
                </a:extLst>
              </p:cNvPr>
              <p:cNvSpPr/>
              <p:nvPr/>
            </p:nvSpPr>
            <p:spPr>
              <a:xfrm>
                <a:off x="10996454" y="691753"/>
                <a:ext cx="2315891" cy="2139648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E271B29-C561-4594-8342-C9E6894BA102}"/>
              </a:ext>
            </a:extLst>
          </p:cNvPr>
          <p:cNvSpPr txBox="1">
            <a:spLocks/>
          </p:cNvSpPr>
          <p:nvPr/>
        </p:nvSpPr>
        <p:spPr>
          <a:xfrm>
            <a:off x="1010427" y="1432094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cs typeface="Arial" pitchFamily="34" charset="0"/>
              </a:rPr>
              <a:t>Name Here</a:t>
            </a: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A4E3A3C9-3047-4AF6-A504-652FFFDCF4B0}"/>
              </a:ext>
            </a:extLst>
          </p:cNvPr>
          <p:cNvGrpSpPr/>
          <p:nvPr/>
        </p:nvGrpSpPr>
        <p:grpSpPr>
          <a:xfrm>
            <a:off x="1010427" y="4803273"/>
            <a:ext cx="1681200" cy="1144302"/>
            <a:chOff x="1010427" y="4515894"/>
            <a:chExt cx="1681200" cy="1144302"/>
          </a:xfrm>
        </p:grpSpPr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504F1479-BFA0-469C-ADC3-0F4EBA021FBD}"/>
                </a:ext>
              </a:extLst>
            </p:cNvPr>
            <p:cNvSpPr txBox="1">
              <a:spLocks/>
            </p:cNvSpPr>
            <p:nvPr/>
          </p:nvSpPr>
          <p:spPr>
            <a:xfrm>
              <a:off x="1010427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Director</a:t>
              </a:r>
            </a:p>
          </p:txBody>
        </p:sp>
        <p:sp>
          <p:nvSpPr>
            <p:cNvPr id="17" name="Text Placeholder 5">
              <a:extLst>
                <a:ext uri="{FF2B5EF4-FFF2-40B4-BE49-F238E27FC236}">
                  <a16:creationId xmlns:a16="http://schemas.microsoft.com/office/drawing/2014/main" id="{24235559-0BDB-4F14-ACBC-8E6D399EBE22}"/>
                </a:ext>
              </a:extLst>
            </p:cNvPr>
            <p:cNvSpPr txBox="1">
              <a:spLocks/>
            </p:cNvSpPr>
            <p:nvPr/>
          </p:nvSpPr>
          <p:spPr>
            <a:xfrm>
              <a:off x="1010427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E7BCCBC-6284-4EC5-B09D-56A760B7BA97}"/>
              </a:ext>
            </a:extLst>
          </p:cNvPr>
          <p:cNvSpPr txBox="1">
            <a:spLocks/>
          </p:cNvSpPr>
          <p:nvPr/>
        </p:nvSpPr>
        <p:spPr>
          <a:xfrm>
            <a:off x="3856178" y="1432094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cs typeface="Arial" pitchFamily="34" charset="0"/>
              </a:rPr>
              <a:t>Name Here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19" name="그룹 5">
            <a:extLst>
              <a:ext uri="{FF2B5EF4-FFF2-40B4-BE49-F238E27FC236}">
                <a16:creationId xmlns:a16="http://schemas.microsoft.com/office/drawing/2014/main" id="{007068E9-FA0F-4F72-89E6-90185869DCD3}"/>
              </a:ext>
            </a:extLst>
          </p:cNvPr>
          <p:cNvGrpSpPr/>
          <p:nvPr/>
        </p:nvGrpSpPr>
        <p:grpSpPr>
          <a:xfrm>
            <a:off x="3856178" y="4803273"/>
            <a:ext cx="1681200" cy="1144302"/>
            <a:chOff x="3856178" y="4515894"/>
            <a:chExt cx="1681200" cy="1144302"/>
          </a:xfrm>
        </p:grpSpPr>
        <p:sp>
          <p:nvSpPr>
            <p:cNvPr id="20" name="Text Placeholder 7">
              <a:extLst>
                <a:ext uri="{FF2B5EF4-FFF2-40B4-BE49-F238E27FC236}">
                  <a16:creationId xmlns:a16="http://schemas.microsoft.com/office/drawing/2014/main" id="{22BC3EFC-DABA-4732-9E81-74FEBFD2D837}"/>
                </a:ext>
              </a:extLst>
            </p:cNvPr>
            <p:cNvSpPr txBox="1">
              <a:spLocks/>
            </p:cNvSpPr>
            <p:nvPr/>
          </p:nvSpPr>
          <p:spPr>
            <a:xfrm>
              <a:off x="3856178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Developer</a:t>
              </a:r>
            </a:p>
          </p:txBody>
        </p:sp>
        <p:sp>
          <p:nvSpPr>
            <p:cNvPr id="21" name="Text Placeholder 8">
              <a:extLst>
                <a:ext uri="{FF2B5EF4-FFF2-40B4-BE49-F238E27FC236}">
                  <a16:creationId xmlns:a16="http://schemas.microsoft.com/office/drawing/2014/main" id="{6DF2E7D2-C54C-45E2-902F-F2FBF84E88FA}"/>
                </a:ext>
              </a:extLst>
            </p:cNvPr>
            <p:cNvSpPr txBox="1">
              <a:spLocks/>
            </p:cNvSpPr>
            <p:nvPr/>
          </p:nvSpPr>
          <p:spPr>
            <a:xfrm>
              <a:off x="3856178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746BFC4-77D2-4CEE-8C9C-957556C7320A}"/>
              </a:ext>
            </a:extLst>
          </p:cNvPr>
          <p:cNvSpPr txBox="1">
            <a:spLocks/>
          </p:cNvSpPr>
          <p:nvPr/>
        </p:nvSpPr>
        <p:spPr>
          <a:xfrm>
            <a:off x="6701929" y="1432094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cs typeface="Arial" pitchFamily="34" charset="0"/>
              </a:rPr>
              <a:t>Name Here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6872C9B3-CD28-47CA-ACF8-4437034F3ED1}"/>
              </a:ext>
            </a:extLst>
          </p:cNvPr>
          <p:cNvGrpSpPr/>
          <p:nvPr/>
        </p:nvGrpSpPr>
        <p:grpSpPr>
          <a:xfrm>
            <a:off x="6701929" y="4803273"/>
            <a:ext cx="1681200" cy="1144302"/>
            <a:chOff x="6701929" y="4515894"/>
            <a:chExt cx="1681200" cy="1144302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19B28A6D-91B8-48AF-8D87-47A66E74A891}"/>
                </a:ext>
              </a:extLst>
            </p:cNvPr>
            <p:cNvSpPr txBox="1">
              <a:spLocks/>
            </p:cNvSpPr>
            <p:nvPr/>
          </p:nvSpPr>
          <p:spPr>
            <a:xfrm>
              <a:off x="6701929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Programmer</a:t>
              </a:r>
              <a:endParaRPr lang="en-US" altLang="ko-KR" dirty="0">
                <a:cs typeface="Arial" pitchFamily="34" charset="0"/>
              </a:endParaRPr>
            </a:p>
          </p:txBody>
        </p:sp>
        <p:sp>
          <p:nvSpPr>
            <p:cNvPr id="25" name="Text Placeholder 14">
              <a:extLst>
                <a:ext uri="{FF2B5EF4-FFF2-40B4-BE49-F238E27FC236}">
                  <a16:creationId xmlns:a16="http://schemas.microsoft.com/office/drawing/2014/main" id="{3653B5F5-EA43-4466-9741-AD4CCEB5795C}"/>
                </a:ext>
              </a:extLst>
            </p:cNvPr>
            <p:cNvSpPr txBox="1">
              <a:spLocks/>
            </p:cNvSpPr>
            <p:nvPr/>
          </p:nvSpPr>
          <p:spPr>
            <a:xfrm>
              <a:off x="6701929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34B6B08-4010-4C43-9BC0-1346FF35FEAA}"/>
              </a:ext>
            </a:extLst>
          </p:cNvPr>
          <p:cNvSpPr txBox="1">
            <a:spLocks/>
          </p:cNvSpPr>
          <p:nvPr/>
        </p:nvSpPr>
        <p:spPr>
          <a:xfrm>
            <a:off x="9547681" y="1432094"/>
            <a:ext cx="1681200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cs typeface="Arial" pitchFamily="34" charset="0"/>
              </a:rPr>
              <a:t>Name Here</a:t>
            </a:r>
            <a:endParaRPr lang="en-US" altLang="ko-KR" sz="1800" dirty="0"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F275143A-2621-486E-A39C-9DF688CEFEBD}"/>
              </a:ext>
            </a:extLst>
          </p:cNvPr>
          <p:cNvGrpSpPr/>
          <p:nvPr/>
        </p:nvGrpSpPr>
        <p:grpSpPr>
          <a:xfrm>
            <a:off x="9547681" y="4803273"/>
            <a:ext cx="1681200" cy="1144302"/>
            <a:chOff x="9547681" y="4515894"/>
            <a:chExt cx="1681200" cy="1144302"/>
          </a:xfrm>
        </p:grpSpPr>
        <p:sp>
          <p:nvSpPr>
            <p:cNvPr id="28" name="Text Placeholder 23">
              <a:extLst>
                <a:ext uri="{FF2B5EF4-FFF2-40B4-BE49-F238E27FC236}">
                  <a16:creationId xmlns:a16="http://schemas.microsoft.com/office/drawing/2014/main" id="{7D02F51D-9C6D-41FD-A7BD-52621E159889}"/>
                </a:ext>
              </a:extLst>
            </p:cNvPr>
            <p:cNvSpPr txBox="1">
              <a:spLocks/>
            </p:cNvSpPr>
            <p:nvPr/>
          </p:nvSpPr>
          <p:spPr>
            <a:xfrm>
              <a:off x="9547681" y="4515894"/>
              <a:ext cx="1681200" cy="324000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Designer</a:t>
              </a:r>
            </a:p>
          </p:txBody>
        </p:sp>
        <p:sp>
          <p:nvSpPr>
            <p:cNvPr id="29" name="Text Placeholder 30">
              <a:extLst>
                <a:ext uri="{FF2B5EF4-FFF2-40B4-BE49-F238E27FC236}">
                  <a16:creationId xmlns:a16="http://schemas.microsoft.com/office/drawing/2014/main" id="{D4C1C501-FC4A-46C7-BDAB-2E20E4F14467}"/>
                </a:ext>
              </a:extLst>
            </p:cNvPr>
            <p:cNvSpPr txBox="1">
              <a:spLocks/>
            </p:cNvSpPr>
            <p:nvPr/>
          </p:nvSpPr>
          <p:spPr>
            <a:xfrm>
              <a:off x="9547681" y="4832196"/>
              <a:ext cx="1681200" cy="8280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30" name="Group 15">
            <a:extLst>
              <a:ext uri="{FF2B5EF4-FFF2-40B4-BE49-F238E27FC236}">
                <a16:creationId xmlns:a16="http://schemas.microsoft.com/office/drawing/2014/main" id="{498AC4D2-5BAD-49AD-821D-EC0531615A82}"/>
              </a:ext>
            </a:extLst>
          </p:cNvPr>
          <p:cNvGrpSpPr/>
          <p:nvPr/>
        </p:nvGrpSpPr>
        <p:grpSpPr>
          <a:xfrm>
            <a:off x="1313877" y="6038488"/>
            <a:ext cx="1074300" cy="309125"/>
            <a:chOff x="3130166" y="5667342"/>
            <a:chExt cx="1254837" cy="36107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1" name="Rounded Rectangle 3">
              <a:extLst>
                <a:ext uri="{FF2B5EF4-FFF2-40B4-BE49-F238E27FC236}">
                  <a16:creationId xmlns:a16="http://schemas.microsoft.com/office/drawing/2014/main" id="{C0029560-5982-45C8-BF46-86F7FF47CD76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9">
              <a:extLst>
                <a:ext uri="{FF2B5EF4-FFF2-40B4-BE49-F238E27FC236}">
                  <a16:creationId xmlns:a16="http://schemas.microsoft.com/office/drawing/2014/main" id="{8B3BAD96-792F-4311-A8B8-E1FCF06076A2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D0B5C604-0D9B-4E65-841B-E7F6069C680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E8AB9B39-F9E2-4A08-A6EA-527F38479677}"/>
              </a:ext>
            </a:extLst>
          </p:cNvPr>
          <p:cNvGrpSpPr/>
          <p:nvPr/>
        </p:nvGrpSpPr>
        <p:grpSpPr>
          <a:xfrm>
            <a:off x="4159628" y="6038488"/>
            <a:ext cx="1074300" cy="309125"/>
            <a:chOff x="3130166" y="5667342"/>
            <a:chExt cx="1254837" cy="36107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21BA744E-D7D9-40DF-91C8-E4CDF975503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9">
              <a:extLst>
                <a:ext uri="{FF2B5EF4-FFF2-40B4-BE49-F238E27FC236}">
                  <a16:creationId xmlns:a16="http://schemas.microsoft.com/office/drawing/2014/main" id="{182BA3CD-8F16-48DE-B72E-F4B0070A446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E353005D-45AB-4906-B5D1-873054363188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6">
            <a:extLst>
              <a:ext uri="{FF2B5EF4-FFF2-40B4-BE49-F238E27FC236}">
                <a16:creationId xmlns:a16="http://schemas.microsoft.com/office/drawing/2014/main" id="{ADBBED21-0AE1-4841-8CFE-3C622EDF1922}"/>
              </a:ext>
            </a:extLst>
          </p:cNvPr>
          <p:cNvGrpSpPr/>
          <p:nvPr/>
        </p:nvGrpSpPr>
        <p:grpSpPr>
          <a:xfrm>
            <a:off x="7005379" y="6038488"/>
            <a:ext cx="1074300" cy="309125"/>
            <a:chOff x="3130166" y="5667342"/>
            <a:chExt cx="1254837" cy="36107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E7B5A7D9-FA87-4BE8-B53C-AF8CBCCDEF3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FFABC9F-ACFC-4A24-8575-D628C8268B30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E2C97ACA-75A4-4AF4-B467-FBA2C6571E7B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3">
            <a:extLst>
              <a:ext uri="{FF2B5EF4-FFF2-40B4-BE49-F238E27FC236}">
                <a16:creationId xmlns:a16="http://schemas.microsoft.com/office/drawing/2014/main" id="{90F71CF7-B59B-44D4-98FB-2A2B2EAFE20A}"/>
              </a:ext>
            </a:extLst>
          </p:cNvPr>
          <p:cNvGrpSpPr/>
          <p:nvPr/>
        </p:nvGrpSpPr>
        <p:grpSpPr>
          <a:xfrm>
            <a:off x="9851131" y="6038488"/>
            <a:ext cx="1074300" cy="309125"/>
            <a:chOff x="3130166" y="5667342"/>
            <a:chExt cx="1254837" cy="36107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D383ED0B-3C9B-4635-82DD-1B25FCD60BD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39">
              <a:extLst>
                <a:ext uri="{FF2B5EF4-FFF2-40B4-BE49-F238E27FC236}">
                  <a16:creationId xmlns:a16="http://schemas.microsoft.com/office/drawing/2014/main" id="{CE9F6768-C19C-4248-BC71-BC7B78B8DB0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ed Rectangle 2">
              <a:extLst>
                <a:ext uri="{FF2B5EF4-FFF2-40B4-BE49-F238E27FC236}">
                  <a16:creationId xmlns:a16="http://schemas.microsoft.com/office/drawing/2014/main" id="{0135B0FD-5AD2-4C2A-AD5A-31D94A93F4D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28B4A42-956A-40CA-A477-F97388990FFB}"/>
              </a:ext>
            </a:extLst>
          </p:cNvPr>
          <p:cNvSpPr/>
          <p:nvPr/>
        </p:nvSpPr>
        <p:spPr>
          <a:xfrm>
            <a:off x="628962" y="2027205"/>
            <a:ext cx="2456512" cy="2454908"/>
          </a:xfrm>
          <a:custGeom>
            <a:avLst/>
            <a:gdLst>
              <a:gd name="connsiteX0" fmla="*/ 1125613 w 2249450"/>
              <a:gd name="connsiteY0" fmla="*/ 301864 h 2247981"/>
              <a:gd name="connsiteX1" fmla="*/ 303879 w 2249450"/>
              <a:gd name="connsiteY1" fmla="*/ 1118832 h 2247981"/>
              <a:gd name="connsiteX2" fmla="*/ 1124313 w 2249450"/>
              <a:gd name="connsiteY2" fmla="*/ 1942733 h 2247981"/>
              <a:gd name="connsiteX3" fmla="*/ 1946047 w 2249450"/>
              <a:gd name="connsiteY3" fmla="*/ 1121865 h 2247981"/>
              <a:gd name="connsiteX4" fmla="*/ 1125613 w 2249450"/>
              <a:gd name="connsiteY4" fmla="*/ 301864 h 2247981"/>
              <a:gd name="connsiteX5" fmla="*/ 1000096 w 2249450"/>
              <a:gd name="connsiteY5" fmla="*/ 120 h 2247981"/>
              <a:gd name="connsiteX6" fmla="*/ 1038065 w 2249450"/>
              <a:gd name="connsiteY6" fmla="*/ 40955 h 2247981"/>
              <a:gd name="connsiteX7" fmla="*/ 1066670 w 2249450"/>
              <a:gd name="connsiteY7" fmla="*/ 136304 h 2247981"/>
              <a:gd name="connsiteX8" fmla="*/ 1094841 w 2249450"/>
              <a:gd name="connsiteY8" fmla="*/ 161875 h 2247981"/>
              <a:gd name="connsiteX9" fmla="*/ 1156384 w 2249450"/>
              <a:gd name="connsiteY9" fmla="*/ 161875 h 2247981"/>
              <a:gd name="connsiteX10" fmla="*/ 1183689 w 2249450"/>
              <a:gd name="connsiteY10" fmla="*/ 137171 h 2247981"/>
              <a:gd name="connsiteX11" fmla="*/ 1215761 w 2249450"/>
              <a:gd name="connsiteY11" fmla="*/ 31853 h 2247981"/>
              <a:gd name="connsiteX12" fmla="*/ 1259534 w 2249450"/>
              <a:gd name="connsiteY12" fmla="*/ 215 h 2247981"/>
              <a:gd name="connsiteX13" fmla="*/ 1271236 w 2249450"/>
              <a:gd name="connsiteY13" fmla="*/ 649 h 2247981"/>
              <a:gd name="connsiteX14" fmla="*/ 1321511 w 2249450"/>
              <a:gd name="connsiteY14" fmla="*/ 54824 h 2247981"/>
              <a:gd name="connsiteX15" fmla="*/ 1324545 w 2249450"/>
              <a:gd name="connsiteY15" fmla="*/ 155807 h 2247981"/>
              <a:gd name="connsiteX16" fmla="*/ 1342315 w 2249450"/>
              <a:gd name="connsiteY16" fmla="*/ 185278 h 2247981"/>
              <a:gd name="connsiteX17" fmla="*/ 1406459 w 2249450"/>
              <a:gd name="connsiteY17" fmla="*/ 202182 h 2247981"/>
              <a:gd name="connsiteX18" fmla="*/ 1436797 w 2249450"/>
              <a:gd name="connsiteY18" fmla="*/ 186145 h 2247981"/>
              <a:gd name="connsiteX19" fmla="*/ 1494439 w 2249450"/>
              <a:gd name="connsiteY19" fmla="*/ 93830 h 2247981"/>
              <a:gd name="connsiteX20" fmla="*/ 1550348 w 2249450"/>
              <a:gd name="connsiteY20" fmla="*/ 74327 h 2247981"/>
              <a:gd name="connsiteX21" fmla="*/ 1560317 w 2249450"/>
              <a:gd name="connsiteY21" fmla="*/ 77794 h 2247981"/>
              <a:gd name="connsiteX22" fmla="*/ 1591955 w 2249450"/>
              <a:gd name="connsiteY22" fmla="*/ 139771 h 2247981"/>
              <a:gd name="connsiteX23" fmla="*/ 1569418 w 2249450"/>
              <a:gd name="connsiteY23" fmla="*/ 236854 h 2247981"/>
              <a:gd name="connsiteX24" fmla="*/ 1585021 w 2249450"/>
              <a:gd name="connsiteY24" fmla="*/ 278894 h 2247981"/>
              <a:gd name="connsiteX25" fmla="*/ 1635295 w 2249450"/>
              <a:gd name="connsiteY25" fmla="*/ 306632 h 2247981"/>
              <a:gd name="connsiteX26" fmla="*/ 1668668 w 2249450"/>
              <a:gd name="connsiteY26" fmla="*/ 298831 h 2247981"/>
              <a:gd name="connsiteX27" fmla="*/ 1748414 w 2249450"/>
              <a:gd name="connsiteY27" fmla="*/ 224718 h 2247981"/>
              <a:gd name="connsiteX28" fmla="*/ 1807357 w 2249450"/>
              <a:gd name="connsiteY28" fmla="*/ 219951 h 2247981"/>
              <a:gd name="connsiteX29" fmla="*/ 1810390 w 2249450"/>
              <a:gd name="connsiteY29" fmla="*/ 222118 h 2247981"/>
              <a:gd name="connsiteX30" fmla="*/ 1829028 w 2249450"/>
              <a:gd name="connsiteY30" fmla="*/ 297097 h 2247981"/>
              <a:gd name="connsiteX31" fmla="*/ 1782653 w 2249450"/>
              <a:gd name="connsiteY31" fmla="*/ 383778 h 2247981"/>
              <a:gd name="connsiteX32" fmla="*/ 1786554 w 2249450"/>
              <a:gd name="connsiteY32" fmla="*/ 424951 h 2247981"/>
              <a:gd name="connsiteX33" fmla="*/ 1825560 w 2249450"/>
              <a:gd name="connsiteY33" fmla="*/ 463524 h 2247981"/>
              <a:gd name="connsiteX34" fmla="*/ 1864567 w 2249450"/>
              <a:gd name="connsiteY34" fmla="*/ 466992 h 2247981"/>
              <a:gd name="connsiteX35" fmla="*/ 1962949 w 2249450"/>
              <a:gd name="connsiteY35" fmla="*/ 414982 h 2247981"/>
              <a:gd name="connsiteX36" fmla="*/ 2016690 w 2249450"/>
              <a:gd name="connsiteY36" fmla="*/ 426251 h 2247981"/>
              <a:gd name="connsiteX37" fmla="*/ 2033160 w 2249450"/>
              <a:gd name="connsiteY37" fmla="*/ 448355 h 2247981"/>
              <a:gd name="connsiteX38" fmla="*/ 2028826 w 2249450"/>
              <a:gd name="connsiteY38" fmla="*/ 496896 h 2247981"/>
              <a:gd name="connsiteX39" fmla="*/ 1950380 w 2249450"/>
              <a:gd name="connsiteY39" fmla="*/ 581410 h 2247981"/>
              <a:gd name="connsiteX40" fmla="*/ 1943446 w 2249450"/>
              <a:gd name="connsiteY40" fmla="*/ 616082 h 2247981"/>
              <a:gd name="connsiteX41" fmla="*/ 1973351 w 2249450"/>
              <a:gd name="connsiteY41" fmla="*/ 668091 h 2247981"/>
              <a:gd name="connsiteX42" fmla="*/ 2011490 w 2249450"/>
              <a:gd name="connsiteY42" fmla="*/ 680660 h 2247981"/>
              <a:gd name="connsiteX43" fmla="*/ 2122441 w 2249450"/>
              <a:gd name="connsiteY43" fmla="*/ 655522 h 2247981"/>
              <a:gd name="connsiteX44" fmla="*/ 2163615 w 2249450"/>
              <a:gd name="connsiteY44" fmla="*/ 674592 h 2247981"/>
              <a:gd name="connsiteX45" fmla="*/ 2176617 w 2249450"/>
              <a:gd name="connsiteY45" fmla="*/ 704496 h 2247981"/>
              <a:gd name="connsiteX46" fmla="*/ 2158847 w 2249450"/>
              <a:gd name="connsiteY46" fmla="*/ 753038 h 2247981"/>
              <a:gd name="connsiteX47" fmla="*/ 2067399 w 2249450"/>
              <a:gd name="connsiteY47" fmla="*/ 809815 h 2247981"/>
              <a:gd name="connsiteX48" fmla="*/ 2047896 w 2249450"/>
              <a:gd name="connsiteY48" fmla="*/ 852289 h 2247981"/>
              <a:gd name="connsiteX49" fmla="*/ 2061331 w 2249450"/>
              <a:gd name="connsiteY49" fmla="*/ 901696 h 2247981"/>
              <a:gd name="connsiteX50" fmla="*/ 2093837 w 2249450"/>
              <a:gd name="connsiteY50" fmla="*/ 924667 h 2247981"/>
              <a:gd name="connsiteX51" fmla="*/ 2207822 w 2249450"/>
              <a:gd name="connsiteY51" fmla="*/ 929001 h 2247981"/>
              <a:gd name="connsiteX52" fmla="*/ 2244661 w 2249450"/>
              <a:gd name="connsiteY52" fmla="*/ 958039 h 2247981"/>
              <a:gd name="connsiteX53" fmla="*/ 2249429 w 2249450"/>
              <a:gd name="connsiteY53" fmla="*/ 993144 h 2247981"/>
              <a:gd name="connsiteX54" fmla="*/ 2221257 w 2249450"/>
              <a:gd name="connsiteY54" fmla="*/ 1033018 h 2247981"/>
              <a:gd name="connsiteX55" fmla="*/ 2118540 w 2249450"/>
              <a:gd name="connsiteY55" fmla="*/ 1064657 h 2247981"/>
              <a:gd name="connsiteX56" fmla="*/ 2086469 w 2249450"/>
              <a:gd name="connsiteY56" fmla="*/ 1105396 h 2247981"/>
              <a:gd name="connsiteX57" fmla="*/ 2088636 w 2249450"/>
              <a:gd name="connsiteY57" fmla="*/ 1159139 h 2247981"/>
              <a:gd name="connsiteX58" fmla="*/ 2110740 w 2249450"/>
              <a:gd name="connsiteY58" fmla="*/ 1182542 h 2247981"/>
              <a:gd name="connsiteX59" fmla="*/ 2218657 w 2249450"/>
              <a:gd name="connsiteY59" fmla="*/ 1215481 h 2247981"/>
              <a:gd name="connsiteX60" fmla="*/ 2249429 w 2249450"/>
              <a:gd name="connsiteY60" fmla="*/ 1258388 h 2247981"/>
              <a:gd name="connsiteX61" fmla="*/ 2249429 w 2249450"/>
              <a:gd name="connsiteY61" fmla="*/ 1266189 h 2247981"/>
              <a:gd name="connsiteX62" fmla="*/ 2193953 w 2249450"/>
              <a:gd name="connsiteY62" fmla="*/ 1321231 h 2247981"/>
              <a:gd name="connsiteX63" fmla="*/ 2091670 w 2249450"/>
              <a:gd name="connsiteY63" fmla="*/ 1324265 h 2247981"/>
              <a:gd name="connsiteX64" fmla="*/ 2064365 w 2249450"/>
              <a:gd name="connsiteY64" fmla="*/ 1341168 h 2247981"/>
              <a:gd name="connsiteX65" fmla="*/ 2047029 w 2249450"/>
              <a:gd name="connsiteY65" fmla="*/ 1405312 h 2247981"/>
              <a:gd name="connsiteX66" fmla="*/ 2063932 w 2249450"/>
              <a:gd name="connsiteY66" fmla="*/ 1436517 h 2247981"/>
              <a:gd name="connsiteX67" fmla="*/ 2154080 w 2249450"/>
              <a:gd name="connsiteY67" fmla="*/ 1492859 h 2247981"/>
              <a:gd name="connsiteX68" fmla="*/ 2174450 w 2249450"/>
              <a:gd name="connsiteY68" fmla="*/ 1550502 h 2247981"/>
              <a:gd name="connsiteX69" fmla="*/ 2160147 w 2249450"/>
              <a:gd name="connsiteY69" fmla="*/ 1579974 h 2247981"/>
              <a:gd name="connsiteX70" fmla="*/ 2132410 w 2249450"/>
              <a:gd name="connsiteY70" fmla="*/ 1593843 h 2247981"/>
              <a:gd name="connsiteX71" fmla="*/ 2063498 w 2249450"/>
              <a:gd name="connsiteY71" fmla="*/ 1578674 h 2247981"/>
              <a:gd name="connsiteX72" fmla="*/ 2007156 w 2249450"/>
              <a:gd name="connsiteY72" fmla="*/ 1565671 h 2247981"/>
              <a:gd name="connsiteX73" fmla="*/ 1977684 w 2249450"/>
              <a:gd name="connsiteY73" fmla="*/ 1574773 h 2247981"/>
              <a:gd name="connsiteX74" fmla="*/ 1942146 w 2249450"/>
              <a:gd name="connsiteY74" fmla="*/ 1638483 h 2247981"/>
              <a:gd name="connsiteX75" fmla="*/ 1950813 w 2249450"/>
              <a:gd name="connsiteY75" fmla="*/ 1665787 h 2247981"/>
              <a:gd name="connsiteX76" fmla="*/ 2026659 w 2249450"/>
              <a:gd name="connsiteY76" fmla="*/ 1747268 h 2247981"/>
              <a:gd name="connsiteX77" fmla="*/ 2031427 w 2249450"/>
              <a:gd name="connsiteY77" fmla="*/ 1803177 h 2247981"/>
              <a:gd name="connsiteX78" fmla="*/ 2028393 w 2249450"/>
              <a:gd name="connsiteY78" fmla="*/ 1807511 h 2247981"/>
              <a:gd name="connsiteX79" fmla="*/ 1952114 w 2249450"/>
              <a:gd name="connsiteY79" fmla="*/ 1826581 h 2247981"/>
              <a:gd name="connsiteX80" fmla="*/ 1864133 w 2249450"/>
              <a:gd name="connsiteY80" fmla="*/ 1779773 h 2247981"/>
              <a:gd name="connsiteX81" fmla="*/ 1829894 w 2249450"/>
              <a:gd name="connsiteY81" fmla="*/ 1781073 h 2247981"/>
              <a:gd name="connsiteX82" fmla="*/ 1785254 w 2249450"/>
              <a:gd name="connsiteY82" fmla="*/ 1824847 h 2247981"/>
              <a:gd name="connsiteX83" fmla="*/ 1783086 w 2249450"/>
              <a:gd name="connsiteY83" fmla="*/ 1862553 h 2247981"/>
              <a:gd name="connsiteX84" fmla="*/ 1835095 w 2249450"/>
              <a:gd name="connsiteY84" fmla="*/ 1960936 h 2247981"/>
              <a:gd name="connsiteX85" fmla="*/ 1826427 w 2249450"/>
              <a:gd name="connsiteY85" fmla="*/ 2012077 h 2247981"/>
              <a:gd name="connsiteX86" fmla="*/ 1817759 w 2249450"/>
              <a:gd name="connsiteY86" fmla="*/ 2019879 h 2247981"/>
              <a:gd name="connsiteX87" fmla="*/ 1743213 w 2249450"/>
              <a:gd name="connsiteY87" fmla="*/ 2017278 h 2247981"/>
              <a:gd name="connsiteX88" fmla="*/ 1670402 w 2249450"/>
              <a:gd name="connsiteY88" fmla="*/ 1949233 h 2247981"/>
              <a:gd name="connsiteX89" fmla="*/ 1633128 w 2249450"/>
              <a:gd name="connsiteY89" fmla="*/ 1941866 h 2247981"/>
              <a:gd name="connsiteX90" fmla="*/ 1581987 w 2249450"/>
              <a:gd name="connsiteY90" fmla="*/ 1970904 h 2247981"/>
              <a:gd name="connsiteX91" fmla="*/ 1569418 w 2249450"/>
              <a:gd name="connsiteY91" fmla="*/ 2009043 h 2247981"/>
              <a:gd name="connsiteX92" fmla="*/ 1595423 w 2249450"/>
              <a:gd name="connsiteY92" fmla="*/ 2122595 h 2247981"/>
              <a:gd name="connsiteX93" fmla="*/ 1578519 w 2249450"/>
              <a:gd name="connsiteY93" fmla="*/ 2160301 h 2247981"/>
              <a:gd name="connsiteX94" fmla="*/ 1546448 w 2249450"/>
              <a:gd name="connsiteY94" fmla="*/ 2174604 h 2247981"/>
              <a:gd name="connsiteX95" fmla="*/ 1497473 w 2249450"/>
              <a:gd name="connsiteY95" fmla="*/ 2157268 h 2247981"/>
              <a:gd name="connsiteX96" fmla="*/ 1440698 w 2249450"/>
              <a:gd name="connsiteY96" fmla="*/ 2065819 h 2247981"/>
              <a:gd name="connsiteX97" fmla="*/ 1398224 w 2249450"/>
              <a:gd name="connsiteY97" fmla="*/ 2045883 h 2247981"/>
              <a:gd name="connsiteX98" fmla="*/ 1352716 w 2249450"/>
              <a:gd name="connsiteY98" fmla="*/ 2058018 h 2247981"/>
              <a:gd name="connsiteX99" fmla="*/ 1324979 w 2249450"/>
              <a:gd name="connsiteY99" fmla="*/ 2095725 h 2247981"/>
              <a:gd name="connsiteX100" fmla="*/ 1321945 w 2249450"/>
              <a:gd name="connsiteY100" fmla="*/ 2198007 h 2247981"/>
              <a:gd name="connsiteX101" fmla="*/ 1282505 w 2249450"/>
              <a:gd name="connsiteY101" fmla="*/ 2244815 h 2247981"/>
              <a:gd name="connsiteX102" fmla="*/ 1257801 w 2249450"/>
              <a:gd name="connsiteY102" fmla="*/ 2247849 h 2247981"/>
              <a:gd name="connsiteX103" fmla="*/ 1217928 w 2249450"/>
              <a:gd name="connsiteY103" fmla="*/ 2220978 h 2247981"/>
              <a:gd name="connsiteX104" fmla="*/ 1184556 w 2249450"/>
              <a:gd name="connsiteY104" fmla="*/ 2112194 h 2247981"/>
              <a:gd name="connsiteX105" fmla="*/ 1153351 w 2249450"/>
              <a:gd name="connsiteY105" fmla="*/ 2085322 h 2247981"/>
              <a:gd name="connsiteX106" fmla="*/ 1096142 w 2249450"/>
              <a:gd name="connsiteY106" fmla="*/ 2085756 h 2247981"/>
              <a:gd name="connsiteX107" fmla="*/ 1068403 w 2249450"/>
              <a:gd name="connsiteY107" fmla="*/ 2109593 h 2247981"/>
              <a:gd name="connsiteX108" fmla="*/ 1036765 w 2249450"/>
              <a:gd name="connsiteY108" fmla="*/ 2212310 h 2247981"/>
              <a:gd name="connsiteX109" fmla="*/ 983457 w 2249450"/>
              <a:gd name="connsiteY109" fmla="*/ 2246549 h 2247981"/>
              <a:gd name="connsiteX110" fmla="*/ 929715 w 2249450"/>
              <a:gd name="connsiteY110" fmla="*/ 2185872 h 2247981"/>
              <a:gd name="connsiteX111" fmla="*/ 927114 w 2249450"/>
              <a:gd name="connsiteY111" fmla="*/ 2092691 h 2247981"/>
              <a:gd name="connsiteX112" fmla="*/ 907611 w 2249450"/>
              <a:gd name="connsiteY112" fmla="*/ 2061485 h 2247981"/>
              <a:gd name="connsiteX113" fmla="*/ 844334 w 2249450"/>
              <a:gd name="connsiteY113" fmla="*/ 2045449 h 2247981"/>
              <a:gd name="connsiteX114" fmla="*/ 813995 w 2249450"/>
              <a:gd name="connsiteY114" fmla="*/ 2061485 h 2247981"/>
              <a:gd name="connsiteX115" fmla="*/ 756353 w 2249450"/>
              <a:gd name="connsiteY115" fmla="*/ 2153801 h 2247981"/>
              <a:gd name="connsiteX116" fmla="*/ 702610 w 2249450"/>
              <a:gd name="connsiteY116" fmla="*/ 2173304 h 2247981"/>
              <a:gd name="connsiteX117" fmla="*/ 698710 w 2249450"/>
              <a:gd name="connsiteY117" fmla="*/ 2172004 h 2247981"/>
              <a:gd name="connsiteX118" fmla="*/ 659703 w 2249450"/>
              <a:gd name="connsiteY118" fmla="*/ 2103959 h 2247981"/>
              <a:gd name="connsiteX119" fmla="*/ 681807 w 2249450"/>
              <a:gd name="connsiteY119" fmla="*/ 2008176 h 2247981"/>
              <a:gd name="connsiteX120" fmla="*/ 667505 w 2249450"/>
              <a:gd name="connsiteY120" fmla="*/ 1969170 h 2247981"/>
              <a:gd name="connsiteX121" fmla="*/ 621130 w 2249450"/>
              <a:gd name="connsiteY121" fmla="*/ 1942300 h 2247981"/>
              <a:gd name="connsiteX122" fmla="*/ 579091 w 2249450"/>
              <a:gd name="connsiteY122" fmla="*/ 1950100 h 2247981"/>
              <a:gd name="connsiteX123" fmla="*/ 500645 w 2249450"/>
              <a:gd name="connsiteY123" fmla="*/ 2023345 h 2247981"/>
              <a:gd name="connsiteX124" fmla="*/ 445603 w 2249450"/>
              <a:gd name="connsiteY124" fmla="*/ 2028547 h 2247981"/>
              <a:gd name="connsiteX125" fmla="*/ 437801 w 2249450"/>
              <a:gd name="connsiteY125" fmla="*/ 2023345 h 2247981"/>
              <a:gd name="connsiteX126" fmla="*/ 420465 w 2249450"/>
              <a:gd name="connsiteY126" fmla="*/ 1950967 h 2247981"/>
              <a:gd name="connsiteX127" fmla="*/ 467272 w 2249450"/>
              <a:gd name="connsiteY127" fmla="*/ 1862987 h 2247981"/>
              <a:gd name="connsiteX128" fmla="*/ 463805 w 2249450"/>
              <a:gd name="connsiteY128" fmla="*/ 1821813 h 2247981"/>
              <a:gd name="connsiteX129" fmla="*/ 424799 w 2249450"/>
              <a:gd name="connsiteY129" fmla="*/ 1783240 h 2247981"/>
              <a:gd name="connsiteX130" fmla="*/ 384492 w 2249450"/>
              <a:gd name="connsiteY130" fmla="*/ 1780206 h 2247981"/>
              <a:gd name="connsiteX131" fmla="*/ 286977 w 2249450"/>
              <a:gd name="connsiteY131" fmla="*/ 1831782 h 2247981"/>
              <a:gd name="connsiteX132" fmla="*/ 233668 w 2249450"/>
              <a:gd name="connsiteY132" fmla="*/ 1821813 h 2247981"/>
              <a:gd name="connsiteX133" fmla="*/ 230201 w 2249450"/>
              <a:gd name="connsiteY133" fmla="*/ 1817912 h 2247981"/>
              <a:gd name="connsiteX134" fmla="*/ 232368 w 2249450"/>
              <a:gd name="connsiteY134" fmla="*/ 1738166 h 2247981"/>
              <a:gd name="connsiteX135" fmla="*/ 297811 w 2249450"/>
              <a:gd name="connsiteY135" fmla="*/ 1668388 h 2247981"/>
              <a:gd name="connsiteX136" fmla="*/ 305613 w 2249450"/>
              <a:gd name="connsiteY136" fmla="*/ 1630248 h 2247981"/>
              <a:gd name="connsiteX137" fmla="*/ 275708 w 2249450"/>
              <a:gd name="connsiteY137" fmla="*/ 1578240 h 2247981"/>
              <a:gd name="connsiteX138" fmla="*/ 238002 w 2249450"/>
              <a:gd name="connsiteY138" fmla="*/ 1567405 h 2247981"/>
              <a:gd name="connsiteX139" fmla="*/ 143520 w 2249450"/>
              <a:gd name="connsiteY139" fmla="*/ 1589075 h 2247981"/>
              <a:gd name="connsiteX140" fmla="*/ 130951 w 2249450"/>
              <a:gd name="connsiteY140" fmla="*/ 1592109 h 2247981"/>
              <a:gd name="connsiteX141" fmla="*/ 84144 w 2249450"/>
              <a:gd name="connsiteY141" fmla="*/ 1569138 h 2247981"/>
              <a:gd name="connsiteX142" fmla="*/ 73308 w 2249450"/>
              <a:gd name="connsiteY142" fmla="*/ 1544001 h 2247981"/>
              <a:gd name="connsiteX143" fmla="*/ 90645 w 2249450"/>
              <a:gd name="connsiteY143" fmla="*/ 1495026 h 2247981"/>
              <a:gd name="connsiteX144" fmla="*/ 179493 w 2249450"/>
              <a:gd name="connsiteY144" fmla="*/ 1439551 h 2247981"/>
              <a:gd name="connsiteX145" fmla="*/ 200729 w 2249450"/>
              <a:gd name="connsiteY145" fmla="*/ 1389710 h 2247981"/>
              <a:gd name="connsiteX146" fmla="*/ 187293 w 2249450"/>
              <a:gd name="connsiteY146" fmla="*/ 1344635 h 2247981"/>
              <a:gd name="connsiteX147" fmla="*/ 154788 w 2249450"/>
              <a:gd name="connsiteY147" fmla="*/ 1322965 h 2247981"/>
              <a:gd name="connsiteX148" fmla="*/ 49905 w 2249450"/>
              <a:gd name="connsiteY148" fmla="*/ 1319931 h 2247981"/>
              <a:gd name="connsiteX149" fmla="*/ 3097 w 2249450"/>
              <a:gd name="connsiteY149" fmla="*/ 1280491 h 2247981"/>
              <a:gd name="connsiteX150" fmla="*/ 1364 w 2249450"/>
              <a:gd name="connsiteY150" fmla="*/ 1271390 h 2247981"/>
              <a:gd name="connsiteX151" fmla="*/ 40803 w 2249450"/>
              <a:gd name="connsiteY151" fmla="*/ 1211580 h 2247981"/>
              <a:gd name="connsiteX152" fmla="*/ 134852 w 2249450"/>
              <a:gd name="connsiteY152" fmla="*/ 1182975 h 2247981"/>
              <a:gd name="connsiteX153" fmla="*/ 163023 w 2249450"/>
              <a:gd name="connsiteY153" fmla="*/ 1151337 h 2247981"/>
              <a:gd name="connsiteX154" fmla="*/ 161722 w 2249450"/>
              <a:gd name="connsiteY154" fmla="*/ 1091094 h 2247981"/>
              <a:gd name="connsiteX155" fmla="*/ 139619 w 2249450"/>
              <a:gd name="connsiteY155" fmla="*/ 1066390 h 2247981"/>
              <a:gd name="connsiteX156" fmla="*/ 39503 w 2249450"/>
              <a:gd name="connsiteY156" fmla="*/ 1035618 h 2247981"/>
              <a:gd name="connsiteX157" fmla="*/ 1364 w 2249450"/>
              <a:gd name="connsiteY157" fmla="*/ 980143 h 2247981"/>
              <a:gd name="connsiteX158" fmla="*/ 5264 w 2249450"/>
              <a:gd name="connsiteY158" fmla="*/ 957172 h 2247981"/>
              <a:gd name="connsiteX159" fmla="*/ 41237 w 2249450"/>
              <a:gd name="connsiteY159" fmla="*/ 928568 h 2247981"/>
              <a:gd name="connsiteX160" fmla="*/ 138319 w 2249450"/>
              <a:gd name="connsiteY160" fmla="*/ 925534 h 2247981"/>
              <a:gd name="connsiteX161" fmla="*/ 152621 w 2249450"/>
              <a:gd name="connsiteY161" fmla="*/ 925100 h 2247981"/>
              <a:gd name="connsiteX162" fmla="*/ 191194 w 2249450"/>
              <a:gd name="connsiteY162" fmla="*/ 894762 h 2247981"/>
              <a:gd name="connsiteX163" fmla="*/ 202462 w 2249450"/>
              <a:gd name="connsiteY163" fmla="*/ 851855 h 2247981"/>
              <a:gd name="connsiteX164" fmla="*/ 184260 w 2249450"/>
              <a:gd name="connsiteY164" fmla="*/ 811115 h 2247981"/>
              <a:gd name="connsiteX165" fmla="*/ 95412 w 2249450"/>
              <a:gd name="connsiteY165" fmla="*/ 755639 h 2247981"/>
              <a:gd name="connsiteX166" fmla="*/ 75475 w 2249450"/>
              <a:gd name="connsiteY166" fmla="*/ 698863 h 2247981"/>
              <a:gd name="connsiteX167" fmla="*/ 88044 w 2249450"/>
              <a:gd name="connsiteY167" fmla="*/ 671558 h 2247981"/>
              <a:gd name="connsiteX168" fmla="*/ 127050 w 2249450"/>
              <a:gd name="connsiteY168" fmla="*/ 655089 h 2247981"/>
              <a:gd name="connsiteX169" fmla="*/ 238002 w 2249450"/>
              <a:gd name="connsiteY169" fmla="*/ 680660 h 2247981"/>
              <a:gd name="connsiteX170" fmla="*/ 278308 w 2249450"/>
              <a:gd name="connsiteY170" fmla="*/ 667224 h 2247981"/>
              <a:gd name="connsiteX171" fmla="*/ 305613 w 2249450"/>
              <a:gd name="connsiteY171" fmla="*/ 619550 h 2247981"/>
              <a:gd name="connsiteX172" fmla="*/ 297811 w 2249450"/>
              <a:gd name="connsiteY172" fmla="*/ 578810 h 2247981"/>
              <a:gd name="connsiteX173" fmla="*/ 224133 w 2249450"/>
              <a:gd name="connsiteY173" fmla="*/ 500363 h 2247981"/>
              <a:gd name="connsiteX174" fmla="*/ 219799 w 2249450"/>
              <a:gd name="connsiteY174" fmla="*/ 444454 h 2247981"/>
              <a:gd name="connsiteX175" fmla="*/ 227167 w 2249450"/>
              <a:gd name="connsiteY175" fmla="*/ 433619 h 2247981"/>
              <a:gd name="connsiteX176" fmla="*/ 293910 w 2249450"/>
              <a:gd name="connsiteY176" fmla="*/ 418883 h 2247981"/>
              <a:gd name="connsiteX177" fmla="*/ 384059 w 2249450"/>
              <a:gd name="connsiteY177" fmla="*/ 466992 h 2247981"/>
              <a:gd name="connsiteX178" fmla="*/ 426533 w 2249450"/>
              <a:gd name="connsiteY178" fmla="*/ 463091 h 2247981"/>
              <a:gd name="connsiteX179" fmla="*/ 462939 w 2249450"/>
              <a:gd name="connsiteY179" fmla="*/ 427118 h 2247981"/>
              <a:gd name="connsiteX180" fmla="*/ 467706 w 2249450"/>
              <a:gd name="connsiteY180" fmla="*/ 383778 h 2247981"/>
              <a:gd name="connsiteX181" fmla="*/ 415264 w 2249450"/>
              <a:gd name="connsiteY181" fmla="*/ 285395 h 2247981"/>
              <a:gd name="connsiteX182" fmla="*/ 424366 w 2249450"/>
              <a:gd name="connsiteY182" fmla="*/ 235554 h 2247981"/>
              <a:gd name="connsiteX183" fmla="*/ 451670 w 2249450"/>
              <a:gd name="connsiteY183" fmla="*/ 215184 h 2247981"/>
              <a:gd name="connsiteX184" fmla="*/ 495877 w 2249450"/>
              <a:gd name="connsiteY184" fmla="*/ 219951 h 2247981"/>
              <a:gd name="connsiteX185" fmla="*/ 570856 w 2249450"/>
              <a:gd name="connsiteY185" fmla="*/ 289729 h 2247981"/>
              <a:gd name="connsiteX186" fmla="*/ 634133 w 2249450"/>
              <a:gd name="connsiteY186" fmla="*/ 298831 h 2247981"/>
              <a:gd name="connsiteX187" fmla="*/ 669672 w 2249450"/>
              <a:gd name="connsiteY187" fmla="*/ 276727 h 2247981"/>
              <a:gd name="connsiteX188" fmla="*/ 681807 w 2249450"/>
              <a:gd name="connsiteY188" fmla="*/ 239455 h 2247981"/>
              <a:gd name="connsiteX189" fmla="*/ 656670 w 2249450"/>
              <a:gd name="connsiteY189" fmla="*/ 131103 h 2247981"/>
              <a:gd name="connsiteX190" fmla="*/ 677907 w 2249450"/>
              <a:gd name="connsiteY190" fmla="*/ 84729 h 2247981"/>
              <a:gd name="connsiteX191" fmla="*/ 706945 w 2249450"/>
              <a:gd name="connsiteY191" fmla="*/ 72593 h 2247981"/>
              <a:gd name="connsiteX192" fmla="*/ 752886 w 2249450"/>
              <a:gd name="connsiteY192" fmla="*/ 89063 h 2247981"/>
              <a:gd name="connsiteX193" fmla="*/ 810962 w 2249450"/>
              <a:gd name="connsiteY193" fmla="*/ 182679 h 2247981"/>
              <a:gd name="connsiteX194" fmla="*/ 851269 w 2249450"/>
              <a:gd name="connsiteY194" fmla="*/ 202182 h 2247981"/>
              <a:gd name="connsiteX195" fmla="*/ 905444 w 2249450"/>
              <a:gd name="connsiteY195" fmla="*/ 187012 h 2247981"/>
              <a:gd name="connsiteX196" fmla="*/ 925381 w 2249450"/>
              <a:gd name="connsiteY196" fmla="*/ 157974 h 2247981"/>
              <a:gd name="connsiteX197" fmla="*/ 929715 w 2249450"/>
              <a:gd name="connsiteY197" fmla="*/ 45289 h 2247981"/>
              <a:gd name="connsiteX198" fmla="*/ 961786 w 2249450"/>
              <a:gd name="connsiteY198" fmla="*/ 4116 h 2247981"/>
              <a:gd name="connsiteX199" fmla="*/ 973488 w 2249450"/>
              <a:gd name="connsiteY199" fmla="*/ 1515 h 2247981"/>
              <a:gd name="connsiteX200" fmla="*/ 1000096 w 2249450"/>
              <a:gd name="connsiteY200" fmla="*/ 120 h 224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249450" h="2247981">
                <a:moveTo>
                  <a:pt x="1125613" y="301864"/>
                </a:moveTo>
                <a:cubicBezTo>
                  <a:pt x="668805" y="301431"/>
                  <a:pt x="305613" y="667657"/>
                  <a:pt x="303879" y="1118832"/>
                </a:cubicBezTo>
                <a:cubicBezTo>
                  <a:pt x="302145" y="1580841"/>
                  <a:pt x="677040" y="1944033"/>
                  <a:pt x="1124313" y="1942733"/>
                </a:cubicBezTo>
                <a:cubicBezTo>
                  <a:pt x="1570285" y="1944467"/>
                  <a:pt x="1946479" y="1585608"/>
                  <a:pt x="1946047" y="1121865"/>
                </a:cubicBezTo>
                <a:cubicBezTo>
                  <a:pt x="1945613" y="665923"/>
                  <a:pt x="1579820" y="302298"/>
                  <a:pt x="1125613" y="301864"/>
                </a:cubicBezTo>
                <a:close/>
                <a:moveTo>
                  <a:pt x="1000096" y="120"/>
                </a:moveTo>
                <a:cubicBezTo>
                  <a:pt x="1021651" y="1299"/>
                  <a:pt x="1029615" y="11376"/>
                  <a:pt x="1038065" y="40955"/>
                </a:cubicBezTo>
                <a:cubicBezTo>
                  <a:pt x="1047166" y="73027"/>
                  <a:pt x="1058002" y="104232"/>
                  <a:pt x="1066670" y="136304"/>
                </a:cubicBezTo>
                <a:cubicBezTo>
                  <a:pt x="1071004" y="151473"/>
                  <a:pt x="1080105" y="159708"/>
                  <a:pt x="1094841" y="161875"/>
                </a:cubicBezTo>
                <a:cubicBezTo>
                  <a:pt x="1115211" y="164476"/>
                  <a:pt x="1136015" y="164476"/>
                  <a:pt x="1156384" y="161875"/>
                </a:cubicBezTo>
                <a:cubicBezTo>
                  <a:pt x="1170687" y="160141"/>
                  <a:pt x="1179355" y="151473"/>
                  <a:pt x="1183689" y="137171"/>
                </a:cubicBezTo>
                <a:cubicBezTo>
                  <a:pt x="1194091" y="102065"/>
                  <a:pt x="1204926" y="66960"/>
                  <a:pt x="1215761" y="31853"/>
                </a:cubicBezTo>
                <a:cubicBezTo>
                  <a:pt x="1223995" y="5850"/>
                  <a:pt x="1232230" y="-218"/>
                  <a:pt x="1259534" y="215"/>
                </a:cubicBezTo>
                <a:cubicBezTo>
                  <a:pt x="1263435" y="215"/>
                  <a:pt x="1267336" y="215"/>
                  <a:pt x="1271236" y="649"/>
                </a:cubicBezTo>
                <a:cubicBezTo>
                  <a:pt x="1309809" y="4549"/>
                  <a:pt x="1320644" y="16251"/>
                  <a:pt x="1321511" y="54824"/>
                </a:cubicBezTo>
                <a:cubicBezTo>
                  <a:pt x="1322378" y="88629"/>
                  <a:pt x="1323678" y="122002"/>
                  <a:pt x="1324545" y="155807"/>
                </a:cubicBezTo>
                <a:cubicBezTo>
                  <a:pt x="1324979" y="169243"/>
                  <a:pt x="1329746" y="179645"/>
                  <a:pt x="1342315" y="185278"/>
                </a:cubicBezTo>
                <a:cubicBezTo>
                  <a:pt x="1362685" y="194380"/>
                  <a:pt x="1383921" y="200448"/>
                  <a:pt x="1406459" y="202182"/>
                </a:cubicBezTo>
                <a:cubicBezTo>
                  <a:pt x="1420328" y="203048"/>
                  <a:pt x="1429863" y="197414"/>
                  <a:pt x="1436797" y="186145"/>
                </a:cubicBezTo>
                <a:cubicBezTo>
                  <a:pt x="1455866" y="155374"/>
                  <a:pt x="1475370" y="124602"/>
                  <a:pt x="1494439" y="93830"/>
                </a:cubicBezTo>
                <a:cubicBezTo>
                  <a:pt x="1510909" y="67827"/>
                  <a:pt x="1520877" y="64359"/>
                  <a:pt x="1550348" y="74327"/>
                </a:cubicBezTo>
                <a:cubicBezTo>
                  <a:pt x="1553816" y="75627"/>
                  <a:pt x="1556850" y="76494"/>
                  <a:pt x="1560317" y="77794"/>
                </a:cubicBezTo>
                <a:cubicBezTo>
                  <a:pt x="1594556" y="92530"/>
                  <a:pt x="1600190" y="103366"/>
                  <a:pt x="1591955" y="139771"/>
                </a:cubicBezTo>
                <a:cubicBezTo>
                  <a:pt x="1584587" y="172276"/>
                  <a:pt x="1577220" y="204348"/>
                  <a:pt x="1569418" y="236854"/>
                </a:cubicBezTo>
                <a:cubicBezTo>
                  <a:pt x="1565084" y="254623"/>
                  <a:pt x="1569418" y="268492"/>
                  <a:pt x="1585021" y="278894"/>
                </a:cubicBezTo>
                <a:cubicBezTo>
                  <a:pt x="1601057" y="289729"/>
                  <a:pt x="1617093" y="299697"/>
                  <a:pt x="1635295" y="306632"/>
                </a:cubicBezTo>
                <a:cubicBezTo>
                  <a:pt x="1648298" y="311399"/>
                  <a:pt x="1658699" y="308365"/>
                  <a:pt x="1668668" y="298831"/>
                </a:cubicBezTo>
                <a:cubicBezTo>
                  <a:pt x="1695105" y="273693"/>
                  <a:pt x="1721543" y="249422"/>
                  <a:pt x="1748414" y="224718"/>
                </a:cubicBezTo>
                <a:cubicBezTo>
                  <a:pt x="1770518" y="203915"/>
                  <a:pt x="1782653" y="203048"/>
                  <a:pt x="1807357" y="219951"/>
                </a:cubicBezTo>
                <a:cubicBezTo>
                  <a:pt x="1808657" y="220818"/>
                  <a:pt x="1809524" y="221252"/>
                  <a:pt x="1810390" y="222118"/>
                </a:cubicBezTo>
                <a:cubicBezTo>
                  <a:pt x="1852432" y="252456"/>
                  <a:pt x="1846364" y="265458"/>
                  <a:pt x="1829028" y="297097"/>
                </a:cubicBezTo>
                <a:cubicBezTo>
                  <a:pt x="1813425" y="325702"/>
                  <a:pt x="1798689" y="355173"/>
                  <a:pt x="1782653" y="383778"/>
                </a:cubicBezTo>
                <a:cubicBezTo>
                  <a:pt x="1774419" y="398947"/>
                  <a:pt x="1776152" y="411949"/>
                  <a:pt x="1786554" y="424951"/>
                </a:cubicBezTo>
                <a:cubicBezTo>
                  <a:pt x="1798255" y="439253"/>
                  <a:pt x="1811258" y="452256"/>
                  <a:pt x="1825560" y="463524"/>
                </a:cubicBezTo>
                <a:cubicBezTo>
                  <a:pt x="1837695" y="473059"/>
                  <a:pt x="1850264" y="474359"/>
                  <a:pt x="1864567" y="466992"/>
                </a:cubicBezTo>
                <a:cubicBezTo>
                  <a:pt x="1897072" y="449222"/>
                  <a:pt x="1930010" y="431886"/>
                  <a:pt x="1962949" y="414982"/>
                </a:cubicBezTo>
                <a:cubicBezTo>
                  <a:pt x="1986352" y="402847"/>
                  <a:pt x="1999789" y="405448"/>
                  <a:pt x="2016690" y="426251"/>
                </a:cubicBezTo>
                <a:cubicBezTo>
                  <a:pt x="2022758" y="433185"/>
                  <a:pt x="2028393" y="440554"/>
                  <a:pt x="2033160" y="448355"/>
                </a:cubicBezTo>
                <a:cubicBezTo>
                  <a:pt x="2045295" y="467425"/>
                  <a:pt x="2043995" y="479993"/>
                  <a:pt x="2028826" y="496896"/>
                </a:cubicBezTo>
                <a:cubicBezTo>
                  <a:pt x="2002822" y="525068"/>
                  <a:pt x="1976818" y="553672"/>
                  <a:pt x="1950380" y="581410"/>
                </a:cubicBezTo>
                <a:cubicBezTo>
                  <a:pt x="1940412" y="591812"/>
                  <a:pt x="1938245" y="603081"/>
                  <a:pt x="1943446" y="616082"/>
                </a:cubicBezTo>
                <a:cubicBezTo>
                  <a:pt x="1951247" y="634719"/>
                  <a:pt x="1960782" y="652055"/>
                  <a:pt x="1973351" y="668091"/>
                </a:cubicBezTo>
                <a:cubicBezTo>
                  <a:pt x="1983319" y="681093"/>
                  <a:pt x="1995454" y="684560"/>
                  <a:pt x="2011490" y="680660"/>
                </a:cubicBezTo>
                <a:cubicBezTo>
                  <a:pt x="2048329" y="671558"/>
                  <a:pt x="2085602" y="663323"/>
                  <a:pt x="2122441" y="655522"/>
                </a:cubicBezTo>
                <a:cubicBezTo>
                  <a:pt x="2141944" y="651188"/>
                  <a:pt x="2153647" y="656822"/>
                  <a:pt x="2163615" y="674592"/>
                </a:cubicBezTo>
                <a:cubicBezTo>
                  <a:pt x="2168816" y="684126"/>
                  <a:pt x="2173150" y="694095"/>
                  <a:pt x="2176617" y="704496"/>
                </a:cubicBezTo>
                <a:cubicBezTo>
                  <a:pt x="2183985" y="728334"/>
                  <a:pt x="2180084" y="739603"/>
                  <a:pt x="2158847" y="753038"/>
                </a:cubicBezTo>
                <a:cubicBezTo>
                  <a:pt x="2128509" y="772109"/>
                  <a:pt x="2098604" y="792045"/>
                  <a:pt x="2067399" y="809815"/>
                </a:cubicBezTo>
                <a:cubicBezTo>
                  <a:pt x="2049630" y="820216"/>
                  <a:pt x="2044862" y="834086"/>
                  <a:pt x="2047896" y="852289"/>
                </a:cubicBezTo>
                <a:cubicBezTo>
                  <a:pt x="2050497" y="869191"/>
                  <a:pt x="2055264" y="885661"/>
                  <a:pt x="2061331" y="901696"/>
                </a:cubicBezTo>
                <a:cubicBezTo>
                  <a:pt x="2066966" y="916432"/>
                  <a:pt x="2076934" y="924233"/>
                  <a:pt x="2093837" y="924667"/>
                </a:cubicBezTo>
                <a:cubicBezTo>
                  <a:pt x="2131977" y="925100"/>
                  <a:pt x="2169683" y="927701"/>
                  <a:pt x="2207822" y="929001"/>
                </a:cubicBezTo>
                <a:cubicBezTo>
                  <a:pt x="2228625" y="929868"/>
                  <a:pt x="2239027" y="938102"/>
                  <a:pt x="2244661" y="958039"/>
                </a:cubicBezTo>
                <a:cubicBezTo>
                  <a:pt x="2248128" y="969308"/>
                  <a:pt x="2249429" y="981009"/>
                  <a:pt x="2249429" y="993144"/>
                </a:cubicBezTo>
                <a:cubicBezTo>
                  <a:pt x="2249429" y="1016548"/>
                  <a:pt x="2242928" y="1026084"/>
                  <a:pt x="2221257" y="1033018"/>
                </a:cubicBezTo>
                <a:cubicBezTo>
                  <a:pt x="2187019" y="1043853"/>
                  <a:pt x="2152779" y="1054255"/>
                  <a:pt x="2118540" y="1064657"/>
                </a:cubicBezTo>
                <a:cubicBezTo>
                  <a:pt x="2093837" y="1072024"/>
                  <a:pt x="2087336" y="1079826"/>
                  <a:pt x="2086469" y="1105396"/>
                </a:cubicBezTo>
                <a:cubicBezTo>
                  <a:pt x="2086036" y="1123165"/>
                  <a:pt x="2084735" y="1141368"/>
                  <a:pt x="2088636" y="1159139"/>
                </a:cubicBezTo>
                <a:cubicBezTo>
                  <a:pt x="2091237" y="1171274"/>
                  <a:pt x="2098604" y="1178642"/>
                  <a:pt x="2110740" y="1182542"/>
                </a:cubicBezTo>
                <a:cubicBezTo>
                  <a:pt x="2146712" y="1193377"/>
                  <a:pt x="2182685" y="1204212"/>
                  <a:pt x="2218657" y="1215481"/>
                </a:cubicBezTo>
                <a:cubicBezTo>
                  <a:pt x="2243795" y="1223282"/>
                  <a:pt x="2249863" y="1231950"/>
                  <a:pt x="2249429" y="1258388"/>
                </a:cubicBezTo>
                <a:cubicBezTo>
                  <a:pt x="2249429" y="1260988"/>
                  <a:pt x="2249429" y="1263589"/>
                  <a:pt x="2249429" y="1266189"/>
                </a:cubicBezTo>
                <a:cubicBezTo>
                  <a:pt x="2247695" y="1306929"/>
                  <a:pt x="2234693" y="1319931"/>
                  <a:pt x="2193953" y="1321231"/>
                </a:cubicBezTo>
                <a:cubicBezTo>
                  <a:pt x="2159714" y="1322098"/>
                  <a:pt x="2125909" y="1323832"/>
                  <a:pt x="2091670" y="1324265"/>
                </a:cubicBezTo>
                <a:cubicBezTo>
                  <a:pt x="2078667" y="1324699"/>
                  <a:pt x="2069566" y="1330333"/>
                  <a:pt x="2064365" y="1341168"/>
                </a:cubicBezTo>
                <a:cubicBezTo>
                  <a:pt x="2054831" y="1361538"/>
                  <a:pt x="2048763" y="1382775"/>
                  <a:pt x="2047029" y="1405312"/>
                </a:cubicBezTo>
                <a:cubicBezTo>
                  <a:pt x="2045729" y="1419614"/>
                  <a:pt x="2051797" y="1429149"/>
                  <a:pt x="2063932" y="1436517"/>
                </a:cubicBezTo>
                <a:cubicBezTo>
                  <a:pt x="2094271" y="1455153"/>
                  <a:pt x="2124175" y="1473789"/>
                  <a:pt x="2154080" y="1492859"/>
                </a:cubicBezTo>
                <a:cubicBezTo>
                  <a:pt x="2181384" y="1509762"/>
                  <a:pt x="2184852" y="1520164"/>
                  <a:pt x="2174450" y="1550502"/>
                </a:cubicBezTo>
                <a:cubicBezTo>
                  <a:pt x="2170983" y="1560904"/>
                  <a:pt x="2166215" y="1570872"/>
                  <a:pt x="2160147" y="1579974"/>
                </a:cubicBezTo>
                <a:cubicBezTo>
                  <a:pt x="2154513" y="1588208"/>
                  <a:pt x="2145412" y="1593843"/>
                  <a:pt x="2132410" y="1593843"/>
                </a:cubicBezTo>
                <a:cubicBezTo>
                  <a:pt x="2109439" y="1588642"/>
                  <a:pt x="2086469" y="1583440"/>
                  <a:pt x="2063498" y="1578674"/>
                </a:cubicBezTo>
                <a:cubicBezTo>
                  <a:pt x="2044862" y="1574339"/>
                  <a:pt x="2025792" y="1570439"/>
                  <a:pt x="2007156" y="1565671"/>
                </a:cubicBezTo>
                <a:cubicBezTo>
                  <a:pt x="1995021" y="1562637"/>
                  <a:pt x="1985486" y="1566104"/>
                  <a:pt x="1977684" y="1574773"/>
                </a:cubicBezTo>
                <a:cubicBezTo>
                  <a:pt x="1961649" y="1593409"/>
                  <a:pt x="1949080" y="1614646"/>
                  <a:pt x="1942146" y="1638483"/>
                </a:cubicBezTo>
                <a:cubicBezTo>
                  <a:pt x="1938678" y="1649752"/>
                  <a:pt x="1943880" y="1657986"/>
                  <a:pt x="1950813" y="1665787"/>
                </a:cubicBezTo>
                <a:cubicBezTo>
                  <a:pt x="1975951" y="1693092"/>
                  <a:pt x="2001521" y="1720396"/>
                  <a:pt x="2026659" y="1747268"/>
                </a:cubicBezTo>
                <a:cubicBezTo>
                  <a:pt x="2045729" y="1767638"/>
                  <a:pt x="2046596" y="1779773"/>
                  <a:pt x="2031427" y="1803177"/>
                </a:cubicBezTo>
                <a:cubicBezTo>
                  <a:pt x="2030560" y="1804477"/>
                  <a:pt x="2029693" y="1806211"/>
                  <a:pt x="2028393" y="1807511"/>
                </a:cubicBezTo>
                <a:cubicBezTo>
                  <a:pt x="1999789" y="1846084"/>
                  <a:pt x="1987219" y="1846517"/>
                  <a:pt x="1952114" y="1826581"/>
                </a:cubicBezTo>
                <a:cubicBezTo>
                  <a:pt x="1923509" y="1810111"/>
                  <a:pt x="1893171" y="1795375"/>
                  <a:pt x="1864133" y="1779773"/>
                </a:cubicBezTo>
                <a:cubicBezTo>
                  <a:pt x="1851997" y="1773272"/>
                  <a:pt x="1840729" y="1773272"/>
                  <a:pt x="1829894" y="1781073"/>
                </a:cubicBezTo>
                <a:cubicBezTo>
                  <a:pt x="1812557" y="1793209"/>
                  <a:pt x="1797822" y="1807944"/>
                  <a:pt x="1785254" y="1824847"/>
                </a:cubicBezTo>
                <a:cubicBezTo>
                  <a:pt x="1776152" y="1836982"/>
                  <a:pt x="1775718" y="1849118"/>
                  <a:pt x="1783086" y="1862553"/>
                </a:cubicBezTo>
                <a:cubicBezTo>
                  <a:pt x="1800856" y="1895058"/>
                  <a:pt x="1818192" y="1927997"/>
                  <a:pt x="1835095" y="1960936"/>
                </a:cubicBezTo>
                <a:cubicBezTo>
                  <a:pt x="1846797" y="1983906"/>
                  <a:pt x="1845063" y="1994308"/>
                  <a:pt x="1826427" y="2012077"/>
                </a:cubicBezTo>
                <a:cubicBezTo>
                  <a:pt x="1823393" y="2014678"/>
                  <a:pt x="1820793" y="2017712"/>
                  <a:pt x="1817759" y="2019879"/>
                </a:cubicBezTo>
                <a:cubicBezTo>
                  <a:pt x="1790021" y="2040249"/>
                  <a:pt x="1775718" y="2050217"/>
                  <a:pt x="1743213" y="2017278"/>
                </a:cubicBezTo>
                <a:cubicBezTo>
                  <a:pt x="1719809" y="1993441"/>
                  <a:pt x="1694672" y="1972204"/>
                  <a:pt x="1670402" y="1949233"/>
                </a:cubicBezTo>
                <a:cubicBezTo>
                  <a:pt x="1659133" y="1938399"/>
                  <a:pt x="1646998" y="1936232"/>
                  <a:pt x="1633128" y="1941866"/>
                </a:cubicBezTo>
                <a:cubicBezTo>
                  <a:pt x="1614926" y="1949233"/>
                  <a:pt x="1597590" y="1958769"/>
                  <a:pt x="1581987" y="1970904"/>
                </a:cubicBezTo>
                <a:cubicBezTo>
                  <a:pt x="1568985" y="1980873"/>
                  <a:pt x="1565517" y="1993441"/>
                  <a:pt x="1569418" y="2009043"/>
                </a:cubicBezTo>
                <a:cubicBezTo>
                  <a:pt x="1578519" y="2046749"/>
                  <a:pt x="1587188" y="2084889"/>
                  <a:pt x="1595423" y="2122595"/>
                </a:cubicBezTo>
                <a:cubicBezTo>
                  <a:pt x="1598890" y="2139064"/>
                  <a:pt x="1593256" y="2151634"/>
                  <a:pt x="1578519" y="2160301"/>
                </a:cubicBezTo>
                <a:cubicBezTo>
                  <a:pt x="1568551" y="2166369"/>
                  <a:pt x="1557717" y="2171137"/>
                  <a:pt x="1546448" y="2174604"/>
                </a:cubicBezTo>
                <a:cubicBezTo>
                  <a:pt x="1523478" y="2181971"/>
                  <a:pt x="1510475" y="2177637"/>
                  <a:pt x="1497473" y="2157268"/>
                </a:cubicBezTo>
                <a:cubicBezTo>
                  <a:pt x="1478404" y="2126929"/>
                  <a:pt x="1458900" y="2097025"/>
                  <a:pt x="1440698" y="2065819"/>
                </a:cubicBezTo>
                <a:cubicBezTo>
                  <a:pt x="1430729" y="2048917"/>
                  <a:pt x="1417727" y="2042416"/>
                  <a:pt x="1398224" y="2045883"/>
                </a:cubicBezTo>
                <a:cubicBezTo>
                  <a:pt x="1382621" y="2048917"/>
                  <a:pt x="1367452" y="2052817"/>
                  <a:pt x="1352716" y="2058018"/>
                </a:cubicBezTo>
                <a:cubicBezTo>
                  <a:pt x="1332347" y="2065386"/>
                  <a:pt x="1325846" y="2074054"/>
                  <a:pt x="1324979" y="2095725"/>
                </a:cubicBezTo>
                <a:cubicBezTo>
                  <a:pt x="1323678" y="2129963"/>
                  <a:pt x="1322812" y="2163769"/>
                  <a:pt x="1321945" y="2198007"/>
                </a:cubicBezTo>
                <a:cubicBezTo>
                  <a:pt x="1321078" y="2229213"/>
                  <a:pt x="1313277" y="2239181"/>
                  <a:pt x="1282505" y="2244815"/>
                </a:cubicBezTo>
                <a:cubicBezTo>
                  <a:pt x="1274271" y="2246549"/>
                  <a:pt x="1266036" y="2247416"/>
                  <a:pt x="1257801" y="2247849"/>
                </a:cubicBezTo>
                <a:cubicBezTo>
                  <a:pt x="1237431" y="2249150"/>
                  <a:pt x="1224429" y="2240914"/>
                  <a:pt x="1217928" y="2220978"/>
                </a:cubicBezTo>
                <a:cubicBezTo>
                  <a:pt x="1206226" y="2184572"/>
                  <a:pt x="1194957" y="2148600"/>
                  <a:pt x="1184556" y="2112194"/>
                </a:cubicBezTo>
                <a:cubicBezTo>
                  <a:pt x="1179788" y="2095725"/>
                  <a:pt x="1169820" y="2087923"/>
                  <a:pt x="1153351" y="2085322"/>
                </a:cubicBezTo>
                <a:cubicBezTo>
                  <a:pt x="1134281" y="2082722"/>
                  <a:pt x="1115211" y="2082722"/>
                  <a:pt x="1096142" y="2085756"/>
                </a:cubicBezTo>
                <a:cubicBezTo>
                  <a:pt x="1081839" y="2087923"/>
                  <a:pt x="1072738" y="2095291"/>
                  <a:pt x="1068403" y="2109593"/>
                </a:cubicBezTo>
                <a:cubicBezTo>
                  <a:pt x="1058435" y="2143832"/>
                  <a:pt x="1047600" y="2178071"/>
                  <a:pt x="1036765" y="2212310"/>
                </a:cubicBezTo>
                <a:cubicBezTo>
                  <a:pt x="1027230" y="2243082"/>
                  <a:pt x="1015095" y="2250883"/>
                  <a:pt x="983457" y="2246549"/>
                </a:cubicBezTo>
                <a:cubicBezTo>
                  <a:pt x="935782" y="2240048"/>
                  <a:pt x="930147" y="2233546"/>
                  <a:pt x="929715" y="2185872"/>
                </a:cubicBezTo>
                <a:cubicBezTo>
                  <a:pt x="929281" y="2154668"/>
                  <a:pt x="927981" y="2123895"/>
                  <a:pt x="927114" y="2092691"/>
                </a:cubicBezTo>
                <a:cubicBezTo>
                  <a:pt x="926680" y="2078388"/>
                  <a:pt x="921046" y="2067119"/>
                  <a:pt x="907611" y="2061485"/>
                </a:cubicBezTo>
                <a:cubicBezTo>
                  <a:pt x="887241" y="2052817"/>
                  <a:pt x="866438" y="2046749"/>
                  <a:pt x="844334" y="2045449"/>
                </a:cubicBezTo>
                <a:cubicBezTo>
                  <a:pt x="830898" y="2044582"/>
                  <a:pt x="821363" y="2049783"/>
                  <a:pt x="813995" y="2061485"/>
                </a:cubicBezTo>
                <a:cubicBezTo>
                  <a:pt x="795360" y="2092691"/>
                  <a:pt x="775423" y="2123028"/>
                  <a:pt x="756353" y="2153801"/>
                </a:cubicBezTo>
                <a:cubicBezTo>
                  <a:pt x="741183" y="2178071"/>
                  <a:pt x="729482" y="2182405"/>
                  <a:pt x="702610" y="2173304"/>
                </a:cubicBezTo>
                <a:cubicBezTo>
                  <a:pt x="701310" y="2172870"/>
                  <a:pt x="700011" y="2172437"/>
                  <a:pt x="698710" y="2172004"/>
                </a:cubicBezTo>
                <a:cubicBezTo>
                  <a:pt x="657104" y="2155101"/>
                  <a:pt x="648869" y="2145566"/>
                  <a:pt x="659703" y="2103959"/>
                </a:cubicBezTo>
                <a:cubicBezTo>
                  <a:pt x="667938" y="2072321"/>
                  <a:pt x="674006" y="2040249"/>
                  <a:pt x="681807" y="2008176"/>
                </a:cubicBezTo>
                <a:cubicBezTo>
                  <a:pt x="685708" y="1991707"/>
                  <a:pt x="681374" y="1979139"/>
                  <a:pt x="667505" y="1969170"/>
                </a:cubicBezTo>
                <a:cubicBezTo>
                  <a:pt x="652769" y="1958769"/>
                  <a:pt x="637600" y="1949667"/>
                  <a:pt x="621130" y="1942300"/>
                </a:cubicBezTo>
                <a:cubicBezTo>
                  <a:pt x="605528" y="1935365"/>
                  <a:pt x="592093" y="1937965"/>
                  <a:pt x="579091" y="1950100"/>
                </a:cubicBezTo>
                <a:cubicBezTo>
                  <a:pt x="553086" y="1974805"/>
                  <a:pt x="526649" y="1999075"/>
                  <a:pt x="500645" y="2023345"/>
                </a:cubicBezTo>
                <a:cubicBezTo>
                  <a:pt x="481142" y="2041983"/>
                  <a:pt x="468573" y="2042849"/>
                  <a:pt x="445603" y="2028547"/>
                </a:cubicBezTo>
                <a:cubicBezTo>
                  <a:pt x="443002" y="2026813"/>
                  <a:pt x="440401" y="2025079"/>
                  <a:pt x="437801" y="2023345"/>
                </a:cubicBezTo>
                <a:cubicBezTo>
                  <a:pt x="404429" y="1999509"/>
                  <a:pt x="401395" y="1986940"/>
                  <a:pt x="420465" y="1950967"/>
                </a:cubicBezTo>
                <a:cubicBezTo>
                  <a:pt x="436067" y="1921496"/>
                  <a:pt x="451236" y="1892024"/>
                  <a:pt x="467272" y="1862987"/>
                </a:cubicBezTo>
                <a:cubicBezTo>
                  <a:pt x="475507" y="1847818"/>
                  <a:pt x="474208" y="1834815"/>
                  <a:pt x="463805" y="1821813"/>
                </a:cubicBezTo>
                <a:cubicBezTo>
                  <a:pt x="452537" y="1807511"/>
                  <a:pt x="439535" y="1794508"/>
                  <a:pt x="424799" y="1783240"/>
                </a:cubicBezTo>
                <a:cubicBezTo>
                  <a:pt x="411797" y="1773272"/>
                  <a:pt x="398795" y="1772405"/>
                  <a:pt x="384492" y="1780206"/>
                </a:cubicBezTo>
                <a:cubicBezTo>
                  <a:pt x="352420" y="1797542"/>
                  <a:pt x="319915" y="1814878"/>
                  <a:pt x="286977" y="1831782"/>
                </a:cubicBezTo>
                <a:cubicBezTo>
                  <a:pt x="264006" y="1843917"/>
                  <a:pt x="250571" y="1840883"/>
                  <a:pt x="233668" y="1821813"/>
                </a:cubicBezTo>
                <a:cubicBezTo>
                  <a:pt x="232368" y="1820513"/>
                  <a:pt x="231501" y="1819212"/>
                  <a:pt x="230201" y="1817912"/>
                </a:cubicBezTo>
                <a:cubicBezTo>
                  <a:pt x="200295" y="1783240"/>
                  <a:pt x="200729" y="1771105"/>
                  <a:pt x="232368" y="1738166"/>
                </a:cubicBezTo>
                <a:cubicBezTo>
                  <a:pt x="254471" y="1714763"/>
                  <a:pt x="275275" y="1690925"/>
                  <a:pt x="297811" y="1668388"/>
                </a:cubicBezTo>
                <a:cubicBezTo>
                  <a:pt x="309080" y="1656686"/>
                  <a:pt x="311247" y="1644551"/>
                  <a:pt x="305613" y="1630248"/>
                </a:cubicBezTo>
                <a:cubicBezTo>
                  <a:pt x="298245" y="1611612"/>
                  <a:pt x="287843" y="1594276"/>
                  <a:pt x="275708" y="1578240"/>
                </a:cubicBezTo>
                <a:cubicBezTo>
                  <a:pt x="265740" y="1565238"/>
                  <a:pt x="252304" y="1563937"/>
                  <a:pt x="238002" y="1567405"/>
                </a:cubicBezTo>
                <a:cubicBezTo>
                  <a:pt x="206363" y="1574773"/>
                  <a:pt x="175158" y="1582140"/>
                  <a:pt x="143520" y="1589075"/>
                </a:cubicBezTo>
                <a:cubicBezTo>
                  <a:pt x="139186" y="1589942"/>
                  <a:pt x="134852" y="1591242"/>
                  <a:pt x="130951" y="1592109"/>
                </a:cubicBezTo>
                <a:cubicBezTo>
                  <a:pt x="107114" y="1596443"/>
                  <a:pt x="94979" y="1590809"/>
                  <a:pt x="84144" y="1569138"/>
                </a:cubicBezTo>
                <a:cubicBezTo>
                  <a:pt x="80243" y="1560904"/>
                  <a:pt x="76342" y="1552669"/>
                  <a:pt x="73308" y="1544001"/>
                </a:cubicBezTo>
                <a:cubicBezTo>
                  <a:pt x="65508" y="1521031"/>
                  <a:pt x="69841" y="1508028"/>
                  <a:pt x="90645" y="1495026"/>
                </a:cubicBezTo>
                <a:cubicBezTo>
                  <a:pt x="120116" y="1476390"/>
                  <a:pt x="150021" y="1457754"/>
                  <a:pt x="179493" y="1439551"/>
                </a:cubicBezTo>
                <a:cubicBezTo>
                  <a:pt x="202896" y="1424815"/>
                  <a:pt x="206363" y="1416580"/>
                  <a:pt x="200729" y="1389710"/>
                </a:cubicBezTo>
                <a:cubicBezTo>
                  <a:pt x="197262" y="1374540"/>
                  <a:pt x="193361" y="1358937"/>
                  <a:pt x="187293" y="1344635"/>
                </a:cubicBezTo>
                <a:cubicBezTo>
                  <a:pt x="181226" y="1330333"/>
                  <a:pt x="170824" y="1323398"/>
                  <a:pt x="154788" y="1322965"/>
                </a:cubicBezTo>
                <a:cubicBezTo>
                  <a:pt x="119683" y="1322532"/>
                  <a:pt x="85011" y="1321231"/>
                  <a:pt x="49905" y="1319931"/>
                </a:cubicBezTo>
                <a:cubicBezTo>
                  <a:pt x="18266" y="1319064"/>
                  <a:pt x="8732" y="1310830"/>
                  <a:pt x="3097" y="1280491"/>
                </a:cubicBezTo>
                <a:cubicBezTo>
                  <a:pt x="2664" y="1277457"/>
                  <a:pt x="1797" y="1274424"/>
                  <a:pt x="1364" y="1271390"/>
                </a:cubicBezTo>
                <a:cubicBezTo>
                  <a:pt x="-3405" y="1232817"/>
                  <a:pt x="3097" y="1222849"/>
                  <a:pt x="40803" y="1211580"/>
                </a:cubicBezTo>
                <a:cubicBezTo>
                  <a:pt x="72008" y="1202045"/>
                  <a:pt x="103213" y="1191644"/>
                  <a:pt x="134852" y="1182975"/>
                </a:cubicBezTo>
                <a:cubicBezTo>
                  <a:pt x="152188" y="1178208"/>
                  <a:pt x="161289" y="1168240"/>
                  <a:pt x="163023" y="1151337"/>
                </a:cubicBezTo>
                <a:cubicBezTo>
                  <a:pt x="164757" y="1131400"/>
                  <a:pt x="165623" y="1111030"/>
                  <a:pt x="161722" y="1091094"/>
                </a:cubicBezTo>
                <a:cubicBezTo>
                  <a:pt x="159555" y="1078092"/>
                  <a:pt x="152188" y="1070290"/>
                  <a:pt x="139619" y="1066390"/>
                </a:cubicBezTo>
                <a:cubicBezTo>
                  <a:pt x="106248" y="1056422"/>
                  <a:pt x="72875" y="1046020"/>
                  <a:pt x="39503" y="1035618"/>
                </a:cubicBezTo>
                <a:cubicBezTo>
                  <a:pt x="3097" y="1024350"/>
                  <a:pt x="-804" y="1018282"/>
                  <a:pt x="1364" y="980143"/>
                </a:cubicBezTo>
                <a:cubicBezTo>
                  <a:pt x="1797" y="972341"/>
                  <a:pt x="3531" y="964540"/>
                  <a:pt x="5264" y="957172"/>
                </a:cubicBezTo>
                <a:cubicBezTo>
                  <a:pt x="10465" y="938102"/>
                  <a:pt x="21300" y="929435"/>
                  <a:pt x="41237" y="928568"/>
                </a:cubicBezTo>
                <a:cubicBezTo>
                  <a:pt x="73742" y="927267"/>
                  <a:pt x="105814" y="926401"/>
                  <a:pt x="138319" y="925534"/>
                </a:cubicBezTo>
                <a:cubicBezTo>
                  <a:pt x="143087" y="925534"/>
                  <a:pt x="147854" y="925100"/>
                  <a:pt x="152621" y="925100"/>
                </a:cubicBezTo>
                <a:cubicBezTo>
                  <a:pt x="174292" y="925967"/>
                  <a:pt x="185560" y="913831"/>
                  <a:pt x="191194" y="894762"/>
                </a:cubicBezTo>
                <a:cubicBezTo>
                  <a:pt x="195529" y="880459"/>
                  <a:pt x="199429" y="866157"/>
                  <a:pt x="202462" y="851855"/>
                </a:cubicBezTo>
                <a:cubicBezTo>
                  <a:pt x="206363" y="831919"/>
                  <a:pt x="201596" y="822383"/>
                  <a:pt x="184260" y="811115"/>
                </a:cubicBezTo>
                <a:cubicBezTo>
                  <a:pt x="154788" y="792479"/>
                  <a:pt x="124883" y="773842"/>
                  <a:pt x="95412" y="755639"/>
                </a:cubicBezTo>
                <a:cubicBezTo>
                  <a:pt x="68975" y="739169"/>
                  <a:pt x="65074" y="728767"/>
                  <a:pt x="75475" y="698863"/>
                </a:cubicBezTo>
                <a:cubicBezTo>
                  <a:pt x="78509" y="689327"/>
                  <a:pt x="82410" y="679793"/>
                  <a:pt x="88044" y="671558"/>
                </a:cubicBezTo>
                <a:cubicBezTo>
                  <a:pt x="97146" y="657689"/>
                  <a:pt x="109714" y="650755"/>
                  <a:pt x="127050" y="655089"/>
                </a:cubicBezTo>
                <a:cubicBezTo>
                  <a:pt x="163889" y="663756"/>
                  <a:pt x="201163" y="671558"/>
                  <a:pt x="238002" y="680660"/>
                </a:cubicBezTo>
                <a:cubicBezTo>
                  <a:pt x="254904" y="684993"/>
                  <a:pt x="267907" y="681093"/>
                  <a:pt x="278308" y="667224"/>
                </a:cubicBezTo>
                <a:cubicBezTo>
                  <a:pt x="289144" y="652488"/>
                  <a:pt x="298679" y="636452"/>
                  <a:pt x="305613" y="619550"/>
                </a:cubicBezTo>
                <a:cubicBezTo>
                  <a:pt x="311681" y="604381"/>
                  <a:pt x="309947" y="591378"/>
                  <a:pt x="297811" y="578810"/>
                </a:cubicBezTo>
                <a:cubicBezTo>
                  <a:pt x="272674" y="553239"/>
                  <a:pt x="248837" y="526801"/>
                  <a:pt x="224133" y="500363"/>
                </a:cubicBezTo>
                <a:cubicBezTo>
                  <a:pt x="205063" y="479560"/>
                  <a:pt x="204196" y="467858"/>
                  <a:pt x="219799" y="444454"/>
                </a:cubicBezTo>
                <a:cubicBezTo>
                  <a:pt x="222399" y="440987"/>
                  <a:pt x="224566" y="437086"/>
                  <a:pt x="227167" y="433619"/>
                </a:cubicBezTo>
                <a:cubicBezTo>
                  <a:pt x="249270" y="404581"/>
                  <a:pt x="261405" y="401981"/>
                  <a:pt x="293910" y="418883"/>
                </a:cubicBezTo>
                <a:cubicBezTo>
                  <a:pt x="324249" y="434919"/>
                  <a:pt x="354587" y="450522"/>
                  <a:pt x="384059" y="466992"/>
                </a:cubicBezTo>
                <a:cubicBezTo>
                  <a:pt x="399661" y="475659"/>
                  <a:pt x="413531" y="473925"/>
                  <a:pt x="426533" y="463091"/>
                </a:cubicBezTo>
                <a:cubicBezTo>
                  <a:pt x="439535" y="452256"/>
                  <a:pt x="451670" y="440120"/>
                  <a:pt x="462939" y="427118"/>
                </a:cubicBezTo>
                <a:cubicBezTo>
                  <a:pt x="474208" y="413683"/>
                  <a:pt x="476807" y="400247"/>
                  <a:pt x="467706" y="383778"/>
                </a:cubicBezTo>
                <a:cubicBezTo>
                  <a:pt x="449503" y="351273"/>
                  <a:pt x="432600" y="318333"/>
                  <a:pt x="415264" y="285395"/>
                </a:cubicBezTo>
                <a:cubicBezTo>
                  <a:pt x="403996" y="263725"/>
                  <a:pt x="406596" y="252023"/>
                  <a:pt x="424366" y="235554"/>
                </a:cubicBezTo>
                <a:cubicBezTo>
                  <a:pt x="432600" y="227752"/>
                  <a:pt x="441702" y="221252"/>
                  <a:pt x="451670" y="215184"/>
                </a:cubicBezTo>
                <a:cubicBezTo>
                  <a:pt x="469006" y="205215"/>
                  <a:pt x="481142" y="206515"/>
                  <a:pt x="495877" y="219951"/>
                </a:cubicBezTo>
                <a:cubicBezTo>
                  <a:pt x="521015" y="242921"/>
                  <a:pt x="546152" y="266325"/>
                  <a:pt x="570856" y="289729"/>
                </a:cubicBezTo>
                <a:cubicBezTo>
                  <a:pt x="596860" y="314433"/>
                  <a:pt x="602495" y="315300"/>
                  <a:pt x="634133" y="298831"/>
                </a:cubicBezTo>
                <a:cubicBezTo>
                  <a:pt x="646701" y="292330"/>
                  <a:pt x="658404" y="285395"/>
                  <a:pt x="669672" y="276727"/>
                </a:cubicBezTo>
                <a:cubicBezTo>
                  <a:pt x="681807" y="266758"/>
                  <a:pt x="685708" y="255057"/>
                  <a:pt x="681807" y="239455"/>
                </a:cubicBezTo>
                <a:cubicBezTo>
                  <a:pt x="672706" y="203481"/>
                  <a:pt x="664905" y="167075"/>
                  <a:pt x="656670" y="131103"/>
                </a:cubicBezTo>
                <a:cubicBezTo>
                  <a:pt x="651469" y="107699"/>
                  <a:pt x="657104" y="95997"/>
                  <a:pt x="677907" y="84729"/>
                </a:cubicBezTo>
                <a:cubicBezTo>
                  <a:pt x="687442" y="79962"/>
                  <a:pt x="696976" y="76061"/>
                  <a:pt x="706945" y="72593"/>
                </a:cubicBezTo>
                <a:cubicBezTo>
                  <a:pt x="728182" y="66093"/>
                  <a:pt x="740317" y="69993"/>
                  <a:pt x="752886" y="89063"/>
                </a:cubicBezTo>
                <a:cubicBezTo>
                  <a:pt x="772822" y="119835"/>
                  <a:pt x="792759" y="150606"/>
                  <a:pt x="810962" y="182679"/>
                </a:cubicBezTo>
                <a:cubicBezTo>
                  <a:pt x="820496" y="199148"/>
                  <a:pt x="833498" y="204782"/>
                  <a:pt x="851269" y="202182"/>
                </a:cubicBezTo>
                <a:cubicBezTo>
                  <a:pt x="869904" y="199148"/>
                  <a:pt x="888108" y="194380"/>
                  <a:pt x="905444" y="187012"/>
                </a:cubicBezTo>
                <a:cubicBezTo>
                  <a:pt x="918012" y="181378"/>
                  <a:pt x="924947" y="172710"/>
                  <a:pt x="925381" y="157974"/>
                </a:cubicBezTo>
                <a:cubicBezTo>
                  <a:pt x="926247" y="120268"/>
                  <a:pt x="928414" y="82996"/>
                  <a:pt x="929715" y="45289"/>
                </a:cubicBezTo>
                <a:cubicBezTo>
                  <a:pt x="930581" y="21019"/>
                  <a:pt x="938382" y="10617"/>
                  <a:pt x="961786" y="4116"/>
                </a:cubicBezTo>
                <a:cubicBezTo>
                  <a:pt x="965686" y="3249"/>
                  <a:pt x="969587" y="1949"/>
                  <a:pt x="973488" y="1515"/>
                </a:cubicBezTo>
                <a:cubicBezTo>
                  <a:pt x="984215" y="323"/>
                  <a:pt x="992911" y="-273"/>
                  <a:pt x="1000096" y="120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432B04D-7E4E-4E94-9AFF-7DE4C51D3490}"/>
              </a:ext>
            </a:extLst>
          </p:cNvPr>
          <p:cNvSpPr/>
          <p:nvPr/>
        </p:nvSpPr>
        <p:spPr>
          <a:xfrm>
            <a:off x="3472650" y="2027205"/>
            <a:ext cx="2456512" cy="2454908"/>
          </a:xfrm>
          <a:custGeom>
            <a:avLst/>
            <a:gdLst>
              <a:gd name="connsiteX0" fmla="*/ 1125613 w 2249450"/>
              <a:gd name="connsiteY0" fmla="*/ 301864 h 2247981"/>
              <a:gd name="connsiteX1" fmla="*/ 303879 w 2249450"/>
              <a:gd name="connsiteY1" fmla="*/ 1118832 h 2247981"/>
              <a:gd name="connsiteX2" fmla="*/ 1124313 w 2249450"/>
              <a:gd name="connsiteY2" fmla="*/ 1942733 h 2247981"/>
              <a:gd name="connsiteX3" fmla="*/ 1946047 w 2249450"/>
              <a:gd name="connsiteY3" fmla="*/ 1121865 h 2247981"/>
              <a:gd name="connsiteX4" fmla="*/ 1125613 w 2249450"/>
              <a:gd name="connsiteY4" fmla="*/ 301864 h 2247981"/>
              <a:gd name="connsiteX5" fmla="*/ 1000096 w 2249450"/>
              <a:gd name="connsiteY5" fmla="*/ 120 h 2247981"/>
              <a:gd name="connsiteX6" fmla="*/ 1038065 w 2249450"/>
              <a:gd name="connsiteY6" fmla="*/ 40955 h 2247981"/>
              <a:gd name="connsiteX7" fmla="*/ 1066670 w 2249450"/>
              <a:gd name="connsiteY7" fmla="*/ 136304 h 2247981"/>
              <a:gd name="connsiteX8" fmla="*/ 1094841 w 2249450"/>
              <a:gd name="connsiteY8" fmla="*/ 161875 h 2247981"/>
              <a:gd name="connsiteX9" fmla="*/ 1156384 w 2249450"/>
              <a:gd name="connsiteY9" fmla="*/ 161875 h 2247981"/>
              <a:gd name="connsiteX10" fmla="*/ 1183689 w 2249450"/>
              <a:gd name="connsiteY10" fmla="*/ 137171 h 2247981"/>
              <a:gd name="connsiteX11" fmla="*/ 1215761 w 2249450"/>
              <a:gd name="connsiteY11" fmla="*/ 31853 h 2247981"/>
              <a:gd name="connsiteX12" fmla="*/ 1259534 w 2249450"/>
              <a:gd name="connsiteY12" fmla="*/ 215 h 2247981"/>
              <a:gd name="connsiteX13" fmla="*/ 1271236 w 2249450"/>
              <a:gd name="connsiteY13" fmla="*/ 649 h 2247981"/>
              <a:gd name="connsiteX14" fmla="*/ 1321511 w 2249450"/>
              <a:gd name="connsiteY14" fmla="*/ 54824 h 2247981"/>
              <a:gd name="connsiteX15" fmla="*/ 1324545 w 2249450"/>
              <a:gd name="connsiteY15" fmla="*/ 155807 h 2247981"/>
              <a:gd name="connsiteX16" fmla="*/ 1342315 w 2249450"/>
              <a:gd name="connsiteY16" fmla="*/ 185278 h 2247981"/>
              <a:gd name="connsiteX17" fmla="*/ 1406459 w 2249450"/>
              <a:gd name="connsiteY17" fmla="*/ 202182 h 2247981"/>
              <a:gd name="connsiteX18" fmla="*/ 1436797 w 2249450"/>
              <a:gd name="connsiteY18" fmla="*/ 186145 h 2247981"/>
              <a:gd name="connsiteX19" fmla="*/ 1494439 w 2249450"/>
              <a:gd name="connsiteY19" fmla="*/ 93830 h 2247981"/>
              <a:gd name="connsiteX20" fmla="*/ 1550348 w 2249450"/>
              <a:gd name="connsiteY20" fmla="*/ 74327 h 2247981"/>
              <a:gd name="connsiteX21" fmla="*/ 1560317 w 2249450"/>
              <a:gd name="connsiteY21" fmla="*/ 77794 h 2247981"/>
              <a:gd name="connsiteX22" fmla="*/ 1591955 w 2249450"/>
              <a:gd name="connsiteY22" fmla="*/ 139771 h 2247981"/>
              <a:gd name="connsiteX23" fmla="*/ 1569418 w 2249450"/>
              <a:gd name="connsiteY23" fmla="*/ 236854 h 2247981"/>
              <a:gd name="connsiteX24" fmla="*/ 1585021 w 2249450"/>
              <a:gd name="connsiteY24" fmla="*/ 278894 h 2247981"/>
              <a:gd name="connsiteX25" fmla="*/ 1635295 w 2249450"/>
              <a:gd name="connsiteY25" fmla="*/ 306632 h 2247981"/>
              <a:gd name="connsiteX26" fmla="*/ 1668668 w 2249450"/>
              <a:gd name="connsiteY26" fmla="*/ 298831 h 2247981"/>
              <a:gd name="connsiteX27" fmla="*/ 1748414 w 2249450"/>
              <a:gd name="connsiteY27" fmla="*/ 224718 h 2247981"/>
              <a:gd name="connsiteX28" fmla="*/ 1807357 w 2249450"/>
              <a:gd name="connsiteY28" fmla="*/ 219951 h 2247981"/>
              <a:gd name="connsiteX29" fmla="*/ 1810390 w 2249450"/>
              <a:gd name="connsiteY29" fmla="*/ 222118 h 2247981"/>
              <a:gd name="connsiteX30" fmla="*/ 1829028 w 2249450"/>
              <a:gd name="connsiteY30" fmla="*/ 297097 h 2247981"/>
              <a:gd name="connsiteX31" fmla="*/ 1782653 w 2249450"/>
              <a:gd name="connsiteY31" fmla="*/ 383778 h 2247981"/>
              <a:gd name="connsiteX32" fmla="*/ 1786554 w 2249450"/>
              <a:gd name="connsiteY32" fmla="*/ 424951 h 2247981"/>
              <a:gd name="connsiteX33" fmla="*/ 1825560 w 2249450"/>
              <a:gd name="connsiteY33" fmla="*/ 463524 h 2247981"/>
              <a:gd name="connsiteX34" fmla="*/ 1864567 w 2249450"/>
              <a:gd name="connsiteY34" fmla="*/ 466992 h 2247981"/>
              <a:gd name="connsiteX35" fmla="*/ 1962949 w 2249450"/>
              <a:gd name="connsiteY35" fmla="*/ 414982 h 2247981"/>
              <a:gd name="connsiteX36" fmla="*/ 2016690 w 2249450"/>
              <a:gd name="connsiteY36" fmla="*/ 426251 h 2247981"/>
              <a:gd name="connsiteX37" fmla="*/ 2033160 w 2249450"/>
              <a:gd name="connsiteY37" fmla="*/ 448355 h 2247981"/>
              <a:gd name="connsiteX38" fmla="*/ 2028826 w 2249450"/>
              <a:gd name="connsiteY38" fmla="*/ 496896 h 2247981"/>
              <a:gd name="connsiteX39" fmla="*/ 1950380 w 2249450"/>
              <a:gd name="connsiteY39" fmla="*/ 581410 h 2247981"/>
              <a:gd name="connsiteX40" fmla="*/ 1943446 w 2249450"/>
              <a:gd name="connsiteY40" fmla="*/ 616082 h 2247981"/>
              <a:gd name="connsiteX41" fmla="*/ 1973351 w 2249450"/>
              <a:gd name="connsiteY41" fmla="*/ 668091 h 2247981"/>
              <a:gd name="connsiteX42" fmla="*/ 2011490 w 2249450"/>
              <a:gd name="connsiteY42" fmla="*/ 680660 h 2247981"/>
              <a:gd name="connsiteX43" fmla="*/ 2122441 w 2249450"/>
              <a:gd name="connsiteY43" fmla="*/ 655522 h 2247981"/>
              <a:gd name="connsiteX44" fmla="*/ 2163615 w 2249450"/>
              <a:gd name="connsiteY44" fmla="*/ 674592 h 2247981"/>
              <a:gd name="connsiteX45" fmla="*/ 2176617 w 2249450"/>
              <a:gd name="connsiteY45" fmla="*/ 704496 h 2247981"/>
              <a:gd name="connsiteX46" fmla="*/ 2158847 w 2249450"/>
              <a:gd name="connsiteY46" fmla="*/ 753038 h 2247981"/>
              <a:gd name="connsiteX47" fmla="*/ 2067399 w 2249450"/>
              <a:gd name="connsiteY47" fmla="*/ 809815 h 2247981"/>
              <a:gd name="connsiteX48" fmla="*/ 2047896 w 2249450"/>
              <a:gd name="connsiteY48" fmla="*/ 852289 h 2247981"/>
              <a:gd name="connsiteX49" fmla="*/ 2061331 w 2249450"/>
              <a:gd name="connsiteY49" fmla="*/ 901696 h 2247981"/>
              <a:gd name="connsiteX50" fmla="*/ 2093837 w 2249450"/>
              <a:gd name="connsiteY50" fmla="*/ 924667 h 2247981"/>
              <a:gd name="connsiteX51" fmla="*/ 2207822 w 2249450"/>
              <a:gd name="connsiteY51" fmla="*/ 929001 h 2247981"/>
              <a:gd name="connsiteX52" fmla="*/ 2244661 w 2249450"/>
              <a:gd name="connsiteY52" fmla="*/ 958039 h 2247981"/>
              <a:gd name="connsiteX53" fmla="*/ 2249429 w 2249450"/>
              <a:gd name="connsiteY53" fmla="*/ 993144 h 2247981"/>
              <a:gd name="connsiteX54" fmla="*/ 2221257 w 2249450"/>
              <a:gd name="connsiteY54" fmla="*/ 1033018 h 2247981"/>
              <a:gd name="connsiteX55" fmla="*/ 2118540 w 2249450"/>
              <a:gd name="connsiteY55" fmla="*/ 1064657 h 2247981"/>
              <a:gd name="connsiteX56" fmla="*/ 2086469 w 2249450"/>
              <a:gd name="connsiteY56" fmla="*/ 1105396 h 2247981"/>
              <a:gd name="connsiteX57" fmla="*/ 2088636 w 2249450"/>
              <a:gd name="connsiteY57" fmla="*/ 1159139 h 2247981"/>
              <a:gd name="connsiteX58" fmla="*/ 2110740 w 2249450"/>
              <a:gd name="connsiteY58" fmla="*/ 1182542 h 2247981"/>
              <a:gd name="connsiteX59" fmla="*/ 2218657 w 2249450"/>
              <a:gd name="connsiteY59" fmla="*/ 1215481 h 2247981"/>
              <a:gd name="connsiteX60" fmla="*/ 2249429 w 2249450"/>
              <a:gd name="connsiteY60" fmla="*/ 1258388 h 2247981"/>
              <a:gd name="connsiteX61" fmla="*/ 2249429 w 2249450"/>
              <a:gd name="connsiteY61" fmla="*/ 1266189 h 2247981"/>
              <a:gd name="connsiteX62" fmla="*/ 2193953 w 2249450"/>
              <a:gd name="connsiteY62" fmla="*/ 1321231 h 2247981"/>
              <a:gd name="connsiteX63" fmla="*/ 2091670 w 2249450"/>
              <a:gd name="connsiteY63" fmla="*/ 1324265 h 2247981"/>
              <a:gd name="connsiteX64" fmla="*/ 2064365 w 2249450"/>
              <a:gd name="connsiteY64" fmla="*/ 1341168 h 2247981"/>
              <a:gd name="connsiteX65" fmla="*/ 2047029 w 2249450"/>
              <a:gd name="connsiteY65" fmla="*/ 1405312 h 2247981"/>
              <a:gd name="connsiteX66" fmla="*/ 2063932 w 2249450"/>
              <a:gd name="connsiteY66" fmla="*/ 1436517 h 2247981"/>
              <a:gd name="connsiteX67" fmla="*/ 2154080 w 2249450"/>
              <a:gd name="connsiteY67" fmla="*/ 1492859 h 2247981"/>
              <a:gd name="connsiteX68" fmla="*/ 2174450 w 2249450"/>
              <a:gd name="connsiteY68" fmla="*/ 1550502 h 2247981"/>
              <a:gd name="connsiteX69" fmla="*/ 2160147 w 2249450"/>
              <a:gd name="connsiteY69" fmla="*/ 1579974 h 2247981"/>
              <a:gd name="connsiteX70" fmla="*/ 2132410 w 2249450"/>
              <a:gd name="connsiteY70" fmla="*/ 1593843 h 2247981"/>
              <a:gd name="connsiteX71" fmla="*/ 2063498 w 2249450"/>
              <a:gd name="connsiteY71" fmla="*/ 1578674 h 2247981"/>
              <a:gd name="connsiteX72" fmla="*/ 2007156 w 2249450"/>
              <a:gd name="connsiteY72" fmla="*/ 1565671 h 2247981"/>
              <a:gd name="connsiteX73" fmla="*/ 1977684 w 2249450"/>
              <a:gd name="connsiteY73" fmla="*/ 1574773 h 2247981"/>
              <a:gd name="connsiteX74" fmla="*/ 1942146 w 2249450"/>
              <a:gd name="connsiteY74" fmla="*/ 1638483 h 2247981"/>
              <a:gd name="connsiteX75" fmla="*/ 1950813 w 2249450"/>
              <a:gd name="connsiteY75" fmla="*/ 1665787 h 2247981"/>
              <a:gd name="connsiteX76" fmla="*/ 2026659 w 2249450"/>
              <a:gd name="connsiteY76" fmla="*/ 1747268 h 2247981"/>
              <a:gd name="connsiteX77" fmla="*/ 2031427 w 2249450"/>
              <a:gd name="connsiteY77" fmla="*/ 1803177 h 2247981"/>
              <a:gd name="connsiteX78" fmla="*/ 2028393 w 2249450"/>
              <a:gd name="connsiteY78" fmla="*/ 1807511 h 2247981"/>
              <a:gd name="connsiteX79" fmla="*/ 1952114 w 2249450"/>
              <a:gd name="connsiteY79" fmla="*/ 1826581 h 2247981"/>
              <a:gd name="connsiteX80" fmla="*/ 1864133 w 2249450"/>
              <a:gd name="connsiteY80" fmla="*/ 1779773 h 2247981"/>
              <a:gd name="connsiteX81" fmla="*/ 1829894 w 2249450"/>
              <a:gd name="connsiteY81" fmla="*/ 1781073 h 2247981"/>
              <a:gd name="connsiteX82" fmla="*/ 1785254 w 2249450"/>
              <a:gd name="connsiteY82" fmla="*/ 1824847 h 2247981"/>
              <a:gd name="connsiteX83" fmla="*/ 1783086 w 2249450"/>
              <a:gd name="connsiteY83" fmla="*/ 1862553 h 2247981"/>
              <a:gd name="connsiteX84" fmla="*/ 1835095 w 2249450"/>
              <a:gd name="connsiteY84" fmla="*/ 1960936 h 2247981"/>
              <a:gd name="connsiteX85" fmla="*/ 1826427 w 2249450"/>
              <a:gd name="connsiteY85" fmla="*/ 2012077 h 2247981"/>
              <a:gd name="connsiteX86" fmla="*/ 1817759 w 2249450"/>
              <a:gd name="connsiteY86" fmla="*/ 2019879 h 2247981"/>
              <a:gd name="connsiteX87" fmla="*/ 1743213 w 2249450"/>
              <a:gd name="connsiteY87" fmla="*/ 2017278 h 2247981"/>
              <a:gd name="connsiteX88" fmla="*/ 1670402 w 2249450"/>
              <a:gd name="connsiteY88" fmla="*/ 1949233 h 2247981"/>
              <a:gd name="connsiteX89" fmla="*/ 1633128 w 2249450"/>
              <a:gd name="connsiteY89" fmla="*/ 1941866 h 2247981"/>
              <a:gd name="connsiteX90" fmla="*/ 1581987 w 2249450"/>
              <a:gd name="connsiteY90" fmla="*/ 1970904 h 2247981"/>
              <a:gd name="connsiteX91" fmla="*/ 1569418 w 2249450"/>
              <a:gd name="connsiteY91" fmla="*/ 2009043 h 2247981"/>
              <a:gd name="connsiteX92" fmla="*/ 1595423 w 2249450"/>
              <a:gd name="connsiteY92" fmla="*/ 2122595 h 2247981"/>
              <a:gd name="connsiteX93" fmla="*/ 1578519 w 2249450"/>
              <a:gd name="connsiteY93" fmla="*/ 2160301 h 2247981"/>
              <a:gd name="connsiteX94" fmla="*/ 1546448 w 2249450"/>
              <a:gd name="connsiteY94" fmla="*/ 2174604 h 2247981"/>
              <a:gd name="connsiteX95" fmla="*/ 1497473 w 2249450"/>
              <a:gd name="connsiteY95" fmla="*/ 2157268 h 2247981"/>
              <a:gd name="connsiteX96" fmla="*/ 1440698 w 2249450"/>
              <a:gd name="connsiteY96" fmla="*/ 2065819 h 2247981"/>
              <a:gd name="connsiteX97" fmla="*/ 1398224 w 2249450"/>
              <a:gd name="connsiteY97" fmla="*/ 2045883 h 2247981"/>
              <a:gd name="connsiteX98" fmla="*/ 1352716 w 2249450"/>
              <a:gd name="connsiteY98" fmla="*/ 2058018 h 2247981"/>
              <a:gd name="connsiteX99" fmla="*/ 1324979 w 2249450"/>
              <a:gd name="connsiteY99" fmla="*/ 2095725 h 2247981"/>
              <a:gd name="connsiteX100" fmla="*/ 1321945 w 2249450"/>
              <a:gd name="connsiteY100" fmla="*/ 2198007 h 2247981"/>
              <a:gd name="connsiteX101" fmla="*/ 1282505 w 2249450"/>
              <a:gd name="connsiteY101" fmla="*/ 2244815 h 2247981"/>
              <a:gd name="connsiteX102" fmla="*/ 1257801 w 2249450"/>
              <a:gd name="connsiteY102" fmla="*/ 2247849 h 2247981"/>
              <a:gd name="connsiteX103" fmla="*/ 1217928 w 2249450"/>
              <a:gd name="connsiteY103" fmla="*/ 2220978 h 2247981"/>
              <a:gd name="connsiteX104" fmla="*/ 1184556 w 2249450"/>
              <a:gd name="connsiteY104" fmla="*/ 2112194 h 2247981"/>
              <a:gd name="connsiteX105" fmla="*/ 1153351 w 2249450"/>
              <a:gd name="connsiteY105" fmla="*/ 2085322 h 2247981"/>
              <a:gd name="connsiteX106" fmla="*/ 1096142 w 2249450"/>
              <a:gd name="connsiteY106" fmla="*/ 2085756 h 2247981"/>
              <a:gd name="connsiteX107" fmla="*/ 1068403 w 2249450"/>
              <a:gd name="connsiteY107" fmla="*/ 2109593 h 2247981"/>
              <a:gd name="connsiteX108" fmla="*/ 1036765 w 2249450"/>
              <a:gd name="connsiteY108" fmla="*/ 2212310 h 2247981"/>
              <a:gd name="connsiteX109" fmla="*/ 983457 w 2249450"/>
              <a:gd name="connsiteY109" fmla="*/ 2246549 h 2247981"/>
              <a:gd name="connsiteX110" fmla="*/ 929715 w 2249450"/>
              <a:gd name="connsiteY110" fmla="*/ 2185872 h 2247981"/>
              <a:gd name="connsiteX111" fmla="*/ 927114 w 2249450"/>
              <a:gd name="connsiteY111" fmla="*/ 2092691 h 2247981"/>
              <a:gd name="connsiteX112" fmla="*/ 907611 w 2249450"/>
              <a:gd name="connsiteY112" fmla="*/ 2061485 h 2247981"/>
              <a:gd name="connsiteX113" fmla="*/ 844334 w 2249450"/>
              <a:gd name="connsiteY113" fmla="*/ 2045449 h 2247981"/>
              <a:gd name="connsiteX114" fmla="*/ 813995 w 2249450"/>
              <a:gd name="connsiteY114" fmla="*/ 2061485 h 2247981"/>
              <a:gd name="connsiteX115" fmla="*/ 756353 w 2249450"/>
              <a:gd name="connsiteY115" fmla="*/ 2153801 h 2247981"/>
              <a:gd name="connsiteX116" fmla="*/ 702610 w 2249450"/>
              <a:gd name="connsiteY116" fmla="*/ 2173304 h 2247981"/>
              <a:gd name="connsiteX117" fmla="*/ 698710 w 2249450"/>
              <a:gd name="connsiteY117" fmla="*/ 2172004 h 2247981"/>
              <a:gd name="connsiteX118" fmla="*/ 659703 w 2249450"/>
              <a:gd name="connsiteY118" fmla="*/ 2103959 h 2247981"/>
              <a:gd name="connsiteX119" fmla="*/ 681807 w 2249450"/>
              <a:gd name="connsiteY119" fmla="*/ 2008176 h 2247981"/>
              <a:gd name="connsiteX120" fmla="*/ 667505 w 2249450"/>
              <a:gd name="connsiteY120" fmla="*/ 1969170 h 2247981"/>
              <a:gd name="connsiteX121" fmla="*/ 621130 w 2249450"/>
              <a:gd name="connsiteY121" fmla="*/ 1942300 h 2247981"/>
              <a:gd name="connsiteX122" fmla="*/ 579091 w 2249450"/>
              <a:gd name="connsiteY122" fmla="*/ 1950100 h 2247981"/>
              <a:gd name="connsiteX123" fmla="*/ 500645 w 2249450"/>
              <a:gd name="connsiteY123" fmla="*/ 2023345 h 2247981"/>
              <a:gd name="connsiteX124" fmla="*/ 445603 w 2249450"/>
              <a:gd name="connsiteY124" fmla="*/ 2028547 h 2247981"/>
              <a:gd name="connsiteX125" fmla="*/ 437801 w 2249450"/>
              <a:gd name="connsiteY125" fmla="*/ 2023345 h 2247981"/>
              <a:gd name="connsiteX126" fmla="*/ 420465 w 2249450"/>
              <a:gd name="connsiteY126" fmla="*/ 1950967 h 2247981"/>
              <a:gd name="connsiteX127" fmla="*/ 467272 w 2249450"/>
              <a:gd name="connsiteY127" fmla="*/ 1862987 h 2247981"/>
              <a:gd name="connsiteX128" fmla="*/ 463805 w 2249450"/>
              <a:gd name="connsiteY128" fmla="*/ 1821813 h 2247981"/>
              <a:gd name="connsiteX129" fmla="*/ 424799 w 2249450"/>
              <a:gd name="connsiteY129" fmla="*/ 1783240 h 2247981"/>
              <a:gd name="connsiteX130" fmla="*/ 384492 w 2249450"/>
              <a:gd name="connsiteY130" fmla="*/ 1780206 h 2247981"/>
              <a:gd name="connsiteX131" fmla="*/ 286977 w 2249450"/>
              <a:gd name="connsiteY131" fmla="*/ 1831782 h 2247981"/>
              <a:gd name="connsiteX132" fmla="*/ 233668 w 2249450"/>
              <a:gd name="connsiteY132" fmla="*/ 1821813 h 2247981"/>
              <a:gd name="connsiteX133" fmla="*/ 230201 w 2249450"/>
              <a:gd name="connsiteY133" fmla="*/ 1817912 h 2247981"/>
              <a:gd name="connsiteX134" fmla="*/ 232368 w 2249450"/>
              <a:gd name="connsiteY134" fmla="*/ 1738166 h 2247981"/>
              <a:gd name="connsiteX135" fmla="*/ 297811 w 2249450"/>
              <a:gd name="connsiteY135" fmla="*/ 1668388 h 2247981"/>
              <a:gd name="connsiteX136" fmla="*/ 305613 w 2249450"/>
              <a:gd name="connsiteY136" fmla="*/ 1630248 h 2247981"/>
              <a:gd name="connsiteX137" fmla="*/ 275708 w 2249450"/>
              <a:gd name="connsiteY137" fmla="*/ 1578240 h 2247981"/>
              <a:gd name="connsiteX138" fmla="*/ 238002 w 2249450"/>
              <a:gd name="connsiteY138" fmla="*/ 1567405 h 2247981"/>
              <a:gd name="connsiteX139" fmla="*/ 143520 w 2249450"/>
              <a:gd name="connsiteY139" fmla="*/ 1589075 h 2247981"/>
              <a:gd name="connsiteX140" fmla="*/ 130951 w 2249450"/>
              <a:gd name="connsiteY140" fmla="*/ 1592109 h 2247981"/>
              <a:gd name="connsiteX141" fmla="*/ 84144 w 2249450"/>
              <a:gd name="connsiteY141" fmla="*/ 1569138 h 2247981"/>
              <a:gd name="connsiteX142" fmla="*/ 73308 w 2249450"/>
              <a:gd name="connsiteY142" fmla="*/ 1544001 h 2247981"/>
              <a:gd name="connsiteX143" fmla="*/ 90645 w 2249450"/>
              <a:gd name="connsiteY143" fmla="*/ 1495026 h 2247981"/>
              <a:gd name="connsiteX144" fmla="*/ 179493 w 2249450"/>
              <a:gd name="connsiteY144" fmla="*/ 1439551 h 2247981"/>
              <a:gd name="connsiteX145" fmla="*/ 200729 w 2249450"/>
              <a:gd name="connsiteY145" fmla="*/ 1389710 h 2247981"/>
              <a:gd name="connsiteX146" fmla="*/ 187293 w 2249450"/>
              <a:gd name="connsiteY146" fmla="*/ 1344635 h 2247981"/>
              <a:gd name="connsiteX147" fmla="*/ 154788 w 2249450"/>
              <a:gd name="connsiteY147" fmla="*/ 1322965 h 2247981"/>
              <a:gd name="connsiteX148" fmla="*/ 49905 w 2249450"/>
              <a:gd name="connsiteY148" fmla="*/ 1319931 h 2247981"/>
              <a:gd name="connsiteX149" fmla="*/ 3097 w 2249450"/>
              <a:gd name="connsiteY149" fmla="*/ 1280491 h 2247981"/>
              <a:gd name="connsiteX150" fmla="*/ 1364 w 2249450"/>
              <a:gd name="connsiteY150" fmla="*/ 1271390 h 2247981"/>
              <a:gd name="connsiteX151" fmla="*/ 40803 w 2249450"/>
              <a:gd name="connsiteY151" fmla="*/ 1211580 h 2247981"/>
              <a:gd name="connsiteX152" fmla="*/ 134852 w 2249450"/>
              <a:gd name="connsiteY152" fmla="*/ 1182975 h 2247981"/>
              <a:gd name="connsiteX153" fmla="*/ 163023 w 2249450"/>
              <a:gd name="connsiteY153" fmla="*/ 1151337 h 2247981"/>
              <a:gd name="connsiteX154" fmla="*/ 161722 w 2249450"/>
              <a:gd name="connsiteY154" fmla="*/ 1091094 h 2247981"/>
              <a:gd name="connsiteX155" fmla="*/ 139619 w 2249450"/>
              <a:gd name="connsiteY155" fmla="*/ 1066390 h 2247981"/>
              <a:gd name="connsiteX156" fmla="*/ 39503 w 2249450"/>
              <a:gd name="connsiteY156" fmla="*/ 1035618 h 2247981"/>
              <a:gd name="connsiteX157" fmla="*/ 1364 w 2249450"/>
              <a:gd name="connsiteY157" fmla="*/ 980143 h 2247981"/>
              <a:gd name="connsiteX158" fmla="*/ 5264 w 2249450"/>
              <a:gd name="connsiteY158" fmla="*/ 957172 h 2247981"/>
              <a:gd name="connsiteX159" fmla="*/ 41237 w 2249450"/>
              <a:gd name="connsiteY159" fmla="*/ 928568 h 2247981"/>
              <a:gd name="connsiteX160" fmla="*/ 138319 w 2249450"/>
              <a:gd name="connsiteY160" fmla="*/ 925534 h 2247981"/>
              <a:gd name="connsiteX161" fmla="*/ 152621 w 2249450"/>
              <a:gd name="connsiteY161" fmla="*/ 925100 h 2247981"/>
              <a:gd name="connsiteX162" fmla="*/ 191194 w 2249450"/>
              <a:gd name="connsiteY162" fmla="*/ 894762 h 2247981"/>
              <a:gd name="connsiteX163" fmla="*/ 202462 w 2249450"/>
              <a:gd name="connsiteY163" fmla="*/ 851855 h 2247981"/>
              <a:gd name="connsiteX164" fmla="*/ 184260 w 2249450"/>
              <a:gd name="connsiteY164" fmla="*/ 811115 h 2247981"/>
              <a:gd name="connsiteX165" fmla="*/ 95412 w 2249450"/>
              <a:gd name="connsiteY165" fmla="*/ 755639 h 2247981"/>
              <a:gd name="connsiteX166" fmla="*/ 75475 w 2249450"/>
              <a:gd name="connsiteY166" fmla="*/ 698863 h 2247981"/>
              <a:gd name="connsiteX167" fmla="*/ 88044 w 2249450"/>
              <a:gd name="connsiteY167" fmla="*/ 671558 h 2247981"/>
              <a:gd name="connsiteX168" fmla="*/ 127050 w 2249450"/>
              <a:gd name="connsiteY168" fmla="*/ 655089 h 2247981"/>
              <a:gd name="connsiteX169" fmla="*/ 238002 w 2249450"/>
              <a:gd name="connsiteY169" fmla="*/ 680660 h 2247981"/>
              <a:gd name="connsiteX170" fmla="*/ 278308 w 2249450"/>
              <a:gd name="connsiteY170" fmla="*/ 667224 h 2247981"/>
              <a:gd name="connsiteX171" fmla="*/ 305613 w 2249450"/>
              <a:gd name="connsiteY171" fmla="*/ 619550 h 2247981"/>
              <a:gd name="connsiteX172" fmla="*/ 297811 w 2249450"/>
              <a:gd name="connsiteY172" fmla="*/ 578810 h 2247981"/>
              <a:gd name="connsiteX173" fmla="*/ 224133 w 2249450"/>
              <a:gd name="connsiteY173" fmla="*/ 500363 h 2247981"/>
              <a:gd name="connsiteX174" fmla="*/ 219799 w 2249450"/>
              <a:gd name="connsiteY174" fmla="*/ 444454 h 2247981"/>
              <a:gd name="connsiteX175" fmla="*/ 227167 w 2249450"/>
              <a:gd name="connsiteY175" fmla="*/ 433619 h 2247981"/>
              <a:gd name="connsiteX176" fmla="*/ 293910 w 2249450"/>
              <a:gd name="connsiteY176" fmla="*/ 418883 h 2247981"/>
              <a:gd name="connsiteX177" fmla="*/ 384059 w 2249450"/>
              <a:gd name="connsiteY177" fmla="*/ 466992 h 2247981"/>
              <a:gd name="connsiteX178" fmla="*/ 426533 w 2249450"/>
              <a:gd name="connsiteY178" fmla="*/ 463091 h 2247981"/>
              <a:gd name="connsiteX179" fmla="*/ 462939 w 2249450"/>
              <a:gd name="connsiteY179" fmla="*/ 427118 h 2247981"/>
              <a:gd name="connsiteX180" fmla="*/ 467706 w 2249450"/>
              <a:gd name="connsiteY180" fmla="*/ 383778 h 2247981"/>
              <a:gd name="connsiteX181" fmla="*/ 415264 w 2249450"/>
              <a:gd name="connsiteY181" fmla="*/ 285395 h 2247981"/>
              <a:gd name="connsiteX182" fmla="*/ 424366 w 2249450"/>
              <a:gd name="connsiteY182" fmla="*/ 235554 h 2247981"/>
              <a:gd name="connsiteX183" fmla="*/ 451670 w 2249450"/>
              <a:gd name="connsiteY183" fmla="*/ 215184 h 2247981"/>
              <a:gd name="connsiteX184" fmla="*/ 495877 w 2249450"/>
              <a:gd name="connsiteY184" fmla="*/ 219951 h 2247981"/>
              <a:gd name="connsiteX185" fmla="*/ 570856 w 2249450"/>
              <a:gd name="connsiteY185" fmla="*/ 289729 h 2247981"/>
              <a:gd name="connsiteX186" fmla="*/ 634133 w 2249450"/>
              <a:gd name="connsiteY186" fmla="*/ 298831 h 2247981"/>
              <a:gd name="connsiteX187" fmla="*/ 669672 w 2249450"/>
              <a:gd name="connsiteY187" fmla="*/ 276727 h 2247981"/>
              <a:gd name="connsiteX188" fmla="*/ 681807 w 2249450"/>
              <a:gd name="connsiteY188" fmla="*/ 239455 h 2247981"/>
              <a:gd name="connsiteX189" fmla="*/ 656670 w 2249450"/>
              <a:gd name="connsiteY189" fmla="*/ 131103 h 2247981"/>
              <a:gd name="connsiteX190" fmla="*/ 677907 w 2249450"/>
              <a:gd name="connsiteY190" fmla="*/ 84729 h 2247981"/>
              <a:gd name="connsiteX191" fmla="*/ 706945 w 2249450"/>
              <a:gd name="connsiteY191" fmla="*/ 72593 h 2247981"/>
              <a:gd name="connsiteX192" fmla="*/ 752886 w 2249450"/>
              <a:gd name="connsiteY192" fmla="*/ 89063 h 2247981"/>
              <a:gd name="connsiteX193" fmla="*/ 810962 w 2249450"/>
              <a:gd name="connsiteY193" fmla="*/ 182679 h 2247981"/>
              <a:gd name="connsiteX194" fmla="*/ 851269 w 2249450"/>
              <a:gd name="connsiteY194" fmla="*/ 202182 h 2247981"/>
              <a:gd name="connsiteX195" fmla="*/ 905444 w 2249450"/>
              <a:gd name="connsiteY195" fmla="*/ 187012 h 2247981"/>
              <a:gd name="connsiteX196" fmla="*/ 925381 w 2249450"/>
              <a:gd name="connsiteY196" fmla="*/ 157974 h 2247981"/>
              <a:gd name="connsiteX197" fmla="*/ 929715 w 2249450"/>
              <a:gd name="connsiteY197" fmla="*/ 45289 h 2247981"/>
              <a:gd name="connsiteX198" fmla="*/ 961786 w 2249450"/>
              <a:gd name="connsiteY198" fmla="*/ 4116 h 2247981"/>
              <a:gd name="connsiteX199" fmla="*/ 973488 w 2249450"/>
              <a:gd name="connsiteY199" fmla="*/ 1515 h 2247981"/>
              <a:gd name="connsiteX200" fmla="*/ 1000096 w 2249450"/>
              <a:gd name="connsiteY200" fmla="*/ 120 h 224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249450" h="2247981">
                <a:moveTo>
                  <a:pt x="1125613" y="301864"/>
                </a:moveTo>
                <a:cubicBezTo>
                  <a:pt x="668805" y="301431"/>
                  <a:pt x="305613" y="667657"/>
                  <a:pt x="303879" y="1118832"/>
                </a:cubicBezTo>
                <a:cubicBezTo>
                  <a:pt x="302145" y="1580841"/>
                  <a:pt x="677040" y="1944033"/>
                  <a:pt x="1124313" y="1942733"/>
                </a:cubicBezTo>
                <a:cubicBezTo>
                  <a:pt x="1570285" y="1944467"/>
                  <a:pt x="1946479" y="1585608"/>
                  <a:pt x="1946047" y="1121865"/>
                </a:cubicBezTo>
                <a:cubicBezTo>
                  <a:pt x="1945613" y="665923"/>
                  <a:pt x="1579820" y="302298"/>
                  <a:pt x="1125613" y="301864"/>
                </a:cubicBezTo>
                <a:close/>
                <a:moveTo>
                  <a:pt x="1000096" y="120"/>
                </a:moveTo>
                <a:cubicBezTo>
                  <a:pt x="1021651" y="1299"/>
                  <a:pt x="1029615" y="11376"/>
                  <a:pt x="1038065" y="40955"/>
                </a:cubicBezTo>
                <a:cubicBezTo>
                  <a:pt x="1047166" y="73027"/>
                  <a:pt x="1058002" y="104232"/>
                  <a:pt x="1066670" y="136304"/>
                </a:cubicBezTo>
                <a:cubicBezTo>
                  <a:pt x="1071004" y="151473"/>
                  <a:pt x="1080105" y="159708"/>
                  <a:pt x="1094841" y="161875"/>
                </a:cubicBezTo>
                <a:cubicBezTo>
                  <a:pt x="1115211" y="164476"/>
                  <a:pt x="1136015" y="164476"/>
                  <a:pt x="1156384" y="161875"/>
                </a:cubicBezTo>
                <a:cubicBezTo>
                  <a:pt x="1170687" y="160141"/>
                  <a:pt x="1179355" y="151473"/>
                  <a:pt x="1183689" y="137171"/>
                </a:cubicBezTo>
                <a:cubicBezTo>
                  <a:pt x="1194091" y="102065"/>
                  <a:pt x="1204926" y="66960"/>
                  <a:pt x="1215761" y="31853"/>
                </a:cubicBezTo>
                <a:cubicBezTo>
                  <a:pt x="1223995" y="5850"/>
                  <a:pt x="1232230" y="-218"/>
                  <a:pt x="1259534" y="215"/>
                </a:cubicBezTo>
                <a:cubicBezTo>
                  <a:pt x="1263435" y="215"/>
                  <a:pt x="1267336" y="215"/>
                  <a:pt x="1271236" y="649"/>
                </a:cubicBezTo>
                <a:cubicBezTo>
                  <a:pt x="1309809" y="4549"/>
                  <a:pt x="1320644" y="16251"/>
                  <a:pt x="1321511" y="54824"/>
                </a:cubicBezTo>
                <a:cubicBezTo>
                  <a:pt x="1322378" y="88629"/>
                  <a:pt x="1323678" y="122002"/>
                  <a:pt x="1324545" y="155807"/>
                </a:cubicBezTo>
                <a:cubicBezTo>
                  <a:pt x="1324979" y="169243"/>
                  <a:pt x="1329746" y="179645"/>
                  <a:pt x="1342315" y="185278"/>
                </a:cubicBezTo>
                <a:cubicBezTo>
                  <a:pt x="1362685" y="194380"/>
                  <a:pt x="1383921" y="200448"/>
                  <a:pt x="1406459" y="202182"/>
                </a:cubicBezTo>
                <a:cubicBezTo>
                  <a:pt x="1420328" y="203048"/>
                  <a:pt x="1429863" y="197414"/>
                  <a:pt x="1436797" y="186145"/>
                </a:cubicBezTo>
                <a:cubicBezTo>
                  <a:pt x="1455866" y="155374"/>
                  <a:pt x="1475370" y="124602"/>
                  <a:pt x="1494439" y="93830"/>
                </a:cubicBezTo>
                <a:cubicBezTo>
                  <a:pt x="1510909" y="67827"/>
                  <a:pt x="1520877" y="64359"/>
                  <a:pt x="1550348" y="74327"/>
                </a:cubicBezTo>
                <a:cubicBezTo>
                  <a:pt x="1553816" y="75627"/>
                  <a:pt x="1556850" y="76494"/>
                  <a:pt x="1560317" y="77794"/>
                </a:cubicBezTo>
                <a:cubicBezTo>
                  <a:pt x="1594556" y="92530"/>
                  <a:pt x="1600190" y="103366"/>
                  <a:pt x="1591955" y="139771"/>
                </a:cubicBezTo>
                <a:cubicBezTo>
                  <a:pt x="1584587" y="172276"/>
                  <a:pt x="1577220" y="204348"/>
                  <a:pt x="1569418" y="236854"/>
                </a:cubicBezTo>
                <a:cubicBezTo>
                  <a:pt x="1565084" y="254623"/>
                  <a:pt x="1569418" y="268492"/>
                  <a:pt x="1585021" y="278894"/>
                </a:cubicBezTo>
                <a:cubicBezTo>
                  <a:pt x="1601057" y="289729"/>
                  <a:pt x="1617093" y="299697"/>
                  <a:pt x="1635295" y="306632"/>
                </a:cubicBezTo>
                <a:cubicBezTo>
                  <a:pt x="1648298" y="311399"/>
                  <a:pt x="1658699" y="308365"/>
                  <a:pt x="1668668" y="298831"/>
                </a:cubicBezTo>
                <a:cubicBezTo>
                  <a:pt x="1695105" y="273693"/>
                  <a:pt x="1721543" y="249422"/>
                  <a:pt x="1748414" y="224718"/>
                </a:cubicBezTo>
                <a:cubicBezTo>
                  <a:pt x="1770518" y="203915"/>
                  <a:pt x="1782653" y="203048"/>
                  <a:pt x="1807357" y="219951"/>
                </a:cubicBezTo>
                <a:cubicBezTo>
                  <a:pt x="1808657" y="220818"/>
                  <a:pt x="1809524" y="221252"/>
                  <a:pt x="1810390" y="222118"/>
                </a:cubicBezTo>
                <a:cubicBezTo>
                  <a:pt x="1852432" y="252456"/>
                  <a:pt x="1846364" y="265458"/>
                  <a:pt x="1829028" y="297097"/>
                </a:cubicBezTo>
                <a:cubicBezTo>
                  <a:pt x="1813425" y="325702"/>
                  <a:pt x="1798689" y="355173"/>
                  <a:pt x="1782653" y="383778"/>
                </a:cubicBezTo>
                <a:cubicBezTo>
                  <a:pt x="1774419" y="398947"/>
                  <a:pt x="1776152" y="411949"/>
                  <a:pt x="1786554" y="424951"/>
                </a:cubicBezTo>
                <a:cubicBezTo>
                  <a:pt x="1798255" y="439253"/>
                  <a:pt x="1811258" y="452256"/>
                  <a:pt x="1825560" y="463524"/>
                </a:cubicBezTo>
                <a:cubicBezTo>
                  <a:pt x="1837695" y="473059"/>
                  <a:pt x="1850264" y="474359"/>
                  <a:pt x="1864567" y="466992"/>
                </a:cubicBezTo>
                <a:cubicBezTo>
                  <a:pt x="1897072" y="449222"/>
                  <a:pt x="1930010" y="431886"/>
                  <a:pt x="1962949" y="414982"/>
                </a:cubicBezTo>
                <a:cubicBezTo>
                  <a:pt x="1986352" y="402847"/>
                  <a:pt x="1999789" y="405448"/>
                  <a:pt x="2016690" y="426251"/>
                </a:cubicBezTo>
                <a:cubicBezTo>
                  <a:pt x="2022758" y="433185"/>
                  <a:pt x="2028393" y="440554"/>
                  <a:pt x="2033160" y="448355"/>
                </a:cubicBezTo>
                <a:cubicBezTo>
                  <a:pt x="2045295" y="467425"/>
                  <a:pt x="2043995" y="479993"/>
                  <a:pt x="2028826" y="496896"/>
                </a:cubicBezTo>
                <a:cubicBezTo>
                  <a:pt x="2002822" y="525068"/>
                  <a:pt x="1976818" y="553672"/>
                  <a:pt x="1950380" y="581410"/>
                </a:cubicBezTo>
                <a:cubicBezTo>
                  <a:pt x="1940412" y="591812"/>
                  <a:pt x="1938245" y="603081"/>
                  <a:pt x="1943446" y="616082"/>
                </a:cubicBezTo>
                <a:cubicBezTo>
                  <a:pt x="1951247" y="634719"/>
                  <a:pt x="1960782" y="652055"/>
                  <a:pt x="1973351" y="668091"/>
                </a:cubicBezTo>
                <a:cubicBezTo>
                  <a:pt x="1983319" y="681093"/>
                  <a:pt x="1995454" y="684560"/>
                  <a:pt x="2011490" y="680660"/>
                </a:cubicBezTo>
                <a:cubicBezTo>
                  <a:pt x="2048329" y="671558"/>
                  <a:pt x="2085602" y="663323"/>
                  <a:pt x="2122441" y="655522"/>
                </a:cubicBezTo>
                <a:cubicBezTo>
                  <a:pt x="2141944" y="651188"/>
                  <a:pt x="2153647" y="656822"/>
                  <a:pt x="2163615" y="674592"/>
                </a:cubicBezTo>
                <a:cubicBezTo>
                  <a:pt x="2168816" y="684126"/>
                  <a:pt x="2173150" y="694095"/>
                  <a:pt x="2176617" y="704496"/>
                </a:cubicBezTo>
                <a:cubicBezTo>
                  <a:pt x="2183985" y="728334"/>
                  <a:pt x="2180084" y="739603"/>
                  <a:pt x="2158847" y="753038"/>
                </a:cubicBezTo>
                <a:cubicBezTo>
                  <a:pt x="2128509" y="772109"/>
                  <a:pt x="2098604" y="792045"/>
                  <a:pt x="2067399" y="809815"/>
                </a:cubicBezTo>
                <a:cubicBezTo>
                  <a:pt x="2049630" y="820216"/>
                  <a:pt x="2044862" y="834086"/>
                  <a:pt x="2047896" y="852289"/>
                </a:cubicBezTo>
                <a:cubicBezTo>
                  <a:pt x="2050497" y="869191"/>
                  <a:pt x="2055264" y="885661"/>
                  <a:pt x="2061331" y="901696"/>
                </a:cubicBezTo>
                <a:cubicBezTo>
                  <a:pt x="2066966" y="916432"/>
                  <a:pt x="2076934" y="924233"/>
                  <a:pt x="2093837" y="924667"/>
                </a:cubicBezTo>
                <a:cubicBezTo>
                  <a:pt x="2131977" y="925100"/>
                  <a:pt x="2169683" y="927701"/>
                  <a:pt x="2207822" y="929001"/>
                </a:cubicBezTo>
                <a:cubicBezTo>
                  <a:pt x="2228625" y="929868"/>
                  <a:pt x="2239027" y="938102"/>
                  <a:pt x="2244661" y="958039"/>
                </a:cubicBezTo>
                <a:cubicBezTo>
                  <a:pt x="2248128" y="969308"/>
                  <a:pt x="2249429" y="981009"/>
                  <a:pt x="2249429" y="993144"/>
                </a:cubicBezTo>
                <a:cubicBezTo>
                  <a:pt x="2249429" y="1016548"/>
                  <a:pt x="2242928" y="1026084"/>
                  <a:pt x="2221257" y="1033018"/>
                </a:cubicBezTo>
                <a:cubicBezTo>
                  <a:pt x="2187019" y="1043853"/>
                  <a:pt x="2152779" y="1054255"/>
                  <a:pt x="2118540" y="1064657"/>
                </a:cubicBezTo>
                <a:cubicBezTo>
                  <a:pt x="2093837" y="1072024"/>
                  <a:pt x="2087336" y="1079826"/>
                  <a:pt x="2086469" y="1105396"/>
                </a:cubicBezTo>
                <a:cubicBezTo>
                  <a:pt x="2086036" y="1123165"/>
                  <a:pt x="2084735" y="1141368"/>
                  <a:pt x="2088636" y="1159139"/>
                </a:cubicBezTo>
                <a:cubicBezTo>
                  <a:pt x="2091237" y="1171274"/>
                  <a:pt x="2098604" y="1178642"/>
                  <a:pt x="2110740" y="1182542"/>
                </a:cubicBezTo>
                <a:cubicBezTo>
                  <a:pt x="2146712" y="1193377"/>
                  <a:pt x="2182685" y="1204212"/>
                  <a:pt x="2218657" y="1215481"/>
                </a:cubicBezTo>
                <a:cubicBezTo>
                  <a:pt x="2243795" y="1223282"/>
                  <a:pt x="2249863" y="1231950"/>
                  <a:pt x="2249429" y="1258388"/>
                </a:cubicBezTo>
                <a:cubicBezTo>
                  <a:pt x="2249429" y="1260988"/>
                  <a:pt x="2249429" y="1263589"/>
                  <a:pt x="2249429" y="1266189"/>
                </a:cubicBezTo>
                <a:cubicBezTo>
                  <a:pt x="2247695" y="1306929"/>
                  <a:pt x="2234693" y="1319931"/>
                  <a:pt x="2193953" y="1321231"/>
                </a:cubicBezTo>
                <a:cubicBezTo>
                  <a:pt x="2159714" y="1322098"/>
                  <a:pt x="2125909" y="1323832"/>
                  <a:pt x="2091670" y="1324265"/>
                </a:cubicBezTo>
                <a:cubicBezTo>
                  <a:pt x="2078667" y="1324699"/>
                  <a:pt x="2069566" y="1330333"/>
                  <a:pt x="2064365" y="1341168"/>
                </a:cubicBezTo>
                <a:cubicBezTo>
                  <a:pt x="2054831" y="1361538"/>
                  <a:pt x="2048763" y="1382775"/>
                  <a:pt x="2047029" y="1405312"/>
                </a:cubicBezTo>
                <a:cubicBezTo>
                  <a:pt x="2045729" y="1419614"/>
                  <a:pt x="2051797" y="1429149"/>
                  <a:pt x="2063932" y="1436517"/>
                </a:cubicBezTo>
                <a:cubicBezTo>
                  <a:pt x="2094271" y="1455153"/>
                  <a:pt x="2124175" y="1473789"/>
                  <a:pt x="2154080" y="1492859"/>
                </a:cubicBezTo>
                <a:cubicBezTo>
                  <a:pt x="2181384" y="1509762"/>
                  <a:pt x="2184852" y="1520164"/>
                  <a:pt x="2174450" y="1550502"/>
                </a:cubicBezTo>
                <a:cubicBezTo>
                  <a:pt x="2170983" y="1560904"/>
                  <a:pt x="2166215" y="1570872"/>
                  <a:pt x="2160147" y="1579974"/>
                </a:cubicBezTo>
                <a:cubicBezTo>
                  <a:pt x="2154513" y="1588208"/>
                  <a:pt x="2145412" y="1593843"/>
                  <a:pt x="2132410" y="1593843"/>
                </a:cubicBezTo>
                <a:cubicBezTo>
                  <a:pt x="2109439" y="1588642"/>
                  <a:pt x="2086469" y="1583440"/>
                  <a:pt x="2063498" y="1578674"/>
                </a:cubicBezTo>
                <a:cubicBezTo>
                  <a:pt x="2044862" y="1574339"/>
                  <a:pt x="2025792" y="1570439"/>
                  <a:pt x="2007156" y="1565671"/>
                </a:cubicBezTo>
                <a:cubicBezTo>
                  <a:pt x="1995021" y="1562637"/>
                  <a:pt x="1985486" y="1566104"/>
                  <a:pt x="1977684" y="1574773"/>
                </a:cubicBezTo>
                <a:cubicBezTo>
                  <a:pt x="1961649" y="1593409"/>
                  <a:pt x="1949080" y="1614646"/>
                  <a:pt x="1942146" y="1638483"/>
                </a:cubicBezTo>
                <a:cubicBezTo>
                  <a:pt x="1938678" y="1649752"/>
                  <a:pt x="1943880" y="1657986"/>
                  <a:pt x="1950813" y="1665787"/>
                </a:cubicBezTo>
                <a:cubicBezTo>
                  <a:pt x="1975951" y="1693092"/>
                  <a:pt x="2001521" y="1720396"/>
                  <a:pt x="2026659" y="1747268"/>
                </a:cubicBezTo>
                <a:cubicBezTo>
                  <a:pt x="2045729" y="1767638"/>
                  <a:pt x="2046596" y="1779773"/>
                  <a:pt x="2031427" y="1803177"/>
                </a:cubicBezTo>
                <a:cubicBezTo>
                  <a:pt x="2030560" y="1804477"/>
                  <a:pt x="2029693" y="1806211"/>
                  <a:pt x="2028393" y="1807511"/>
                </a:cubicBezTo>
                <a:cubicBezTo>
                  <a:pt x="1999789" y="1846084"/>
                  <a:pt x="1987219" y="1846517"/>
                  <a:pt x="1952114" y="1826581"/>
                </a:cubicBezTo>
                <a:cubicBezTo>
                  <a:pt x="1923509" y="1810111"/>
                  <a:pt x="1893171" y="1795375"/>
                  <a:pt x="1864133" y="1779773"/>
                </a:cubicBezTo>
                <a:cubicBezTo>
                  <a:pt x="1851997" y="1773272"/>
                  <a:pt x="1840729" y="1773272"/>
                  <a:pt x="1829894" y="1781073"/>
                </a:cubicBezTo>
                <a:cubicBezTo>
                  <a:pt x="1812557" y="1793209"/>
                  <a:pt x="1797822" y="1807944"/>
                  <a:pt x="1785254" y="1824847"/>
                </a:cubicBezTo>
                <a:cubicBezTo>
                  <a:pt x="1776152" y="1836982"/>
                  <a:pt x="1775718" y="1849118"/>
                  <a:pt x="1783086" y="1862553"/>
                </a:cubicBezTo>
                <a:cubicBezTo>
                  <a:pt x="1800856" y="1895058"/>
                  <a:pt x="1818192" y="1927997"/>
                  <a:pt x="1835095" y="1960936"/>
                </a:cubicBezTo>
                <a:cubicBezTo>
                  <a:pt x="1846797" y="1983906"/>
                  <a:pt x="1845063" y="1994308"/>
                  <a:pt x="1826427" y="2012077"/>
                </a:cubicBezTo>
                <a:cubicBezTo>
                  <a:pt x="1823393" y="2014678"/>
                  <a:pt x="1820793" y="2017712"/>
                  <a:pt x="1817759" y="2019879"/>
                </a:cubicBezTo>
                <a:cubicBezTo>
                  <a:pt x="1790021" y="2040249"/>
                  <a:pt x="1775718" y="2050217"/>
                  <a:pt x="1743213" y="2017278"/>
                </a:cubicBezTo>
                <a:cubicBezTo>
                  <a:pt x="1719809" y="1993441"/>
                  <a:pt x="1694672" y="1972204"/>
                  <a:pt x="1670402" y="1949233"/>
                </a:cubicBezTo>
                <a:cubicBezTo>
                  <a:pt x="1659133" y="1938399"/>
                  <a:pt x="1646998" y="1936232"/>
                  <a:pt x="1633128" y="1941866"/>
                </a:cubicBezTo>
                <a:cubicBezTo>
                  <a:pt x="1614926" y="1949233"/>
                  <a:pt x="1597590" y="1958769"/>
                  <a:pt x="1581987" y="1970904"/>
                </a:cubicBezTo>
                <a:cubicBezTo>
                  <a:pt x="1568985" y="1980873"/>
                  <a:pt x="1565517" y="1993441"/>
                  <a:pt x="1569418" y="2009043"/>
                </a:cubicBezTo>
                <a:cubicBezTo>
                  <a:pt x="1578519" y="2046749"/>
                  <a:pt x="1587188" y="2084889"/>
                  <a:pt x="1595423" y="2122595"/>
                </a:cubicBezTo>
                <a:cubicBezTo>
                  <a:pt x="1598890" y="2139064"/>
                  <a:pt x="1593256" y="2151634"/>
                  <a:pt x="1578519" y="2160301"/>
                </a:cubicBezTo>
                <a:cubicBezTo>
                  <a:pt x="1568551" y="2166369"/>
                  <a:pt x="1557717" y="2171137"/>
                  <a:pt x="1546448" y="2174604"/>
                </a:cubicBezTo>
                <a:cubicBezTo>
                  <a:pt x="1523478" y="2181971"/>
                  <a:pt x="1510475" y="2177637"/>
                  <a:pt x="1497473" y="2157268"/>
                </a:cubicBezTo>
                <a:cubicBezTo>
                  <a:pt x="1478404" y="2126929"/>
                  <a:pt x="1458900" y="2097025"/>
                  <a:pt x="1440698" y="2065819"/>
                </a:cubicBezTo>
                <a:cubicBezTo>
                  <a:pt x="1430729" y="2048917"/>
                  <a:pt x="1417727" y="2042416"/>
                  <a:pt x="1398224" y="2045883"/>
                </a:cubicBezTo>
                <a:cubicBezTo>
                  <a:pt x="1382621" y="2048917"/>
                  <a:pt x="1367452" y="2052817"/>
                  <a:pt x="1352716" y="2058018"/>
                </a:cubicBezTo>
                <a:cubicBezTo>
                  <a:pt x="1332347" y="2065386"/>
                  <a:pt x="1325846" y="2074054"/>
                  <a:pt x="1324979" y="2095725"/>
                </a:cubicBezTo>
                <a:cubicBezTo>
                  <a:pt x="1323678" y="2129963"/>
                  <a:pt x="1322812" y="2163769"/>
                  <a:pt x="1321945" y="2198007"/>
                </a:cubicBezTo>
                <a:cubicBezTo>
                  <a:pt x="1321078" y="2229213"/>
                  <a:pt x="1313277" y="2239181"/>
                  <a:pt x="1282505" y="2244815"/>
                </a:cubicBezTo>
                <a:cubicBezTo>
                  <a:pt x="1274271" y="2246549"/>
                  <a:pt x="1266036" y="2247416"/>
                  <a:pt x="1257801" y="2247849"/>
                </a:cubicBezTo>
                <a:cubicBezTo>
                  <a:pt x="1237431" y="2249150"/>
                  <a:pt x="1224429" y="2240914"/>
                  <a:pt x="1217928" y="2220978"/>
                </a:cubicBezTo>
                <a:cubicBezTo>
                  <a:pt x="1206226" y="2184572"/>
                  <a:pt x="1194957" y="2148600"/>
                  <a:pt x="1184556" y="2112194"/>
                </a:cubicBezTo>
                <a:cubicBezTo>
                  <a:pt x="1179788" y="2095725"/>
                  <a:pt x="1169820" y="2087923"/>
                  <a:pt x="1153351" y="2085322"/>
                </a:cubicBezTo>
                <a:cubicBezTo>
                  <a:pt x="1134281" y="2082722"/>
                  <a:pt x="1115211" y="2082722"/>
                  <a:pt x="1096142" y="2085756"/>
                </a:cubicBezTo>
                <a:cubicBezTo>
                  <a:pt x="1081839" y="2087923"/>
                  <a:pt x="1072738" y="2095291"/>
                  <a:pt x="1068403" y="2109593"/>
                </a:cubicBezTo>
                <a:cubicBezTo>
                  <a:pt x="1058435" y="2143832"/>
                  <a:pt x="1047600" y="2178071"/>
                  <a:pt x="1036765" y="2212310"/>
                </a:cubicBezTo>
                <a:cubicBezTo>
                  <a:pt x="1027230" y="2243082"/>
                  <a:pt x="1015095" y="2250883"/>
                  <a:pt x="983457" y="2246549"/>
                </a:cubicBezTo>
                <a:cubicBezTo>
                  <a:pt x="935782" y="2240048"/>
                  <a:pt x="930147" y="2233546"/>
                  <a:pt x="929715" y="2185872"/>
                </a:cubicBezTo>
                <a:cubicBezTo>
                  <a:pt x="929281" y="2154668"/>
                  <a:pt x="927981" y="2123895"/>
                  <a:pt x="927114" y="2092691"/>
                </a:cubicBezTo>
                <a:cubicBezTo>
                  <a:pt x="926680" y="2078388"/>
                  <a:pt x="921046" y="2067119"/>
                  <a:pt x="907611" y="2061485"/>
                </a:cubicBezTo>
                <a:cubicBezTo>
                  <a:pt x="887241" y="2052817"/>
                  <a:pt x="866438" y="2046749"/>
                  <a:pt x="844334" y="2045449"/>
                </a:cubicBezTo>
                <a:cubicBezTo>
                  <a:pt x="830898" y="2044582"/>
                  <a:pt x="821363" y="2049783"/>
                  <a:pt x="813995" y="2061485"/>
                </a:cubicBezTo>
                <a:cubicBezTo>
                  <a:pt x="795360" y="2092691"/>
                  <a:pt x="775423" y="2123028"/>
                  <a:pt x="756353" y="2153801"/>
                </a:cubicBezTo>
                <a:cubicBezTo>
                  <a:pt x="741183" y="2178071"/>
                  <a:pt x="729482" y="2182405"/>
                  <a:pt x="702610" y="2173304"/>
                </a:cubicBezTo>
                <a:cubicBezTo>
                  <a:pt x="701310" y="2172870"/>
                  <a:pt x="700011" y="2172437"/>
                  <a:pt x="698710" y="2172004"/>
                </a:cubicBezTo>
                <a:cubicBezTo>
                  <a:pt x="657104" y="2155101"/>
                  <a:pt x="648869" y="2145566"/>
                  <a:pt x="659703" y="2103959"/>
                </a:cubicBezTo>
                <a:cubicBezTo>
                  <a:pt x="667938" y="2072321"/>
                  <a:pt x="674006" y="2040249"/>
                  <a:pt x="681807" y="2008176"/>
                </a:cubicBezTo>
                <a:cubicBezTo>
                  <a:pt x="685708" y="1991707"/>
                  <a:pt x="681374" y="1979139"/>
                  <a:pt x="667505" y="1969170"/>
                </a:cubicBezTo>
                <a:cubicBezTo>
                  <a:pt x="652769" y="1958769"/>
                  <a:pt x="637600" y="1949667"/>
                  <a:pt x="621130" y="1942300"/>
                </a:cubicBezTo>
                <a:cubicBezTo>
                  <a:pt x="605528" y="1935365"/>
                  <a:pt x="592093" y="1937965"/>
                  <a:pt x="579091" y="1950100"/>
                </a:cubicBezTo>
                <a:cubicBezTo>
                  <a:pt x="553086" y="1974805"/>
                  <a:pt x="526649" y="1999075"/>
                  <a:pt x="500645" y="2023345"/>
                </a:cubicBezTo>
                <a:cubicBezTo>
                  <a:pt x="481142" y="2041983"/>
                  <a:pt x="468573" y="2042849"/>
                  <a:pt x="445603" y="2028547"/>
                </a:cubicBezTo>
                <a:cubicBezTo>
                  <a:pt x="443002" y="2026813"/>
                  <a:pt x="440401" y="2025079"/>
                  <a:pt x="437801" y="2023345"/>
                </a:cubicBezTo>
                <a:cubicBezTo>
                  <a:pt x="404429" y="1999509"/>
                  <a:pt x="401395" y="1986940"/>
                  <a:pt x="420465" y="1950967"/>
                </a:cubicBezTo>
                <a:cubicBezTo>
                  <a:pt x="436067" y="1921496"/>
                  <a:pt x="451236" y="1892024"/>
                  <a:pt x="467272" y="1862987"/>
                </a:cubicBezTo>
                <a:cubicBezTo>
                  <a:pt x="475507" y="1847818"/>
                  <a:pt x="474208" y="1834815"/>
                  <a:pt x="463805" y="1821813"/>
                </a:cubicBezTo>
                <a:cubicBezTo>
                  <a:pt x="452537" y="1807511"/>
                  <a:pt x="439535" y="1794508"/>
                  <a:pt x="424799" y="1783240"/>
                </a:cubicBezTo>
                <a:cubicBezTo>
                  <a:pt x="411797" y="1773272"/>
                  <a:pt x="398795" y="1772405"/>
                  <a:pt x="384492" y="1780206"/>
                </a:cubicBezTo>
                <a:cubicBezTo>
                  <a:pt x="352420" y="1797542"/>
                  <a:pt x="319915" y="1814878"/>
                  <a:pt x="286977" y="1831782"/>
                </a:cubicBezTo>
                <a:cubicBezTo>
                  <a:pt x="264006" y="1843917"/>
                  <a:pt x="250571" y="1840883"/>
                  <a:pt x="233668" y="1821813"/>
                </a:cubicBezTo>
                <a:cubicBezTo>
                  <a:pt x="232368" y="1820513"/>
                  <a:pt x="231501" y="1819212"/>
                  <a:pt x="230201" y="1817912"/>
                </a:cubicBezTo>
                <a:cubicBezTo>
                  <a:pt x="200295" y="1783240"/>
                  <a:pt x="200729" y="1771105"/>
                  <a:pt x="232368" y="1738166"/>
                </a:cubicBezTo>
                <a:cubicBezTo>
                  <a:pt x="254471" y="1714763"/>
                  <a:pt x="275275" y="1690925"/>
                  <a:pt x="297811" y="1668388"/>
                </a:cubicBezTo>
                <a:cubicBezTo>
                  <a:pt x="309080" y="1656686"/>
                  <a:pt x="311247" y="1644551"/>
                  <a:pt x="305613" y="1630248"/>
                </a:cubicBezTo>
                <a:cubicBezTo>
                  <a:pt x="298245" y="1611612"/>
                  <a:pt x="287843" y="1594276"/>
                  <a:pt x="275708" y="1578240"/>
                </a:cubicBezTo>
                <a:cubicBezTo>
                  <a:pt x="265740" y="1565238"/>
                  <a:pt x="252304" y="1563937"/>
                  <a:pt x="238002" y="1567405"/>
                </a:cubicBezTo>
                <a:cubicBezTo>
                  <a:pt x="206363" y="1574773"/>
                  <a:pt x="175158" y="1582140"/>
                  <a:pt x="143520" y="1589075"/>
                </a:cubicBezTo>
                <a:cubicBezTo>
                  <a:pt x="139186" y="1589942"/>
                  <a:pt x="134852" y="1591242"/>
                  <a:pt x="130951" y="1592109"/>
                </a:cubicBezTo>
                <a:cubicBezTo>
                  <a:pt x="107114" y="1596443"/>
                  <a:pt x="94979" y="1590809"/>
                  <a:pt x="84144" y="1569138"/>
                </a:cubicBezTo>
                <a:cubicBezTo>
                  <a:pt x="80243" y="1560904"/>
                  <a:pt x="76342" y="1552669"/>
                  <a:pt x="73308" y="1544001"/>
                </a:cubicBezTo>
                <a:cubicBezTo>
                  <a:pt x="65508" y="1521031"/>
                  <a:pt x="69841" y="1508028"/>
                  <a:pt x="90645" y="1495026"/>
                </a:cubicBezTo>
                <a:cubicBezTo>
                  <a:pt x="120116" y="1476390"/>
                  <a:pt x="150021" y="1457754"/>
                  <a:pt x="179493" y="1439551"/>
                </a:cubicBezTo>
                <a:cubicBezTo>
                  <a:pt x="202896" y="1424815"/>
                  <a:pt x="206363" y="1416580"/>
                  <a:pt x="200729" y="1389710"/>
                </a:cubicBezTo>
                <a:cubicBezTo>
                  <a:pt x="197262" y="1374540"/>
                  <a:pt x="193361" y="1358937"/>
                  <a:pt x="187293" y="1344635"/>
                </a:cubicBezTo>
                <a:cubicBezTo>
                  <a:pt x="181226" y="1330333"/>
                  <a:pt x="170824" y="1323398"/>
                  <a:pt x="154788" y="1322965"/>
                </a:cubicBezTo>
                <a:cubicBezTo>
                  <a:pt x="119683" y="1322532"/>
                  <a:pt x="85011" y="1321231"/>
                  <a:pt x="49905" y="1319931"/>
                </a:cubicBezTo>
                <a:cubicBezTo>
                  <a:pt x="18266" y="1319064"/>
                  <a:pt x="8732" y="1310830"/>
                  <a:pt x="3097" y="1280491"/>
                </a:cubicBezTo>
                <a:cubicBezTo>
                  <a:pt x="2664" y="1277457"/>
                  <a:pt x="1797" y="1274424"/>
                  <a:pt x="1364" y="1271390"/>
                </a:cubicBezTo>
                <a:cubicBezTo>
                  <a:pt x="-3405" y="1232817"/>
                  <a:pt x="3097" y="1222849"/>
                  <a:pt x="40803" y="1211580"/>
                </a:cubicBezTo>
                <a:cubicBezTo>
                  <a:pt x="72008" y="1202045"/>
                  <a:pt x="103213" y="1191644"/>
                  <a:pt x="134852" y="1182975"/>
                </a:cubicBezTo>
                <a:cubicBezTo>
                  <a:pt x="152188" y="1178208"/>
                  <a:pt x="161289" y="1168240"/>
                  <a:pt x="163023" y="1151337"/>
                </a:cubicBezTo>
                <a:cubicBezTo>
                  <a:pt x="164757" y="1131400"/>
                  <a:pt x="165623" y="1111030"/>
                  <a:pt x="161722" y="1091094"/>
                </a:cubicBezTo>
                <a:cubicBezTo>
                  <a:pt x="159555" y="1078092"/>
                  <a:pt x="152188" y="1070290"/>
                  <a:pt x="139619" y="1066390"/>
                </a:cubicBezTo>
                <a:cubicBezTo>
                  <a:pt x="106248" y="1056422"/>
                  <a:pt x="72875" y="1046020"/>
                  <a:pt x="39503" y="1035618"/>
                </a:cubicBezTo>
                <a:cubicBezTo>
                  <a:pt x="3097" y="1024350"/>
                  <a:pt x="-804" y="1018282"/>
                  <a:pt x="1364" y="980143"/>
                </a:cubicBezTo>
                <a:cubicBezTo>
                  <a:pt x="1797" y="972341"/>
                  <a:pt x="3531" y="964540"/>
                  <a:pt x="5264" y="957172"/>
                </a:cubicBezTo>
                <a:cubicBezTo>
                  <a:pt x="10465" y="938102"/>
                  <a:pt x="21300" y="929435"/>
                  <a:pt x="41237" y="928568"/>
                </a:cubicBezTo>
                <a:cubicBezTo>
                  <a:pt x="73742" y="927267"/>
                  <a:pt x="105814" y="926401"/>
                  <a:pt x="138319" y="925534"/>
                </a:cubicBezTo>
                <a:cubicBezTo>
                  <a:pt x="143087" y="925534"/>
                  <a:pt x="147854" y="925100"/>
                  <a:pt x="152621" y="925100"/>
                </a:cubicBezTo>
                <a:cubicBezTo>
                  <a:pt x="174292" y="925967"/>
                  <a:pt x="185560" y="913831"/>
                  <a:pt x="191194" y="894762"/>
                </a:cubicBezTo>
                <a:cubicBezTo>
                  <a:pt x="195529" y="880459"/>
                  <a:pt x="199429" y="866157"/>
                  <a:pt x="202462" y="851855"/>
                </a:cubicBezTo>
                <a:cubicBezTo>
                  <a:pt x="206363" y="831919"/>
                  <a:pt x="201596" y="822383"/>
                  <a:pt x="184260" y="811115"/>
                </a:cubicBezTo>
                <a:cubicBezTo>
                  <a:pt x="154788" y="792479"/>
                  <a:pt x="124883" y="773842"/>
                  <a:pt x="95412" y="755639"/>
                </a:cubicBezTo>
                <a:cubicBezTo>
                  <a:pt x="68975" y="739169"/>
                  <a:pt x="65074" y="728767"/>
                  <a:pt x="75475" y="698863"/>
                </a:cubicBezTo>
                <a:cubicBezTo>
                  <a:pt x="78509" y="689327"/>
                  <a:pt x="82410" y="679793"/>
                  <a:pt x="88044" y="671558"/>
                </a:cubicBezTo>
                <a:cubicBezTo>
                  <a:pt x="97146" y="657689"/>
                  <a:pt x="109714" y="650755"/>
                  <a:pt x="127050" y="655089"/>
                </a:cubicBezTo>
                <a:cubicBezTo>
                  <a:pt x="163889" y="663756"/>
                  <a:pt x="201163" y="671558"/>
                  <a:pt x="238002" y="680660"/>
                </a:cubicBezTo>
                <a:cubicBezTo>
                  <a:pt x="254904" y="684993"/>
                  <a:pt x="267907" y="681093"/>
                  <a:pt x="278308" y="667224"/>
                </a:cubicBezTo>
                <a:cubicBezTo>
                  <a:pt x="289144" y="652488"/>
                  <a:pt x="298679" y="636452"/>
                  <a:pt x="305613" y="619550"/>
                </a:cubicBezTo>
                <a:cubicBezTo>
                  <a:pt x="311681" y="604381"/>
                  <a:pt x="309947" y="591378"/>
                  <a:pt x="297811" y="578810"/>
                </a:cubicBezTo>
                <a:cubicBezTo>
                  <a:pt x="272674" y="553239"/>
                  <a:pt x="248837" y="526801"/>
                  <a:pt x="224133" y="500363"/>
                </a:cubicBezTo>
                <a:cubicBezTo>
                  <a:pt x="205063" y="479560"/>
                  <a:pt x="204196" y="467858"/>
                  <a:pt x="219799" y="444454"/>
                </a:cubicBezTo>
                <a:cubicBezTo>
                  <a:pt x="222399" y="440987"/>
                  <a:pt x="224566" y="437086"/>
                  <a:pt x="227167" y="433619"/>
                </a:cubicBezTo>
                <a:cubicBezTo>
                  <a:pt x="249270" y="404581"/>
                  <a:pt x="261405" y="401981"/>
                  <a:pt x="293910" y="418883"/>
                </a:cubicBezTo>
                <a:cubicBezTo>
                  <a:pt x="324249" y="434919"/>
                  <a:pt x="354587" y="450522"/>
                  <a:pt x="384059" y="466992"/>
                </a:cubicBezTo>
                <a:cubicBezTo>
                  <a:pt x="399661" y="475659"/>
                  <a:pt x="413531" y="473925"/>
                  <a:pt x="426533" y="463091"/>
                </a:cubicBezTo>
                <a:cubicBezTo>
                  <a:pt x="439535" y="452256"/>
                  <a:pt x="451670" y="440120"/>
                  <a:pt x="462939" y="427118"/>
                </a:cubicBezTo>
                <a:cubicBezTo>
                  <a:pt x="474208" y="413683"/>
                  <a:pt x="476807" y="400247"/>
                  <a:pt x="467706" y="383778"/>
                </a:cubicBezTo>
                <a:cubicBezTo>
                  <a:pt x="449503" y="351273"/>
                  <a:pt x="432600" y="318333"/>
                  <a:pt x="415264" y="285395"/>
                </a:cubicBezTo>
                <a:cubicBezTo>
                  <a:pt x="403996" y="263725"/>
                  <a:pt x="406596" y="252023"/>
                  <a:pt x="424366" y="235554"/>
                </a:cubicBezTo>
                <a:cubicBezTo>
                  <a:pt x="432600" y="227752"/>
                  <a:pt x="441702" y="221252"/>
                  <a:pt x="451670" y="215184"/>
                </a:cubicBezTo>
                <a:cubicBezTo>
                  <a:pt x="469006" y="205215"/>
                  <a:pt x="481142" y="206515"/>
                  <a:pt x="495877" y="219951"/>
                </a:cubicBezTo>
                <a:cubicBezTo>
                  <a:pt x="521015" y="242921"/>
                  <a:pt x="546152" y="266325"/>
                  <a:pt x="570856" y="289729"/>
                </a:cubicBezTo>
                <a:cubicBezTo>
                  <a:pt x="596860" y="314433"/>
                  <a:pt x="602495" y="315300"/>
                  <a:pt x="634133" y="298831"/>
                </a:cubicBezTo>
                <a:cubicBezTo>
                  <a:pt x="646701" y="292330"/>
                  <a:pt x="658404" y="285395"/>
                  <a:pt x="669672" y="276727"/>
                </a:cubicBezTo>
                <a:cubicBezTo>
                  <a:pt x="681807" y="266758"/>
                  <a:pt x="685708" y="255057"/>
                  <a:pt x="681807" y="239455"/>
                </a:cubicBezTo>
                <a:cubicBezTo>
                  <a:pt x="672706" y="203481"/>
                  <a:pt x="664905" y="167075"/>
                  <a:pt x="656670" y="131103"/>
                </a:cubicBezTo>
                <a:cubicBezTo>
                  <a:pt x="651469" y="107699"/>
                  <a:pt x="657104" y="95997"/>
                  <a:pt x="677907" y="84729"/>
                </a:cubicBezTo>
                <a:cubicBezTo>
                  <a:pt x="687442" y="79962"/>
                  <a:pt x="696976" y="76061"/>
                  <a:pt x="706945" y="72593"/>
                </a:cubicBezTo>
                <a:cubicBezTo>
                  <a:pt x="728182" y="66093"/>
                  <a:pt x="740317" y="69993"/>
                  <a:pt x="752886" y="89063"/>
                </a:cubicBezTo>
                <a:cubicBezTo>
                  <a:pt x="772822" y="119835"/>
                  <a:pt x="792759" y="150606"/>
                  <a:pt x="810962" y="182679"/>
                </a:cubicBezTo>
                <a:cubicBezTo>
                  <a:pt x="820496" y="199148"/>
                  <a:pt x="833498" y="204782"/>
                  <a:pt x="851269" y="202182"/>
                </a:cubicBezTo>
                <a:cubicBezTo>
                  <a:pt x="869904" y="199148"/>
                  <a:pt x="888108" y="194380"/>
                  <a:pt x="905444" y="187012"/>
                </a:cubicBezTo>
                <a:cubicBezTo>
                  <a:pt x="918012" y="181378"/>
                  <a:pt x="924947" y="172710"/>
                  <a:pt x="925381" y="157974"/>
                </a:cubicBezTo>
                <a:cubicBezTo>
                  <a:pt x="926247" y="120268"/>
                  <a:pt x="928414" y="82996"/>
                  <a:pt x="929715" y="45289"/>
                </a:cubicBezTo>
                <a:cubicBezTo>
                  <a:pt x="930581" y="21019"/>
                  <a:pt x="938382" y="10617"/>
                  <a:pt x="961786" y="4116"/>
                </a:cubicBezTo>
                <a:cubicBezTo>
                  <a:pt x="965686" y="3249"/>
                  <a:pt x="969587" y="1949"/>
                  <a:pt x="973488" y="1515"/>
                </a:cubicBezTo>
                <a:cubicBezTo>
                  <a:pt x="984215" y="323"/>
                  <a:pt x="992911" y="-273"/>
                  <a:pt x="1000096" y="120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B7FC8A3-D5CE-4E11-AD06-9F014486BDF8}"/>
              </a:ext>
            </a:extLst>
          </p:cNvPr>
          <p:cNvSpPr/>
          <p:nvPr/>
        </p:nvSpPr>
        <p:spPr>
          <a:xfrm>
            <a:off x="6316338" y="2027205"/>
            <a:ext cx="2456512" cy="2454908"/>
          </a:xfrm>
          <a:custGeom>
            <a:avLst/>
            <a:gdLst>
              <a:gd name="connsiteX0" fmla="*/ 1125613 w 2249450"/>
              <a:gd name="connsiteY0" fmla="*/ 301864 h 2247981"/>
              <a:gd name="connsiteX1" fmla="*/ 303879 w 2249450"/>
              <a:gd name="connsiteY1" fmla="*/ 1118832 h 2247981"/>
              <a:gd name="connsiteX2" fmla="*/ 1124313 w 2249450"/>
              <a:gd name="connsiteY2" fmla="*/ 1942733 h 2247981"/>
              <a:gd name="connsiteX3" fmla="*/ 1946047 w 2249450"/>
              <a:gd name="connsiteY3" fmla="*/ 1121865 h 2247981"/>
              <a:gd name="connsiteX4" fmla="*/ 1125613 w 2249450"/>
              <a:gd name="connsiteY4" fmla="*/ 301864 h 2247981"/>
              <a:gd name="connsiteX5" fmla="*/ 1000096 w 2249450"/>
              <a:gd name="connsiteY5" fmla="*/ 120 h 2247981"/>
              <a:gd name="connsiteX6" fmla="*/ 1038065 w 2249450"/>
              <a:gd name="connsiteY6" fmla="*/ 40955 h 2247981"/>
              <a:gd name="connsiteX7" fmla="*/ 1066670 w 2249450"/>
              <a:gd name="connsiteY7" fmla="*/ 136304 h 2247981"/>
              <a:gd name="connsiteX8" fmla="*/ 1094841 w 2249450"/>
              <a:gd name="connsiteY8" fmla="*/ 161875 h 2247981"/>
              <a:gd name="connsiteX9" fmla="*/ 1156384 w 2249450"/>
              <a:gd name="connsiteY9" fmla="*/ 161875 h 2247981"/>
              <a:gd name="connsiteX10" fmla="*/ 1183689 w 2249450"/>
              <a:gd name="connsiteY10" fmla="*/ 137171 h 2247981"/>
              <a:gd name="connsiteX11" fmla="*/ 1215761 w 2249450"/>
              <a:gd name="connsiteY11" fmla="*/ 31853 h 2247981"/>
              <a:gd name="connsiteX12" fmla="*/ 1259534 w 2249450"/>
              <a:gd name="connsiteY12" fmla="*/ 215 h 2247981"/>
              <a:gd name="connsiteX13" fmla="*/ 1271236 w 2249450"/>
              <a:gd name="connsiteY13" fmla="*/ 649 h 2247981"/>
              <a:gd name="connsiteX14" fmla="*/ 1321511 w 2249450"/>
              <a:gd name="connsiteY14" fmla="*/ 54824 h 2247981"/>
              <a:gd name="connsiteX15" fmla="*/ 1324545 w 2249450"/>
              <a:gd name="connsiteY15" fmla="*/ 155807 h 2247981"/>
              <a:gd name="connsiteX16" fmla="*/ 1342315 w 2249450"/>
              <a:gd name="connsiteY16" fmla="*/ 185278 h 2247981"/>
              <a:gd name="connsiteX17" fmla="*/ 1406459 w 2249450"/>
              <a:gd name="connsiteY17" fmla="*/ 202182 h 2247981"/>
              <a:gd name="connsiteX18" fmla="*/ 1436797 w 2249450"/>
              <a:gd name="connsiteY18" fmla="*/ 186145 h 2247981"/>
              <a:gd name="connsiteX19" fmla="*/ 1494439 w 2249450"/>
              <a:gd name="connsiteY19" fmla="*/ 93830 h 2247981"/>
              <a:gd name="connsiteX20" fmla="*/ 1550348 w 2249450"/>
              <a:gd name="connsiteY20" fmla="*/ 74327 h 2247981"/>
              <a:gd name="connsiteX21" fmla="*/ 1560317 w 2249450"/>
              <a:gd name="connsiteY21" fmla="*/ 77794 h 2247981"/>
              <a:gd name="connsiteX22" fmla="*/ 1591955 w 2249450"/>
              <a:gd name="connsiteY22" fmla="*/ 139771 h 2247981"/>
              <a:gd name="connsiteX23" fmla="*/ 1569418 w 2249450"/>
              <a:gd name="connsiteY23" fmla="*/ 236854 h 2247981"/>
              <a:gd name="connsiteX24" fmla="*/ 1585021 w 2249450"/>
              <a:gd name="connsiteY24" fmla="*/ 278894 h 2247981"/>
              <a:gd name="connsiteX25" fmla="*/ 1635295 w 2249450"/>
              <a:gd name="connsiteY25" fmla="*/ 306632 h 2247981"/>
              <a:gd name="connsiteX26" fmla="*/ 1668668 w 2249450"/>
              <a:gd name="connsiteY26" fmla="*/ 298831 h 2247981"/>
              <a:gd name="connsiteX27" fmla="*/ 1748414 w 2249450"/>
              <a:gd name="connsiteY27" fmla="*/ 224718 h 2247981"/>
              <a:gd name="connsiteX28" fmla="*/ 1807357 w 2249450"/>
              <a:gd name="connsiteY28" fmla="*/ 219951 h 2247981"/>
              <a:gd name="connsiteX29" fmla="*/ 1810390 w 2249450"/>
              <a:gd name="connsiteY29" fmla="*/ 222118 h 2247981"/>
              <a:gd name="connsiteX30" fmla="*/ 1829028 w 2249450"/>
              <a:gd name="connsiteY30" fmla="*/ 297097 h 2247981"/>
              <a:gd name="connsiteX31" fmla="*/ 1782653 w 2249450"/>
              <a:gd name="connsiteY31" fmla="*/ 383778 h 2247981"/>
              <a:gd name="connsiteX32" fmla="*/ 1786554 w 2249450"/>
              <a:gd name="connsiteY32" fmla="*/ 424951 h 2247981"/>
              <a:gd name="connsiteX33" fmla="*/ 1825560 w 2249450"/>
              <a:gd name="connsiteY33" fmla="*/ 463524 h 2247981"/>
              <a:gd name="connsiteX34" fmla="*/ 1864567 w 2249450"/>
              <a:gd name="connsiteY34" fmla="*/ 466992 h 2247981"/>
              <a:gd name="connsiteX35" fmla="*/ 1962949 w 2249450"/>
              <a:gd name="connsiteY35" fmla="*/ 414982 h 2247981"/>
              <a:gd name="connsiteX36" fmla="*/ 2016690 w 2249450"/>
              <a:gd name="connsiteY36" fmla="*/ 426251 h 2247981"/>
              <a:gd name="connsiteX37" fmla="*/ 2033160 w 2249450"/>
              <a:gd name="connsiteY37" fmla="*/ 448355 h 2247981"/>
              <a:gd name="connsiteX38" fmla="*/ 2028826 w 2249450"/>
              <a:gd name="connsiteY38" fmla="*/ 496896 h 2247981"/>
              <a:gd name="connsiteX39" fmla="*/ 1950380 w 2249450"/>
              <a:gd name="connsiteY39" fmla="*/ 581410 h 2247981"/>
              <a:gd name="connsiteX40" fmla="*/ 1943446 w 2249450"/>
              <a:gd name="connsiteY40" fmla="*/ 616082 h 2247981"/>
              <a:gd name="connsiteX41" fmla="*/ 1973351 w 2249450"/>
              <a:gd name="connsiteY41" fmla="*/ 668091 h 2247981"/>
              <a:gd name="connsiteX42" fmla="*/ 2011490 w 2249450"/>
              <a:gd name="connsiteY42" fmla="*/ 680660 h 2247981"/>
              <a:gd name="connsiteX43" fmla="*/ 2122441 w 2249450"/>
              <a:gd name="connsiteY43" fmla="*/ 655522 h 2247981"/>
              <a:gd name="connsiteX44" fmla="*/ 2163615 w 2249450"/>
              <a:gd name="connsiteY44" fmla="*/ 674592 h 2247981"/>
              <a:gd name="connsiteX45" fmla="*/ 2176617 w 2249450"/>
              <a:gd name="connsiteY45" fmla="*/ 704496 h 2247981"/>
              <a:gd name="connsiteX46" fmla="*/ 2158847 w 2249450"/>
              <a:gd name="connsiteY46" fmla="*/ 753038 h 2247981"/>
              <a:gd name="connsiteX47" fmla="*/ 2067399 w 2249450"/>
              <a:gd name="connsiteY47" fmla="*/ 809815 h 2247981"/>
              <a:gd name="connsiteX48" fmla="*/ 2047896 w 2249450"/>
              <a:gd name="connsiteY48" fmla="*/ 852289 h 2247981"/>
              <a:gd name="connsiteX49" fmla="*/ 2061331 w 2249450"/>
              <a:gd name="connsiteY49" fmla="*/ 901696 h 2247981"/>
              <a:gd name="connsiteX50" fmla="*/ 2093837 w 2249450"/>
              <a:gd name="connsiteY50" fmla="*/ 924667 h 2247981"/>
              <a:gd name="connsiteX51" fmla="*/ 2207822 w 2249450"/>
              <a:gd name="connsiteY51" fmla="*/ 929001 h 2247981"/>
              <a:gd name="connsiteX52" fmla="*/ 2244661 w 2249450"/>
              <a:gd name="connsiteY52" fmla="*/ 958039 h 2247981"/>
              <a:gd name="connsiteX53" fmla="*/ 2249429 w 2249450"/>
              <a:gd name="connsiteY53" fmla="*/ 993144 h 2247981"/>
              <a:gd name="connsiteX54" fmla="*/ 2221257 w 2249450"/>
              <a:gd name="connsiteY54" fmla="*/ 1033018 h 2247981"/>
              <a:gd name="connsiteX55" fmla="*/ 2118540 w 2249450"/>
              <a:gd name="connsiteY55" fmla="*/ 1064657 h 2247981"/>
              <a:gd name="connsiteX56" fmla="*/ 2086469 w 2249450"/>
              <a:gd name="connsiteY56" fmla="*/ 1105396 h 2247981"/>
              <a:gd name="connsiteX57" fmla="*/ 2088636 w 2249450"/>
              <a:gd name="connsiteY57" fmla="*/ 1159139 h 2247981"/>
              <a:gd name="connsiteX58" fmla="*/ 2110740 w 2249450"/>
              <a:gd name="connsiteY58" fmla="*/ 1182542 h 2247981"/>
              <a:gd name="connsiteX59" fmla="*/ 2218657 w 2249450"/>
              <a:gd name="connsiteY59" fmla="*/ 1215481 h 2247981"/>
              <a:gd name="connsiteX60" fmla="*/ 2249429 w 2249450"/>
              <a:gd name="connsiteY60" fmla="*/ 1258388 h 2247981"/>
              <a:gd name="connsiteX61" fmla="*/ 2249429 w 2249450"/>
              <a:gd name="connsiteY61" fmla="*/ 1266189 h 2247981"/>
              <a:gd name="connsiteX62" fmla="*/ 2193953 w 2249450"/>
              <a:gd name="connsiteY62" fmla="*/ 1321231 h 2247981"/>
              <a:gd name="connsiteX63" fmla="*/ 2091670 w 2249450"/>
              <a:gd name="connsiteY63" fmla="*/ 1324265 h 2247981"/>
              <a:gd name="connsiteX64" fmla="*/ 2064365 w 2249450"/>
              <a:gd name="connsiteY64" fmla="*/ 1341168 h 2247981"/>
              <a:gd name="connsiteX65" fmla="*/ 2047029 w 2249450"/>
              <a:gd name="connsiteY65" fmla="*/ 1405312 h 2247981"/>
              <a:gd name="connsiteX66" fmla="*/ 2063932 w 2249450"/>
              <a:gd name="connsiteY66" fmla="*/ 1436517 h 2247981"/>
              <a:gd name="connsiteX67" fmla="*/ 2154080 w 2249450"/>
              <a:gd name="connsiteY67" fmla="*/ 1492859 h 2247981"/>
              <a:gd name="connsiteX68" fmla="*/ 2174450 w 2249450"/>
              <a:gd name="connsiteY68" fmla="*/ 1550502 h 2247981"/>
              <a:gd name="connsiteX69" fmla="*/ 2160147 w 2249450"/>
              <a:gd name="connsiteY69" fmla="*/ 1579974 h 2247981"/>
              <a:gd name="connsiteX70" fmla="*/ 2132410 w 2249450"/>
              <a:gd name="connsiteY70" fmla="*/ 1593843 h 2247981"/>
              <a:gd name="connsiteX71" fmla="*/ 2063498 w 2249450"/>
              <a:gd name="connsiteY71" fmla="*/ 1578674 h 2247981"/>
              <a:gd name="connsiteX72" fmla="*/ 2007156 w 2249450"/>
              <a:gd name="connsiteY72" fmla="*/ 1565671 h 2247981"/>
              <a:gd name="connsiteX73" fmla="*/ 1977684 w 2249450"/>
              <a:gd name="connsiteY73" fmla="*/ 1574773 h 2247981"/>
              <a:gd name="connsiteX74" fmla="*/ 1942146 w 2249450"/>
              <a:gd name="connsiteY74" fmla="*/ 1638483 h 2247981"/>
              <a:gd name="connsiteX75" fmla="*/ 1950813 w 2249450"/>
              <a:gd name="connsiteY75" fmla="*/ 1665787 h 2247981"/>
              <a:gd name="connsiteX76" fmla="*/ 2026659 w 2249450"/>
              <a:gd name="connsiteY76" fmla="*/ 1747268 h 2247981"/>
              <a:gd name="connsiteX77" fmla="*/ 2031427 w 2249450"/>
              <a:gd name="connsiteY77" fmla="*/ 1803177 h 2247981"/>
              <a:gd name="connsiteX78" fmla="*/ 2028393 w 2249450"/>
              <a:gd name="connsiteY78" fmla="*/ 1807511 h 2247981"/>
              <a:gd name="connsiteX79" fmla="*/ 1952114 w 2249450"/>
              <a:gd name="connsiteY79" fmla="*/ 1826581 h 2247981"/>
              <a:gd name="connsiteX80" fmla="*/ 1864133 w 2249450"/>
              <a:gd name="connsiteY80" fmla="*/ 1779773 h 2247981"/>
              <a:gd name="connsiteX81" fmla="*/ 1829894 w 2249450"/>
              <a:gd name="connsiteY81" fmla="*/ 1781073 h 2247981"/>
              <a:gd name="connsiteX82" fmla="*/ 1785254 w 2249450"/>
              <a:gd name="connsiteY82" fmla="*/ 1824847 h 2247981"/>
              <a:gd name="connsiteX83" fmla="*/ 1783086 w 2249450"/>
              <a:gd name="connsiteY83" fmla="*/ 1862553 h 2247981"/>
              <a:gd name="connsiteX84" fmla="*/ 1835095 w 2249450"/>
              <a:gd name="connsiteY84" fmla="*/ 1960936 h 2247981"/>
              <a:gd name="connsiteX85" fmla="*/ 1826427 w 2249450"/>
              <a:gd name="connsiteY85" fmla="*/ 2012077 h 2247981"/>
              <a:gd name="connsiteX86" fmla="*/ 1817759 w 2249450"/>
              <a:gd name="connsiteY86" fmla="*/ 2019879 h 2247981"/>
              <a:gd name="connsiteX87" fmla="*/ 1743213 w 2249450"/>
              <a:gd name="connsiteY87" fmla="*/ 2017278 h 2247981"/>
              <a:gd name="connsiteX88" fmla="*/ 1670402 w 2249450"/>
              <a:gd name="connsiteY88" fmla="*/ 1949233 h 2247981"/>
              <a:gd name="connsiteX89" fmla="*/ 1633128 w 2249450"/>
              <a:gd name="connsiteY89" fmla="*/ 1941866 h 2247981"/>
              <a:gd name="connsiteX90" fmla="*/ 1581987 w 2249450"/>
              <a:gd name="connsiteY90" fmla="*/ 1970904 h 2247981"/>
              <a:gd name="connsiteX91" fmla="*/ 1569418 w 2249450"/>
              <a:gd name="connsiteY91" fmla="*/ 2009043 h 2247981"/>
              <a:gd name="connsiteX92" fmla="*/ 1595423 w 2249450"/>
              <a:gd name="connsiteY92" fmla="*/ 2122595 h 2247981"/>
              <a:gd name="connsiteX93" fmla="*/ 1578519 w 2249450"/>
              <a:gd name="connsiteY93" fmla="*/ 2160301 h 2247981"/>
              <a:gd name="connsiteX94" fmla="*/ 1546448 w 2249450"/>
              <a:gd name="connsiteY94" fmla="*/ 2174604 h 2247981"/>
              <a:gd name="connsiteX95" fmla="*/ 1497473 w 2249450"/>
              <a:gd name="connsiteY95" fmla="*/ 2157268 h 2247981"/>
              <a:gd name="connsiteX96" fmla="*/ 1440698 w 2249450"/>
              <a:gd name="connsiteY96" fmla="*/ 2065819 h 2247981"/>
              <a:gd name="connsiteX97" fmla="*/ 1398224 w 2249450"/>
              <a:gd name="connsiteY97" fmla="*/ 2045883 h 2247981"/>
              <a:gd name="connsiteX98" fmla="*/ 1352716 w 2249450"/>
              <a:gd name="connsiteY98" fmla="*/ 2058018 h 2247981"/>
              <a:gd name="connsiteX99" fmla="*/ 1324979 w 2249450"/>
              <a:gd name="connsiteY99" fmla="*/ 2095725 h 2247981"/>
              <a:gd name="connsiteX100" fmla="*/ 1321945 w 2249450"/>
              <a:gd name="connsiteY100" fmla="*/ 2198007 h 2247981"/>
              <a:gd name="connsiteX101" fmla="*/ 1282505 w 2249450"/>
              <a:gd name="connsiteY101" fmla="*/ 2244815 h 2247981"/>
              <a:gd name="connsiteX102" fmla="*/ 1257801 w 2249450"/>
              <a:gd name="connsiteY102" fmla="*/ 2247849 h 2247981"/>
              <a:gd name="connsiteX103" fmla="*/ 1217928 w 2249450"/>
              <a:gd name="connsiteY103" fmla="*/ 2220978 h 2247981"/>
              <a:gd name="connsiteX104" fmla="*/ 1184556 w 2249450"/>
              <a:gd name="connsiteY104" fmla="*/ 2112194 h 2247981"/>
              <a:gd name="connsiteX105" fmla="*/ 1153351 w 2249450"/>
              <a:gd name="connsiteY105" fmla="*/ 2085322 h 2247981"/>
              <a:gd name="connsiteX106" fmla="*/ 1096142 w 2249450"/>
              <a:gd name="connsiteY106" fmla="*/ 2085756 h 2247981"/>
              <a:gd name="connsiteX107" fmla="*/ 1068403 w 2249450"/>
              <a:gd name="connsiteY107" fmla="*/ 2109593 h 2247981"/>
              <a:gd name="connsiteX108" fmla="*/ 1036765 w 2249450"/>
              <a:gd name="connsiteY108" fmla="*/ 2212310 h 2247981"/>
              <a:gd name="connsiteX109" fmla="*/ 983457 w 2249450"/>
              <a:gd name="connsiteY109" fmla="*/ 2246549 h 2247981"/>
              <a:gd name="connsiteX110" fmla="*/ 929715 w 2249450"/>
              <a:gd name="connsiteY110" fmla="*/ 2185872 h 2247981"/>
              <a:gd name="connsiteX111" fmla="*/ 927114 w 2249450"/>
              <a:gd name="connsiteY111" fmla="*/ 2092691 h 2247981"/>
              <a:gd name="connsiteX112" fmla="*/ 907611 w 2249450"/>
              <a:gd name="connsiteY112" fmla="*/ 2061485 h 2247981"/>
              <a:gd name="connsiteX113" fmla="*/ 844334 w 2249450"/>
              <a:gd name="connsiteY113" fmla="*/ 2045449 h 2247981"/>
              <a:gd name="connsiteX114" fmla="*/ 813995 w 2249450"/>
              <a:gd name="connsiteY114" fmla="*/ 2061485 h 2247981"/>
              <a:gd name="connsiteX115" fmla="*/ 756353 w 2249450"/>
              <a:gd name="connsiteY115" fmla="*/ 2153801 h 2247981"/>
              <a:gd name="connsiteX116" fmla="*/ 702610 w 2249450"/>
              <a:gd name="connsiteY116" fmla="*/ 2173304 h 2247981"/>
              <a:gd name="connsiteX117" fmla="*/ 698710 w 2249450"/>
              <a:gd name="connsiteY117" fmla="*/ 2172004 h 2247981"/>
              <a:gd name="connsiteX118" fmla="*/ 659703 w 2249450"/>
              <a:gd name="connsiteY118" fmla="*/ 2103959 h 2247981"/>
              <a:gd name="connsiteX119" fmla="*/ 681807 w 2249450"/>
              <a:gd name="connsiteY119" fmla="*/ 2008176 h 2247981"/>
              <a:gd name="connsiteX120" fmla="*/ 667505 w 2249450"/>
              <a:gd name="connsiteY120" fmla="*/ 1969170 h 2247981"/>
              <a:gd name="connsiteX121" fmla="*/ 621130 w 2249450"/>
              <a:gd name="connsiteY121" fmla="*/ 1942300 h 2247981"/>
              <a:gd name="connsiteX122" fmla="*/ 579091 w 2249450"/>
              <a:gd name="connsiteY122" fmla="*/ 1950100 h 2247981"/>
              <a:gd name="connsiteX123" fmla="*/ 500645 w 2249450"/>
              <a:gd name="connsiteY123" fmla="*/ 2023345 h 2247981"/>
              <a:gd name="connsiteX124" fmla="*/ 445603 w 2249450"/>
              <a:gd name="connsiteY124" fmla="*/ 2028547 h 2247981"/>
              <a:gd name="connsiteX125" fmla="*/ 437801 w 2249450"/>
              <a:gd name="connsiteY125" fmla="*/ 2023345 h 2247981"/>
              <a:gd name="connsiteX126" fmla="*/ 420465 w 2249450"/>
              <a:gd name="connsiteY126" fmla="*/ 1950967 h 2247981"/>
              <a:gd name="connsiteX127" fmla="*/ 467272 w 2249450"/>
              <a:gd name="connsiteY127" fmla="*/ 1862987 h 2247981"/>
              <a:gd name="connsiteX128" fmla="*/ 463805 w 2249450"/>
              <a:gd name="connsiteY128" fmla="*/ 1821813 h 2247981"/>
              <a:gd name="connsiteX129" fmla="*/ 424799 w 2249450"/>
              <a:gd name="connsiteY129" fmla="*/ 1783240 h 2247981"/>
              <a:gd name="connsiteX130" fmla="*/ 384492 w 2249450"/>
              <a:gd name="connsiteY130" fmla="*/ 1780206 h 2247981"/>
              <a:gd name="connsiteX131" fmla="*/ 286977 w 2249450"/>
              <a:gd name="connsiteY131" fmla="*/ 1831782 h 2247981"/>
              <a:gd name="connsiteX132" fmla="*/ 233668 w 2249450"/>
              <a:gd name="connsiteY132" fmla="*/ 1821813 h 2247981"/>
              <a:gd name="connsiteX133" fmla="*/ 230201 w 2249450"/>
              <a:gd name="connsiteY133" fmla="*/ 1817912 h 2247981"/>
              <a:gd name="connsiteX134" fmla="*/ 232368 w 2249450"/>
              <a:gd name="connsiteY134" fmla="*/ 1738166 h 2247981"/>
              <a:gd name="connsiteX135" fmla="*/ 297811 w 2249450"/>
              <a:gd name="connsiteY135" fmla="*/ 1668388 h 2247981"/>
              <a:gd name="connsiteX136" fmla="*/ 305613 w 2249450"/>
              <a:gd name="connsiteY136" fmla="*/ 1630248 h 2247981"/>
              <a:gd name="connsiteX137" fmla="*/ 275708 w 2249450"/>
              <a:gd name="connsiteY137" fmla="*/ 1578240 h 2247981"/>
              <a:gd name="connsiteX138" fmla="*/ 238002 w 2249450"/>
              <a:gd name="connsiteY138" fmla="*/ 1567405 h 2247981"/>
              <a:gd name="connsiteX139" fmla="*/ 143520 w 2249450"/>
              <a:gd name="connsiteY139" fmla="*/ 1589075 h 2247981"/>
              <a:gd name="connsiteX140" fmla="*/ 130951 w 2249450"/>
              <a:gd name="connsiteY140" fmla="*/ 1592109 h 2247981"/>
              <a:gd name="connsiteX141" fmla="*/ 84144 w 2249450"/>
              <a:gd name="connsiteY141" fmla="*/ 1569138 h 2247981"/>
              <a:gd name="connsiteX142" fmla="*/ 73308 w 2249450"/>
              <a:gd name="connsiteY142" fmla="*/ 1544001 h 2247981"/>
              <a:gd name="connsiteX143" fmla="*/ 90645 w 2249450"/>
              <a:gd name="connsiteY143" fmla="*/ 1495026 h 2247981"/>
              <a:gd name="connsiteX144" fmla="*/ 179493 w 2249450"/>
              <a:gd name="connsiteY144" fmla="*/ 1439551 h 2247981"/>
              <a:gd name="connsiteX145" fmla="*/ 200729 w 2249450"/>
              <a:gd name="connsiteY145" fmla="*/ 1389710 h 2247981"/>
              <a:gd name="connsiteX146" fmla="*/ 187293 w 2249450"/>
              <a:gd name="connsiteY146" fmla="*/ 1344635 h 2247981"/>
              <a:gd name="connsiteX147" fmla="*/ 154788 w 2249450"/>
              <a:gd name="connsiteY147" fmla="*/ 1322965 h 2247981"/>
              <a:gd name="connsiteX148" fmla="*/ 49905 w 2249450"/>
              <a:gd name="connsiteY148" fmla="*/ 1319931 h 2247981"/>
              <a:gd name="connsiteX149" fmla="*/ 3097 w 2249450"/>
              <a:gd name="connsiteY149" fmla="*/ 1280491 h 2247981"/>
              <a:gd name="connsiteX150" fmla="*/ 1364 w 2249450"/>
              <a:gd name="connsiteY150" fmla="*/ 1271390 h 2247981"/>
              <a:gd name="connsiteX151" fmla="*/ 40803 w 2249450"/>
              <a:gd name="connsiteY151" fmla="*/ 1211580 h 2247981"/>
              <a:gd name="connsiteX152" fmla="*/ 134852 w 2249450"/>
              <a:gd name="connsiteY152" fmla="*/ 1182975 h 2247981"/>
              <a:gd name="connsiteX153" fmla="*/ 163023 w 2249450"/>
              <a:gd name="connsiteY153" fmla="*/ 1151337 h 2247981"/>
              <a:gd name="connsiteX154" fmla="*/ 161722 w 2249450"/>
              <a:gd name="connsiteY154" fmla="*/ 1091094 h 2247981"/>
              <a:gd name="connsiteX155" fmla="*/ 139619 w 2249450"/>
              <a:gd name="connsiteY155" fmla="*/ 1066390 h 2247981"/>
              <a:gd name="connsiteX156" fmla="*/ 39503 w 2249450"/>
              <a:gd name="connsiteY156" fmla="*/ 1035618 h 2247981"/>
              <a:gd name="connsiteX157" fmla="*/ 1364 w 2249450"/>
              <a:gd name="connsiteY157" fmla="*/ 980143 h 2247981"/>
              <a:gd name="connsiteX158" fmla="*/ 5264 w 2249450"/>
              <a:gd name="connsiteY158" fmla="*/ 957172 h 2247981"/>
              <a:gd name="connsiteX159" fmla="*/ 41237 w 2249450"/>
              <a:gd name="connsiteY159" fmla="*/ 928568 h 2247981"/>
              <a:gd name="connsiteX160" fmla="*/ 138319 w 2249450"/>
              <a:gd name="connsiteY160" fmla="*/ 925534 h 2247981"/>
              <a:gd name="connsiteX161" fmla="*/ 152621 w 2249450"/>
              <a:gd name="connsiteY161" fmla="*/ 925100 h 2247981"/>
              <a:gd name="connsiteX162" fmla="*/ 191194 w 2249450"/>
              <a:gd name="connsiteY162" fmla="*/ 894762 h 2247981"/>
              <a:gd name="connsiteX163" fmla="*/ 202462 w 2249450"/>
              <a:gd name="connsiteY163" fmla="*/ 851855 h 2247981"/>
              <a:gd name="connsiteX164" fmla="*/ 184260 w 2249450"/>
              <a:gd name="connsiteY164" fmla="*/ 811115 h 2247981"/>
              <a:gd name="connsiteX165" fmla="*/ 95412 w 2249450"/>
              <a:gd name="connsiteY165" fmla="*/ 755639 h 2247981"/>
              <a:gd name="connsiteX166" fmla="*/ 75475 w 2249450"/>
              <a:gd name="connsiteY166" fmla="*/ 698863 h 2247981"/>
              <a:gd name="connsiteX167" fmla="*/ 88044 w 2249450"/>
              <a:gd name="connsiteY167" fmla="*/ 671558 h 2247981"/>
              <a:gd name="connsiteX168" fmla="*/ 127050 w 2249450"/>
              <a:gd name="connsiteY168" fmla="*/ 655089 h 2247981"/>
              <a:gd name="connsiteX169" fmla="*/ 238002 w 2249450"/>
              <a:gd name="connsiteY169" fmla="*/ 680660 h 2247981"/>
              <a:gd name="connsiteX170" fmla="*/ 278308 w 2249450"/>
              <a:gd name="connsiteY170" fmla="*/ 667224 h 2247981"/>
              <a:gd name="connsiteX171" fmla="*/ 305613 w 2249450"/>
              <a:gd name="connsiteY171" fmla="*/ 619550 h 2247981"/>
              <a:gd name="connsiteX172" fmla="*/ 297811 w 2249450"/>
              <a:gd name="connsiteY172" fmla="*/ 578810 h 2247981"/>
              <a:gd name="connsiteX173" fmla="*/ 224133 w 2249450"/>
              <a:gd name="connsiteY173" fmla="*/ 500363 h 2247981"/>
              <a:gd name="connsiteX174" fmla="*/ 219799 w 2249450"/>
              <a:gd name="connsiteY174" fmla="*/ 444454 h 2247981"/>
              <a:gd name="connsiteX175" fmla="*/ 227167 w 2249450"/>
              <a:gd name="connsiteY175" fmla="*/ 433619 h 2247981"/>
              <a:gd name="connsiteX176" fmla="*/ 293910 w 2249450"/>
              <a:gd name="connsiteY176" fmla="*/ 418883 h 2247981"/>
              <a:gd name="connsiteX177" fmla="*/ 384059 w 2249450"/>
              <a:gd name="connsiteY177" fmla="*/ 466992 h 2247981"/>
              <a:gd name="connsiteX178" fmla="*/ 426533 w 2249450"/>
              <a:gd name="connsiteY178" fmla="*/ 463091 h 2247981"/>
              <a:gd name="connsiteX179" fmla="*/ 462939 w 2249450"/>
              <a:gd name="connsiteY179" fmla="*/ 427118 h 2247981"/>
              <a:gd name="connsiteX180" fmla="*/ 467706 w 2249450"/>
              <a:gd name="connsiteY180" fmla="*/ 383778 h 2247981"/>
              <a:gd name="connsiteX181" fmla="*/ 415264 w 2249450"/>
              <a:gd name="connsiteY181" fmla="*/ 285395 h 2247981"/>
              <a:gd name="connsiteX182" fmla="*/ 424366 w 2249450"/>
              <a:gd name="connsiteY182" fmla="*/ 235554 h 2247981"/>
              <a:gd name="connsiteX183" fmla="*/ 451670 w 2249450"/>
              <a:gd name="connsiteY183" fmla="*/ 215184 h 2247981"/>
              <a:gd name="connsiteX184" fmla="*/ 495877 w 2249450"/>
              <a:gd name="connsiteY184" fmla="*/ 219951 h 2247981"/>
              <a:gd name="connsiteX185" fmla="*/ 570856 w 2249450"/>
              <a:gd name="connsiteY185" fmla="*/ 289729 h 2247981"/>
              <a:gd name="connsiteX186" fmla="*/ 634133 w 2249450"/>
              <a:gd name="connsiteY186" fmla="*/ 298831 h 2247981"/>
              <a:gd name="connsiteX187" fmla="*/ 669672 w 2249450"/>
              <a:gd name="connsiteY187" fmla="*/ 276727 h 2247981"/>
              <a:gd name="connsiteX188" fmla="*/ 681807 w 2249450"/>
              <a:gd name="connsiteY188" fmla="*/ 239455 h 2247981"/>
              <a:gd name="connsiteX189" fmla="*/ 656670 w 2249450"/>
              <a:gd name="connsiteY189" fmla="*/ 131103 h 2247981"/>
              <a:gd name="connsiteX190" fmla="*/ 677907 w 2249450"/>
              <a:gd name="connsiteY190" fmla="*/ 84729 h 2247981"/>
              <a:gd name="connsiteX191" fmla="*/ 706945 w 2249450"/>
              <a:gd name="connsiteY191" fmla="*/ 72593 h 2247981"/>
              <a:gd name="connsiteX192" fmla="*/ 752886 w 2249450"/>
              <a:gd name="connsiteY192" fmla="*/ 89063 h 2247981"/>
              <a:gd name="connsiteX193" fmla="*/ 810962 w 2249450"/>
              <a:gd name="connsiteY193" fmla="*/ 182679 h 2247981"/>
              <a:gd name="connsiteX194" fmla="*/ 851269 w 2249450"/>
              <a:gd name="connsiteY194" fmla="*/ 202182 h 2247981"/>
              <a:gd name="connsiteX195" fmla="*/ 905444 w 2249450"/>
              <a:gd name="connsiteY195" fmla="*/ 187012 h 2247981"/>
              <a:gd name="connsiteX196" fmla="*/ 925381 w 2249450"/>
              <a:gd name="connsiteY196" fmla="*/ 157974 h 2247981"/>
              <a:gd name="connsiteX197" fmla="*/ 929715 w 2249450"/>
              <a:gd name="connsiteY197" fmla="*/ 45289 h 2247981"/>
              <a:gd name="connsiteX198" fmla="*/ 961786 w 2249450"/>
              <a:gd name="connsiteY198" fmla="*/ 4116 h 2247981"/>
              <a:gd name="connsiteX199" fmla="*/ 973488 w 2249450"/>
              <a:gd name="connsiteY199" fmla="*/ 1515 h 2247981"/>
              <a:gd name="connsiteX200" fmla="*/ 1000096 w 2249450"/>
              <a:gd name="connsiteY200" fmla="*/ 120 h 224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249450" h="2247981">
                <a:moveTo>
                  <a:pt x="1125613" y="301864"/>
                </a:moveTo>
                <a:cubicBezTo>
                  <a:pt x="668805" y="301431"/>
                  <a:pt x="305613" y="667657"/>
                  <a:pt x="303879" y="1118832"/>
                </a:cubicBezTo>
                <a:cubicBezTo>
                  <a:pt x="302145" y="1580841"/>
                  <a:pt x="677040" y="1944033"/>
                  <a:pt x="1124313" y="1942733"/>
                </a:cubicBezTo>
                <a:cubicBezTo>
                  <a:pt x="1570285" y="1944467"/>
                  <a:pt x="1946479" y="1585608"/>
                  <a:pt x="1946047" y="1121865"/>
                </a:cubicBezTo>
                <a:cubicBezTo>
                  <a:pt x="1945613" y="665923"/>
                  <a:pt x="1579820" y="302298"/>
                  <a:pt x="1125613" y="301864"/>
                </a:cubicBezTo>
                <a:close/>
                <a:moveTo>
                  <a:pt x="1000096" y="120"/>
                </a:moveTo>
                <a:cubicBezTo>
                  <a:pt x="1021651" y="1299"/>
                  <a:pt x="1029615" y="11376"/>
                  <a:pt x="1038065" y="40955"/>
                </a:cubicBezTo>
                <a:cubicBezTo>
                  <a:pt x="1047166" y="73027"/>
                  <a:pt x="1058002" y="104232"/>
                  <a:pt x="1066670" y="136304"/>
                </a:cubicBezTo>
                <a:cubicBezTo>
                  <a:pt x="1071004" y="151473"/>
                  <a:pt x="1080105" y="159708"/>
                  <a:pt x="1094841" y="161875"/>
                </a:cubicBezTo>
                <a:cubicBezTo>
                  <a:pt x="1115211" y="164476"/>
                  <a:pt x="1136015" y="164476"/>
                  <a:pt x="1156384" y="161875"/>
                </a:cubicBezTo>
                <a:cubicBezTo>
                  <a:pt x="1170687" y="160141"/>
                  <a:pt x="1179355" y="151473"/>
                  <a:pt x="1183689" y="137171"/>
                </a:cubicBezTo>
                <a:cubicBezTo>
                  <a:pt x="1194091" y="102065"/>
                  <a:pt x="1204926" y="66960"/>
                  <a:pt x="1215761" y="31853"/>
                </a:cubicBezTo>
                <a:cubicBezTo>
                  <a:pt x="1223995" y="5850"/>
                  <a:pt x="1232230" y="-218"/>
                  <a:pt x="1259534" y="215"/>
                </a:cubicBezTo>
                <a:cubicBezTo>
                  <a:pt x="1263435" y="215"/>
                  <a:pt x="1267336" y="215"/>
                  <a:pt x="1271236" y="649"/>
                </a:cubicBezTo>
                <a:cubicBezTo>
                  <a:pt x="1309809" y="4549"/>
                  <a:pt x="1320644" y="16251"/>
                  <a:pt x="1321511" y="54824"/>
                </a:cubicBezTo>
                <a:cubicBezTo>
                  <a:pt x="1322378" y="88629"/>
                  <a:pt x="1323678" y="122002"/>
                  <a:pt x="1324545" y="155807"/>
                </a:cubicBezTo>
                <a:cubicBezTo>
                  <a:pt x="1324979" y="169243"/>
                  <a:pt x="1329746" y="179645"/>
                  <a:pt x="1342315" y="185278"/>
                </a:cubicBezTo>
                <a:cubicBezTo>
                  <a:pt x="1362685" y="194380"/>
                  <a:pt x="1383921" y="200448"/>
                  <a:pt x="1406459" y="202182"/>
                </a:cubicBezTo>
                <a:cubicBezTo>
                  <a:pt x="1420328" y="203048"/>
                  <a:pt x="1429863" y="197414"/>
                  <a:pt x="1436797" y="186145"/>
                </a:cubicBezTo>
                <a:cubicBezTo>
                  <a:pt x="1455866" y="155374"/>
                  <a:pt x="1475370" y="124602"/>
                  <a:pt x="1494439" y="93830"/>
                </a:cubicBezTo>
                <a:cubicBezTo>
                  <a:pt x="1510909" y="67827"/>
                  <a:pt x="1520877" y="64359"/>
                  <a:pt x="1550348" y="74327"/>
                </a:cubicBezTo>
                <a:cubicBezTo>
                  <a:pt x="1553816" y="75627"/>
                  <a:pt x="1556850" y="76494"/>
                  <a:pt x="1560317" y="77794"/>
                </a:cubicBezTo>
                <a:cubicBezTo>
                  <a:pt x="1594556" y="92530"/>
                  <a:pt x="1600190" y="103366"/>
                  <a:pt x="1591955" y="139771"/>
                </a:cubicBezTo>
                <a:cubicBezTo>
                  <a:pt x="1584587" y="172276"/>
                  <a:pt x="1577220" y="204348"/>
                  <a:pt x="1569418" y="236854"/>
                </a:cubicBezTo>
                <a:cubicBezTo>
                  <a:pt x="1565084" y="254623"/>
                  <a:pt x="1569418" y="268492"/>
                  <a:pt x="1585021" y="278894"/>
                </a:cubicBezTo>
                <a:cubicBezTo>
                  <a:pt x="1601057" y="289729"/>
                  <a:pt x="1617093" y="299697"/>
                  <a:pt x="1635295" y="306632"/>
                </a:cubicBezTo>
                <a:cubicBezTo>
                  <a:pt x="1648298" y="311399"/>
                  <a:pt x="1658699" y="308365"/>
                  <a:pt x="1668668" y="298831"/>
                </a:cubicBezTo>
                <a:cubicBezTo>
                  <a:pt x="1695105" y="273693"/>
                  <a:pt x="1721543" y="249422"/>
                  <a:pt x="1748414" y="224718"/>
                </a:cubicBezTo>
                <a:cubicBezTo>
                  <a:pt x="1770518" y="203915"/>
                  <a:pt x="1782653" y="203048"/>
                  <a:pt x="1807357" y="219951"/>
                </a:cubicBezTo>
                <a:cubicBezTo>
                  <a:pt x="1808657" y="220818"/>
                  <a:pt x="1809524" y="221252"/>
                  <a:pt x="1810390" y="222118"/>
                </a:cubicBezTo>
                <a:cubicBezTo>
                  <a:pt x="1852432" y="252456"/>
                  <a:pt x="1846364" y="265458"/>
                  <a:pt x="1829028" y="297097"/>
                </a:cubicBezTo>
                <a:cubicBezTo>
                  <a:pt x="1813425" y="325702"/>
                  <a:pt x="1798689" y="355173"/>
                  <a:pt x="1782653" y="383778"/>
                </a:cubicBezTo>
                <a:cubicBezTo>
                  <a:pt x="1774419" y="398947"/>
                  <a:pt x="1776152" y="411949"/>
                  <a:pt x="1786554" y="424951"/>
                </a:cubicBezTo>
                <a:cubicBezTo>
                  <a:pt x="1798255" y="439253"/>
                  <a:pt x="1811258" y="452256"/>
                  <a:pt x="1825560" y="463524"/>
                </a:cubicBezTo>
                <a:cubicBezTo>
                  <a:pt x="1837695" y="473059"/>
                  <a:pt x="1850264" y="474359"/>
                  <a:pt x="1864567" y="466992"/>
                </a:cubicBezTo>
                <a:cubicBezTo>
                  <a:pt x="1897072" y="449222"/>
                  <a:pt x="1930010" y="431886"/>
                  <a:pt x="1962949" y="414982"/>
                </a:cubicBezTo>
                <a:cubicBezTo>
                  <a:pt x="1986352" y="402847"/>
                  <a:pt x="1999789" y="405448"/>
                  <a:pt x="2016690" y="426251"/>
                </a:cubicBezTo>
                <a:cubicBezTo>
                  <a:pt x="2022758" y="433185"/>
                  <a:pt x="2028393" y="440554"/>
                  <a:pt x="2033160" y="448355"/>
                </a:cubicBezTo>
                <a:cubicBezTo>
                  <a:pt x="2045295" y="467425"/>
                  <a:pt x="2043995" y="479993"/>
                  <a:pt x="2028826" y="496896"/>
                </a:cubicBezTo>
                <a:cubicBezTo>
                  <a:pt x="2002822" y="525068"/>
                  <a:pt x="1976818" y="553672"/>
                  <a:pt x="1950380" y="581410"/>
                </a:cubicBezTo>
                <a:cubicBezTo>
                  <a:pt x="1940412" y="591812"/>
                  <a:pt x="1938245" y="603081"/>
                  <a:pt x="1943446" y="616082"/>
                </a:cubicBezTo>
                <a:cubicBezTo>
                  <a:pt x="1951247" y="634719"/>
                  <a:pt x="1960782" y="652055"/>
                  <a:pt x="1973351" y="668091"/>
                </a:cubicBezTo>
                <a:cubicBezTo>
                  <a:pt x="1983319" y="681093"/>
                  <a:pt x="1995454" y="684560"/>
                  <a:pt x="2011490" y="680660"/>
                </a:cubicBezTo>
                <a:cubicBezTo>
                  <a:pt x="2048329" y="671558"/>
                  <a:pt x="2085602" y="663323"/>
                  <a:pt x="2122441" y="655522"/>
                </a:cubicBezTo>
                <a:cubicBezTo>
                  <a:pt x="2141944" y="651188"/>
                  <a:pt x="2153647" y="656822"/>
                  <a:pt x="2163615" y="674592"/>
                </a:cubicBezTo>
                <a:cubicBezTo>
                  <a:pt x="2168816" y="684126"/>
                  <a:pt x="2173150" y="694095"/>
                  <a:pt x="2176617" y="704496"/>
                </a:cubicBezTo>
                <a:cubicBezTo>
                  <a:pt x="2183985" y="728334"/>
                  <a:pt x="2180084" y="739603"/>
                  <a:pt x="2158847" y="753038"/>
                </a:cubicBezTo>
                <a:cubicBezTo>
                  <a:pt x="2128509" y="772109"/>
                  <a:pt x="2098604" y="792045"/>
                  <a:pt x="2067399" y="809815"/>
                </a:cubicBezTo>
                <a:cubicBezTo>
                  <a:pt x="2049630" y="820216"/>
                  <a:pt x="2044862" y="834086"/>
                  <a:pt x="2047896" y="852289"/>
                </a:cubicBezTo>
                <a:cubicBezTo>
                  <a:pt x="2050497" y="869191"/>
                  <a:pt x="2055264" y="885661"/>
                  <a:pt x="2061331" y="901696"/>
                </a:cubicBezTo>
                <a:cubicBezTo>
                  <a:pt x="2066966" y="916432"/>
                  <a:pt x="2076934" y="924233"/>
                  <a:pt x="2093837" y="924667"/>
                </a:cubicBezTo>
                <a:cubicBezTo>
                  <a:pt x="2131977" y="925100"/>
                  <a:pt x="2169683" y="927701"/>
                  <a:pt x="2207822" y="929001"/>
                </a:cubicBezTo>
                <a:cubicBezTo>
                  <a:pt x="2228625" y="929868"/>
                  <a:pt x="2239027" y="938102"/>
                  <a:pt x="2244661" y="958039"/>
                </a:cubicBezTo>
                <a:cubicBezTo>
                  <a:pt x="2248128" y="969308"/>
                  <a:pt x="2249429" y="981009"/>
                  <a:pt x="2249429" y="993144"/>
                </a:cubicBezTo>
                <a:cubicBezTo>
                  <a:pt x="2249429" y="1016548"/>
                  <a:pt x="2242928" y="1026084"/>
                  <a:pt x="2221257" y="1033018"/>
                </a:cubicBezTo>
                <a:cubicBezTo>
                  <a:pt x="2187019" y="1043853"/>
                  <a:pt x="2152779" y="1054255"/>
                  <a:pt x="2118540" y="1064657"/>
                </a:cubicBezTo>
                <a:cubicBezTo>
                  <a:pt x="2093837" y="1072024"/>
                  <a:pt x="2087336" y="1079826"/>
                  <a:pt x="2086469" y="1105396"/>
                </a:cubicBezTo>
                <a:cubicBezTo>
                  <a:pt x="2086036" y="1123165"/>
                  <a:pt x="2084735" y="1141368"/>
                  <a:pt x="2088636" y="1159139"/>
                </a:cubicBezTo>
                <a:cubicBezTo>
                  <a:pt x="2091237" y="1171274"/>
                  <a:pt x="2098604" y="1178642"/>
                  <a:pt x="2110740" y="1182542"/>
                </a:cubicBezTo>
                <a:cubicBezTo>
                  <a:pt x="2146712" y="1193377"/>
                  <a:pt x="2182685" y="1204212"/>
                  <a:pt x="2218657" y="1215481"/>
                </a:cubicBezTo>
                <a:cubicBezTo>
                  <a:pt x="2243795" y="1223282"/>
                  <a:pt x="2249863" y="1231950"/>
                  <a:pt x="2249429" y="1258388"/>
                </a:cubicBezTo>
                <a:cubicBezTo>
                  <a:pt x="2249429" y="1260988"/>
                  <a:pt x="2249429" y="1263589"/>
                  <a:pt x="2249429" y="1266189"/>
                </a:cubicBezTo>
                <a:cubicBezTo>
                  <a:pt x="2247695" y="1306929"/>
                  <a:pt x="2234693" y="1319931"/>
                  <a:pt x="2193953" y="1321231"/>
                </a:cubicBezTo>
                <a:cubicBezTo>
                  <a:pt x="2159714" y="1322098"/>
                  <a:pt x="2125909" y="1323832"/>
                  <a:pt x="2091670" y="1324265"/>
                </a:cubicBezTo>
                <a:cubicBezTo>
                  <a:pt x="2078667" y="1324699"/>
                  <a:pt x="2069566" y="1330333"/>
                  <a:pt x="2064365" y="1341168"/>
                </a:cubicBezTo>
                <a:cubicBezTo>
                  <a:pt x="2054831" y="1361538"/>
                  <a:pt x="2048763" y="1382775"/>
                  <a:pt x="2047029" y="1405312"/>
                </a:cubicBezTo>
                <a:cubicBezTo>
                  <a:pt x="2045729" y="1419614"/>
                  <a:pt x="2051797" y="1429149"/>
                  <a:pt x="2063932" y="1436517"/>
                </a:cubicBezTo>
                <a:cubicBezTo>
                  <a:pt x="2094271" y="1455153"/>
                  <a:pt x="2124175" y="1473789"/>
                  <a:pt x="2154080" y="1492859"/>
                </a:cubicBezTo>
                <a:cubicBezTo>
                  <a:pt x="2181384" y="1509762"/>
                  <a:pt x="2184852" y="1520164"/>
                  <a:pt x="2174450" y="1550502"/>
                </a:cubicBezTo>
                <a:cubicBezTo>
                  <a:pt x="2170983" y="1560904"/>
                  <a:pt x="2166215" y="1570872"/>
                  <a:pt x="2160147" y="1579974"/>
                </a:cubicBezTo>
                <a:cubicBezTo>
                  <a:pt x="2154513" y="1588208"/>
                  <a:pt x="2145412" y="1593843"/>
                  <a:pt x="2132410" y="1593843"/>
                </a:cubicBezTo>
                <a:cubicBezTo>
                  <a:pt x="2109439" y="1588642"/>
                  <a:pt x="2086469" y="1583440"/>
                  <a:pt x="2063498" y="1578674"/>
                </a:cubicBezTo>
                <a:cubicBezTo>
                  <a:pt x="2044862" y="1574339"/>
                  <a:pt x="2025792" y="1570439"/>
                  <a:pt x="2007156" y="1565671"/>
                </a:cubicBezTo>
                <a:cubicBezTo>
                  <a:pt x="1995021" y="1562637"/>
                  <a:pt x="1985486" y="1566104"/>
                  <a:pt x="1977684" y="1574773"/>
                </a:cubicBezTo>
                <a:cubicBezTo>
                  <a:pt x="1961649" y="1593409"/>
                  <a:pt x="1949080" y="1614646"/>
                  <a:pt x="1942146" y="1638483"/>
                </a:cubicBezTo>
                <a:cubicBezTo>
                  <a:pt x="1938678" y="1649752"/>
                  <a:pt x="1943880" y="1657986"/>
                  <a:pt x="1950813" y="1665787"/>
                </a:cubicBezTo>
                <a:cubicBezTo>
                  <a:pt x="1975951" y="1693092"/>
                  <a:pt x="2001521" y="1720396"/>
                  <a:pt x="2026659" y="1747268"/>
                </a:cubicBezTo>
                <a:cubicBezTo>
                  <a:pt x="2045729" y="1767638"/>
                  <a:pt x="2046596" y="1779773"/>
                  <a:pt x="2031427" y="1803177"/>
                </a:cubicBezTo>
                <a:cubicBezTo>
                  <a:pt x="2030560" y="1804477"/>
                  <a:pt x="2029693" y="1806211"/>
                  <a:pt x="2028393" y="1807511"/>
                </a:cubicBezTo>
                <a:cubicBezTo>
                  <a:pt x="1999789" y="1846084"/>
                  <a:pt x="1987219" y="1846517"/>
                  <a:pt x="1952114" y="1826581"/>
                </a:cubicBezTo>
                <a:cubicBezTo>
                  <a:pt x="1923509" y="1810111"/>
                  <a:pt x="1893171" y="1795375"/>
                  <a:pt x="1864133" y="1779773"/>
                </a:cubicBezTo>
                <a:cubicBezTo>
                  <a:pt x="1851997" y="1773272"/>
                  <a:pt x="1840729" y="1773272"/>
                  <a:pt x="1829894" y="1781073"/>
                </a:cubicBezTo>
                <a:cubicBezTo>
                  <a:pt x="1812557" y="1793209"/>
                  <a:pt x="1797822" y="1807944"/>
                  <a:pt x="1785254" y="1824847"/>
                </a:cubicBezTo>
                <a:cubicBezTo>
                  <a:pt x="1776152" y="1836982"/>
                  <a:pt x="1775718" y="1849118"/>
                  <a:pt x="1783086" y="1862553"/>
                </a:cubicBezTo>
                <a:cubicBezTo>
                  <a:pt x="1800856" y="1895058"/>
                  <a:pt x="1818192" y="1927997"/>
                  <a:pt x="1835095" y="1960936"/>
                </a:cubicBezTo>
                <a:cubicBezTo>
                  <a:pt x="1846797" y="1983906"/>
                  <a:pt x="1845063" y="1994308"/>
                  <a:pt x="1826427" y="2012077"/>
                </a:cubicBezTo>
                <a:cubicBezTo>
                  <a:pt x="1823393" y="2014678"/>
                  <a:pt x="1820793" y="2017712"/>
                  <a:pt x="1817759" y="2019879"/>
                </a:cubicBezTo>
                <a:cubicBezTo>
                  <a:pt x="1790021" y="2040249"/>
                  <a:pt x="1775718" y="2050217"/>
                  <a:pt x="1743213" y="2017278"/>
                </a:cubicBezTo>
                <a:cubicBezTo>
                  <a:pt x="1719809" y="1993441"/>
                  <a:pt x="1694672" y="1972204"/>
                  <a:pt x="1670402" y="1949233"/>
                </a:cubicBezTo>
                <a:cubicBezTo>
                  <a:pt x="1659133" y="1938399"/>
                  <a:pt x="1646998" y="1936232"/>
                  <a:pt x="1633128" y="1941866"/>
                </a:cubicBezTo>
                <a:cubicBezTo>
                  <a:pt x="1614926" y="1949233"/>
                  <a:pt x="1597590" y="1958769"/>
                  <a:pt x="1581987" y="1970904"/>
                </a:cubicBezTo>
                <a:cubicBezTo>
                  <a:pt x="1568985" y="1980873"/>
                  <a:pt x="1565517" y="1993441"/>
                  <a:pt x="1569418" y="2009043"/>
                </a:cubicBezTo>
                <a:cubicBezTo>
                  <a:pt x="1578519" y="2046749"/>
                  <a:pt x="1587188" y="2084889"/>
                  <a:pt x="1595423" y="2122595"/>
                </a:cubicBezTo>
                <a:cubicBezTo>
                  <a:pt x="1598890" y="2139064"/>
                  <a:pt x="1593256" y="2151634"/>
                  <a:pt x="1578519" y="2160301"/>
                </a:cubicBezTo>
                <a:cubicBezTo>
                  <a:pt x="1568551" y="2166369"/>
                  <a:pt x="1557717" y="2171137"/>
                  <a:pt x="1546448" y="2174604"/>
                </a:cubicBezTo>
                <a:cubicBezTo>
                  <a:pt x="1523478" y="2181971"/>
                  <a:pt x="1510475" y="2177637"/>
                  <a:pt x="1497473" y="2157268"/>
                </a:cubicBezTo>
                <a:cubicBezTo>
                  <a:pt x="1478404" y="2126929"/>
                  <a:pt x="1458900" y="2097025"/>
                  <a:pt x="1440698" y="2065819"/>
                </a:cubicBezTo>
                <a:cubicBezTo>
                  <a:pt x="1430729" y="2048917"/>
                  <a:pt x="1417727" y="2042416"/>
                  <a:pt x="1398224" y="2045883"/>
                </a:cubicBezTo>
                <a:cubicBezTo>
                  <a:pt x="1382621" y="2048917"/>
                  <a:pt x="1367452" y="2052817"/>
                  <a:pt x="1352716" y="2058018"/>
                </a:cubicBezTo>
                <a:cubicBezTo>
                  <a:pt x="1332347" y="2065386"/>
                  <a:pt x="1325846" y="2074054"/>
                  <a:pt x="1324979" y="2095725"/>
                </a:cubicBezTo>
                <a:cubicBezTo>
                  <a:pt x="1323678" y="2129963"/>
                  <a:pt x="1322812" y="2163769"/>
                  <a:pt x="1321945" y="2198007"/>
                </a:cubicBezTo>
                <a:cubicBezTo>
                  <a:pt x="1321078" y="2229213"/>
                  <a:pt x="1313277" y="2239181"/>
                  <a:pt x="1282505" y="2244815"/>
                </a:cubicBezTo>
                <a:cubicBezTo>
                  <a:pt x="1274271" y="2246549"/>
                  <a:pt x="1266036" y="2247416"/>
                  <a:pt x="1257801" y="2247849"/>
                </a:cubicBezTo>
                <a:cubicBezTo>
                  <a:pt x="1237431" y="2249150"/>
                  <a:pt x="1224429" y="2240914"/>
                  <a:pt x="1217928" y="2220978"/>
                </a:cubicBezTo>
                <a:cubicBezTo>
                  <a:pt x="1206226" y="2184572"/>
                  <a:pt x="1194957" y="2148600"/>
                  <a:pt x="1184556" y="2112194"/>
                </a:cubicBezTo>
                <a:cubicBezTo>
                  <a:pt x="1179788" y="2095725"/>
                  <a:pt x="1169820" y="2087923"/>
                  <a:pt x="1153351" y="2085322"/>
                </a:cubicBezTo>
                <a:cubicBezTo>
                  <a:pt x="1134281" y="2082722"/>
                  <a:pt x="1115211" y="2082722"/>
                  <a:pt x="1096142" y="2085756"/>
                </a:cubicBezTo>
                <a:cubicBezTo>
                  <a:pt x="1081839" y="2087923"/>
                  <a:pt x="1072738" y="2095291"/>
                  <a:pt x="1068403" y="2109593"/>
                </a:cubicBezTo>
                <a:cubicBezTo>
                  <a:pt x="1058435" y="2143832"/>
                  <a:pt x="1047600" y="2178071"/>
                  <a:pt x="1036765" y="2212310"/>
                </a:cubicBezTo>
                <a:cubicBezTo>
                  <a:pt x="1027230" y="2243082"/>
                  <a:pt x="1015095" y="2250883"/>
                  <a:pt x="983457" y="2246549"/>
                </a:cubicBezTo>
                <a:cubicBezTo>
                  <a:pt x="935782" y="2240048"/>
                  <a:pt x="930147" y="2233546"/>
                  <a:pt x="929715" y="2185872"/>
                </a:cubicBezTo>
                <a:cubicBezTo>
                  <a:pt x="929281" y="2154668"/>
                  <a:pt x="927981" y="2123895"/>
                  <a:pt x="927114" y="2092691"/>
                </a:cubicBezTo>
                <a:cubicBezTo>
                  <a:pt x="926680" y="2078388"/>
                  <a:pt x="921046" y="2067119"/>
                  <a:pt x="907611" y="2061485"/>
                </a:cubicBezTo>
                <a:cubicBezTo>
                  <a:pt x="887241" y="2052817"/>
                  <a:pt x="866438" y="2046749"/>
                  <a:pt x="844334" y="2045449"/>
                </a:cubicBezTo>
                <a:cubicBezTo>
                  <a:pt x="830898" y="2044582"/>
                  <a:pt x="821363" y="2049783"/>
                  <a:pt x="813995" y="2061485"/>
                </a:cubicBezTo>
                <a:cubicBezTo>
                  <a:pt x="795360" y="2092691"/>
                  <a:pt x="775423" y="2123028"/>
                  <a:pt x="756353" y="2153801"/>
                </a:cubicBezTo>
                <a:cubicBezTo>
                  <a:pt x="741183" y="2178071"/>
                  <a:pt x="729482" y="2182405"/>
                  <a:pt x="702610" y="2173304"/>
                </a:cubicBezTo>
                <a:cubicBezTo>
                  <a:pt x="701310" y="2172870"/>
                  <a:pt x="700011" y="2172437"/>
                  <a:pt x="698710" y="2172004"/>
                </a:cubicBezTo>
                <a:cubicBezTo>
                  <a:pt x="657104" y="2155101"/>
                  <a:pt x="648869" y="2145566"/>
                  <a:pt x="659703" y="2103959"/>
                </a:cubicBezTo>
                <a:cubicBezTo>
                  <a:pt x="667938" y="2072321"/>
                  <a:pt x="674006" y="2040249"/>
                  <a:pt x="681807" y="2008176"/>
                </a:cubicBezTo>
                <a:cubicBezTo>
                  <a:pt x="685708" y="1991707"/>
                  <a:pt x="681374" y="1979139"/>
                  <a:pt x="667505" y="1969170"/>
                </a:cubicBezTo>
                <a:cubicBezTo>
                  <a:pt x="652769" y="1958769"/>
                  <a:pt x="637600" y="1949667"/>
                  <a:pt x="621130" y="1942300"/>
                </a:cubicBezTo>
                <a:cubicBezTo>
                  <a:pt x="605528" y="1935365"/>
                  <a:pt x="592093" y="1937965"/>
                  <a:pt x="579091" y="1950100"/>
                </a:cubicBezTo>
                <a:cubicBezTo>
                  <a:pt x="553086" y="1974805"/>
                  <a:pt x="526649" y="1999075"/>
                  <a:pt x="500645" y="2023345"/>
                </a:cubicBezTo>
                <a:cubicBezTo>
                  <a:pt x="481142" y="2041983"/>
                  <a:pt x="468573" y="2042849"/>
                  <a:pt x="445603" y="2028547"/>
                </a:cubicBezTo>
                <a:cubicBezTo>
                  <a:pt x="443002" y="2026813"/>
                  <a:pt x="440401" y="2025079"/>
                  <a:pt x="437801" y="2023345"/>
                </a:cubicBezTo>
                <a:cubicBezTo>
                  <a:pt x="404429" y="1999509"/>
                  <a:pt x="401395" y="1986940"/>
                  <a:pt x="420465" y="1950967"/>
                </a:cubicBezTo>
                <a:cubicBezTo>
                  <a:pt x="436067" y="1921496"/>
                  <a:pt x="451236" y="1892024"/>
                  <a:pt x="467272" y="1862987"/>
                </a:cubicBezTo>
                <a:cubicBezTo>
                  <a:pt x="475507" y="1847818"/>
                  <a:pt x="474208" y="1834815"/>
                  <a:pt x="463805" y="1821813"/>
                </a:cubicBezTo>
                <a:cubicBezTo>
                  <a:pt x="452537" y="1807511"/>
                  <a:pt x="439535" y="1794508"/>
                  <a:pt x="424799" y="1783240"/>
                </a:cubicBezTo>
                <a:cubicBezTo>
                  <a:pt x="411797" y="1773272"/>
                  <a:pt x="398795" y="1772405"/>
                  <a:pt x="384492" y="1780206"/>
                </a:cubicBezTo>
                <a:cubicBezTo>
                  <a:pt x="352420" y="1797542"/>
                  <a:pt x="319915" y="1814878"/>
                  <a:pt x="286977" y="1831782"/>
                </a:cubicBezTo>
                <a:cubicBezTo>
                  <a:pt x="264006" y="1843917"/>
                  <a:pt x="250571" y="1840883"/>
                  <a:pt x="233668" y="1821813"/>
                </a:cubicBezTo>
                <a:cubicBezTo>
                  <a:pt x="232368" y="1820513"/>
                  <a:pt x="231501" y="1819212"/>
                  <a:pt x="230201" y="1817912"/>
                </a:cubicBezTo>
                <a:cubicBezTo>
                  <a:pt x="200295" y="1783240"/>
                  <a:pt x="200729" y="1771105"/>
                  <a:pt x="232368" y="1738166"/>
                </a:cubicBezTo>
                <a:cubicBezTo>
                  <a:pt x="254471" y="1714763"/>
                  <a:pt x="275275" y="1690925"/>
                  <a:pt x="297811" y="1668388"/>
                </a:cubicBezTo>
                <a:cubicBezTo>
                  <a:pt x="309080" y="1656686"/>
                  <a:pt x="311247" y="1644551"/>
                  <a:pt x="305613" y="1630248"/>
                </a:cubicBezTo>
                <a:cubicBezTo>
                  <a:pt x="298245" y="1611612"/>
                  <a:pt x="287843" y="1594276"/>
                  <a:pt x="275708" y="1578240"/>
                </a:cubicBezTo>
                <a:cubicBezTo>
                  <a:pt x="265740" y="1565238"/>
                  <a:pt x="252304" y="1563937"/>
                  <a:pt x="238002" y="1567405"/>
                </a:cubicBezTo>
                <a:cubicBezTo>
                  <a:pt x="206363" y="1574773"/>
                  <a:pt x="175158" y="1582140"/>
                  <a:pt x="143520" y="1589075"/>
                </a:cubicBezTo>
                <a:cubicBezTo>
                  <a:pt x="139186" y="1589942"/>
                  <a:pt x="134852" y="1591242"/>
                  <a:pt x="130951" y="1592109"/>
                </a:cubicBezTo>
                <a:cubicBezTo>
                  <a:pt x="107114" y="1596443"/>
                  <a:pt x="94979" y="1590809"/>
                  <a:pt x="84144" y="1569138"/>
                </a:cubicBezTo>
                <a:cubicBezTo>
                  <a:pt x="80243" y="1560904"/>
                  <a:pt x="76342" y="1552669"/>
                  <a:pt x="73308" y="1544001"/>
                </a:cubicBezTo>
                <a:cubicBezTo>
                  <a:pt x="65508" y="1521031"/>
                  <a:pt x="69841" y="1508028"/>
                  <a:pt x="90645" y="1495026"/>
                </a:cubicBezTo>
                <a:cubicBezTo>
                  <a:pt x="120116" y="1476390"/>
                  <a:pt x="150021" y="1457754"/>
                  <a:pt x="179493" y="1439551"/>
                </a:cubicBezTo>
                <a:cubicBezTo>
                  <a:pt x="202896" y="1424815"/>
                  <a:pt x="206363" y="1416580"/>
                  <a:pt x="200729" y="1389710"/>
                </a:cubicBezTo>
                <a:cubicBezTo>
                  <a:pt x="197262" y="1374540"/>
                  <a:pt x="193361" y="1358937"/>
                  <a:pt x="187293" y="1344635"/>
                </a:cubicBezTo>
                <a:cubicBezTo>
                  <a:pt x="181226" y="1330333"/>
                  <a:pt x="170824" y="1323398"/>
                  <a:pt x="154788" y="1322965"/>
                </a:cubicBezTo>
                <a:cubicBezTo>
                  <a:pt x="119683" y="1322532"/>
                  <a:pt x="85011" y="1321231"/>
                  <a:pt x="49905" y="1319931"/>
                </a:cubicBezTo>
                <a:cubicBezTo>
                  <a:pt x="18266" y="1319064"/>
                  <a:pt x="8732" y="1310830"/>
                  <a:pt x="3097" y="1280491"/>
                </a:cubicBezTo>
                <a:cubicBezTo>
                  <a:pt x="2664" y="1277457"/>
                  <a:pt x="1797" y="1274424"/>
                  <a:pt x="1364" y="1271390"/>
                </a:cubicBezTo>
                <a:cubicBezTo>
                  <a:pt x="-3405" y="1232817"/>
                  <a:pt x="3097" y="1222849"/>
                  <a:pt x="40803" y="1211580"/>
                </a:cubicBezTo>
                <a:cubicBezTo>
                  <a:pt x="72008" y="1202045"/>
                  <a:pt x="103213" y="1191644"/>
                  <a:pt x="134852" y="1182975"/>
                </a:cubicBezTo>
                <a:cubicBezTo>
                  <a:pt x="152188" y="1178208"/>
                  <a:pt x="161289" y="1168240"/>
                  <a:pt x="163023" y="1151337"/>
                </a:cubicBezTo>
                <a:cubicBezTo>
                  <a:pt x="164757" y="1131400"/>
                  <a:pt x="165623" y="1111030"/>
                  <a:pt x="161722" y="1091094"/>
                </a:cubicBezTo>
                <a:cubicBezTo>
                  <a:pt x="159555" y="1078092"/>
                  <a:pt x="152188" y="1070290"/>
                  <a:pt x="139619" y="1066390"/>
                </a:cubicBezTo>
                <a:cubicBezTo>
                  <a:pt x="106248" y="1056422"/>
                  <a:pt x="72875" y="1046020"/>
                  <a:pt x="39503" y="1035618"/>
                </a:cubicBezTo>
                <a:cubicBezTo>
                  <a:pt x="3097" y="1024350"/>
                  <a:pt x="-804" y="1018282"/>
                  <a:pt x="1364" y="980143"/>
                </a:cubicBezTo>
                <a:cubicBezTo>
                  <a:pt x="1797" y="972341"/>
                  <a:pt x="3531" y="964540"/>
                  <a:pt x="5264" y="957172"/>
                </a:cubicBezTo>
                <a:cubicBezTo>
                  <a:pt x="10465" y="938102"/>
                  <a:pt x="21300" y="929435"/>
                  <a:pt x="41237" y="928568"/>
                </a:cubicBezTo>
                <a:cubicBezTo>
                  <a:pt x="73742" y="927267"/>
                  <a:pt x="105814" y="926401"/>
                  <a:pt x="138319" y="925534"/>
                </a:cubicBezTo>
                <a:cubicBezTo>
                  <a:pt x="143087" y="925534"/>
                  <a:pt x="147854" y="925100"/>
                  <a:pt x="152621" y="925100"/>
                </a:cubicBezTo>
                <a:cubicBezTo>
                  <a:pt x="174292" y="925967"/>
                  <a:pt x="185560" y="913831"/>
                  <a:pt x="191194" y="894762"/>
                </a:cubicBezTo>
                <a:cubicBezTo>
                  <a:pt x="195529" y="880459"/>
                  <a:pt x="199429" y="866157"/>
                  <a:pt x="202462" y="851855"/>
                </a:cubicBezTo>
                <a:cubicBezTo>
                  <a:pt x="206363" y="831919"/>
                  <a:pt x="201596" y="822383"/>
                  <a:pt x="184260" y="811115"/>
                </a:cubicBezTo>
                <a:cubicBezTo>
                  <a:pt x="154788" y="792479"/>
                  <a:pt x="124883" y="773842"/>
                  <a:pt x="95412" y="755639"/>
                </a:cubicBezTo>
                <a:cubicBezTo>
                  <a:pt x="68975" y="739169"/>
                  <a:pt x="65074" y="728767"/>
                  <a:pt x="75475" y="698863"/>
                </a:cubicBezTo>
                <a:cubicBezTo>
                  <a:pt x="78509" y="689327"/>
                  <a:pt x="82410" y="679793"/>
                  <a:pt x="88044" y="671558"/>
                </a:cubicBezTo>
                <a:cubicBezTo>
                  <a:pt x="97146" y="657689"/>
                  <a:pt x="109714" y="650755"/>
                  <a:pt x="127050" y="655089"/>
                </a:cubicBezTo>
                <a:cubicBezTo>
                  <a:pt x="163889" y="663756"/>
                  <a:pt x="201163" y="671558"/>
                  <a:pt x="238002" y="680660"/>
                </a:cubicBezTo>
                <a:cubicBezTo>
                  <a:pt x="254904" y="684993"/>
                  <a:pt x="267907" y="681093"/>
                  <a:pt x="278308" y="667224"/>
                </a:cubicBezTo>
                <a:cubicBezTo>
                  <a:pt x="289144" y="652488"/>
                  <a:pt x="298679" y="636452"/>
                  <a:pt x="305613" y="619550"/>
                </a:cubicBezTo>
                <a:cubicBezTo>
                  <a:pt x="311681" y="604381"/>
                  <a:pt x="309947" y="591378"/>
                  <a:pt x="297811" y="578810"/>
                </a:cubicBezTo>
                <a:cubicBezTo>
                  <a:pt x="272674" y="553239"/>
                  <a:pt x="248837" y="526801"/>
                  <a:pt x="224133" y="500363"/>
                </a:cubicBezTo>
                <a:cubicBezTo>
                  <a:pt x="205063" y="479560"/>
                  <a:pt x="204196" y="467858"/>
                  <a:pt x="219799" y="444454"/>
                </a:cubicBezTo>
                <a:cubicBezTo>
                  <a:pt x="222399" y="440987"/>
                  <a:pt x="224566" y="437086"/>
                  <a:pt x="227167" y="433619"/>
                </a:cubicBezTo>
                <a:cubicBezTo>
                  <a:pt x="249270" y="404581"/>
                  <a:pt x="261405" y="401981"/>
                  <a:pt x="293910" y="418883"/>
                </a:cubicBezTo>
                <a:cubicBezTo>
                  <a:pt x="324249" y="434919"/>
                  <a:pt x="354587" y="450522"/>
                  <a:pt x="384059" y="466992"/>
                </a:cubicBezTo>
                <a:cubicBezTo>
                  <a:pt x="399661" y="475659"/>
                  <a:pt x="413531" y="473925"/>
                  <a:pt x="426533" y="463091"/>
                </a:cubicBezTo>
                <a:cubicBezTo>
                  <a:pt x="439535" y="452256"/>
                  <a:pt x="451670" y="440120"/>
                  <a:pt x="462939" y="427118"/>
                </a:cubicBezTo>
                <a:cubicBezTo>
                  <a:pt x="474208" y="413683"/>
                  <a:pt x="476807" y="400247"/>
                  <a:pt x="467706" y="383778"/>
                </a:cubicBezTo>
                <a:cubicBezTo>
                  <a:pt x="449503" y="351273"/>
                  <a:pt x="432600" y="318333"/>
                  <a:pt x="415264" y="285395"/>
                </a:cubicBezTo>
                <a:cubicBezTo>
                  <a:pt x="403996" y="263725"/>
                  <a:pt x="406596" y="252023"/>
                  <a:pt x="424366" y="235554"/>
                </a:cubicBezTo>
                <a:cubicBezTo>
                  <a:pt x="432600" y="227752"/>
                  <a:pt x="441702" y="221252"/>
                  <a:pt x="451670" y="215184"/>
                </a:cubicBezTo>
                <a:cubicBezTo>
                  <a:pt x="469006" y="205215"/>
                  <a:pt x="481142" y="206515"/>
                  <a:pt x="495877" y="219951"/>
                </a:cubicBezTo>
                <a:cubicBezTo>
                  <a:pt x="521015" y="242921"/>
                  <a:pt x="546152" y="266325"/>
                  <a:pt x="570856" y="289729"/>
                </a:cubicBezTo>
                <a:cubicBezTo>
                  <a:pt x="596860" y="314433"/>
                  <a:pt x="602495" y="315300"/>
                  <a:pt x="634133" y="298831"/>
                </a:cubicBezTo>
                <a:cubicBezTo>
                  <a:pt x="646701" y="292330"/>
                  <a:pt x="658404" y="285395"/>
                  <a:pt x="669672" y="276727"/>
                </a:cubicBezTo>
                <a:cubicBezTo>
                  <a:pt x="681807" y="266758"/>
                  <a:pt x="685708" y="255057"/>
                  <a:pt x="681807" y="239455"/>
                </a:cubicBezTo>
                <a:cubicBezTo>
                  <a:pt x="672706" y="203481"/>
                  <a:pt x="664905" y="167075"/>
                  <a:pt x="656670" y="131103"/>
                </a:cubicBezTo>
                <a:cubicBezTo>
                  <a:pt x="651469" y="107699"/>
                  <a:pt x="657104" y="95997"/>
                  <a:pt x="677907" y="84729"/>
                </a:cubicBezTo>
                <a:cubicBezTo>
                  <a:pt x="687442" y="79962"/>
                  <a:pt x="696976" y="76061"/>
                  <a:pt x="706945" y="72593"/>
                </a:cubicBezTo>
                <a:cubicBezTo>
                  <a:pt x="728182" y="66093"/>
                  <a:pt x="740317" y="69993"/>
                  <a:pt x="752886" y="89063"/>
                </a:cubicBezTo>
                <a:cubicBezTo>
                  <a:pt x="772822" y="119835"/>
                  <a:pt x="792759" y="150606"/>
                  <a:pt x="810962" y="182679"/>
                </a:cubicBezTo>
                <a:cubicBezTo>
                  <a:pt x="820496" y="199148"/>
                  <a:pt x="833498" y="204782"/>
                  <a:pt x="851269" y="202182"/>
                </a:cubicBezTo>
                <a:cubicBezTo>
                  <a:pt x="869904" y="199148"/>
                  <a:pt x="888108" y="194380"/>
                  <a:pt x="905444" y="187012"/>
                </a:cubicBezTo>
                <a:cubicBezTo>
                  <a:pt x="918012" y="181378"/>
                  <a:pt x="924947" y="172710"/>
                  <a:pt x="925381" y="157974"/>
                </a:cubicBezTo>
                <a:cubicBezTo>
                  <a:pt x="926247" y="120268"/>
                  <a:pt x="928414" y="82996"/>
                  <a:pt x="929715" y="45289"/>
                </a:cubicBezTo>
                <a:cubicBezTo>
                  <a:pt x="930581" y="21019"/>
                  <a:pt x="938382" y="10617"/>
                  <a:pt x="961786" y="4116"/>
                </a:cubicBezTo>
                <a:cubicBezTo>
                  <a:pt x="965686" y="3249"/>
                  <a:pt x="969587" y="1949"/>
                  <a:pt x="973488" y="1515"/>
                </a:cubicBezTo>
                <a:cubicBezTo>
                  <a:pt x="984215" y="323"/>
                  <a:pt x="992911" y="-273"/>
                  <a:pt x="1000096" y="120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DB29E1-0F00-47CE-A8EF-12653B0E75D6}"/>
              </a:ext>
            </a:extLst>
          </p:cNvPr>
          <p:cNvSpPr/>
          <p:nvPr/>
        </p:nvSpPr>
        <p:spPr>
          <a:xfrm>
            <a:off x="9160025" y="2027205"/>
            <a:ext cx="2456512" cy="2454908"/>
          </a:xfrm>
          <a:custGeom>
            <a:avLst/>
            <a:gdLst>
              <a:gd name="connsiteX0" fmla="*/ 1125613 w 2249450"/>
              <a:gd name="connsiteY0" fmla="*/ 301864 h 2247981"/>
              <a:gd name="connsiteX1" fmla="*/ 303879 w 2249450"/>
              <a:gd name="connsiteY1" fmla="*/ 1118832 h 2247981"/>
              <a:gd name="connsiteX2" fmla="*/ 1124313 w 2249450"/>
              <a:gd name="connsiteY2" fmla="*/ 1942733 h 2247981"/>
              <a:gd name="connsiteX3" fmla="*/ 1946047 w 2249450"/>
              <a:gd name="connsiteY3" fmla="*/ 1121865 h 2247981"/>
              <a:gd name="connsiteX4" fmla="*/ 1125613 w 2249450"/>
              <a:gd name="connsiteY4" fmla="*/ 301864 h 2247981"/>
              <a:gd name="connsiteX5" fmla="*/ 1000096 w 2249450"/>
              <a:gd name="connsiteY5" fmla="*/ 120 h 2247981"/>
              <a:gd name="connsiteX6" fmla="*/ 1038065 w 2249450"/>
              <a:gd name="connsiteY6" fmla="*/ 40955 h 2247981"/>
              <a:gd name="connsiteX7" fmla="*/ 1066670 w 2249450"/>
              <a:gd name="connsiteY7" fmla="*/ 136304 h 2247981"/>
              <a:gd name="connsiteX8" fmla="*/ 1094841 w 2249450"/>
              <a:gd name="connsiteY8" fmla="*/ 161875 h 2247981"/>
              <a:gd name="connsiteX9" fmla="*/ 1156384 w 2249450"/>
              <a:gd name="connsiteY9" fmla="*/ 161875 h 2247981"/>
              <a:gd name="connsiteX10" fmla="*/ 1183689 w 2249450"/>
              <a:gd name="connsiteY10" fmla="*/ 137171 h 2247981"/>
              <a:gd name="connsiteX11" fmla="*/ 1215761 w 2249450"/>
              <a:gd name="connsiteY11" fmla="*/ 31853 h 2247981"/>
              <a:gd name="connsiteX12" fmla="*/ 1259534 w 2249450"/>
              <a:gd name="connsiteY12" fmla="*/ 215 h 2247981"/>
              <a:gd name="connsiteX13" fmla="*/ 1271236 w 2249450"/>
              <a:gd name="connsiteY13" fmla="*/ 649 h 2247981"/>
              <a:gd name="connsiteX14" fmla="*/ 1321511 w 2249450"/>
              <a:gd name="connsiteY14" fmla="*/ 54824 h 2247981"/>
              <a:gd name="connsiteX15" fmla="*/ 1324545 w 2249450"/>
              <a:gd name="connsiteY15" fmla="*/ 155807 h 2247981"/>
              <a:gd name="connsiteX16" fmla="*/ 1342315 w 2249450"/>
              <a:gd name="connsiteY16" fmla="*/ 185278 h 2247981"/>
              <a:gd name="connsiteX17" fmla="*/ 1406459 w 2249450"/>
              <a:gd name="connsiteY17" fmla="*/ 202182 h 2247981"/>
              <a:gd name="connsiteX18" fmla="*/ 1436797 w 2249450"/>
              <a:gd name="connsiteY18" fmla="*/ 186145 h 2247981"/>
              <a:gd name="connsiteX19" fmla="*/ 1494439 w 2249450"/>
              <a:gd name="connsiteY19" fmla="*/ 93830 h 2247981"/>
              <a:gd name="connsiteX20" fmla="*/ 1550348 w 2249450"/>
              <a:gd name="connsiteY20" fmla="*/ 74327 h 2247981"/>
              <a:gd name="connsiteX21" fmla="*/ 1560317 w 2249450"/>
              <a:gd name="connsiteY21" fmla="*/ 77794 h 2247981"/>
              <a:gd name="connsiteX22" fmla="*/ 1591955 w 2249450"/>
              <a:gd name="connsiteY22" fmla="*/ 139771 h 2247981"/>
              <a:gd name="connsiteX23" fmla="*/ 1569418 w 2249450"/>
              <a:gd name="connsiteY23" fmla="*/ 236854 h 2247981"/>
              <a:gd name="connsiteX24" fmla="*/ 1585021 w 2249450"/>
              <a:gd name="connsiteY24" fmla="*/ 278894 h 2247981"/>
              <a:gd name="connsiteX25" fmla="*/ 1635295 w 2249450"/>
              <a:gd name="connsiteY25" fmla="*/ 306632 h 2247981"/>
              <a:gd name="connsiteX26" fmla="*/ 1668668 w 2249450"/>
              <a:gd name="connsiteY26" fmla="*/ 298831 h 2247981"/>
              <a:gd name="connsiteX27" fmla="*/ 1748414 w 2249450"/>
              <a:gd name="connsiteY27" fmla="*/ 224718 h 2247981"/>
              <a:gd name="connsiteX28" fmla="*/ 1807357 w 2249450"/>
              <a:gd name="connsiteY28" fmla="*/ 219951 h 2247981"/>
              <a:gd name="connsiteX29" fmla="*/ 1810390 w 2249450"/>
              <a:gd name="connsiteY29" fmla="*/ 222118 h 2247981"/>
              <a:gd name="connsiteX30" fmla="*/ 1829028 w 2249450"/>
              <a:gd name="connsiteY30" fmla="*/ 297097 h 2247981"/>
              <a:gd name="connsiteX31" fmla="*/ 1782653 w 2249450"/>
              <a:gd name="connsiteY31" fmla="*/ 383778 h 2247981"/>
              <a:gd name="connsiteX32" fmla="*/ 1786554 w 2249450"/>
              <a:gd name="connsiteY32" fmla="*/ 424951 h 2247981"/>
              <a:gd name="connsiteX33" fmla="*/ 1825560 w 2249450"/>
              <a:gd name="connsiteY33" fmla="*/ 463524 h 2247981"/>
              <a:gd name="connsiteX34" fmla="*/ 1864567 w 2249450"/>
              <a:gd name="connsiteY34" fmla="*/ 466992 h 2247981"/>
              <a:gd name="connsiteX35" fmla="*/ 1962949 w 2249450"/>
              <a:gd name="connsiteY35" fmla="*/ 414982 h 2247981"/>
              <a:gd name="connsiteX36" fmla="*/ 2016690 w 2249450"/>
              <a:gd name="connsiteY36" fmla="*/ 426251 h 2247981"/>
              <a:gd name="connsiteX37" fmla="*/ 2033160 w 2249450"/>
              <a:gd name="connsiteY37" fmla="*/ 448355 h 2247981"/>
              <a:gd name="connsiteX38" fmla="*/ 2028826 w 2249450"/>
              <a:gd name="connsiteY38" fmla="*/ 496896 h 2247981"/>
              <a:gd name="connsiteX39" fmla="*/ 1950380 w 2249450"/>
              <a:gd name="connsiteY39" fmla="*/ 581410 h 2247981"/>
              <a:gd name="connsiteX40" fmla="*/ 1943446 w 2249450"/>
              <a:gd name="connsiteY40" fmla="*/ 616082 h 2247981"/>
              <a:gd name="connsiteX41" fmla="*/ 1973351 w 2249450"/>
              <a:gd name="connsiteY41" fmla="*/ 668091 h 2247981"/>
              <a:gd name="connsiteX42" fmla="*/ 2011490 w 2249450"/>
              <a:gd name="connsiteY42" fmla="*/ 680660 h 2247981"/>
              <a:gd name="connsiteX43" fmla="*/ 2122441 w 2249450"/>
              <a:gd name="connsiteY43" fmla="*/ 655522 h 2247981"/>
              <a:gd name="connsiteX44" fmla="*/ 2163615 w 2249450"/>
              <a:gd name="connsiteY44" fmla="*/ 674592 h 2247981"/>
              <a:gd name="connsiteX45" fmla="*/ 2176617 w 2249450"/>
              <a:gd name="connsiteY45" fmla="*/ 704496 h 2247981"/>
              <a:gd name="connsiteX46" fmla="*/ 2158847 w 2249450"/>
              <a:gd name="connsiteY46" fmla="*/ 753038 h 2247981"/>
              <a:gd name="connsiteX47" fmla="*/ 2067399 w 2249450"/>
              <a:gd name="connsiteY47" fmla="*/ 809815 h 2247981"/>
              <a:gd name="connsiteX48" fmla="*/ 2047896 w 2249450"/>
              <a:gd name="connsiteY48" fmla="*/ 852289 h 2247981"/>
              <a:gd name="connsiteX49" fmla="*/ 2061331 w 2249450"/>
              <a:gd name="connsiteY49" fmla="*/ 901696 h 2247981"/>
              <a:gd name="connsiteX50" fmla="*/ 2093837 w 2249450"/>
              <a:gd name="connsiteY50" fmla="*/ 924667 h 2247981"/>
              <a:gd name="connsiteX51" fmla="*/ 2207822 w 2249450"/>
              <a:gd name="connsiteY51" fmla="*/ 929001 h 2247981"/>
              <a:gd name="connsiteX52" fmla="*/ 2244661 w 2249450"/>
              <a:gd name="connsiteY52" fmla="*/ 958039 h 2247981"/>
              <a:gd name="connsiteX53" fmla="*/ 2249429 w 2249450"/>
              <a:gd name="connsiteY53" fmla="*/ 993144 h 2247981"/>
              <a:gd name="connsiteX54" fmla="*/ 2221257 w 2249450"/>
              <a:gd name="connsiteY54" fmla="*/ 1033018 h 2247981"/>
              <a:gd name="connsiteX55" fmla="*/ 2118540 w 2249450"/>
              <a:gd name="connsiteY55" fmla="*/ 1064657 h 2247981"/>
              <a:gd name="connsiteX56" fmla="*/ 2086469 w 2249450"/>
              <a:gd name="connsiteY56" fmla="*/ 1105396 h 2247981"/>
              <a:gd name="connsiteX57" fmla="*/ 2088636 w 2249450"/>
              <a:gd name="connsiteY57" fmla="*/ 1159139 h 2247981"/>
              <a:gd name="connsiteX58" fmla="*/ 2110740 w 2249450"/>
              <a:gd name="connsiteY58" fmla="*/ 1182542 h 2247981"/>
              <a:gd name="connsiteX59" fmla="*/ 2218657 w 2249450"/>
              <a:gd name="connsiteY59" fmla="*/ 1215481 h 2247981"/>
              <a:gd name="connsiteX60" fmla="*/ 2249429 w 2249450"/>
              <a:gd name="connsiteY60" fmla="*/ 1258388 h 2247981"/>
              <a:gd name="connsiteX61" fmla="*/ 2249429 w 2249450"/>
              <a:gd name="connsiteY61" fmla="*/ 1266189 h 2247981"/>
              <a:gd name="connsiteX62" fmla="*/ 2193953 w 2249450"/>
              <a:gd name="connsiteY62" fmla="*/ 1321231 h 2247981"/>
              <a:gd name="connsiteX63" fmla="*/ 2091670 w 2249450"/>
              <a:gd name="connsiteY63" fmla="*/ 1324265 h 2247981"/>
              <a:gd name="connsiteX64" fmla="*/ 2064365 w 2249450"/>
              <a:gd name="connsiteY64" fmla="*/ 1341168 h 2247981"/>
              <a:gd name="connsiteX65" fmla="*/ 2047029 w 2249450"/>
              <a:gd name="connsiteY65" fmla="*/ 1405312 h 2247981"/>
              <a:gd name="connsiteX66" fmla="*/ 2063932 w 2249450"/>
              <a:gd name="connsiteY66" fmla="*/ 1436517 h 2247981"/>
              <a:gd name="connsiteX67" fmla="*/ 2154080 w 2249450"/>
              <a:gd name="connsiteY67" fmla="*/ 1492859 h 2247981"/>
              <a:gd name="connsiteX68" fmla="*/ 2174450 w 2249450"/>
              <a:gd name="connsiteY68" fmla="*/ 1550502 h 2247981"/>
              <a:gd name="connsiteX69" fmla="*/ 2160147 w 2249450"/>
              <a:gd name="connsiteY69" fmla="*/ 1579974 h 2247981"/>
              <a:gd name="connsiteX70" fmla="*/ 2132410 w 2249450"/>
              <a:gd name="connsiteY70" fmla="*/ 1593843 h 2247981"/>
              <a:gd name="connsiteX71" fmla="*/ 2063498 w 2249450"/>
              <a:gd name="connsiteY71" fmla="*/ 1578674 h 2247981"/>
              <a:gd name="connsiteX72" fmla="*/ 2007156 w 2249450"/>
              <a:gd name="connsiteY72" fmla="*/ 1565671 h 2247981"/>
              <a:gd name="connsiteX73" fmla="*/ 1977684 w 2249450"/>
              <a:gd name="connsiteY73" fmla="*/ 1574773 h 2247981"/>
              <a:gd name="connsiteX74" fmla="*/ 1942146 w 2249450"/>
              <a:gd name="connsiteY74" fmla="*/ 1638483 h 2247981"/>
              <a:gd name="connsiteX75" fmla="*/ 1950813 w 2249450"/>
              <a:gd name="connsiteY75" fmla="*/ 1665787 h 2247981"/>
              <a:gd name="connsiteX76" fmla="*/ 2026659 w 2249450"/>
              <a:gd name="connsiteY76" fmla="*/ 1747268 h 2247981"/>
              <a:gd name="connsiteX77" fmla="*/ 2031427 w 2249450"/>
              <a:gd name="connsiteY77" fmla="*/ 1803177 h 2247981"/>
              <a:gd name="connsiteX78" fmla="*/ 2028393 w 2249450"/>
              <a:gd name="connsiteY78" fmla="*/ 1807511 h 2247981"/>
              <a:gd name="connsiteX79" fmla="*/ 1952114 w 2249450"/>
              <a:gd name="connsiteY79" fmla="*/ 1826581 h 2247981"/>
              <a:gd name="connsiteX80" fmla="*/ 1864133 w 2249450"/>
              <a:gd name="connsiteY80" fmla="*/ 1779773 h 2247981"/>
              <a:gd name="connsiteX81" fmla="*/ 1829894 w 2249450"/>
              <a:gd name="connsiteY81" fmla="*/ 1781073 h 2247981"/>
              <a:gd name="connsiteX82" fmla="*/ 1785254 w 2249450"/>
              <a:gd name="connsiteY82" fmla="*/ 1824847 h 2247981"/>
              <a:gd name="connsiteX83" fmla="*/ 1783086 w 2249450"/>
              <a:gd name="connsiteY83" fmla="*/ 1862553 h 2247981"/>
              <a:gd name="connsiteX84" fmla="*/ 1835095 w 2249450"/>
              <a:gd name="connsiteY84" fmla="*/ 1960936 h 2247981"/>
              <a:gd name="connsiteX85" fmla="*/ 1826427 w 2249450"/>
              <a:gd name="connsiteY85" fmla="*/ 2012077 h 2247981"/>
              <a:gd name="connsiteX86" fmla="*/ 1817759 w 2249450"/>
              <a:gd name="connsiteY86" fmla="*/ 2019879 h 2247981"/>
              <a:gd name="connsiteX87" fmla="*/ 1743213 w 2249450"/>
              <a:gd name="connsiteY87" fmla="*/ 2017278 h 2247981"/>
              <a:gd name="connsiteX88" fmla="*/ 1670402 w 2249450"/>
              <a:gd name="connsiteY88" fmla="*/ 1949233 h 2247981"/>
              <a:gd name="connsiteX89" fmla="*/ 1633128 w 2249450"/>
              <a:gd name="connsiteY89" fmla="*/ 1941866 h 2247981"/>
              <a:gd name="connsiteX90" fmla="*/ 1581987 w 2249450"/>
              <a:gd name="connsiteY90" fmla="*/ 1970904 h 2247981"/>
              <a:gd name="connsiteX91" fmla="*/ 1569418 w 2249450"/>
              <a:gd name="connsiteY91" fmla="*/ 2009043 h 2247981"/>
              <a:gd name="connsiteX92" fmla="*/ 1595423 w 2249450"/>
              <a:gd name="connsiteY92" fmla="*/ 2122595 h 2247981"/>
              <a:gd name="connsiteX93" fmla="*/ 1578519 w 2249450"/>
              <a:gd name="connsiteY93" fmla="*/ 2160301 h 2247981"/>
              <a:gd name="connsiteX94" fmla="*/ 1546448 w 2249450"/>
              <a:gd name="connsiteY94" fmla="*/ 2174604 h 2247981"/>
              <a:gd name="connsiteX95" fmla="*/ 1497473 w 2249450"/>
              <a:gd name="connsiteY95" fmla="*/ 2157268 h 2247981"/>
              <a:gd name="connsiteX96" fmla="*/ 1440698 w 2249450"/>
              <a:gd name="connsiteY96" fmla="*/ 2065819 h 2247981"/>
              <a:gd name="connsiteX97" fmla="*/ 1398224 w 2249450"/>
              <a:gd name="connsiteY97" fmla="*/ 2045883 h 2247981"/>
              <a:gd name="connsiteX98" fmla="*/ 1352716 w 2249450"/>
              <a:gd name="connsiteY98" fmla="*/ 2058018 h 2247981"/>
              <a:gd name="connsiteX99" fmla="*/ 1324979 w 2249450"/>
              <a:gd name="connsiteY99" fmla="*/ 2095725 h 2247981"/>
              <a:gd name="connsiteX100" fmla="*/ 1321945 w 2249450"/>
              <a:gd name="connsiteY100" fmla="*/ 2198007 h 2247981"/>
              <a:gd name="connsiteX101" fmla="*/ 1282505 w 2249450"/>
              <a:gd name="connsiteY101" fmla="*/ 2244815 h 2247981"/>
              <a:gd name="connsiteX102" fmla="*/ 1257801 w 2249450"/>
              <a:gd name="connsiteY102" fmla="*/ 2247849 h 2247981"/>
              <a:gd name="connsiteX103" fmla="*/ 1217928 w 2249450"/>
              <a:gd name="connsiteY103" fmla="*/ 2220978 h 2247981"/>
              <a:gd name="connsiteX104" fmla="*/ 1184556 w 2249450"/>
              <a:gd name="connsiteY104" fmla="*/ 2112194 h 2247981"/>
              <a:gd name="connsiteX105" fmla="*/ 1153351 w 2249450"/>
              <a:gd name="connsiteY105" fmla="*/ 2085322 h 2247981"/>
              <a:gd name="connsiteX106" fmla="*/ 1096142 w 2249450"/>
              <a:gd name="connsiteY106" fmla="*/ 2085756 h 2247981"/>
              <a:gd name="connsiteX107" fmla="*/ 1068403 w 2249450"/>
              <a:gd name="connsiteY107" fmla="*/ 2109593 h 2247981"/>
              <a:gd name="connsiteX108" fmla="*/ 1036765 w 2249450"/>
              <a:gd name="connsiteY108" fmla="*/ 2212310 h 2247981"/>
              <a:gd name="connsiteX109" fmla="*/ 983457 w 2249450"/>
              <a:gd name="connsiteY109" fmla="*/ 2246549 h 2247981"/>
              <a:gd name="connsiteX110" fmla="*/ 929715 w 2249450"/>
              <a:gd name="connsiteY110" fmla="*/ 2185872 h 2247981"/>
              <a:gd name="connsiteX111" fmla="*/ 927114 w 2249450"/>
              <a:gd name="connsiteY111" fmla="*/ 2092691 h 2247981"/>
              <a:gd name="connsiteX112" fmla="*/ 907611 w 2249450"/>
              <a:gd name="connsiteY112" fmla="*/ 2061485 h 2247981"/>
              <a:gd name="connsiteX113" fmla="*/ 844334 w 2249450"/>
              <a:gd name="connsiteY113" fmla="*/ 2045449 h 2247981"/>
              <a:gd name="connsiteX114" fmla="*/ 813995 w 2249450"/>
              <a:gd name="connsiteY114" fmla="*/ 2061485 h 2247981"/>
              <a:gd name="connsiteX115" fmla="*/ 756353 w 2249450"/>
              <a:gd name="connsiteY115" fmla="*/ 2153801 h 2247981"/>
              <a:gd name="connsiteX116" fmla="*/ 702610 w 2249450"/>
              <a:gd name="connsiteY116" fmla="*/ 2173304 h 2247981"/>
              <a:gd name="connsiteX117" fmla="*/ 698710 w 2249450"/>
              <a:gd name="connsiteY117" fmla="*/ 2172004 h 2247981"/>
              <a:gd name="connsiteX118" fmla="*/ 659703 w 2249450"/>
              <a:gd name="connsiteY118" fmla="*/ 2103959 h 2247981"/>
              <a:gd name="connsiteX119" fmla="*/ 681807 w 2249450"/>
              <a:gd name="connsiteY119" fmla="*/ 2008176 h 2247981"/>
              <a:gd name="connsiteX120" fmla="*/ 667505 w 2249450"/>
              <a:gd name="connsiteY120" fmla="*/ 1969170 h 2247981"/>
              <a:gd name="connsiteX121" fmla="*/ 621130 w 2249450"/>
              <a:gd name="connsiteY121" fmla="*/ 1942300 h 2247981"/>
              <a:gd name="connsiteX122" fmla="*/ 579091 w 2249450"/>
              <a:gd name="connsiteY122" fmla="*/ 1950100 h 2247981"/>
              <a:gd name="connsiteX123" fmla="*/ 500645 w 2249450"/>
              <a:gd name="connsiteY123" fmla="*/ 2023345 h 2247981"/>
              <a:gd name="connsiteX124" fmla="*/ 445603 w 2249450"/>
              <a:gd name="connsiteY124" fmla="*/ 2028547 h 2247981"/>
              <a:gd name="connsiteX125" fmla="*/ 437801 w 2249450"/>
              <a:gd name="connsiteY125" fmla="*/ 2023345 h 2247981"/>
              <a:gd name="connsiteX126" fmla="*/ 420465 w 2249450"/>
              <a:gd name="connsiteY126" fmla="*/ 1950967 h 2247981"/>
              <a:gd name="connsiteX127" fmla="*/ 467272 w 2249450"/>
              <a:gd name="connsiteY127" fmla="*/ 1862987 h 2247981"/>
              <a:gd name="connsiteX128" fmla="*/ 463805 w 2249450"/>
              <a:gd name="connsiteY128" fmla="*/ 1821813 h 2247981"/>
              <a:gd name="connsiteX129" fmla="*/ 424799 w 2249450"/>
              <a:gd name="connsiteY129" fmla="*/ 1783240 h 2247981"/>
              <a:gd name="connsiteX130" fmla="*/ 384492 w 2249450"/>
              <a:gd name="connsiteY130" fmla="*/ 1780206 h 2247981"/>
              <a:gd name="connsiteX131" fmla="*/ 286977 w 2249450"/>
              <a:gd name="connsiteY131" fmla="*/ 1831782 h 2247981"/>
              <a:gd name="connsiteX132" fmla="*/ 233668 w 2249450"/>
              <a:gd name="connsiteY132" fmla="*/ 1821813 h 2247981"/>
              <a:gd name="connsiteX133" fmla="*/ 230201 w 2249450"/>
              <a:gd name="connsiteY133" fmla="*/ 1817912 h 2247981"/>
              <a:gd name="connsiteX134" fmla="*/ 232368 w 2249450"/>
              <a:gd name="connsiteY134" fmla="*/ 1738166 h 2247981"/>
              <a:gd name="connsiteX135" fmla="*/ 297811 w 2249450"/>
              <a:gd name="connsiteY135" fmla="*/ 1668388 h 2247981"/>
              <a:gd name="connsiteX136" fmla="*/ 305613 w 2249450"/>
              <a:gd name="connsiteY136" fmla="*/ 1630248 h 2247981"/>
              <a:gd name="connsiteX137" fmla="*/ 275708 w 2249450"/>
              <a:gd name="connsiteY137" fmla="*/ 1578240 h 2247981"/>
              <a:gd name="connsiteX138" fmla="*/ 238002 w 2249450"/>
              <a:gd name="connsiteY138" fmla="*/ 1567405 h 2247981"/>
              <a:gd name="connsiteX139" fmla="*/ 143520 w 2249450"/>
              <a:gd name="connsiteY139" fmla="*/ 1589075 h 2247981"/>
              <a:gd name="connsiteX140" fmla="*/ 130951 w 2249450"/>
              <a:gd name="connsiteY140" fmla="*/ 1592109 h 2247981"/>
              <a:gd name="connsiteX141" fmla="*/ 84144 w 2249450"/>
              <a:gd name="connsiteY141" fmla="*/ 1569138 h 2247981"/>
              <a:gd name="connsiteX142" fmla="*/ 73308 w 2249450"/>
              <a:gd name="connsiteY142" fmla="*/ 1544001 h 2247981"/>
              <a:gd name="connsiteX143" fmla="*/ 90645 w 2249450"/>
              <a:gd name="connsiteY143" fmla="*/ 1495026 h 2247981"/>
              <a:gd name="connsiteX144" fmla="*/ 179493 w 2249450"/>
              <a:gd name="connsiteY144" fmla="*/ 1439551 h 2247981"/>
              <a:gd name="connsiteX145" fmla="*/ 200729 w 2249450"/>
              <a:gd name="connsiteY145" fmla="*/ 1389710 h 2247981"/>
              <a:gd name="connsiteX146" fmla="*/ 187293 w 2249450"/>
              <a:gd name="connsiteY146" fmla="*/ 1344635 h 2247981"/>
              <a:gd name="connsiteX147" fmla="*/ 154788 w 2249450"/>
              <a:gd name="connsiteY147" fmla="*/ 1322965 h 2247981"/>
              <a:gd name="connsiteX148" fmla="*/ 49905 w 2249450"/>
              <a:gd name="connsiteY148" fmla="*/ 1319931 h 2247981"/>
              <a:gd name="connsiteX149" fmla="*/ 3097 w 2249450"/>
              <a:gd name="connsiteY149" fmla="*/ 1280491 h 2247981"/>
              <a:gd name="connsiteX150" fmla="*/ 1364 w 2249450"/>
              <a:gd name="connsiteY150" fmla="*/ 1271390 h 2247981"/>
              <a:gd name="connsiteX151" fmla="*/ 40803 w 2249450"/>
              <a:gd name="connsiteY151" fmla="*/ 1211580 h 2247981"/>
              <a:gd name="connsiteX152" fmla="*/ 134852 w 2249450"/>
              <a:gd name="connsiteY152" fmla="*/ 1182975 h 2247981"/>
              <a:gd name="connsiteX153" fmla="*/ 163023 w 2249450"/>
              <a:gd name="connsiteY153" fmla="*/ 1151337 h 2247981"/>
              <a:gd name="connsiteX154" fmla="*/ 161722 w 2249450"/>
              <a:gd name="connsiteY154" fmla="*/ 1091094 h 2247981"/>
              <a:gd name="connsiteX155" fmla="*/ 139619 w 2249450"/>
              <a:gd name="connsiteY155" fmla="*/ 1066390 h 2247981"/>
              <a:gd name="connsiteX156" fmla="*/ 39503 w 2249450"/>
              <a:gd name="connsiteY156" fmla="*/ 1035618 h 2247981"/>
              <a:gd name="connsiteX157" fmla="*/ 1364 w 2249450"/>
              <a:gd name="connsiteY157" fmla="*/ 980143 h 2247981"/>
              <a:gd name="connsiteX158" fmla="*/ 5264 w 2249450"/>
              <a:gd name="connsiteY158" fmla="*/ 957172 h 2247981"/>
              <a:gd name="connsiteX159" fmla="*/ 41237 w 2249450"/>
              <a:gd name="connsiteY159" fmla="*/ 928568 h 2247981"/>
              <a:gd name="connsiteX160" fmla="*/ 138319 w 2249450"/>
              <a:gd name="connsiteY160" fmla="*/ 925534 h 2247981"/>
              <a:gd name="connsiteX161" fmla="*/ 152621 w 2249450"/>
              <a:gd name="connsiteY161" fmla="*/ 925100 h 2247981"/>
              <a:gd name="connsiteX162" fmla="*/ 191194 w 2249450"/>
              <a:gd name="connsiteY162" fmla="*/ 894762 h 2247981"/>
              <a:gd name="connsiteX163" fmla="*/ 202462 w 2249450"/>
              <a:gd name="connsiteY163" fmla="*/ 851855 h 2247981"/>
              <a:gd name="connsiteX164" fmla="*/ 184260 w 2249450"/>
              <a:gd name="connsiteY164" fmla="*/ 811115 h 2247981"/>
              <a:gd name="connsiteX165" fmla="*/ 95412 w 2249450"/>
              <a:gd name="connsiteY165" fmla="*/ 755639 h 2247981"/>
              <a:gd name="connsiteX166" fmla="*/ 75475 w 2249450"/>
              <a:gd name="connsiteY166" fmla="*/ 698863 h 2247981"/>
              <a:gd name="connsiteX167" fmla="*/ 88044 w 2249450"/>
              <a:gd name="connsiteY167" fmla="*/ 671558 h 2247981"/>
              <a:gd name="connsiteX168" fmla="*/ 127050 w 2249450"/>
              <a:gd name="connsiteY168" fmla="*/ 655089 h 2247981"/>
              <a:gd name="connsiteX169" fmla="*/ 238002 w 2249450"/>
              <a:gd name="connsiteY169" fmla="*/ 680660 h 2247981"/>
              <a:gd name="connsiteX170" fmla="*/ 278308 w 2249450"/>
              <a:gd name="connsiteY170" fmla="*/ 667224 h 2247981"/>
              <a:gd name="connsiteX171" fmla="*/ 305613 w 2249450"/>
              <a:gd name="connsiteY171" fmla="*/ 619550 h 2247981"/>
              <a:gd name="connsiteX172" fmla="*/ 297811 w 2249450"/>
              <a:gd name="connsiteY172" fmla="*/ 578810 h 2247981"/>
              <a:gd name="connsiteX173" fmla="*/ 224133 w 2249450"/>
              <a:gd name="connsiteY173" fmla="*/ 500363 h 2247981"/>
              <a:gd name="connsiteX174" fmla="*/ 219799 w 2249450"/>
              <a:gd name="connsiteY174" fmla="*/ 444454 h 2247981"/>
              <a:gd name="connsiteX175" fmla="*/ 227167 w 2249450"/>
              <a:gd name="connsiteY175" fmla="*/ 433619 h 2247981"/>
              <a:gd name="connsiteX176" fmla="*/ 293910 w 2249450"/>
              <a:gd name="connsiteY176" fmla="*/ 418883 h 2247981"/>
              <a:gd name="connsiteX177" fmla="*/ 384059 w 2249450"/>
              <a:gd name="connsiteY177" fmla="*/ 466992 h 2247981"/>
              <a:gd name="connsiteX178" fmla="*/ 426533 w 2249450"/>
              <a:gd name="connsiteY178" fmla="*/ 463091 h 2247981"/>
              <a:gd name="connsiteX179" fmla="*/ 462939 w 2249450"/>
              <a:gd name="connsiteY179" fmla="*/ 427118 h 2247981"/>
              <a:gd name="connsiteX180" fmla="*/ 467706 w 2249450"/>
              <a:gd name="connsiteY180" fmla="*/ 383778 h 2247981"/>
              <a:gd name="connsiteX181" fmla="*/ 415264 w 2249450"/>
              <a:gd name="connsiteY181" fmla="*/ 285395 h 2247981"/>
              <a:gd name="connsiteX182" fmla="*/ 424366 w 2249450"/>
              <a:gd name="connsiteY182" fmla="*/ 235554 h 2247981"/>
              <a:gd name="connsiteX183" fmla="*/ 451670 w 2249450"/>
              <a:gd name="connsiteY183" fmla="*/ 215184 h 2247981"/>
              <a:gd name="connsiteX184" fmla="*/ 495877 w 2249450"/>
              <a:gd name="connsiteY184" fmla="*/ 219951 h 2247981"/>
              <a:gd name="connsiteX185" fmla="*/ 570856 w 2249450"/>
              <a:gd name="connsiteY185" fmla="*/ 289729 h 2247981"/>
              <a:gd name="connsiteX186" fmla="*/ 634133 w 2249450"/>
              <a:gd name="connsiteY186" fmla="*/ 298831 h 2247981"/>
              <a:gd name="connsiteX187" fmla="*/ 669672 w 2249450"/>
              <a:gd name="connsiteY187" fmla="*/ 276727 h 2247981"/>
              <a:gd name="connsiteX188" fmla="*/ 681807 w 2249450"/>
              <a:gd name="connsiteY188" fmla="*/ 239455 h 2247981"/>
              <a:gd name="connsiteX189" fmla="*/ 656670 w 2249450"/>
              <a:gd name="connsiteY189" fmla="*/ 131103 h 2247981"/>
              <a:gd name="connsiteX190" fmla="*/ 677907 w 2249450"/>
              <a:gd name="connsiteY190" fmla="*/ 84729 h 2247981"/>
              <a:gd name="connsiteX191" fmla="*/ 706945 w 2249450"/>
              <a:gd name="connsiteY191" fmla="*/ 72593 h 2247981"/>
              <a:gd name="connsiteX192" fmla="*/ 752886 w 2249450"/>
              <a:gd name="connsiteY192" fmla="*/ 89063 h 2247981"/>
              <a:gd name="connsiteX193" fmla="*/ 810962 w 2249450"/>
              <a:gd name="connsiteY193" fmla="*/ 182679 h 2247981"/>
              <a:gd name="connsiteX194" fmla="*/ 851269 w 2249450"/>
              <a:gd name="connsiteY194" fmla="*/ 202182 h 2247981"/>
              <a:gd name="connsiteX195" fmla="*/ 905444 w 2249450"/>
              <a:gd name="connsiteY195" fmla="*/ 187012 h 2247981"/>
              <a:gd name="connsiteX196" fmla="*/ 925381 w 2249450"/>
              <a:gd name="connsiteY196" fmla="*/ 157974 h 2247981"/>
              <a:gd name="connsiteX197" fmla="*/ 929715 w 2249450"/>
              <a:gd name="connsiteY197" fmla="*/ 45289 h 2247981"/>
              <a:gd name="connsiteX198" fmla="*/ 961786 w 2249450"/>
              <a:gd name="connsiteY198" fmla="*/ 4116 h 2247981"/>
              <a:gd name="connsiteX199" fmla="*/ 973488 w 2249450"/>
              <a:gd name="connsiteY199" fmla="*/ 1515 h 2247981"/>
              <a:gd name="connsiteX200" fmla="*/ 1000096 w 2249450"/>
              <a:gd name="connsiteY200" fmla="*/ 120 h 224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2249450" h="2247981">
                <a:moveTo>
                  <a:pt x="1125613" y="301864"/>
                </a:moveTo>
                <a:cubicBezTo>
                  <a:pt x="668805" y="301431"/>
                  <a:pt x="305613" y="667657"/>
                  <a:pt x="303879" y="1118832"/>
                </a:cubicBezTo>
                <a:cubicBezTo>
                  <a:pt x="302145" y="1580841"/>
                  <a:pt x="677040" y="1944033"/>
                  <a:pt x="1124313" y="1942733"/>
                </a:cubicBezTo>
                <a:cubicBezTo>
                  <a:pt x="1570285" y="1944467"/>
                  <a:pt x="1946479" y="1585608"/>
                  <a:pt x="1946047" y="1121865"/>
                </a:cubicBezTo>
                <a:cubicBezTo>
                  <a:pt x="1945613" y="665923"/>
                  <a:pt x="1579820" y="302298"/>
                  <a:pt x="1125613" y="301864"/>
                </a:cubicBezTo>
                <a:close/>
                <a:moveTo>
                  <a:pt x="1000096" y="120"/>
                </a:moveTo>
                <a:cubicBezTo>
                  <a:pt x="1021651" y="1299"/>
                  <a:pt x="1029615" y="11376"/>
                  <a:pt x="1038065" y="40955"/>
                </a:cubicBezTo>
                <a:cubicBezTo>
                  <a:pt x="1047166" y="73027"/>
                  <a:pt x="1058002" y="104232"/>
                  <a:pt x="1066670" y="136304"/>
                </a:cubicBezTo>
                <a:cubicBezTo>
                  <a:pt x="1071004" y="151473"/>
                  <a:pt x="1080105" y="159708"/>
                  <a:pt x="1094841" y="161875"/>
                </a:cubicBezTo>
                <a:cubicBezTo>
                  <a:pt x="1115211" y="164476"/>
                  <a:pt x="1136015" y="164476"/>
                  <a:pt x="1156384" y="161875"/>
                </a:cubicBezTo>
                <a:cubicBezTo>
                  <a:pt x="1170687" y="160141"/>
                  <a:pt x="1179355" y="151473"/>
                  <a:pt x="1183689" y="137171"/>
                </a:cubicBezTo>
                <a:cubicBezTo>
                  <a:pt x="1194091" y="102065"/>
                  <a:pt x="1204926" y="66960"/>
                  <a:pt x="1215761" y="31853"/>
                </a:cubicBezTo>
                <a:cubicBezTo>
                  <a:pt x="1223995" y="5850"/>
                  <a:pt x="1232230" y="-218"/>
                  <a:pt x="1259534" y="215"/>
                </a:cubicBezTo>
                <a:cubicBezTo>
                  <a:pt x="1263435" y="215"/>
                  <a:pt x="1267336" y="215"/>
                  <a:pt x="1271236" y="649"/>
                </a:cubicBezTo>
                <a:cubicBezTo>
                  <a:pt x="1309809" y="4549"/>
                  <a:pt x="1320644" y="16251"/>
                  <a:pt x="1321511" y="54824"/>
                </a:cubicBezTo>
                <a:cubicBezTo>
                  <a:pt x="1322378" y="88629"/>
                  <a:pt x="1323678" y="122002"/>
                  <a:pt x="1324545" y="155807"/>
                </a:cubicBezTo>
                <a:cubicBezTo>
                  <a:pt x="1324979" y="169243"/>
                  <a:pt x="1329746" y="179645"/>
                  <a:pt x="1342315" y="185278"/>
                </a:cubicBezTo>
                <a:cubicBezTo>
                  <a:pt x="1362685" y="194380"/>
                  <a:pt x="1383921" y="200448"/>
                  <a:pt x="1406459" y="202182"/>
                </a:cubicBezTo>
                <a:cubicBezTo>
                  <a:pt x="1420328" y="203048"/>
                  <a:pt x="1429863" y="197414"/>
                  <a:pt x="1436797" y="186145"/>
                </a:cubicBezTo>
                <a:cubicBezTo>
                  <a:pt x="1455866" y="155374"/>
                  <a:pt x="1475370" y="124602"/>
                  <a:pt x="1494439" y="93830"/>
                </a:cubicBezTo>
                <a:cubicBezTo>
                  <a:pt x="1510909" y="67827"/>
                  <a:pt x="1520877" y="64359"/>
                  <a:pt x="1550348" y="74327"/>
                </a:cubicBezTo>
                <a:cubicBezTo>
                  <a:pt x="1553816" y="75627"/>
                  <a:pt x="1556850" y="76494"/>
                  <a:pt x="1560317" y="77794"/>
                </a:cubicBezTo>
                <a:cubicBezTo>
                  <a:pt x="1594556" y="92530"/>
                  <a:pt x="1600190" y="103366"/>
                  <a:pt x="1591955" y="139771"/>
                </a:cubicBezTo>
                <a:cubicBezTo>
                  <a:pt x="1584587" y="172276"/>
                  <a:pt x="1577220" y="204348"/>
                  <a:pt x="1569418" y="236854"/>
                </a:cubicBezTo>
                <a:cubicBezTo>
                  <a:pt x="1565084" y="254623"/>
                  <a:pt x="1569418" y="268492"/>
                  <a:pt x="1585021" y="278894"/>
                </a:cubicBezTo>
                <a:cubicBezTo>
                  <a:pt x="1601057" y="289729"/>
                  <a:pt x="1617093" y="299697"/>
                  <a:pt x="1635295" y="306632"/>
                </a:cubicBezTo>
                <a:cubicBezTo>
                  <a:pt x="1648298" y="311399"/>
                  <a:pt x="1658699" y="308365"/>
                  <a:pt x="1668668" y="298831"/>
                </a:cubicBezTo>
                <a:cubicBezTo>
                  <a:pt x="1695105" y="273693"/>
                  <a:pt x="1721543" y="249422"/>
                  <a:pt x="1748414" y="224718"/>
                </a:cubicBezTo>
                <a:cubicBezTo>
                  <a:pt x="1770518" y="203915"/>
                  <a:pt x="1782653" y="203048"/>
                  <a:pt x="1807357" y="219951"/>
                </a:cubicBezTo>
                <a:cubicBezTo>
                  <a:pt x="1808657" y="220818"/>
                  <a:pt x="1809524" y="221252"/>
                  <a:pt x="1810390" y="222118"/>
                </a:cubicBezTo>
                <a:cubicBezTo>
                  <a:pt x="1852432" y="252456"/>
                  <a:pt x="1846364" y="265458"/>
                  <a:pt x="1829028" y="297097"/>
                </a:cubicBezTo>
                <a:cubicBezTo>
                  <a:pt x="1813425" y="325702"/>
                  <a:pt x="1798689" y="355173"/>
                  <a:pt x="1782653" y="383778"/>
                </a:cubicBezTo>
                <a:cubicBezTo>
                  <a:pt x="1774419" y="398947"/>
                  <a:pt x="1776152" y="411949"/>
                  <a:pt x="1786554" y="424951"/>
                </a:cubicBezTo>
                <a:cubicBezTo>
                  <a:pt x="1798255" y="439253"/>
                  <a:pt x="1811258" y="452256"/>
                  <a:pt x="1825560" y="463524"/>
                </a:cubicBezTo>
                <a:cubicBezTo>
                  <a:pt x="1837695" y="473059"/>
                  <a:pt x="1850264" y="474359"/>
                  <a:pt x="1864567" y="466992"/>
                </a:cubicBezTo>
                <a:cubicBezTo>
                  <a:pt x="1897072" y="449222"/>
                  <a:pt x="1930010" y="431886"/>
                  <a:pt x="1962949" y="414982"/>
                </a:cubicBezTo>
                <a:cubicBezTo>
                  <a:pt x="1986352" y="402847"/>
                  <a:pt x="1999789" y="405448"/>
                  <a:pt x="2016690" y="426251"/>
                </a:cubicBezTo>
                <a:cubicBezTo>
                  <a:pt x="2022758" y="433185"/>
                  <a:pt x="2028393" y="440554"/>
                  <a:pt x="2033160" y="448355"/>
                </a:cubicBezTo>
                <a:cubicBezTo>
                  <a:pt x="2045295" y="467425"/>
                  <a:pt x="2043995" y="479993"/>
                  <a:pt x="2028826" y="496896"/>
                </a:cubicBezTo>
                <a:cubicBezTo>
                  <a:pt x="2002822" y="525068"/>
                  <a:pt x="1976818" y="553672"/>
                  <a:pt x="1950380" y="581410"/>
                </a:cubicBezTo>
                <a:cubicBezTo>
                  <a:pt x="1940412" y="591812"/>
                  <a:pt x="1938245" y="603081"/>
                  <a:pt x="1943446" y="616082"/>
                </a:cubicBezTo>
                <a:cubicBezTo>
                  <a:pt x="1951247" y="634719"/>
                  <a:pt x="1960782" y="652055"/>
                  <a:pt x="1973351" y="668091"/>
                </a:cubicBezTo>
                <a:cubicBezTo>
                  <a:pt x="1983319" y="681093"/>
                  <a:pt x="1995454" y="684560"/>
                  <a:pt x="2011490" y="680660"/>
                </a:cubicBezTo>
                <a:cubicBezTo>
                  <a:pt x="2048329" y="671558"/>
                  <a:pt x="2085602" y="663323"/>
                  <a:pt x="2122441" y="655522"/>
                </a:cubicBezTo>
                <a:cubicBezTo>
                  <a:pt x="2141944" y="651188"/>
                  <a:pt x="2153647" y="656822"/>
                  <a:pt x="2163615" y="674592"/>
                </a:cubicBezTo>
                <a:cubicBezTo>
                  <a:pt x="2168816" y="684126"/>
                  <a:pt x="2173150" y="694095"/>
                  <a:pt x="2176617" y="704496"/>
                </a:cubicBezTo>
                <a:cubicBezTo>
                  <a:pt x="2183985" y="728334"/>
                  <a:pt x="2180084" y="739603"/>
                  <a:pt x="2158847" y="753038"/>
                </a:cubicBezTo>
                <a:cubicBezTo>
                  <a:pt x="2128509" y="772109"/>
                  <a:pt x="2098604" y="792045"/>
                  <a:pt x="2067399" y="809815"/>
                </a:cubicBezTo>
                <a:cubicBezTo>
                  <a:pt x="2049630" y="820216"/>
                  <a:pt x="2044862" y="834086"/>
                  <a:pt x="2047896" y="852289"/>
                </a:cubicBezTo>
                <a:cubicBezTo>
                  <a:pt x="2050497" y="869191"/>
                  <a:pt x="2055264" y="885661"/>
                  <a:pt x="2061331" y="901696"/>
                </a:cubicBezTo>
                <a:cubicBezTo>
                  <a:pt x="2066966" y="916432"/>
                  <a:pt x="2076934" y="924233"/>
                  <a:pt x="2093837" y="924667"/>
                </a:cubicBezTo>
                <a:cubicBezTo>
                  <a:pt x="2131977" y="925100"/>
                  <a:pt x="2169683" y="927701"/>
                  <a:pt x="2207822" y="929001"/>
                </a:cubicBezTo>
                <a:cubicBezTo>
                  <a:pt x="2228625" y="929868"/>
                  <a:pt x="2239027" y="938102"/>
                  <a:pt x="2244661" y="958039"/>
                </a:cubicBezTo>
                <a:cubicBezTo>
                  <a:pt x="2248128" y="969308"/>
                  <a:pt x="2249429" y="981009"/>
                  <a:pt x="2249429" y="993144"/>
                </a:cubicBezTo>
                <a:cubicBezTo>
                  <a:pt x="2249429" y="1016548"/>
                  <a:pt x="2242928" y="1026084"/>
                  <a:pt x="2221257" y="1033018"/>
                </a:cubicBezTo>
                <a:cubicBezTo>
                  <a:pt x="2187019" y="1043853"/>
                  <a:pt x="2152779" y="1054255"/>
                  <a:pt x="2118540" y="1064657"/>
                </a:cubicBezTo>
                <a:cubicBezTo>
                  <a:pt x="2093837" y="1072024"/>
                  <a:pt x="2087336" y="1079826"/>
                  <a:pt x="2086469" y="1105396"/>
                </a:cubicBezTo>
                <a:cubicBezTo>
                  <a:pt x="2086036" y="1123165"/>
                  <a:pt x="2084735" y="1141368"/>
                  <a:pt x="2088636" y="1159139"/>
                </a:cubicBezTo>
                <a:cubicBezTo>
                  <a:pt x="2091237" y="1171274"/>
                  <a:pt x="2098604" y="1178642"/>
                  <a:pt x="2110740" y="1182542"/>
                </a:cubicBezTo>
                <a:cubicBezTo>
                  <a:pt x="2146712" y="1193377"/>
                  <a:pt x="2182685" y="1204212"/>
                  <a:pt x="2218657" y="1215481"/>
                </a:cubicBezTo>
                <a:cubicBezTo>
                  <a:pt x="2243795" y="1223282"/>
                  <a:pt x="2249863" y="1231950"/>
                  <a:pt x="2249429" y="1258388"/>
                </a:cubicBezTo>
                <a:cubicBezTo>
                  <a:pt x="2249429" y="1260988"/>
                  <a:pt x="2249429" y="1263589"/>
                  <a:pt x="2249429" y="1266189"/>
                </a:cubicBezTo>
                <a:cubicBezTo>
                  <a:pt x="2247695" y="1306929"/>
                  <a:pt x="2234693" y="1319931"/>
                  <a:pt x="2193953" y="1321231"/>
                </a:cubicBezTo>
                <a:cubicBezTo>
                  <a:pt x="2159714" y="1322098"/>
                  <a:pt x="2125909" y="1323832"/>
                  <a:pt x="2091670" y="1324265"/>
                </a:cubicBezTo>
                <a:cubicBezTo>
                  <a:pt x="2078667" y="1324699"/>
                  <a:pt x="2069566" y="1330333"/>
                  <a:pt x="2064365" y="1341168"/>
                </a:cubicBezTo>
                <a:cubicBezTo>
                  <a:pt x="2054831" y="1361538"/>
                  <a:pt x="2048763" y="1382775"/>
                  <a:pt x="2047029" y="1405312"/>
                </a:cubicBezTo>
                <a:cubicBezTo>
                  <a:pt x="2045729" y="1419614"/>
                  <a:pt x="2051797" y="1429149"/>
                  <a:pt x="2063932" y="1436517"/>
                </a:cubicBezTo>
                <a:cubicBezTo>
                  <a:pt x="2094271" y="1455153"/>
                  <a:pt x="2124175" y="1473789"/>
                  <a:pt x="2154080" y="1492859"/>
                </a:cubicBezTo>
                <a:cubicBezTo>
                  <a:pt x="2181384" y="1509762"/>
                  <a:pt x="2184852" y="1520164"/>
                  <a:pt x="2174450" y="1550502"/>
                </a:cubicBezTo>
                <a:cubicBezTo>
                  <a:pt x="2170983" y="1560904"/>
                  <a:pt x="2166215" y="1570872"/>
                  <a:pt x="2160147" y="1579974"/>
                </a:cubicBezTo>
                <a:cubicBezTo>
                  <a:pt x="2154513" y="1588208"/>
                  <a:pt x="2145412" y="1593843"/>
                  <a:pt x="2132410" y="1593843"/>
                </a:cubicBezTo>
                <a:cubicBezTo>
                  <a:pt x="2109439" y="1588642"/>
                  <a:pt x="2086469" y="1583440"/>
                  <a:pt x="2063498" y="1578674"/>
                </a:cubicBezTo>
                <a:cubicBezTo>
                  <a:pt x="2044862" y="1574339"/>
                  <a:pt x="2025792" y="1570439"/>
                  <a:pt x="2007156" y="1565671"/>
                </a:cubicBezTo>
                <a:cubicBezTo>
                  <a:pt x="1995021" y="1562637"/>
                  <a:pt x="1985486" y="1566104"/>
                  <a:pt x="1977684" y="1574773"/>
                </a:cubicBezTo>
                <a:cubicBezTo>
                  <a:pt x="1961649" y="1593409"/>
                  <a:pt x="1949080" y="1614646"/>
                  <a:pt x="1942146" y="1638483"/>
                </a:cubicBezTo>
                <a:cubicBezTo>
                  <a:pt x="1938678" y="1649752"/>
                  <a:pt x="1943880" y="1657986"/>
                  <a:pt x="1950813" y="1665787"/>
                </a:cubicBezTo>
                <a:cubicBezTo>
                  <a:pt x="1975951" y="1693092"/>
                  <a:pt x="2001521" y="1720396"/>
                  <a:pt x="2026659" y="1747268"/>
                </a:cubicBezTo>
                <a:cubicBezTo>
                  <a:pt x="2045729" y="1767638"/>
                  <a:pt x="2046596" y="1779773"/>
                  <a:pt x="2031427" y="1803177"/>
                </a:cubicBezTo>
                <a:cubicBezTo>
                  <a:pt x="2030560" y="1804477"/>
                  <a:pt x="2029693" y="1806211"/>
                  <a:pt x="2028393" y="1807511"/>
                </a:cubicBezTo>
                <a:cubicBezTo>
                  <a:pt x="1999789" y="1846084"/>
                  <a:pt x="1987219" y="1846517"/>
                  <a:pt x="1952114" y="1826581"/>
                </a:cubicBezTo>
                <a:cubicBezTo>
                  <a:pt x="1923509" y="1810111"/>
                  <a:pt x="1893171" y="1795375"/>
                  <a:pt x="1864133" y="1779773"/>
                </a:cubicBezTo>
                <a:cubicBezTo>
                  <a:pt x="1851997" y="1773272"/>
                  <a:pt x="1840729" y="1773272"/>
                  <a:pt x="1829894" y="1781073"/>
                </a:cubicBezTo>
                <a:cubicBezTo>
                  <a:pt x="1812557" y="1793209"/>
                  <a:pt x="1797822" y="1807944"/>
                  <a:pt x="1785254" y="1824847"/>
                </a:cubicBezTo>
                <a:cubicBezTo>
                  <a:pt x="1776152" y="1836982"/>
                  <a:pt x="1775718" y="1849118"/>
                  <a:pt x="1783086" y="1862553"/>
                </a:cubicBezTo>
                <a:cubicBezTo>
                  <a:pt x="1800856" y="1895058"/>
                  <a:pt x="1818192" y="1927997"/>
                  <a:pt x="1835095" y="1960936"/>
                </a:cubicBezTo>
                <a:cubicBezTo>
                  <a:pt x="1846797" y="1983906"/>
                  <a:pt x="1845063" y="1994308"/>
                  <a:pt x="1826427" y="2012077"/>
                </a:cubicBezTo>
                <a:cubicBezTo>
                  <a:pt x="1823393" y="2014678"/>
                  <a:pt x="1820793" y="2017712"/>
                  <a:pt x="1817759" y="2019879"/>
                </a:cubicBezTo>
                <a:cubicBezTo>
                  <a:pt x="1790021" y="2040249"/>
                  <a:pt x="1775718" y="2050217"/>
                  <a:pt x="1743213" y="2017278"/>
                </a:cubicBezTo>
                <a:cubicBezTo>
                  <a:pt x="1719809" y="1993441"/>
                  <a:pt x="1694672" y="1972204"/>
                  <a:pt x="1670402" y="1949233"/>
                </a:cubicBezTo>
                <a:cubicBezTo>
                  <a:pt x="1659133" y="1938399"/>
                  <a:pt x="1646998" y="1936232"/>
                  <a:pt x="1633128" y="1941866"/>
                </a:cubicBezTo>
                <a:cubicBezTo>
                  <a:pt x="1614926" y="1949233"/>
                  <a:pt x="1597590" y="1958769"/>
                  <a:pt x="1581987" y="1970904"/>
                </a:cubicBezTo>
                <a:cubicBezTo>
                  <a:pt x="1568985" y="1980873"/>
                  <a:pt x="1565517" y="1993441"/>
                  <a:pt x="1569418" y="2009043"/>
                </a:cubicBezTo>
                <a:cubicBezTo>
                  <a:pt x="1578519" y="2046749"/>
                  <a:pt x="1587188" y="2084889"/>
                  <a:pt x="1595423" y="2122595"/>
                </a:cubicBezTo>
                <a:cubicBezTo>
                  <a:pt x="1598890" y="2139064"/>
                  <a:pt x="1593256" y="2151634"/>
                  <a:pt x="1578519" y="2160301"/>
                </a:cubicBezTo>
                <a:cubicBezTo>
                  <a:pt x="1568551" y="2166369"/>
                  <a:pt x="1557717" y="2171137"/>
                  <a:pt x="1546448" y="2174604"/>
                </a:cubicBezTo>
                <a:cubicBezTo>
                  <a:pt x="1523478" y="2181971"/>
                  <a:pt x="1510475" y="2177637"/>
                  <a:pt x="1497473" y="2157268"/>
                </a:cubicBezTo>
                <a:cubicBezTo>
                  <a:pt x="1478404" y="2126929"/>
                  <a:pt x="1458900" y="2097025"/>
                  <a:pt x="1440698" y="2065819"/>
                </a:cubicBezTo>
                <a:cubicBezTo>
                  <a:pt x="1430729" y="2048917"/>
                  <a:pt x="1417727" y="2042416"/>
                  <a:pt x="1398224" y="2045883"/>
                </a:cubicBezTo>
                <a:cubicBezTo>
                  <a:pt x="1382621" y="2048917"/>
                  <a:pt x="1367452" y="2052817"/>
                  <a:pt x="1352716" y="2058018"/>
                </a:cubicBezTo>
                <a:cubicBezTo>
                  <a:pt x="1332347" y="2065386"/>
                  <a:pt x="1325846" y="2074054"/>
                  <a:pt x="1324979" y="2095725"/>
                </a:cubicBezTo>
                <a:cubicBezTo>
                  <a:pt x="1323678" y="2129963"/>
                  <a:pt x="1322812" y="2163769"/>
                  <a:pt x="1321945" y="2198007"/>
                </a:cubicBezTo>
                <a:cubicBezTo>
                  <a:pt x="1321078" y="2229213"/>
                  <a:pt x="1313277" y="2239181"/>
                  <a:pt x="1282505" y="2244815"/>
                </a:cubicBezTo>
                <a:cubicBezTo>
                  <a:pt x="1274271" y="2246549"/>
                  <a:pt x="1266036" y="2247416"/>
                  <a:pt x="1257801" y="2247849"/>
                </a:cubicBezTo>
                <a:cubicBezTo>
                  <a:pt x="1237431" y="2249150"/>
                  <a:pt x="1224429" y="2240914"/>
                  <a:pt x="1217928" y="2220978"/>
                </a:cubicBezTo>
                <a:cubicBezTo>
                  <a:pt x="1206226" y="2184572"/>
                  <a:pt x="1194957" y="2148600"/>
                  <a:pt x="1184556" y="2112194"/>
                </a:cubicBezTo>
                <a:cubicBezTo>
                  <a:pt x="1179788" y="2095725"/>
                  <a:pt x="1169820" y="2087923"/>
                  <a:pt x="1153351" y="2085322"/>
                </a:cubicBezTo>
                <a:cubicBezTo>
                  <a:pt x="1134281" y="2082722"/>
                  <a:pt x="1115211" y="2082722"/>
                  <a:pt x="1096142" y="2085756"/>
                </a:cubicBezTo>
                <a:cubicBezTo>
                  <a:pt x="1081839" y="2087923"/>
                  <a:pt x="1072738" y="2095291"/>
                  <a:pt x="1068403" y="2109593"/>
                </a:cubicBezTo>
                <a:cubicBezTo>
                  <a:pt x="1058435" y="2143832"/>
                  <a:pt x="1047600" y="2178071"/>
                  <a:pt x="1036765" y="2212310"/>
                </a:cubicBezTo>
                <a:cubicBezTo>
                  <a:pt x="1027230" y="2243082"/>
                  <a:pt x="1015095" y="2250883"/>
                  <a:pt x="983457" y="2246549"/>
                </a:cubicBezTo>
                <a:cubicBezTo>
                  <a:pt x="935782" y="2240048"/>
                  <a:pt x="930147" y="2233546"/>
                  <a:pt x="929715" y="2185872"/>
                </a:cubicBezTo>
                <a:cubicBezTo>
                  <a:pt x="929281" y="2154668"/>
                  <a:pt x="927981" y="2123895"/>
                  <a:pt x="927114" y="2092691"/>
                </a:cubicBezTo>
                <a:cubicBezTo>
                  <a:pt x="926680" y="2078388"/>
                  <a:pt x="921046" y="2067119"/>
                  <a:pt x="907611" y="2061485"/>
                </a:cubicBezTo>
                <a:cubicBezTo>
                  <a:pt x="887241" y="2052817"/>
                  <a:pt x="866438" y="2046749"/>
                  <a:pt x="844334" y="2045449"/>
                </a:cubicBezTo>
                <a:cubicBezTo>
                  <a:pt x="830898" y="2044582"/>
                  <a:pt x="821363" y="2049783"/>
                  <a:pt x="813995" y="2061485"/>
                </a:cubicBezTo>
                <a:cubicBezTo>
                  <a:pt x="795360" y="2092691"/>
                  <a:pt x="775423" y="2123028"/>
                  <a:pt x="756353" y="2153801"/>
                </a:cubicBezTo>
                <a:cubicBezTo>
                  <a:pt x="741183" y="2178071"/>
                  <a:pt x="729482" y="2182405"/>
                  <a:pt x="702610" y="2173304"/>
                </a:cubicBezTo>
                <a:cubicBezTo>
                  <a:pt x="701310" y="2172870"/>
                  <a:pt x="700011" y="2172437"/>
                  <a:pt x="698710" y="2172004"/>
                </a:cubicBezTo>
                <a:cubicBezTo>
                  <a:pt x="657104" y="2155101"/>
                  <a:pt x="648869" y="2145566"/>
                  <a:pt x="659703" y="2103959"/>
                </a:cubicBezTo>
                <a:cubicBezTo>
                  <a:pt x="667938" y="2072321"/>
                  <a:pt x="674006" y="2040249"/>
                  <a:pt x="681807" y="2008176"/>
                </a:cubicBezTo>
                <a:cubicBezTo>
                  <a:pt x="685708" y="1991707"/>
                  <a:pt x="681374" y="1979139"/>
                  <a:pt x="667505" y="1969170"/>
                </a:cubicBezTo>
                <a:cubicBezTo>
                  <a:pt x="652769" y="1958769"/>
                  <a:pt x="637600" y="1949667"/>
                  <a:pt x="621130" y="1942300"/>
                </a:cubicBezTo>
                <a:cubicBezTo>
                  <a:pt x="605528" y="1935365"/>
                  <a:pt x="592093" y="1937965"/>
                  <a:pt x="579091" y="1950100"/>
                </a:cubicBezTo>
                <a:cubicBezTo>
                  <a:pt x="553086" y="1974805"/>
                  <a:pt x="526649" y="1999075"/>
                  <a:pt x="500645" y="2023345"/>
                </a:cubicBezTo>
                <a:cubicBezTo>
                  <a:pt x="481142" y="2041983"/>
                  <a:pt x="468573" y="2042849"/>
                  <a:pt x="445603" y="2028547"/>
                </a:cubicBezTo>
                <a:cubicBezTo>
                  <a:pt x="443002" y="2026813"/>
                  <a:pt x="440401" y="2025079"/>
                  <a:pt x="437801" y="2023345"/>
                </a:cubicBezTo>
                <a:cubicBezTo>
                  <a:pt x="404429" y="1999509"/>
                  <a:pt x="401395" y="1986940"/>
                  <a:pt x="420465" y="1950967"/>
                </a:cubicBezTo>
                <a:cubicBezTo>
                  <a:pt x="436067" y="1921496"/>
                  <a:pt x="451236" y="1892024"/>
                  <a:pt x="467272" y="1862987"/>
                </a:cubicBezTo>
                <a:cubicBezTo>
                  <a:pt x="475507" y="1847818"/>
                  <a:pt x="474208" y="1834815"/>
                  <a:pt x="463805" y="1821813"/>
                </a:cubicBezTo>
                <a:cubicBezTo>
                  <a:pt x="452537" y="1807511"/>
                  <a:pt x="439535" y="1794508"/>
                  <a:pt x="424799" y="1783240"/>
                </a:cubicBezTo>
                <a:cubicBezTo>
                  <a:pt x="411797" y="1773272"/>
                  <a:pt x="398795" y="1772405"/>
                  <a:pt x="384492" y="1780206"/>
                </a:cubicBezTo>
                <a:cubicBezTo>
                  <a:pt x="352420" y="1797542"/>
                  <a:pt x="319915" y="1814878"/>
                  <a:pt x="286977" y="1831782"/>
                </a:cubicBezTo>
                <a:cubicBezTo>
                  <a:pt x="264006" y="1843917"/>
                  <a:pt x="250571" y="1840883"/>
                  <a:pt x="233668" y="1821813"/>
                </a:cubicBezTo>
                <a:cubicBezTo>
                  <a:pt x="232368" y="1820513"/>
                  <a:pt x="231501" y="1819212"/>
                  <a:pt x="230201" y="1817912"/>
                </a:cubicBezTo>
                <a:cubicBezTo>
                  <a:pt x="200295" y="1783240"/>
                  <a:pt x="200729" y="1771105"/>
                  <a:pt x="232368" y="1738166"/>
                </a:cubicBezTo>
                <a:cubicBezTo>
                  <a:pt x="254471" y="1714763"/>
                  <a:pt x="275275" y="1690925"/>
                  <a:pt x="297811" y="1668388"/>
                </a:cubicBezTo>
                <a:cubicBezTo>
                  <a:pt x="309080" y="1656686"/>
                  <a:pt x="311247" y="1644551"/>
                  <a:pt x="305613" y="1630248"/>
                </a:cubicBezTo>
                <a:cubicBezTo>
                  <a:pt x="298245" y="1611612"/>
                  <a:pt x="287843" y="1594276"/>
                  <a:pt x="275708" y="1578240"/>
                </a:cubicBezTo>
                <a:cubicBezTo>
                  <a:pt x="265740" y="1565238"/>
                  <a:pt x="252304" y="1563937"/>
                  <a:pt x="238002" y="1567405"/>
                </a:cubicBezTo>
                <a:cubicBezTo>
                  <a:pt x="206363" y="1574773"/>
                  <a:pt x="175158" y="1582140"/>
                  <a:pt x="143520" y="1589075"/>
                </a:cubicBezTo>
                <a:cubicBezTo>
                  <a:pt x="139186" y="1589942"/>
                  <a:pt x="134852" y="1591242"/>
                  <a:pt x="130951" y="1592109"/>
                </a:cubicBezTo>
                <a:cubicBezTo>
                  <a:pt x="107114" y="1596443"/>
                  <a:pt x="94979" y="1590809"/>
                  <a:pt x="84144" y="1569138"/>
                </a:cubicBezTo>
                <a:cubicBezTo>
                  <a:pt x="80243" y="1560904"/>
                  <a:pt x="76342" y="1552669"/>
                  <a:pt x="73308" y="1544001"/>
                </a:cubicBezTo>
                <a:cubicBezTo>
                  <a:pt x="65508" y="1521031"/>
                  <a:pt x="69841" y="1508028"/>
                  <a:pt x="90645" y="1495026"/>
                </a:cubicBezTo>
                <a:cubicBezTo>
                  <a:pt x="120116" y="1476390"/>
                  <a:pt x="150021" y="1457754"/>
                  <a:pt x="179493" y="1439551"/>
                </a:cubicBezTo>
                <a:cubicBezTo>
                  <a:pt x="202896" y="1424815"/>
                  <a:pt x="206363" y="1416580"/>
                  <a:pt x="200729" y="1389710"/>
                </a:cubicBezTo>
                <a:cubicBezTo>
                  <a:pt x="197262" y="1374540"/>
                  <a:pt x="193361" y="1358937"/>
                  <a:pt x="187293" y="1344635"/>
                </a:cubicBezTo>
                <a:cubicBezTo>
                  <a:pt x="181226" y="1330333"/>
                  <a:pt x="170824" y="1323398"/>
                  <a:pt x="154788" y="1322965"/>
                </a:cubicBezTo>
                <a:cubicBezTo>
                  <a:pt x="119683" y="1322532"/>
                  <a:pt x="85011" y="1321231"/>
                  <a:pt x="49905" y="1319931"/>
                </a:cubicBezTo>
                <a:cubicBezTo>
                  <a:pt x="18266" y="1319064"/>
                  <a:pt x="8732" y="1310830"/>
                  <a:pt x="3097" y="1280491"/>
                </a:cubicBezTo>
                <a:cubicBezTo>
                  <a:pt x="2664" y="1277457"/>
                  <a:pt x="1797" y="1274424"/>
                  <a:pt x="1364" y="1271390"/>
                </a:cubicBezTo>
                <a:cubicBezTo>
                  <a:pt x="-3405" y="1232817"/>
                  <a:pt x="3097" y="1222849"/>
                  <a:pt x="40803" y="1211580"/>
                </a:cubicBezTo>
                <a:cubicBezTo>
                  <a:pt x="72008" y="1202045"/>
                  <a:pt x="103213" y="1191644"/>
                  <a:pt x="134852" y="1182975"/>
                </a:cubicBezTo>
                <a:cubicBezTo>
                  <a:pt x="152188" y="1178208"/>
                  <a:pt x="161289" y="1168240"/>
                  <a:pt x="163023" y="1151337"/>
                </a:cubicBezTo>
                <a:cubicBezTo>
                  <a:pt x="164757" y="1131400"/>
                  <a:pt x="165623" y="1111030"/>
                  <a:pt x="161722" y="1091094"/>
                </a:cubicBezTo>
                <a:cubicBezTo>
                  <a:pt x="159555" y="1078092"/>
                  <a:pt x="152188" y="1070290"/>
                  <a:pt x="139619" y="1066390"/>
                </a:cubicBezTo>
                <a:cubicBezTo>
                  <a:pt x="106248" y="1056422"/>
                  <a:pt x="72875" y="1046020"/>
                  <a:pt x="39503" y="1035618"/>
                </a:cubicBezTo>
                <a:cubicBezTo>
                  <a:pt x="3097" y="1024350"/>
                  <a:pt x="-804" y="1018282"/>
                  <a:pt x="1364" y="980143"/>
                </a:cubicBezTo>
                <a:cubicBezTo>
                  <a:pt x="1797" y="972341"/>
                  <a:pt x="3531" y="964540"/>
                  <a:pt x="5264" y="957172"/>
                </a:cubicBezTo>
                <a:cubicBezTo>
                  <a:pt x="10465" y="938102"/>
                  <a:pt x="21300" y="929435"/>
                  <a:pt x="41237" y="928568"/>
                </a:cubicBezTo>
                <a:cubicBezTo>
                  <a:pt x="73742" y="927267"/>
                  <a:pt x="105814" y="926401"/>
                  <a:pt x="138319" y="925534"/>
                </a:cubicBezTo>
                <a:cubicBezTo>
                  <a:pt x="143087" y="925534"/>
                  <a:pt x="147854" y="925100"/>
                  <a:pt x="152621" y="925100"/>
                </a:cubicBezTo>
                <a:cubicBezTo>
                  <a:pt x="174292" y="925967"/>
                  <a:pt x="185560" y="913831"/>
                  <a:pt x="191194" y="894762"/>
                </a:cubicBezTo>
                <a:cubicBezTo>
                  <a:pt x="195529" y="880459"/>
                  <a:pt x="199429" y="866157"/>
                  <a:pt x="202462" y="851855"/>
                </a:cubicBezTo>
                <a:cubicBezTo>
                  <a:pt x="206363" y="831919"/>
                  <a:pt x="201596" y="822383"/>
                  <a:pt x="184260" y="811115"/>
                </a:cubicBezTo>
                <a:cubicBezTo>
                  <a:pt x="154788" y="792479"/>
                  <a:pt x="124883" y="773842"/>
                  <a:pt x="95412" y="755639"/>
                </a:cubicBezTo>
                <a:cubicBezTo>
                  <a:pt x="68975" y="739169"/>
                  <a:pt x="65074" y="728767"/>
                  <a:pt x="75475" y="698863"/>
                </a:cubicBezTo>
                <a:cubicBezTo>
                  <a:pt x="78509" y="689327"/>
                  <a:pt x="82410" y="679793"/>
                  <a:pt x="88044" y="671558"/>
                </a:cubicBezTo>
                <a:cubicBezTo>
                  <a:pt x="97146" y="657689"/>
                  <a:pt x="109714" y="650755"/>
                  <a:pt x="127050" y="655089"/>
                </a:cubicBezTo>
                <a:cubicBezTo>
                  <a:pt x="163889" y="663756"/>
                  <a:pt x="201163" y="671558"/>
                  <a:pt x="238002" y="680660"/>
                </a:cubicBezTo>
                <a:cubicBezTo>
                  <a:pt x="254904" y="684993"/>
                  <a:pt x="267907" y="681093"/>
                  <a:pt x="278308" y="667224"/>
                </a:cubicBezTo>
                <a:cubicBezTo>
                  <a:pt x="289144" y="652488"/>
                  <a:pt x="298679" y="636452"/>
                  <a:pt x="305613" y="619550"/>
                </a:cubicBezTo>
                <a:cubicBezTo>
                  <a:pt x="311681" y="604381"/>
                  <a:pt x="309947" y="591378"/>
                  <a:pt x="297811" y="578810"/>
                </a:cubicBezTo>
                <a:cubicBezTo>
                  <a:pt x="272674" y="553239"/>
                  <a:pt x="248837" y="526801"/>
                  <a:pt x="224133" y="500363"/>
                </a:cubicBezTo>
                <a:cubicBezTo>
                  <a:pt x="205063" y="479560"/>
                  <a:pt x="204196" y="467858"/>
                  <a:pt x="219799" y="444454"/>
                </a:cubicBezTo>
                <a:cubicBezTo>
                  <a:pt x="222399" y="440987"/>
                  <a:pt x="224566" y="437086"/>
                  <a:pt x="227167" y="433619"/>
                </a:cubicBezTo>
                <a:cubicBezTo>
                  <a:pt x="249270" y="404581"/>
                  <a:pt x="261405" y="401981"/>
                  <a:pt x="293910" y="418883"/>
                </a:cubicBezTo>
                <a:cubicBezTo>
                  <a:pt x="324249" y="434919"/>
                  <a:pt x="354587" y="450522"/>
                  <a:pt x="384059" y="466992"/>
                </a:cubicBezTo>
                <a:cubicBezTo>
                  <a:pt x="399661" y="475659"/>
                  <a:pt x="413531" y="473925"/>
                  <a:pt x="426533" y="463091"/>
                </a:cubicBezTo>
                <a:cubicBezTo>
                  <a:pt x="439535" y="452256"/>
                  <a:pt x="451670" y="440120"/>
                  <a:pt x="462939" y="427118"/>
                </a:cubicBezTo>
                <a:cubicBezTo>
                  <a:pt x="474208" y="413683"/>
                  <a:pt x="476807" y="400247"/>
                  <a:pt x="467706" y="383778"/>
                </a:cubicBezTo>
                <a:cubicBezTo>
                  <a:pt x="449503" y="351273"/>
                  <a:pt x="432600" y="318333"/>
                  <a:pt x="415264" y="285395"/>
                </a:cubicBezTo>
                <a:cubicBezTo>
                  <a:pt x="403996" y="263725"/>
                  <a:pt x="406596" y="252023"/>
                  <a:pt x="424366" y="235554"/>
                </a:cubicBezTo>
                <a:cubicBezTo>
                  <a:pt x="432600" y="227752"/>
                  <a:pt x="441702" y="221252"/>
                  <a:pt x="451670" y="215184"/>
                </a:cubicBezTo>
                <a:cubicBezTo>
                  <a:pt x="469006" y="205215"/>
                  <a:pt x="481142" y="206515"/>
                  <a:pt x="495877" y="219951"/>
                </a:cubicBezTo>
                <a:cubicBezTo>
                  <a:pt x="521015" y="242921"/>
                  <a:pt x="546152" y="266325"/>
                  <a:pt x="570856" y="289729"/>
                </a:cubicBezTo>
                <a:cubicBezTo>
                  <a:pt x="596860" y="314433"/>
                  <a:pt x="602495" y="315300"/>
                  <a:pt x="634133" y="298831"/>
                </a:cubicBezTo>
                <a:cubicBezTo>
                  <a:pt x="646701" y="292330"/>
                  <a:pt x="658404" y="285395"/>
                  <a:pt x="669672" y="276727"/>
                </a:cubicBezTo>
                <a:cubicBezTo>
                  <a:pt x="681807" y="266758"/>
                  <a:pt x="685708" y="255057"/>
                  <a:pt x="681807" y="239455"/>
                </a:cubicBezTo>
                <a:cubicBezTo>
                  <a:pt x="672706" y="203481"/>
                  <a:pt x="664905" y="167075"/>
                  <a:pt x="656670" y="131103"/>
                </a:cubicBezTo>
                <a:cubicBezTo>
                  <a:pt x="651469" y="107699"/>
                  <a:pt x="657104" y="95997"/>
                  <a:pt x="677907" y="84729"/>
                </a:cubicBezTo>
                <a:cubicBezTo>
                  <a:pt x="687442" y="79962"/>
                  <a:pt x="696976" y="76061"/>
                  <a:pt x="706945" y="72593"/>
                </a:cubicBezTo>
                <a:cubicBezTo>
                  <a:pt x="728182" y="66093"/>
                  <a:pt x="740317" y="69993"/>
                  <a:pt x="752886" y="89063"/>
                </a:cubicBezTo>
                <a:cubicBezTo>
                  <a:pt x="772822" y="119835"/>
                  <a:pt x="792759" y="150606"/>
                  <a:pt x="810962" y="182679"/>
                </a:cubicBezTo>
                <a:cubicBezTo>
                  <a:pt x="820496" y="199148"/>
                  <a:pt x="833498" y="204782"/>
                  <a:pt x="851269" y="202182"/>
                </a:cubicBezTo>
                <a:cubicBezTo>
                  <a:pt x="869904" y="199148"/>
                  <a:pt x="888108" y="194380"/>
                  <a:pt x="905444" y="187012"/>
                </a:cubicBezTo>
                <a:cubicBezTo>
                  <a:pt x="918012" y="181378"/>
                  <a:pt x="924947" y="172710"/>
                  <a:pt x="925381" y="157974"/>
                </a:cubicBezTo>
                <a:cubicBezTo>
                  <a:pt x="926247" y="120268"/>
                  <a:pt x="928414" y="82996"/>
                  <a:pt x="929715" y="45289"/>
                </a:cubicBezTo>
                <a:cubicBezTo>
                  <a:pt x="930581" y="21019"/>
                  <a:pt x="938382" y="10617"/>
                  <a:pt x="961786" y="4116"/>
                </a:cubicBezTo>
                <a:cubicBezTo>
                  <a:pt x="965686" y="3249"/>
                  <a:pt x="969587" y="1949"/>
                  <a:pt x="973488" y="1515"/>
                </a:cubicBezTo>
                <a:cubicBezTo>
                  <a:pt x="984215" y="323"/>
                  <a:pt x="992911" y="-273"/>
                  <a:pt x="1000096" y="120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D3D857-6B4A-4890-8CF6-01AB9E1C9F7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44CD0B-9BF8-44E8-9183-402A4814788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F22A538-E08E-4E8B-AC40-F6877F80034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1289C3-0614-402A-AB31-3A32C0F52D2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27434F-C298-4577-B5E4-855001850603}"/>
              </a:ext>
            </a:extLst>
          </p:cNvPr>
          <p:cNvGrpSpPr/>
          <p:nvPr/>
        </p:nvGrpSpPr>
        <p:grpSpPr>
          <a:xfrm>
            <a:off x="450122" y="2121088"/>
            <a:ext cx="6459998" cy="4397403"/>
            <a:chOff x="1208224" y="1365534"/>
            <a:chExt cx="7562415" cy="514783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8D8990-471C-45BB-A9ED-0C667C0FDE5F}"/>
                </a:ext>
              </a:extLst>
            </p:cNvPr>
            <p:cNvSpPr/>
            <p:nvPr/>
          </p:nvSpPr>
          <p:spPr>
            <a:xfrm>
              <a:off x="1208224" y="6148942"/>
              <a:ext cx="7562415" cy="364425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5">
                <a:lumMod val="50000"/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F706BDE-F95F-4E68-957E-C8FB84ADB62E}"/>
                </a:ext>
              </a:extLst>
            </p:cNvPr>
            <p:cNvGrpSpPr/>
            <p:nvPr/>
          </p:nvGrpSpPr>
          <p:grpSpPr>
            <a:xfrm>
              <a:off x="1672204" y="1379647"/>
              <a:ext cx="5613276" cy="5023497"/>
              <a:chOff x="1672204" y="1379647"/>
              <a:chExt cx="5613276" cy="5023497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5C6C1D7-C846-4A1E-86B3-4D7511621D22}"/>
                  </a:ext>
                </a:extLst>
              </p:cNvPr>
              <p:cNvSpPr/>
              <p:nvPr/>
            </p:nvSpPr>
            <p:spPr>
              <a:xfrm>
                <a:off x="1672204" y="1379647"/>
                <a:ext cx="5597304" cy="5018012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3891B28-CD2A-40C6-BF6B-D26E10B7EA43}"/>
                  </a:ext>
                </a:extLst>
              </p:cNvPr>
              <p:cNvSpPr/>
              <p:nvPr/>
            </p:nvSpPr>
            <p:spPr>
              <a:xfrm>
                <a:off x="1706732" y="1544908"/>
                <a:ext cx="5578748" cy="4858236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65690C2-10F3-4FA9-A044-5A84F123E7BB}"/>
                  </a:ext>
                </a:extLst>
              </p:cNvPr>
              <p:cNvSpPr/>
              <p:nvPr/>
            </p:nvSpPr>
            <p:spPr>
              <a:xfrm>
                <a:off x="1974099" y="1437421"/>
                <a:ext cx="1158619" cy="4412259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473931C-870A-4FE4-A268-B2B6ADD58412}"/>
                  </a:ext>
                </a:extLst>
              </p:cNvPr>
              <p:cNvSpPr/>
              <p:nvPr/>
            </p:nvSpPr>
            <p:spPr>
              <a:xfrm>
                <a:off x="3391422" y="5704486"/>
                <a:ext cx="2638615" cy="149888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15610E1-E79A-4B75-BB6F-CA99758CBD73}"/>
                  </a:ext>
                </a:extLst>
              </p:cNvPr>
              <p:cNvSpPr/>
              <p:nvPr/>
            </p:nvSpPr>
            <p:spPr>
              <a:xfrm>
                <a:off x="6236349" y="5704333"/>
                <a:ext cx="590470" cy="150198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F49AD9E-55E6-4A2C-A69F-05FF3B22CB15}"/>
                </a:ext>
              </a:extLst>
            </p:cNvPr>
            <p:cNvGrpSpPr/>
            <p:nvPr/>
          </p:nvGrpSpPr>
          <p:grpSpPr>
            <a:xfrm>
              <a:off x="2591782" y="1365534"/>
              <a:ext cx="3628428" cy="3908010"/>
              <a:chOff x="2591782" y="1365534"/>
              <a:chExt cx="3628428" cy="390801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1D7A9C4-2B18-455F-A207-DDE5A1FDEF0A}"/>
                  </a:ext>
                </a:extLst>
              </p:cNvPr>
              <p:cNvGrpSpPr/>
              <p:nvPr/>
            </p:nvGrpSpPr>
            <p:grpSpPr>
              <a:xfrm>
                <a:off x="3525442" y="1365534"/>
                <a:ext cx="2694768" cy="3908010"/>
                <a:chOff x="3525442" y="1365534"/>
                <a:chExt cx="2694768" cy="390801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AC83E7DD-07F2-487D-AC22-CB26EBB510DD}"/>
                    </a:ext>
                  </a:extLst>
                </p:cNvPr>
                <p:cNvSpPr/>
                <p:nvPr/>
              </p:nvSpPr>
              <p:spPr>
                <a:xfrm>
                  <a:off x="3525442" y="1374297"/>
                  <a:ext cx="2694646" cy="3899247"/>
                </a:xfrm>
                <a:custGeom>
                  <a:avLst/>
                  <a:gdLst>
                    <a:gd name="connsiteX0" fmla="*/ 2683285 w 2694646"/>
                    <a:gd name="connsiteY0" fmla="*/ 1256184 h 3899247"/>
                    <a:gd name="connsiteX1" fmla="*/ 2596512 w 2694646"/>
                    <a:gd name="connsiteY1" fmla="*/ 1115119 h 3899247"/>
                    <a:gd name="connsiteX2" fmla="*/ 2623468 w 2694646"/>
                    <a:gd name="connsiteY2" fmla="*/ 1086734 h 3899247"/>
                    <a:gd name="connsiteX3" fmla="*/ 2590702 w 2694646"/>
                    <a:gd name="connsiteY3" fmla="*/ 839465 h 3899247"/>
                    <a:gd name="connsiteX4" fmla="*/ 2412680 w 2694646"/>
                    <a:gd name="connsiteY4" fmla="*/ 549333 h 3899247"/>
                    <a:gd name="connsiteX5" fmla="*/ 2376580 w 2694646"/>
                    <a:gd name="connsiteY5" fmla="*/ 534570 h 3899247"/>
                    <a:gd name="connsiteX6" fmla="*/ 2370198 w 2694646"/>
                    <a:gd name="connsiteY6" fmla="*/ 532951 h 3899247"/>
                    <a:gd name="connsiteX7" fmla="*/ 2139312 w 2694646"/>
                    <a:gd name="connsiteY7" fmla="*/ 214815 h 3899247"/>
                    <a:gd name="connsiteX8" fmla="*/ 1934715 w 2694646"/>
                    <a:gd name="connsiteY8" fmla="*/ 88323 h 3899247"/>
                    <a:gd name="connsiteX9" fmla="*/ 1176525 w 2694646"/>
                    <a:gd name="connsiteY9" fmla="*/ 35364 h 3899247"/>
                    <a:gd name="connsiteX10" fmla="*/ 683321 w 2694646"/>
                    <a:gd name="connsiteY10" fmla="*/ 300350 h 3899247"/>
                    <a:gd name="connsiteX11" fmla="*/ 610740 w 2694646"/>
                    <a:gd name="connsiteY11" fmla="*/ 384646 h 3899247"/>
                    <a:gd name="connsiteX12" fmla="*/ 463769 w 2694646"/>
                    <a:gd name="connsiteY12" fmla="*/ 843466 h 3899247"/>
                    <a:gd name="connsiteX13" fmla="*/ 524825 w 2694646"/>
                    <a:gd name="connsiteY13" fmla="*/ 1262089 h 3899247"/>
                    <a:gd name="connsiteX14" fmla="*/ 694656 w 2694646"/>
                    <a:gd name="connsiteY14" fmla="*/ 1567080 h 3899247"/>
                    <a:gd name="connsiteX15" fmla="*/ 762092 w 2694646"/>
                    <a:gd name="connsiteY15" fmla="*/ 1883119 h 3899247"/>
                    <a:gd name="connsiteX16" fmla="*/ 747424 w 2694646"/>
                    <a:gd name="connsiteY16" fmla="*/ 2024185 h 3899247"/>
                    <a:gd name="connsiteX17" fmla="*/ 714277 w 2694646"/>
                    <a:gd name="connsiteY17" fmla="*/ 2168584 h 3899247"/>
                    <a:gd name="connsiteX18" fmla="*/ 683797 w 2694646"/>
                    <a:gd name="connsiteY18" fmla="*/ 2263262 h 3899247"/>
                    <a:gd name="connsiteX19" fmla="*/ 593405 w 2694646"/>
                    <a:gd name="connsiteY19" fmla="*/ 2521580 h 3899247"/>
                    <a:gd name="connsiteX20" fmla="*/ 524349 w 2694646"/>
                    <a:gd name="connsiteY20" fmla="*/ 2672170 h 3899247"/>
                    <a:gd name="connsiteX21" fmla="*/ 426527 w 2694646"/>
                    <a:gd name="connsiteY21" fmla="*/ 2786661 h 3899247"/>
                    <a:gd name="connsiteX22" fmla="*/ 92009 w 2694646"/>
                    <a:gd name="connsiteY22" fmla="*/ 3228335 h 3899247"/>
                    <a:gd name="connsiteX23" fmla="*/ 4379 w 2694646"/>
                    <a:gd name="connsiteY23" fmla="*/ 3401690 h 3899247"/>
                    <a:gd name="connsiteX24" fmla="*/ 19905 w 2694646"/>
                    <a:gd name="connsiteY24" fmla="*/ 3453411 h 3899247"/>
                    <a:gd name="connsiteX25" fmla="*/ 1266727 w 2694646"/>
                    <a:gd name="connsiteY25" fmla="*/ 3895752 h 3899247"/>
                    <a:gd name="connsiteX26" fmla="*/ 1892710 w 2694646"/>
                    <a:gd name="connsiteY26" fmla="*/ 3843460 h 3899247"/>
                    <a:gd name="connsiteX27" fmla="*/ 2200653 w 2694646"/>
                    <a:gd name="connsiteY27" fmla="*/ 3747352 h 3899247"/>
                    <a:gd name="connsiteX28" fmla="*/ 2415823 w 2694646"/>
                    <a:gd name="connsiteY28" fmla="*/ 3657627 h 3899247"/>
                    <a:gd name="connsiteX29" fmla="*/ 2285140 w 2694646"/>
                    <a:gd name="connsiteY29" fmla="*/ 3452935 h 3899247"/>
                    <a:gd name="connsiteX30" fmla="*/ 2225133 w 2694646"/>
                    <a:gd name="connsiteY30" fmla="*/ 3165280 h 3899247"/>
                    <a:gd name="connsiteX31" fmla="*/ 1906903 w 2694646"/>
                    <a:gd name="connsiteY31" fmla="*/ 2489671 h 3899247"/>
                    <a:gd name="connsiteX32" fmla="*/ 1882042 w 2694646"/>
                    <a:gd name="connsiteY32" fmla="*/ 2434903 h 3899247"/>
                    <a:gd name="connsiteX33" fmla="*/ 1910522 w 2694646"/>
                    <a:gd name="connsiteY33" fmla="*/ 2317078 h 3899247"/>
                    <a:gd name="connsiteX34" fmla="*/ 1959766 w 2694646"/>
                    <a:gd name="connsiteY34" fmla="*/ 2187824 h 3899247"/>
                    <a:gd name="connsiteX35" fmla="*/ 2013677 w 2694646"/>
                    <a:gd name="connsiteY35" fmla="*/ 2178490 h 3899247"/>
                    <a:gd name="connsiteX36" fmla="*/ 2329050 w 2694646"/>
                    <a:gd name="connsiteY36" fmla="*/ 2184490 h 3899247"/>
                    <a:gd name="connsiteX37" fmla="*/ 2491261 w 2694646"/>
                    <a:gd name="connsiteY37" fmla="*/ 1933411 h 3899247"/>
                    <a:gd name="connsiteX38" fmla="*/ 2488118 w 2694646"/>
                    <a:gd name="connsiteY38" fmla="*/ 1919600 h 3899247"/>
                    <a:gd name="connsiteX39" fmla="*/ 2519550 w 2694646"/>
                    <a:gd name="connsiteY39" fmla="*/ 1757103 h 3899247"/>
                    <a:gd name="connsiteX40" fmla="*/ 2519836 w 2694646"/>
                    <a:gd name="connsiteY40" fmla="*/ 1692715 h 3899247"/>
                    <a:gd name="connsiteX41" fmla="*/ 2527647 w 2694646"/>
                    <a:gd name="connsiteY41" fmla="*/ 1626611 h 3899247"/>
                    <a:gd name="connsiteX42" fmla="*/ 2539172 w 2694646"/>
                    <a:gd name="connsiteY42" fmla="*/ 1541934 h 3899247"/>
                    <a:gd name="connsiteX43" fmla="*/ 2509930 w 2694646"/>
                    <a:gd name="connsiteY43" fmla="*/ 1467829 h 3899247"/>
                    <a:gd name="connsiteX44" fmla="*/ 2555936 w 2694646"/>
                    <a:gd name="connsiteY44" fmla="*/ 1397440 h 3899247"/>
                    <a:gd name="connsiteX45" fmla="*/ 2648519 w 2694646"/>
                    <a:gd name="connsiteY45" fmla="*/ 1362769 h 3899247"/>
                    <a:gd name="connsiteX46" fmla="*/ 2683285 w 2694646"/>
                    <a:gd name="connsiteY46" fmla="*/ 1256184 h 389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2694646" h="3899247">
                      <a:moveTo>
                        <a:pt x="2683285" y="1256184"/>
                      </a:moveTo>
                      <a:cubicBezTo>
                        <a:pt x="2662140" y="1204368"/>
                        <a:pt x="2626802" y="1161315"/>
                        <a:pt x="2596512" y="1115119"/>
                      </a:cubicBezTo>
                      <a:cubicBezTo>
                        <a:pt x="2612514" y="1112261"/>
                        <a:pt x="2619753" y="1102736"/>
                        <a:pt x="2623468" y="1086734"/>
                      </a:cubicBezTo>
                      <a:cubicBezTo>
                        <a:pt x="2643566" y="1000056"/>
                        <a:pt x="2630897" y="917951"/>
                        <a:pt x="2590702" y="839465"/>
                      </a:cubicBezTo>
                      <a:cubicBezTo>
                        <a:pt x="2538886" y="738214"/>
                        <a:pt x="2476021" y="643631"/>
                        <a:pt x="2412680" y="549333"/>
                      </a:cubicBezTo>
                      <a:cubicBezTo>
                        <a:pt x="2404107" y="536570"/>
                        <a:pt x="2396773" y="519330"/>
                        <a:pt x="2376580" y="534570"/>
                      </a:cubicBezTo>
                      <a:cubicBezTo>
                        <a:pt x="2374580" y="533427"/>
                        <a:pt x="2372484" y="532951"/>
                        <a:pt x="2370198" y="532951"/>
                      </a:cubicBezTo>
                      <a:cubicBezTo>
                        <a:pt x="2323431" y="405030"/>
                        <a:pt x="2246945" y="298635"/>
                        <a:pt x="2139312" y="214815"/>
                      </a:cubicBezTo>
                      <a:cubicBezTo>
                        <a:pt x="2079305" y="159380"/>
                        <a:pt x="2009106" y="119851"/>
                        <a:pt x="1934715" y="88323"/>
                      </a:cubicBezTo>
                      <a:cubicBezTo>
                        <a:pt x="1688304" y="-16261"/>
                        <a:pt x="1433986" y="-19881"/>
                        <a:pt x="1176525" y="35364"/>
                      </a:cubicBezTo>
                      <a:cubicBezTo>
                        <a:pt x="986978" y="76036"/>
                        <a:pt x="818766" y="158237"/>
                        <a:pt x="683321" y="300350"/>
                      </a:cubicBezTo>
                      <a:cubicBezTo>
                        <a:pt x="654365" y="324353"/>
                        <a:pt x="634267" y="355976"/>
                        <a:pt x="610740" y="384646"/>
                      </a:cubicBezTo>
                      <a:cubicBezTo>
                        <a:pt x="496726" y="589434"/>
                        <a:pt x="468151" y="708210"/>
                        <a:pt x="463769" y="843466"/>
                      </a:cubicBezTo>
                      <a:cubicBezTo>
                        <a:pt x="453197" y="987483"/>
                        <a:pt x="482343" y="1125501"/>
                        <a:pt x="524825" y="1262089"/>
                      </a:cubicBezTo>
                      <a:cubicBezTo>
                        <a:pt x="560258" y="1376008"/>
                        <a:pt x="634362" y="1467639"/>
                        <a:pt x="694656" y="1567080"/>
                      </a:cubicBezTo>
                      <a:cubicBezTo>
                        <a:pt x="754187" y="1665282"/>
                        <a:pt x="783809" y="1767676"/>
                        <a:pt x="762092" y="1883119"/>
                      </a:cubicBezTo>
                      <a:cubicBezTo>
                        <a:pt x="753425" y="1929411"/>
                        <a:pt x="752091" y="1977131"/>
                        <a:pt x="747424" y="2024185"/>
                      </a:cubicBezTo>
                      <a:cubicBezTo>
                        <a:pt x="732184" y="2075429"/>
                        <a:pt x="725898" y="2118482"/>
                        <a:pt x="714277" y="2168584"/>
                      </a:cubicBezTo>
                      <a:cubicBezTo>
                        <a:pt x="703704" y="2192777"/>
                        <a:pt x="691322" y="2234306"/>
                        <a:pt x="683797" y="2263262"/>
                      </a:cubicBezTo>
                      <a:cubicBezTo>
                        <a:pt x="631600" y="2341653"/>
                        <a:pt x="593024" y="2424330"/>
                        <a:pt x="593405" y="2521580"/>
                      </a:cubicBezTo>
                      <a:cubicBezTo>
                        <a:pt x="593691" y="2581302"/>
                        <a:pt x="564639" y="2629689"/>
                        <a:pt x="524349" y="2672170"/>
                      </a:cubicBezTo>
                      <a:cubicBezTo>
                        <a:pt x="489773" y="2708651"/>
                        <a:pt x="454340" y="2744370"/>
                        <a:pt x="426527" y="2786661"/>
                      </a:cubicBezTo>
                      <a:cubicBezTo>
                        <a:pt x="291367" y="2916010"/>
                        <a:pt x="188307" y="3069649"/>
                        <a:pt x="92009" y="3228335"/>
                      </a:cubicBezTo>
                      <a:cubicBezTo>
                        <a:pt x="58385" y="3283771"/>
                        <a:pt x="26667" y="3340254"/>
                        <a:pt x="4379" y="3401690"/>
                      </a:cubicBezTo>
                      <a:cubicBezTo>
                        <a:pt x="-4003" y="3424645"/>
                        <a:pt x="-1146" y="3438647"/>
                        <a:pt x="19905" y="3453411"/>
                      </a:cubicBezTo>
                      <a:cubicBezTo>
                        <a:pt x="389284" y="3711253"/>
                        <a:pt x="816290" y="3870892"/>
                        <a:pt x="1266727" y="3895752"/>
                      </a:cubicBezTo>
                      <a:cubicBezTo>
                        <a:pt x="1476372" y="3907277"/>
                        <a:pt x="1687923" y="3890418"/>
                        <a:pt x="1892710" y="3843460"/>
                      </a:cubicBezTo>
                      <a:cubicBezTo>
                        <a:pt x="1997675" y="3819457"/>
                        <a:pt x="2100831" y="3787548"/>
                        <a:pt x="2200653" y="3747352"/>
                      </a:cubicBezTo>
                      <a:cubicBezTo>
                        <a:pt x="2227228" y="3736684"/>
                        <a:pt x="2395344" y="3640768"/>
                        <a:pt x="2415823" y="3657627"/>
                      </a:cubicBezTo>
                      <a:cubicBezTo>
                        <a:pt x="2347529" y="3601429"/>
                        <a:pt x="2308286" y="3532183"/>
                        <a:pt x="2285140" y="3452935"/>
                      </a:cubicBezTo>
                      <a:cubicBezTo>
                        <a:pt x="2257613" y="3358637"/>
                        <a:pt x="2243992" y="3261387"/>
                        <a:pt x="2225133" y="3165280"/>
                      </a:cubicBezTo>
                      <a:cubicBezTo>
                        <a:pt x="2175507" y="2913343"/>
                        <a:pt x="2098260" y="2674837"/>
                        <a:pt x="1906903" y="2489671"/>
                      </a:cubicBezTo>
                      <a:cubicBezTo>
                        <a:pt x="1891948" y="2475193"/>
                        <a:pt x="1881566" y="2457096"/>
                        <a:pt x="1882042" y="2434903"/>
                      </a:cubicBezTo>
                      <a:cubicBezTo>
                        <a:pt x="1894234" y="2396612"/>
                        <a:pt x="1917761" y="2365180"/>
                        <a:pt x="1910522" y="2317078"/>
                      </a:cubicBezTo>
                      <a:cubicBezTo>
                        <a:pt x="1903950" y="2273454"/>
                        <a:pt x="1937954" y="2229353"/>
                        <a:pt x="1959766" y="2187824"/>
                      </a:cubicBezTo>
                      <a:cubicBezTo>
                        <a:pt x="1975768" y="2173441"/>
                        <a:pt x="1995294" y="2178204"/>
                        <a:pt x="2013677" y="2178490"/>
                      </a:cubicBezTo>
                      <a:cubicBezTo>
                        <a:pt x="2118834" y="2180204"/>
                        <a:pt x="2223894" y="2182490"/>
                        <a:pt x="2329050" y="2184490"/>
                      </a:cubicBezTo>
                      <a:cubicBezTo>
                        <a:pt x="2479355" y="2157154"/>
                        <a:pt x="2530980" y="2077239"/>
                        <a:pt x="2491261" y="1933411"/>
                      </a:cubicBezTo>
                      <a:cubicBezTo>
                        <a:pt x="2490023" y="1928839"/>
                        <a:pt x="2490118" y="1923696"/>
                        <a:pt x="2488118" y="1919600"/>
                      </a:cubicBezTo>
                      <a:cubicBezTo>
                        <a:pt x="2457352" y="1857402"/>
                        <a:pt x="2468687" y="1803109"/>
                        <a:pt x="2519550" y="1757103"/>
                      </a:cubicBezTo>
                      <a:cubicBezTo>
                        <a:pt x="2544220" y="1734815"/>
                        <a:pt x="2541934" y="1713193"/>
                        <a:pt x="2519836" y="1692715"/>
                      </a:cubicBezTo>
                      <a:cubicBezTo>
                        <a:pt x="2490975" y="1665949"/>
                        <a:pt x="2496786" y="1647185"/>
                        <a:pt x="2527647" y="1626611"/>
                      </a:cubicBezTo>
                      <a:cubicBezTo>
                        <a:pt x="2561365" y="1604132"/>
                        <a:pt x="2565651" y="1574509"/>
                        <a:pt x="2539172" y="1541934"/>
                      </a:cubicBezTo>
                      <a:cubicBezTo>
                        <a:pt x="2521741" y="1520407"/>
                        <a:pt x="2515645" y="1494023"/>
                        <a:pt x="2509930" y="1467829"/>
                      </a:cubicBezTo>
                      <a:cubicBezTo>
                        <a:pt x="2498500" y="1415918"/>
                        <a:pt x="2504310" y="1406584"/>
                        <a:pt x="2555936" y="1397440"/>
                      </a:cubicBezTo>
                      <a:cubicBezTo>
                        <a:pt x="2589083" y="1391534"/>
                        <a:pt x="2619944" y="1380485"/>
                        <a:pt x="2648519" y="1362769"/>
                      </a:cubicBezTo>
                      <a:cubicBezTo>
                        <a:pt x="2697096" y="1332860"/>
                        <a:pt x="2704811" y="1308857"/>
                        <a:pt x="2683285" y="1256184"/>
                      </a:cubicBez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A7764CD2-58CD-40F0-8B82-4096A63245F0}"/>
                    </a:ext>
                  </a:extLst>
                </p:cNvPr>
                <p:cNvSpPr/>
                <p:nvPr/>
              </p:nvSpPr>
              <p:spPr>
                <a:xfrm>
                  <a:off x="4619069" y="3087650"/>
                  <a:ext cx="396387" cy="412313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98F3CECF-22A2-4E3C-8AA4-FA0A1A1EDDAD}"/>
                    </a:ext>
                  </a:extLst>
                </p:cNvPr>
                <p:cNvSpPr/>
                <p:nvPr/>
              </p:nvSpPr>
              <p:spPr>
                <a:xfrm>
                  <a:off x="4634782" y="3105364"/>
                  <a:ext cx="361255" cy="37601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04ABB299-6E86-49D9-8957-58011FD2BFFF}"/>
                    </a:ext>
                  </a:extLst>
                </p:cNvPr>
                <p:cNvSpPr/>
                <p:nvPr/>
              </p:nvSpPr>
              <p:spPr>
                <a:xfrm>
                  <a:off x="4768832" y="3111017"/>
                  <a:ext cx="100107" cy="364140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FBCD82BE-30CB-4E37-BE82-3E7FBC180A7A}"/>
                    </a:ext>
                  </a:extLst>
                </p:cNvPr>
                <p:cNvSpPr/>
                <p:nvPr/>
              </p:nvSpPr>
              <p:spPr>
                <a:xfrm>
                  <a:off x="4096341" y="1586812"/>
                  <a:ext cx="2123869" cy="1972260"/>
                </a:xfrm>
                <a:custGeom>
                  <a:avLst/>
                  <a:gdLst>
                    <a:gd name="connsiteX0" fmla="*/ 2112576 w 2123869"/>
                    <a:gd name="connsiteY0" fmla="*/ 1043954 h 1972260"/>
                    <a:gd name="connsiteX1" fmla="*/ 2025804 w 2123869"/>
                    <a:gd name="connsiteY1" fmla="*/ 902889 h 1972260"/>
                    <a:gd name="connsiteX2" fmla="*/ 2018184 w 2123869"/>
                    <a:gd name="connsiteY2" fmla="*/ 896222 h 1972260"/>
                    <a:gd name="connsiteX3" fmla="*/ 1994085 w 2123869"/>
                    <a:gd name="connsiteY3" fmla="*/ 858503 h 1972260"/>
                    <a:gd name="connsiteX4" fmla="*/ 1990657 w 2123869"/>
                    <a:gd name="connsiteY4" fmla="*/ 858503 h 1972260"/>
                    <a:gd name="connsiteX5" fmla="*/ 1843686 w 2123869"/>
                    <a:gd name="connsiteY5" fmla="*/ 657335 h 1972260"/>
                    <a:gd name="connsiteX6" fmla="*/ 1830637 w 2123869"/>
                    <a:gd name="connsiteY6" fmla="*/ 606281 h 1972260"/>
                    <a:gd name="connsiteX7" fmla="*/ 1842162 w 2123869"/>
                    <a:gd name="connsiteY7" fmla="*/ 486932 h 1972260"/>
                    <a:gd name="connsiteX8" fmla="*/ 1848067 w 2123869"/>
                    <a:gd name="connsiteY8" fmla="*/ 481693 h 1972260"/>
                    <a:gd name="connsiteX9" fmla="*/ 1805871 w 2123869"/>
                    <a:gd name="connsiteY9" fmla="*/ 322340 h 1972260"/>
                    <a:gd name="connsiteX10" fmla="*/ 1799490 w 2123869"/>
                    <a:gd name="connsiteY10" fmla="*/ 320721 h 1972260"/>
                    <a:gd name="connsiteX11" fmla="*/ 1799490 w 2123869"/>
                    <a:gd name="connsiteY11" fmla="*/ 320721 h 1972260"/>
                    <a:gd name="connsiteX12" fmla="*/ 1568604 w 2123869"/>
                    <a:gd name="connsiteY12" fmla="*/ 2586 h 1972260"/>
                    <a:gd name="connsiteX13" fmla="*/ 1494404 w 2123869"/>
                    <a:gd name="connsiteY13" fmla="*/ 12111 h 1972260"/>
                    <a:gd name="connsiteX14" fmla="*/ 902997 w 2123869"/>
                    <a:gd name="connsiteY14" fmla="*/ 124220 h 1972260"/>
                    <a:gd name="connsiteX15" fmla="*/ 182526 w 2123869"/>
                    <a:gd name="connsiteY15" fmla="*/ 81929 h 1972260"/>
                    <a:gd name="connsiteX16" fmla="*/ 112517 w 2123869"/>
                    <a:gd name="connsiteY16" fmla="*/ 88121 h 1972260"/>
                    <a:gd name="connsiteX17" fmla="*/ 39936 w 2123869"/>
                    <a:gd name="connsiteY17" fmla="*/ 172417 h 1972260"/>
                    <a:gd name="connsiteX18" fmla="*/ 35936 w 2123869"/>
                    <a:gd name="connsiteY18" fmla="*/ 190514 h 1972260"/>
                    <a:gd name="connsiteX19" fmla="*/ 5075 w 2123869"/>
                    <a:gd name="connsiteY19" fmla="*/ 516079 h 1972260"/>
                    <a:gd name="connsiteX20" fmla="*/ 3741 w 2123869"/>
                    <a:gd name="connsiteY20" fmla="*/ 557608 h 1972260"/>
                    <a:gd name="connsiteX21" fmla="*/ 57462 w 2123869"/>
                    <a:gd name="connsiteY21" fmla="*/ 565037 h 1972260"/>
                    <a:gd name="connsiteX22" fmla="*/ 96705 w 2123869"/>
                    <a:gd name="connsiteY22" fmla="*/ 605138 h 1972260"/>
                    <a:gd name="connsiteX23" fmla="*/ 154332 w 2123869"/>
                    <a:gd name="connsiteY23" fmla="*/ 1031381 h 1972260"/>
                    <a:gd name="connsiteX24" fmla="*/ 982149 w 2123869"/>
                    <a:gd name="connsiteY24" fmla="*/ 1471817 h 1972260"/>
                    <a:gd name="connsiteX25" fmla="*/ 1046539 w 2123869"/>
                    <a:gd name="connsiteY25" fmla="*/ 1455244 h 1972260"/>
                    <a:gd name="connsiteX26" fmla="*/ 1406297 w 2123869"/>
                    <a:gd name="connsiteY26" fmla="*/ 1246646 h 1972260"/>
                    <a:gd name="connsiteX27" fmla="*/ 1520217 w 2123869"/>
                    <a:gd name="connsiteY27" fmla="*/ 1106629 h 1972260"/>
                    <a:gd name="connsiteX28" fmla="*/ 1539076 w 2123869"/>
                    <a:gd name="connsiteY28" fmla="*/ 1123583 h 1972260"/>
                    <a:gd name="connsiteX29" fmla="*/ 1598131 w 2123869"/>
                    <a:gd name="connsiteY29" fmla="*/ 1278460 h 1972260"/>
                    <a:gd name="connsiteX30" fmla="*/ 1735196 w 2123869"/>
                    <a:gd name="connsiteY30" fmla="*/ 1917206 h 1972260"/>
                    <a:gd name="connsiteX31" fmla="*/ 1758246 w 2123869"/>
                    <a:gd name="connsiteY31" fmla="*/ 1972261 h 1972260"/>
                    <a:gd name="connsiteX32" fmla="*/ 1920457 w 2123869"/>
                    <a:gd name="connsiteY32" fmla="*/ 1721182 h 1972260"/>
                    <a:gd name="connsiteX33" fmla="*/ 1917314 w 2123869"/>
                    <a:gd name="connsiteY33" fmla="*/ 1707371 h 1972260"/>
                    <a:gd name="connsiteX34" fmla="*/ 1948746 w 2123869"/>
                    <a:gd name="connsiteY34" fmla="*/ 1544874 h 1972260"/>
                    <a:gd name="connsiteX35" fmla="*/ 1949032 w 2123869"/>
                    <a:gd name="connsiteY35" fmla="*/ 1480485 h 1972260"/>
                    <a:gd name="connsiteX36" fmla="*/ 1956843 w 2123869"/>
                    <a:gd name="connsiteY36" fmla="*/ 1414382 h 1972260"/>
                    <a:gd name="connsiteX37" fmla="*/ 1968368 w 2123869"/>
                    <a:gd name="connsiteY37" fmla="*/ 1329704 h 1972260"/>
                    <a:gd name="connsiteX38" fmla="*/ 1939126 w 2123869"/>
                    <a:gd name="connsiteY38" fmla="*/ 1255600 h 1972260"/>
                    <a:gd name="connsiteX39" fmla="*/ 1985132 w 2123869"/>
                    <a:gd name="connsiteY39" fmla="*/ 1185210 h 1972260"/>
                    <a:gd name="connsiteX40" fmla="*/ 2077715 w 2123869"/>
                    <a:gd name="connsiteY40" fmla="*/ 1150539 h 1972260"/>
                    <a:gd name="connsiteX41" fmla="*/ 2112576 w 2123869"/>
                    <a:gd name="connsiteY41" fmla="*/ 1043954 h 197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2123869" h="1972260">
                      <a:moveTo>
                        <a:pt x="2112576" y="1043954"/>
                      </a:moveTo>
                      <a:cubicBezTo>
                        <a:pt x="2091431" y="992138"/>
                        <a:pt x="2056093" y="949085"/>
                        <a:pt x="2025804" y="902889"/>
                      </a:cubicBezTo>
                      <a:cubicBezTo>
                        <a:pt x="2023708" y="899936"/>
                        <a:pt x="2021137" y="897841"/>
                        <a:pt x="2018184" y="896222"/>
                      </a:cubicBezTo>
                      <a:cubicBezTo>
                        <a:pt x="2023899" y="876029"/>
                        <a:pt x="2011040" y="866123"/>
                        <a:pt x="1994085" y="858503"/>
                      </a:cubicBezTo>
                      <a:cubicBezTo>
                        <a:pt x="1992942" y="858407"/>
                        <a:pt x="1991799" y="858503"/>
                        <a:pt x="1990657" y="858503"/>
                      </a:cubicBezTo>
                      <a:cubicBezTo>
                        <a:pt x="1941603" y="791542"/>
                        <a:pt x="1892358" y="724581"/>
                        <a:pt x="1843686" y="657335"/>
                      </a:cubicBezTo>
                      <a:cubicBezTo>
                        <a:pt x="1832923" y="642380"/>
                        <a:pt x="1819683" y="628188"/>
                        <a:pt x="1830637" y="606281"/>
                      </a:cubicBezTo>
                      <a:cubicBezTo>
                        <a:pt x="1849687" y="568181"/>
                        <a:pt x="1846924" y="527509"/>
                        <a:pt x="1842162" y="486932"/>
                      </a:cubicBezTo>
                      <a:cubicBezTo>
                        <a:pt x="1844257" y="485504"/>
                        <a:pt x="1846257" y="483789"/>
                        <a:pt x="1848067" y="481693"/>
                      </a:cubicBezTo>
                      <a:cubicBezTo>
                        <a:pt x="1853115" y="423496"/>
                        <a:pt x="1839399" y="370346"/>
                        <a:pt x="1805871" y="322340"/>
                      </a:cubicBezTo>
                      <a:cubicBezTo>
                        <a:pt x="1803871" y="321197"/>
                        <a:pt x="1801776" y="320721"/>
                        <a:pt x="1799490" y="320721"/>
                      </a:cubicBezTo>
                      <a:cubicBezTo>
                        <a:pt x="1799490" y="320721"/>
                        <a:pt x="1799490" y="320721"/>
                        <a:pt x="1799490" y="320721"/>
                      </a:cubicBezTo>
                      <a:cubicBezTo>
                        <a:pt x="1752722" y="192800"/>
                        <a:pt x="1676236" y="86406"/>
                        <a:pt x="1568604" y="2586"/>
                      </a:cubicBezTo>
                      <a:cubicBezTo>
                        <a:pt x="1542505" y="-4462"/>
                        <a:pt x="1518693" y="4301"/>
                        <a:pt x="1494404" y="12111"/>
                      </a:cubicBezTo>
                      <a:cubicBezTo>
                        <a:pt x="1302094" y="74690"/>
                        <a:pt x="1105498" y="116886"/>
                        <a:pt x="902997" y="124220"/>
                      </a:cubicBezTo>
                      <a:cubicBezTo>
                        <a:pt x="661728" y="132983"/>
                        <a:pt x="421984" y="107933"/>
                        <a:pt x="182526" y="81929"/>
                      </a:cubicBezTo>
                      <a:cubicBezTo>
                        <a:pt x="158237" y="79262"/>
                        <a:pt x="135282" y="79548"/>
                        <a:pt x="112517" y="88121"/>
                      </a:cubicBezTo>
                      <a:cubicBezTo>
                        <a:pt x="83561" y="112123"/>
                        <a:pt x="63463" y="143747"/>
                        <a:pt x="39936" y="172417"/>
                      </a:cubicBezTo>
                      <a:cubicBezTo>
                        <a:pt x="36793" y="178037"/>
                        <a:pt x="34507" y="184323"/>
                        <a:pt x="35936" y="190514"/>
                      </a:cubicBezTo>
                      <a:cubicBezTo>
                        <a:pt x="61939" y="302528"/>
                        <a:pt x="40413" y="409875"/>
                        <a:pt x="5075" y="516079"/>
                      </a:cubicBezTo>
                      <a:cubicBezTo>
                        <a:pt x="598" y="529604"/>
                        <a:pt x="-3021" y="543511"/>
                        <a:pt x="3741" y="557608"/>
                      </a:cubicBezTo>
                      <a:cubicBezTo>
                        <a:pt x="19743" y="573705"/>
                        <a:pt x="39365" y="568943"/>
                        <a:pt x="57462" y="565037"/>
                      </a:cubicBezTo>
                      <a:cubicBezTo>
                        <a:pt x="93372" y="557322"/>
                        <a:pt x="101849" y="570848"/>
                        <a:pt x="96705" y="605138"/>
                      </a:cubicBezTo>
                      <a:cubicBezTo>
                        <a:pt x="74607" y="752585"/>
                        <a:pt x="95658" y="893555"/>
                        <a:pt x="154332" y="1031381"/>
                      </a:cubicBezTo>
                      <a:cubicBezTo>
                        <a:pt x="287491" y="1343897"/>
                        <a:pt x="648774" y="1537826"/>
                        <a:pt x="982149" y="1471817"/>
                      </a:cubicBezTo>
                      <a:cubicBezTo>
                        <a:pt x="1003390" y="1465055"/>
                        <a:pt x="1025107" y="1460578"/>
                        <a:pt x="1046539" y="1455244"/>
                      </a:cubicBezTo>
                      <a:cubicBezTo>
                        <a:pt x="1186461" y="1420192"/>
                        <a:pt x="1310571" y="1358470"/>
                        <a:pt x="1406297" y="1246646"/>
                      </a:cubicBezTo>
                      <a:cubicBezTo>
                        <a:pt x="1445446" y="1200926"/>
                        <a:pt x="1480878" y="1152349"/>
                        <a:pt x="1520217" y="1106629"/>
                      </a:cubicBezTo>
                      <a:cubicBezTo>
                        <a:pt x="1532980" y="1104914"/>
                        <a:pt x="1535838" y="1115297"/>
                        <a:pt x="1539076" y="1123583"/>
                      </a:cubicBezTo>
                      <a:cubicBezTo>
                        <a:pt x="1559555" y="1174923"/>
                        <a:pt x="1581558" y="1225596"/>
                        <a:pt x="1598131" y="1278460"/>
                      </a:cubicBezTo>
                      <a:cubicBezTo>
                        <a:pt x="1663282" y="1487248"/>
                        <a:pt x="1702430" y="1701465"/>
                        <a:pt x="1735196" y="1917206"/>
                      </a:cubicBezTo>
                      <a:cubicBezTo>
                        <a:pt x="1738339" y="1937590"/>
                        <a:pt x="1739958" y="1958354"/>
                        <a:pt x="1758246" y="1972261"/>
                      </a:cubicBezTo>
                      <a:cubicBezTo>
                        <a:pt x="1908646" y="1944924"/>
                        <a:pt x="1960176" y="1865009"/>
                        <a:pt x="1920457" y="1721182"/>
                      </a:cubicBezTo>
                      <a:cubicBezTo>
                        <a:pt x="1919219" y="1716610"/>
                        <a:pt x="1919314" y="1711466"/>
                        <a:pt x="1917314" y="1707371"/>
                      </a:cubicBezTo>
                      <a:cubicBezTo>
                        <a:pt x="1886548" y="1645172"/>
                        <a:pt x="1897883" y="1590880"/>
                        <a:pt x="1948746" y="1544874"/>
                      </a:cubicBezTo>
                      <a:cubicBezTo>
                        <a:pt x="1973416" y="1522586"/>
                        <a:pt x="1971130" y="1500964"/>
                        <a:pt x="1949032" y="1480485"/>
                      </a:cubicBezTo>
                      <a:cubicBezTo>
                        <a:pt x="1920171" y="1453720"/>
                        <a:pt x="1925982" y="1434956"/>
                        <a:pt x="1956843" y="1414382"/>
                      </a:cubicBezTo>
                      <a:cubicBezTo>
                        <a:pt x="1990561" y="1391903"/>
                        <a:pt x="1994848" y="1362280"/>
                        <a:pt x="1968368" y="1329704"/>
                      </a:cubicBezTo>
                      <a:cubicBezTo>
                        <a:pt x="1950937" y="1308178"/>
                        <a:pt x="1944841" y="1281794"/>
                        <a:pt x="1939126" y="1255600"/>
                      </a:cubicBezTo>
                      <a:cubicBezTo>
                        <a:pt x="1927696" y="1203689"/>
                        <a:pt x="1933507" y="1194354"/>
                        <a:pt x="1985132" y="1185210"/>
                      </a:cubicBezTo>
                      <a:cubicBezTo>
                        <a:pt x="2018279" y="1179305"/>
                        <a:pt x="2049140" y="1168256"/>
                        <a:pt x="2077715" y="1150539"/>
                      </a:cubicBezTo>
                      <a:cubicBezTo>
                        <a:pt x="2126292" y="1120631"/>
                        <a:pt x="2134008" y="1096628"/>
                        <a:pt x="2112576" y="1043954"/>
                      </a:cubicBezTo>
                      <a:close/>
                    </a:path>
                  </a:pathLst>
                </a:custGeom>
                <a:solidFill>
                  <a:srgbClr val="C2B5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364EEF10-5DB5-4174-96E5-78DE562F0FE2}"/>
                    </a:ext>
                  </a:extLst>
                </p:cNvPr>
                <p:cNvSpPr/>
                <p:nvPr/>
              </p:nvSpPr>
              <p:spPr>
                <a:xfrm>
                  <a:off x="5254492" y="1898199"/>
                  <a:ext cx="862367" cy="731225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AEF851F-D471-4414-8522-AD1B7AD750DC}"/>
                    </a:ext>
                  </a:extLst>
                </p:cNvPr>
                <p:cNvSpPr/>
                <p:nvPr/>
              </p:nvSpPr>
              <p:spPr>
                <a:xfrm>
                  <a:off x="3994788" y="4089830"/>
                  <a:ext cx="1360045" cy="1174460"/>
                </a:xfrm>
                <a:custGeom>
                  <a:avLst/>
                  <a:gdLst>
                    <a:gd name="connsiteX0" fmla="*/ 1345830 w 1360045"/>
                    <a:gd name="connsiteY0" fmla="*/ 1134214 h 1174460"/>
                    <a:gd name="connsiteX1" fmla="*/ 798428 w 1360045"/>
                    <a:gd name="connsiteY1" fmla="*/ 1171171 h 1174460"/>
                    <a:gd name="connsiteX2" fmla="*/ 49192 w 1360045"/>
                    <a:gd name="connsiteY2" fmla="*/ 1004388 h 1174460"/>
                    <a:gd name="connsiteX3" fmla="*/ 12235 w 1360045"/>
                    <a:gd name="connsiteY3" fmla="*/ 979147 h 1174460"/>
                    <a:gd name="connsiteX4" fmla="*/ 1376 w 1360045"/>
                    <a:gd name="connsiteY4" fmla="*/ 919901 h 1174460"/>
                    <a:gd name="connsiteX5" fmla="*/ 158063 w 1360045"/>
                    <a:gd name="connsiteY5" fmla="*/ 306777 h 1174460"/>
                    <a:gd name="connsiteX6" fmla="*/ 660887 w 1360045"/>
                    <a:gd name="connsiteY6" fmla="*/ 72 h 1174460"/>
                    <a:gd name="connsiteX7" fmla="*/ 1081321 w 1360045"/>
                    <a:gd name="connsiteY7" fmla="*/ 148471 h 1174460"/>
                    <a:gd name="connsiteX8" fmla="*/ 1260200 w 1360045"/>
                    <a:gd name="connsiteY8" fmla="*/ 430316 h 1174460"/>
                    <a:gd name="connsiteX9" fmla="*/ 1342020 w 1360045"/>
                    <a:gd name="connsiteY9" fmla="*/ 863132 h 1174460"/>
                    <a:gd name="connsiteX10" fmla="*/ 1358403 w 1360045"/>
                    <a:gd name="connsiteY10" fmla="*/ 1076016 h 1174460"/>
                    <a:gd name="connsiteX11" fmla="*/ 1345830 w 1360045"/>
                    <a:gd name="connsiteY11" fmla="*/ 1134214 h 1174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60045" h="1174460">
                      <a:moveTo>
                        <a:pt x="1345830" y="1134214"/>
                      </a:moveTo>
                      <a:cubicBezTo>
                        <a:pt x="1164760" y="1167551"/>
                        <a:pt x="982356" y="1181362"/>
                        <a:pt x="798428" y="1171171"/>
                      </a:cubicBezTo>
                      <a:cubicBezTo>
                        <a:pt x="539539" y="1156883"/>
                        <a:pt x="288841" y="1105067"/>
                        <a:pt x="49192" y="1004388"/>
                      </a:cubicBezTo>
                      <a:cubicBezTo>
                        <a:pt x="35285" y="998577"/>
                        <a:pt x="17283" y="998101"/>
                        <a:pt x="12235" y="979147"/>
                      </a:cubicBezTo>
                      <a:cubicBezTo>
                        <a:pt x="-2053" y="961430"/>
                        <a:pt x="-910" y="939904"/>
                        <a:pt x="1376" y="919901"/>
                      </a:cubicBezTo>
                      <a:cubicBezTo>
                        <a:pt x="25189" y="708351"/>
                        <a:pt x="58241" y="498515"/>
                        <a:pt x="158063" y="306777"/>
                      </a:cubicBezTo>
                      <a:cubicBezTo>
                        <a:pt x="263409" y="104371"/>
                        <a:pt x="431811" y="3215"/>
                        <a:pt x="660887" y="72"/>
                      </a:cubicBezTo>
                      <a:cubicBezTo>
                        <a:pt x="820050" y="-2119"/>
                        <a:pt x="960734" y="45887"/>
                        <a:pt x="1081321" y="148471"/>
                      </a:cubicBezTo>
                      <a:cubicBezTo>
                        <a:pt x="1169332" y="223433"/>
                        <a:pt x="1220195" y="324398"/>
                        <a:pt x="1260200" y="430316"/>
                      </a:cubicBezTo>
                      <a:cubicBezTo>
                        <a:pt x="1312778" y="569572"/>
                        <a:pt x="1325827" y="716638"/>
                        <a:pt x="1342020" y="863132"/>
                      </a:cubicBezTo>
                      <a:cubicBezTo>
                        <a:pt x="1349926" y="933998"/>
                        <a:pt x="1347545" y="1005435"/>
                        <a:pt x="1358403" y="1076016"/>
                      </a:cubicBezTo>
                      <a:cubicBezTo>
                        <a:pt x="1361546" y="1096590"/>
                        <a:pt x="1361546" y="1117354"/>
                        <a:pt x="1345830" y="1134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70DDF88-E3D8-4EF2-AFD8-A96DB977A3BF}"/>
                    </a:ext>
                  </a:extLst>
                </p:cNvPr>
                <p:cNvSpPr/>
                <p:nvPr/>
              </p:nvSpPr>
              <p:spPr>
                <a:xfrm>
                  <a:off x="4209715" y="1365534"/>
                  <a:ext cx="1455896" cy="353523"/>
                </a:xfrm>
                <a:custGeom>
                  <a:avLst/>
                  <a:gdLst>
                    <a:gd name="connsiteX0" fmla="*/ 1455896 w 1455896"/>
                    <a:gd name="connsiteY0" fmla="*/ 214720 h 353523"/>
                    <a:gd name="connsiteX1" fmla="*/ 480536 w 1455896"/>
                    <a:gd name="connsiteY1" fmla="*/ 345975 h 353523"/>
                    <a:gd name="connsiteX2" fmla="*/ 0 w 1455896"/>
                    <a:gd name="connsiteY2" fmla="*/ 300350 h 353523"/>
                    <a:gd name="connsiteX3" fmla="*/ 493205 w 1455896"/>
                    <a:gd name="connsiteY3" fmla="*/ 35364 h 353523"/>
                    <a:gd name="connsiteX4" fmla="*/ 1251394 w 1455896"/>
                    <a:gd name="connsiteY4" fmla="*/ 88323 h 353523"/>
                    <a:gd name="connsiteX5" fmla="*/ 1455896 w 1455896"/>
                    <a:gd name="connsiteY5" fmla="*/ 214720 h 353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5896" h="353523">
                      <a:moveTo>
                        <a:pt x="1455896" y="214720"/>
                      </a:moveTo>
                      <a:cubicBezTo>
                        <a:pt x="1140523" y="331020"/>
                        <a:pt x="815435" y="372073"/>
                        <a:pt x="480536" y="345975"/>
                      </a:cubicBezTo>
                      <a:cubicBezTo>
                        <a:pt x="320040" y="333497"/>
                        <a:pt x="159734" y="320638"/>
                        <a:pt x="0" y="300350"/>
                      </a:cubicBezTo>
                      <a:cubicBezTo>
                        <a:pt x="135446" y="158237"/>
                        <a:pt x="303657" y="76036"/>
                        <a:pt x="493205" y="35364"/>
                      </a:cubicBezTo>
                      <a:cubicBezTo>
                        <a:pt x="750665" y="-19881"/>
                        <a:pt x="1004983" y="-16261"/>
                        <a:pt x="1251394" y="88323"/>
                      </a:cubicBezTo>
                      <a:cubicBezTo>
                        <a:pt x="1325785" y="119756"/>
                        <a:pt x="1395984" y="159285"/>
                        <a:pt x="1455896" y="21472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F494A2F-1F77-4E7D-AF79-DE0DF1A00A2D}"/>
                    </a:ext>
                  </a:extLst>
                </p:cNvPr>
                <p:cNvSpPr/>
                <p:nvPr/>
              </p:nvSpPr>
              <p:spPr>
                <a:xfrm>
                  <a:off x="3945217" y="3916984"/>
                  <a:ext cx="1453694" cy="1307059"/>
                </a:xfrm>
                <a:custGeom>
                  <a:avLst/>
                  <a:gdLst>
                    <a:gd name="connsiteX0" fmla="*/ 149627 w 1453694"/>
                    <a:gd name="connsiteY0" fmla="*/ 405899 h 1307059"/>
                    <a:gd name="connsiteX1" fmla="*/ 309647 w 1453694"/>
                    <a:gd name="connsiteY1" fmla="*/ 155677 h 1307059"/>
                    <a:gd name="connsiteX2" fmla="*/ 635211 w 1453694"/>
                    <a:gd name="connsiteY2" fmla="*/ 6039 h 1307059"/>
                    <a:gd name="connsiteX3" fmla="*/ 1128225 w 1453694"/>
                    <a:gd name="connsiteY3" fmla="*/ 139580 h 1307059"/>
                    <a:gd name="connsiteX4" fmla="*/ 1317868 w 1453694"/>
                    <a:gd name="connsiteY4" fmla="*/ 412281 h 1307059"/>
                    <a:gd name="connsiteX5" fmla="*/ 1406736 w 1453694"/>
                    <a:gd name="connsiteY5" fmla="*/ 807282 h 1307059"/>
                    <a:gd name="connsiteX6" fmla="*/ 1435597 w 1453694"/>
                    <a:gd name="connsiteY6" fmla="*/ 1217334 h 1307059"/>
                    <a:gd name="connsiteX7" fmla="*/ 1453695 w 1453694"/>
                    <a:gd name="connsiteY7" fmla="*/ 1290295 h 1307059"/>
                    <a:gd name="connsiteX8" fmla="*/ 1395496 w 1453694"/>
                    <a:gd name="connsiteY8" fmla="*/ 1307059 h 1307059"/>
                    <a:gd name="connsiteX9" fmla="*/ 1274339 w 1453694"/>
                    <a:gd name="connsiteY9" fmla="*/ 550012 h 1307059"/>
                    <a:gd name="connsiteX10" fmla="*/ 383370 w 1453694"/>
                    <a:gd name="connsiteY10" fmla="*/ 287598 h 1307059"/>
                    <a:gd name="connsiteX11" fmla="*/ 161819 w 1453694"/>
                    <a:gd name="connsiteY11" fmla="*/ 620211 h 1307059"/>
                    <a:gd name="connsiteX12" fmla="*/ 73522 w 1453694"/>
                    <a:gd name="connsiteY12" fmla="*/ 1026929 h 1307059"/>
                    <a:gd name="connsiteX13" fmla="*/ 61997 w 1453694"/>
                    <a:gd name="connsiteY13" fmla="*/ 1151992 h 1307059"/>
                    <a:gd name="connsiteX14" fmla="*/ 7323 w 1453694"/>
                    <a:gd name="connsiteY14" fmla="*/ 1136466 h 1307059"/>
                    <a:gd name="connsiteX15" fmla="*/ 12466 w 1453694"/>
                    <a:gd name="connsiteY15" fmla="*/ 1020357 h 1307059"/>
                    <a:gd name="connsiteX16" fmla="*/ 116003 w 1453694"/>
                    <a:gd name="connsiteY16" fmla="*/ 467145 h 1307059"/>
                    <a:gd name="connsiteX17" fmla="*/ 149627 w 1453694"/>
                    <a:gd name="connsiteY17" fmla="*/ 405899 h 1307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453694" h="1307059">
                      <a:moveTo>
                        <a:pt x="149627" y="405899"/>
                      </a:moveTo>
                      <a:cubicBezTo>
                        <a:pt x="194013" y="316840"/>
                        <a:pt x="234208" y="225210"/>
                        <a:pt x="309647" y="155677"/>
                      </a:cubicBezTo>
                      <a:cubicBezTo>
                        <a:pt x="402134" y="70428"/>
                        <a:pt x="510433" y="22137"/>
                        <a:pt x="635211" y="6039"/>
                      </a:cubicBezTo>
                      <a:cubicBezTo>
                        <a:pt x="818663" y="-17583"/>
                        <a:pt x="982683" y="28328"/>
                        <a:pt x="1128225" y="139580"/>
                      </a:cubicBezTo>
                      <a:cubicBezTo>
                        <a:pt x="1219951" y="209684"/>
                        <a:pt x="1275958" y="306648"/>
                        <a:pt x="1317868" y="412281"/>
                      </a:cubicBezTo>
                      <a:cubicBezTo>
                        <a:pt x="1368160" y="539249"/>
                        <a:pt x="1392449" y="671837"/>
                        <a:pt x="1406736" y="807282"/>
                      </a:cubicBezTo>
                      <a:cubicBezTo>
                        <a:pt x="1421119" y="943681"/>
                        <a:pt x="1435406" y="1079888"/>
                        <a:pt x="1435597" y="1217334"/>
                      </a:cubicBezTo>
                      <a:cubicBezTo>
                        <a:pt x="1435597" y="1241623"/>
                        <a:pt x="1447408" y="1265911"/>
                        <a:pt x="1453695" y="1290295"/>
                      </a:cubicBezTo>
                      <a:cubicBezTo>
                        <a:pt x="1436359" y="1303059"/>
                        <a:pt x="1414928" y="1301725"/>
                        <a:pt x="1395496" y="1307059"/>
                      </a:cubicBezTo>
                      <a:cubicBezTo>
                        <a:pt x="1378351" y="1051027"/>
                        <a:pt x="1372161" y="794043"/>
                        <a:pt x="1274339" y="550012"/>
                      </a:cubicBezTo>
                      <a:cubicBezTo>
                        <a:pt x="1121177" y="168060"/>
                        <a:pt x="648165" y="94336"/>
                        <a:pt x="383370" y="287598"/>
                      </a:cubicBezTo>
                      <a:cubicBezTo>
                        <a:pt x="268784" y="371228"/>
                        <a:pt x="206110" y="490005"/>
                        <a:pt x="161819" y="620211"/>
                      </a:cubicBezTo>
                      <a:cubicBezTo>
                        <a:pt x="116861" y="752323"/>
                        <a:pt x="92381" y="888816"/>
                        <a:pt x="73522" y="1026929"/>
                      </a:cubicBezTo>
                      <a:cubicBezTo>
                        <a:pt x="67807" y="1068744"/>
                        <a:pt x="70379" y="1110749"/>
                        <a:pt x="61997" y="1151992"/>
                      </a:cubicBezTo>
                      <a:cubicBezTo>
                        <a:pt x="38660" y="1164946"/>
                        <a:pt x="24278" y="1146182"/>
                        <a:pt x="7323" y="1136466"/>
                      </a:cubicBezTo>
                      <a:cubicBezTo>
                        <a:pt x="-10203" y="1097033"/>
                        <a:pt x="8752" y="1058647"/>
                        <a:pt x="12466" y="1020357"/>
                      </a:cubicBezTo>
                      <a:cubicBezTo>
                        <a:pt x="30469" y="833000"/>
                        <a:pt x="56377" y="646786"/>
                        <a:pt x="116003" y="467145"/>
                      </a:cubicBezTo>
                      <a:cubicBezTo>
                        <a:pt x="123338" y="444666"/>
                        <a:pt x="129433" y="421425"/>
                        <a:pt x="149627" y="405899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053D85B-173A-4494-B322-4E8EC6B08F76}"/>
                    </a:ext>
                  </a:extLst>
                </p:cNvPr>
                <p:cNvSpPr/>
                <p:nvPr/>
              </p:nvSpPr>
              <p:spPr>
                <a:xfrm>
                  <a:off x="4210001" y="3399148"/>
                  <a:ext cx="1276159" cy="421149"/>
                </a:xfrm>
                <a:custGeom>
                  <a:avLst/>
                  <a:gdLst>
                    <a:gd name="connsiteX0" fmla="*/ 63817 w 1276159"/>
                    <a:gd name="connsiteY0" fmla="*/ 0 h 421149"/>
                    <a:gd name="connsiteX1" fmla="*/ 548354 w 1276159"/>
                    <a:gd name="connsiteY1" fmla="*/ 143542 h 421149"/>
                    <a:gd name="connsiteX2" fmla="*/ 1086993 w 1276159"/>
                    <a:gd name="connsiteY2" fmla="*/ 171545 h 421149"/>
                    <a:gd name="connsiteX3" fmla="*/ 1276159 w 1276159"/>
                    <a:gd name="connsiteY3" fmla="*/ 163544 h 421149"/>
                    <a:gd name="connsiteX4" fmla="*/ 1226915 w 1276159"/>
                    <a:gd name="connsiteY4" fmla="*/ 292799 h 421149"/>
                    <a:gd name="connsiteX5" fmla="*/ 1198436 w 1276159"/>
                    <a:gd name="connsiteY5" fmla="*/ 410623 h 421149"/>
                    <a:gd name="connsiteX6" fmla="*/ 791623 w 1276159"/>
                    <a:gd name="connsiteY6" fmla="*/ 419386 h 421149"/>
                    <a:gd name="connsiteX7" fmla="*/ 133255 w 1276159"/>
                    <a:gd name="connsiteY7" fmla="*/ 287179 h 421149"/>
                    <a:gd name="connsiteX8" fmla="*/ 0 w 1276159"/>
                    <a:gd name="connsiteY8" fmla="*/ 239078 h 421149"/>
                    <a:gd name="connsiteX9" fmla="*/ 30480 w 1276159"/>
                    <a:gd name="connsiteY9" fmla="*/ 144399 h 421149"/>
                    <a:gd name="connsiteX10" fmla="*/ 63817 w 1276159"/>
                    <a:gd name="connsiteY10" fmla="*/ 0 h 421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76159" h="421149">
                      <a:moveTo>
                        <a:pt x="63817" y="0"/>
                      </a:moveTo>
                      <a:cubicBezTo>
                        <a:pt x="219456" y="67723"/>
                        <a:pt x="381857" y="113538"/>
                        <a:pt x="548354" y="143542"/>
                      </a:cubicBezTo>
                      <a:cubicBezTo>
                        <a:pt x="726472" y="175641"/>
                        <a:pt x="906875" y="177070"/>
                        <a:pt x="1086993" y="171545"/>
                      </a:cubicBezTo>
                      <a:cubicBezTo>
                        <a:pt x="1149953" y="169640"/>
                        <a:pt x="1212913" y="161163"/>
                        <a:pt x="1276159" y="163544"/>
                      </a:cubicBezTo>
                      <a:cubicBezTo>
                        <a:pt x="1254252" y="205073"/>
                        <a:pt x="1220343" y="249174"/>
                        <a:pt x="1226915" y="292799"/>
                      </a:cubicBezTo>
                      <a:cubicBezTo>
                        <a:pt x="1234154" y="340900"/>
                        <a:pt x="1210627" y="372332"/>
                        <a:pt x="1198436" y="410623"/>
                      </a:cubicBezTo>
                      <a:cubicBezTo>
                        <a:pt x="1063181" y="427292"/>
                        <a:pt x="927259" y="419100"/>
                        <a:pt x="791623" y="419386"/>
                      </a:cubicBezTo>
                      <a:cubicBezTo>
                        <a:pt x="563499" y="419767"/>
                        <a:pt x="346329" y="363284"/>
                        <a:pt x="133255" y="287179"/>
                      </a:cubicBezTo>
                      <a:cubicBezTo>
                        <a:pt x="88773" y="271272"/>
                        <a:pt x="44387" y="255079"/>
                        <a:pt x="0" y="239078"/>
                      </a:cubicBezTo>
                      <a:cubicBezTo>
                        <a:pt x="7525" y="210122"/>
                        <a:pt x="20002" y="168593"/>
                        <a:pt x="30480" y="144399"/>
                      </a:cubicBezTo>
                      <a:cubicBezTo>
                        <a:pt x="42291" y="94298"/>
                        <a:pt x="48673" y="51245"/>
                        <a:pt x="638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A937DC2-67CD-4327-80AF-921A74DE899E}"/>
                    </a:ext>
                  </a:extLst>
                </p:cNvPr>
                <p:cNvSpPr/>
                <p:nvPr/>
              </p:nvSpPr>
              <p:spPr>
                <a:xfrm>
                  <a:off x="5902879" y="1893924"/>
                  <a:ext cx="256290" cy="586538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835BCFD7-F3E9-4FDE-A158-217DD180A330}"/>
                    </a:ext>
                  </a:extLst>
                </p:cNvPr>
                <p:cNvSpPr/>
                <p:nvPr/>
              </p:nvSpPr>
              <p:spPr>
                <a:xfrm>
                  <a:off x="4446981" y="2003936"/>
                  <a:ext cx="895328" cy="893657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DADA633-C318-40B5-90AA-F40E2C72FD2B}"/>
                    </a:ext>
                  </a:extLst>
                </p:cNvPr>
                <p:cNvSpPr/>
                <p:nvPr/>
              </p:nvSpPr>
              <p:spPr>
                <a:xfrm>
                  <a:off x="5085634" y="2669152"/>
                  <a:ext cx="531663" cy="864870"/>
                </a:xfrm>
                <a:custGeom>
                  <a:avLst/>
                  <a:gdLst>
                    <a:gd name="connsiteX0" fmla="*/ 523113 w 531663"/>
                    <a:gd name="connsiteY0" fmla="*/ 0 h 864870"/>
                    <a:gd name="connsiteX1" fmla="*/ 522541 w 531663"/>
                    <a:gd name="connsiteY1" fmla="*/ 32195 h 864870"/>
                    <a:gd name="connsiteX2" fmla="*/ 413290 w 531663"/>
                    <a:gd name="connsiteY2" fmla="*/ 852583 h 864870"/>
                    <a:gd name="connsiteX3" fmla="*/ 407765 w 531663"/>
                    <a:gd name="connsiteY3" fmla="*/ 864870 h 864870"/>
                    <a:gd name="connsiteX4" fmla="*/ 0 w 531663"/>
                    <a:gd name="connsiteY4" fmla="*/ 369951 h 864870"/>
                    <a:gd name="connsiteX5" fmla="*/ 115538 w 531663"/>
                    <a:gd name="connsiteY5" fmla="*/ 333280 h 864870"/>
                    <a:gd name="connsiteX6" fmla="*/ 424815 w 531663"/>
                    <a:gd name="connsiteY6" fmla="*/ 126683 h 864870"/>
                    <a:gd name="connsiteX7" fmla="*/ 523113 w 531663"/>
                    <a:gd name="connsiteY7" fmla="*/ 0 h 86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1663" h="864870">
                      <a:moveTo>
                        <a:pt x="523113" y="0"/>
                      </a:moveTo>
                      <a:cubicBezTo>
                        <a:pt x="540734" y="10858"/>
                        <a:pt x="526256" y="22955"/>
                        <a:pt x="522541" y="32195"/>
                      </a:cubicBezTo>
                      <a:cubicBezTo>
                        <a:pt x="415766" y="296323"/>
                        <a:pt x="387858" y="570833"/>
                        <a:pt x="413290" y="852583"/>
                      </a:cubicBezTo>
                      <a:cubicBezTo>
                        <a:pt x="413480" y="854964"/>
                        <a:pt x="411194" y="857536"/>
                        <a:pt x="407765" y="864870"/>
                      </a:cubicBezTo>
                      <a:cubicBezTo>
                        <a:pt x="270796" y="698659"/>
                        <a:pt x="135350" y="534257"/>
                        <a:pt x="0" y="369951"/>
                      </a:cubicBezTo>
                      <a:cubicBezTo>
                        <a:pt x="38481" y="357664"/>
                        <a:pt x="76581" y="343948"/>
                        <a:pt x="115538" y="333280"/>
                      </a:cubicBezTo>
                      <a:cubicBezTo>
                        <a:pt x="241745" y="298704"/>
                        <a:pt x="342805" y="226790"/>
                        <a:pt x="424815" y="126683"/>
                      </a:cubicBezTo>
                      <a:cubicBezTo>
                        <a:pt x="458534" y="85344"/>
                        <a:pt x="490347" y="42291"/>
                        <a:pt x="5231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E071A61F-7357-40B3-9231-A12B024D1B34}"/>
                    </a:ext>
                  </a:extLst>
                </p:cNvPr>
                <p:cNvSpPr/>
                <p:nvPr/>
              </p:nvSpPr>
              <p:spPr>
                <a:xfrm>
                  <a:off x="5563849" y="2058981"/>
                  <a:ext cx="526767" cy="450897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BCF108A-D11B-40B0-89E9-24B60B2AFC54}"/>
                    </a:ext>
                  </a:extLst>
                </p:cNvPr>
                <p:cNvSpPr/>
                <p:nvPr/>
              </p:nvSpPr>
              <p:spPr>
                <a:xfrm>
                  <a:off x="4784703" y="2354441"/>
                  <a:ext cx="204728" cy="203655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F9C035A-0C70-4F40-958B-0DFC172DB14A}"/>
                    </a:ext>
                  </a:extLst>
                </p:cNvPr>
                <p:cNvSpPr/>
                <p:nvPr/>
              </p:nvSpPr>
              <p:spPr>
                <a:xfrm>
                  <a:off x="4246081" y="3481347"/>
                  <a:ext cx="1156435" cy="264799"/>
                </a:xfrm>
                <a:custGeom>
                  <a:avLst/>
                  <a:gdLst>
                    <a:gd name="connsiteX0" fmla="*/ 752971 w 1156435"/>
                    <a:gd name="connsiteY0" fmla="*/ 162403 h 264799"/>
                    <a:gd name="connsiteX1" fmla="*/ 780593 w 1156435"/>
                    <a:gd name="connsiteY1" fmla="*/ 162498 h 264799"/>
                    <a:gd name="connsiteX2" fmla="*/ 782117 w 1156435"/>
                    <a:gd name="connsiteY2" fmla="*/ 186596 h 264799"/>
                    <a:gd name="connsiteX3" fmla="*/ 763257 w 1156435"/>
                    <a:gd name="connsiteY3" fmla="*/ 244413 h 264799"/>
                    <a:gd name="connsiteX4" fmla="*/ 727253 w 1156435"/>
                    <a:gd name="connsiteY4" fmla="*/ 264701 h 264799"/>
                    <a:gd name="connsiteX5" fmla="*/ 711061 w 1156435"/>
                    <a:gd name="connsiteY5" fmla="*/ 256986 h 264799"/>
                    <a:gd name="connsiteX6" fmla="*/ 752971 w 1156435"/>
                    <a:gd name="connsiteY6" fmla="*/ 162403 h 264799"/>
                    <a:gd name="connsiteX7" fmla="*/ 999002 w 1156435"/>
                    <a:gd name="connsiteY7" fmla="*/ 158688 h 264799"/>
                    <a:gd name="connsiteX8" fmla="*/ 1026624 w 1156435"/>
                    <a:gd name="connsiteY8" fmla="*/ 158783 h 264799"/>
                    <a:gd name="connsiteX9" fmla="*/ 1028148 w 1156435"/>
                    <a:gd name="connsiteY9" fmla="*/ 182881 h 264799"/>
                    <a:gd name="connsiteX10" fmla="*/ 1009289 w 1156435"/>
                    <a:gd name="connsiteY10" fmla="*/ 240698 h 264799"/>
                    <a:gd name="connsiteX11" fmla="*/ 973284 w 1156435"/>
                    <a:gd name="connsiteY11" fmla="*/ 260986 h 264799"/>
                    <a:gd name="connsiteX12" fmla="*/ 957092 w 1156435"/>
                    <a:gd name="connsiteY12" fmla="*/ 253271 h 264799"/>
                    <a:gd name="connsiteX13" fmla="*/ 999002 w 1156435"/>
                    <a:gd name="connsiteY13" fmla="*/ 158688 h 264799"/>
                    <a:gd name="connsiteX14" fmla="*/ 893393 w 1156435"/>
                    <a:gd name="connsiteY14" fmla="*/ 156307 h 264799"/>
                    <a:gd name="connsiteX15" fmla="*/ 908514 w 1156435"/>
                    <a:gd name="connsiteY15" fmla="*/ 161927 h 264799"/>
                    <a:gd name="connsiteX16" fmla="*/ 905942 w 1156435"/>
                    <a:gd name="connsiteY16" fmla="*/ 187739 h 264799"/>
                    <a:gd name="connsiteX17" fmla="*/ 888321 w 1156435"/>
                    <a:gd name="connsiteY17" fmla="*/ 241270 h 264799"/>
                    <a:gd name="connsiteX18" fmla="*/ 852793 w 1156435"/>
                    <a:gd name="connsiteY18" fmla="*/ 261177 h 264799"/>
                    <a:gd name="connsiteX19" fmla="*/ 836696 w 1156435"/>
                    <a:gd name="connsiteY19" fmla="*/ 254510 h 264799"/>
                    <a:gd name="connsiteX20" fmla="*/ 876986 w 1156435"/>
                    <a:gd name="connsiteY20" fmla="*/ 158688 h 264799"/>
                    <a:gd name="connsiteX21" fmla="*/ 893393 w 1156435"/>
                    <a:gd name="connsiteY21" fmla="*/ 156307 h 264799"/>
                    <a:gd name="connsiteX22" fmla="*/ 1122255 w 1156435"/>
                    <a:gd name="connsiteY22" fmla="*/ 150687 h 264799"/>
                    <a:gd name="connsiteX23" fmla="*/ 1149878 w 1156435"/>
                    <a:gd name="connsiteY23" fmla="*/ 150782 h 264799"/>
                    <a:gd name="connsiteX24" fmla="*/ 1151401 w 1156435"/>
                    <a:gd name="connsiteY24" fmla="*/ 174881 h 264799"/>
                    <a:gd name="connsiteX25" fmla="*/ 1132542 w 1156435"/>
                    <a:gd name="connsiteY25" fmla="*/ 232697 h 264799"/>
                    <a:gd name="connsiteX26" fmla="*/ 1096537 w 1156435"/>
                    <a:gd name="connsiteY26" fmla="*/ 252986 h 264799"/>
                    <a:gd name="connsiteX27" fmla="*/ 1080345 w 1156435"/>
                    <a:gd name="connsiteY27" fmla="*/ 245270 h 264799"/>
                    <a:gd name="connsiteX28" fmla="*/ 1122255 w 1156435"/>
                    <a:gd name="connsiteY28" fmla="*/ 150687 h 264799"/>
                    <a:gd name="connsiteX29" fmla="*/ 630861 w 1156435"/>
                    <a:gd name="connsiteY29" fmla="*/ 150687 h 264799"/>
                    <a:gd name="connsiteX30" fmla="*/ 658483 w 1156435"/>
                    <a:gd name="connsiteY30" fmla="*/ 150782 h 264799"/>
                    <a:gd name="connsiteX31" fmla="*/ 660007 w 1156435"/>
                    <a:gd name="connsiteY31" fmla="*/ 174881 h 264799"/>
                    <a:gd name="connsiteX32" fmla="*/ 641147 w 1156435"/>
                    <a:gd name="connsiteY32" fmla="*/ 232697 h 264799"/>
                    <a:gd name="connsiteX33" fmla="*/ 605143 w 1156435"/>
                    <a:gd name="connsiteY33" fmla="*/ 252986 h 264799"/>
                    <a:gd name="connsiteX34" fmla="*/ 588951 w 1156435"/>
                    <a:gd name="connsiteY34" fmla="*/ 245270 h 264799"/>
                    <a:gd name="connsiteX35" fmla="*/ 630861 w 1156435"/>
                    <a:gd name="connsiteY35" fmla="*/ 150687 h 264799"/>
                    <a:gd name="connsiteX36" fmla="*/ 529253 w 1156435"/>
                    <a:gd name="connsiteY36" fmla="*/ 130018 h 264799"/>
                    <a:gd name="connsiteX37" fmla="*/ 544373 w 1156435"/>
                    <a:gd name="connsiteY37" fmla="*/ 135638 h 264799"/>
                    <a:gd name="connsiteX38" fmla="*/ 541801 w 1156435"/>
                    <a:gd name="connsiteY38" fmla="*/ 161450 h 264799"/>
                    <a:gd name="connsiteX39" fmla="*/ 524180 w 1156435"/>
                    <a:gd name="connsiteY39" fmla="*/ 214981 h 264799"/>
                    <a:gd name="connsiteX40" fmla="*/ 488652 w 1156435"/>
                    <a:gd name="connsiteY40" fmla="*/ 234888 h 264799"/>
                    <a:gd name="connsiteX41" fmla="*/ 472555 w 1156435"/>
                    <a:gd name="connsiteY41" fmla="*/ 228221 h 264799"/>
                    <a:gd name="connsiteX42" fmla="*/ 512846 w 1156435"/>
                    <a:gd name="connsiteY42" fmla="*/ 132399 h 264799"/>
                    <a:gd name="connsiteX43" fmla="*/ 529253 w 1156435"/>
                    <a:gd name="connsiteY43" fmla="*/ 130018 h 264799"/>
                    <a:gd name="connsiteX44" fmla="*/ 401617 w 1156435"/>
                    <a:gd name="connsiteY44" fmla="*/ 107825 h 264799"/>
                    <a:gd name="connsiteX45" fmla="*/ 416738 w 1156435"/>
                    <a:gd name="connsiteY45" fmla="*/ 113445 h 264799"/>
                    <a:gd name="connsiteX46" fmla="*/ 414166 w 1156435"/>
                    <a:gd name="connsiteY46" fmla="*/ 139257 h 264799"/>
                    <a:gd name="connsiteX47" fmla="*/ 396545 w 1156435"/>
                    <a:gd name="connsiteY47" fmla="*/ 192788 h 264799"/>
                    <a:gd name="connsiteX48" fmla="*/ 361017 w 1156435"/>
                    <a:gd name="connsiteY48" fmla="*/ 212695 h 264799"/>
                    <a:gd name="connsiteX49" fmla="*/ 344920 w 1156435"/>
                    <a:gd name="connsiteY49" fmla="*/ 206028 h 264799"/>
                    <a:gd name="connsiteX50" fmla="*/ 385210 w 1156435"/>
                    <a:gd name="connsiteY50" fmla="*/ 110206 h 264799"/>
                    <a:gd name="connsiteX51" fmla="*/ 401617 w 1156435"/>
                    <a:gd name="connsiteY51" fmla="*/ 107825 h 264799"/>
                    <a:gd name="connsiteX52" fmla="*/ 266529 w 1156435"/>
                    <a:gd name="connsiteY52" fmla="*/ 79821 h 264799"/>
                    <a:gd name="connsiteX53" fmla="*/ 294151 w 1156435"/>
                    <a:gd name="connsiteY53" fmla="*/ 79916 h 264799"/>
                    <a:gd name="connsiteX54" fmla="*/ 295675 w 1156435"/>
                    <a:gd name="connsiteY54" fmla="*/ 104015 h 264799"/>
                    <a:gd name="connsiteX55" fmla="*/ 276815 w 1156435"/>
                    <a:gd name="connsiteY55" fmla="*/ 161831 h 264799"/>
                    <a:gd name="connsiteX56" fmla="*/ 240811 w 1156435"/>
                    <a:gd name="connsiteY56" fmla="*/ 182120 h 264799"/>
                    <a:gd name="connsiteX57" fmla="*/ 224619 w 1156435"/>
                    <a:gd name="connsiteY57" fmla="*/ 174404 h 264799"/>
                    <a:gd name="connsiteX58" fmla="*/ 266529 w 1156435"/>
                    <a:gd name="connsiteY58" fmla="*/ 79821 h 264799"/>
                    <a:gd name="connsiteX59" fmla="*/ 149753 w 1156435"/>
                    <a:gd name="connsiteY59" fmla="*/ 39245 h 264799"/>
                    <a:gd name="connsiteX60" fmla="*/ 177375 w 1156435"/>
                    <a:gd name="connsiteY60" fmla="*/ 39340 h 264799"/>
                    <a:gd name="connsiteX61" fmla="*/ 178899 w 1156435"/>
                    <a:gd name="connsiteY61" fmla="*/ 63439 h 264799"/>
                    <a:gd name="connsiteX62" fmla="*/ 160040 w 1156435"/>
                    <a:gd name="connsiteY62" fmla="*/ 121255 h 264799"/>
                    <a:gd name="connsiteX63" fmla="*/ 124035 w 1156435"/>
                    <a:gd name="connsiteY63" fmla="*/ 141544 h 264799"/>
                    <a:gd name="connsiteX64" fmla="*/ 107843 w 1156435"/>
                    <a:gd name="connsiteY64" fmla="*/ 133828 h 264799"/>
                    <a:gd name="connsiteX65" fmla="*/ 149753 w 1156435"/>
                    <a:gd name="connsiteY65" fmla="*/ 39245 h 264799"/>
                    <a:gd name="connsiteX66" fmla="*/ 57098 w 1156435"/>
                    <a:gd name="connsiteY66" fmla="*/ 2 h 264799"/>
                    <a:gd name="connsiteX67" fmla="*/ 72219 w 1156435"/>
                    <a:gd name="connsiteY67" fmla="*/ 5622 h 264799"/>
                    <a:gd name="connsiteX68" fmla="*/ 69647 w 1156435"/>
                    <a:gd name="connsiteY68" fmla="*/ 31434 h 264799"/>
                    <a:gd name="connsiteX69" fmla="*/ 52026 w 1156435"/>
                    <a:gd name="connsiteY69" fmla="*/ 84965 h 264799"/>
                    <a:gd name="connsiteX70" fmla="*/ 16498 w 1156435"/>
                    <a:gd name="connsiteY70" fmla="*/ 104872 h 264799"/>
                    <a:gd name="connsiteX71" fmla="*/ 401 w 1156435"/>
                    <a:gd name="connsiteY71" fmla="*/ 98205 h 264799"/>
                    <a:gd name="connsiteX72" fmla="*/ 40692 w 1156435"/>
                    <a:gd name="connsiteY72" fmla="*/ 2383 h 264799"/>
                    <a:gd name="connsiteX73" fmla="*/ 57098 w 1156435"/>
                    <a:gd name="connsiteY73" fmla="*/ 2 h 26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1156435" h="264799">
                      <a:moveTo>
                        <a:pt x="752971" y="162403"/>
                      </a:moveTo>
                      <a:cubicBezTo>
                        <a:pt x="761829" y="160403"/>
                        <a:pt x="772687" y="159165"/>
                        <a:pt x="780593" y="162498"/>
                      </a:cubicBezTo>
                      <a:cubicBezTo>
                        <a:pt x="793071" y="167642"/>
                        <a:pt x="784308" y="178881"/>
                        <a:pt x="782117" y="186596"/>
                      </a:cubicBezTo>
                      <a:cubicBezTo>
                        <a:pt x="776783" y="206123"/>
                        <a:pt x="769163" y="224982"/>
                        <a:pt x="763257" y="244413"/>
                      </a:cubicBezTo>
                      <a:cubicBezTo>
                        <a:pt x="758209" y="260987"/>
                        <a:pt x="746303" y="265559"/>
                        <a:pt x="727253" y="264701"/>
                      </a:cubicBezTo>
                      <a:cubicBezTo>
                        <a:pt x="723538" y="264225"/>
                        <a:pt x="714871" y="266321"/>
                        <a:pt x="711061" y="256986"/>
                      </a:cubicBezTo>
                      <a:cubicBezTo>
                        <a:pt x="706584" y="246223"/>
                        <a:pt x="741636" y="164879"/>
                        <a:pt x="752971" y="162403"/>
                      </a:cubicBezTo>
                      <a:close/>
                      <a:moveTo>
                        <a:pt x="999002" y="158688"/>
                      </a:moveTo>
                      <a:cubicBezTo>
                        <a:pt x="1007860" y="156688"/>
                        <a:pt x="1018718" y="155450"/>
                        <a:pt x="1026624" y="158783"/>
                      </a:cubicBezTo>
                      <a:cubicBezTo>
                        <a:pt x="1039102" y="163927"/>
                        <a:pt x="1030339" y="175166"/>
                        <a:pt x="1028148" y="182881"/>
                      </a:cubicBezTo>
                      <a:cubicBezTo>
                        <a:pt x="1022814" y="202408"/>
                        <a:pt x="1015194" y="221267"/>
                        <a:pt x="1009289" y="240698"/>
                      </a:cubicBezTo>
                      <a:cubicBezTo>
                        <a:pt x="1004240" y="257272"/>
                        <a:pt x="992429" y="261844"/>
                        <a:pt x="973284" y="260986"/>
                      </a:cubicBezTo>
                      <a:cubicBezTo>
                        <a:pt x="969569" y="260510"/>
                        <a:pt x="960902" y="262606"/>
                        <a:pt x="957092" y="253271"/>
                      </a:cubicBezTo>
                      <a:cubicBezTo>
                        <a:pt x="952615" y="242508"/>
                        <a:pt x="987667" y="161164"/>
                        <a:pt x="999002" y="158688"/>
                      </a:cubicBezTo>
                      <a:close/>
                      <a:moveTo>
                        <a:pt x="893393" y="156307"/>
                      </a:moveTo>
                      <a:cubicBezTo>
                        <a:pt x="898870" y="156379"/>
                        <a:pt x="904133" y="157784"/>
                        <a:pt x="908514" y="161927"/>
                      </a:cubicBezTo>
                      <a:cubicBezTo>
                        <a:pt x="917182" y="170213"/>
                        <a:pt x="908419" y="179453"/>
                        <a:pt x="905942" y="187739"/>
                      </a:cubicBezTo>
                      <a:cubicBezTo>
                        <a:pt x="900513" y="205742"/>
                        <a:pt x="892893" y="223077"/>
                        <a:pt x="888321" y="241270"/>
                      </a:cubicBezTo>
                      <a:cubicBezTo>
                        <a:pt x="883844" y="258986"/>
                        <a:pt x="872605" y="262987"/>
                        <a:pt x="852793" y="261177"/>
                      </a:cubicBezTo>
                      <a:cubicBezTo>
                        <a:pt x="849650" y="260701"/>
                        <a:pt x="840982" y="263844"/>
                        <a:pt x="836696" y="254510"/>
                      </a:cubicBezTo>
                      <a:cubicBezTo>
                        <a:pt x="832219" y="244604"/>
                        <a:pt x="866414" y="161069"/>
                        <a:pt x="876986" y="158688"/>
                      </a:cubicBezTo>
                      <a:cubicBezTo>
                        <a:pt x="882225" y="157498"/>
                        <a:pt x="887916" y="156236"/>
                        <a:pt x="893393" y="156307"/>
                      </a:cubicBezTo>
                      <a:close/>
                      <a:moveTo>
                        <a:pt x="1122255" y="150687"/>
                      </a:moveTo>
                      <a:cubicBezTo>
                        <a:pt x="1131113" y="148687"/>
                        <a:pt x="1141972" y="147448"/>
                        <a:pt x="1149878" y="150782"/>
                      </a:cubicBezTo>
                      <a:cubicBezTo>
                        <a:pt x="1162355" y="155926"/>
                        <a:pt x="1153592" y="167165"/>
                        <a:pt x="1151401" y="174881"/>
                      </a:cubicBezTo>
                      <a:cubicBezTo>
                        <a:pt x="1146067" y="194407"/>
                        <a:pt x="1138447" y="213266"/>
                        <a:pt x="1132542" y="232697"/>
                      </a:cubicBezTo>
                      <a:cubicBezTo>
                        <a:pt x="1127493" y="249366"/>
                        <a:pt x="1115683" y="253843"/>
                        <a:pt x="1096537" y="252986"/>
                      </a:cubicBezTo>
                      <a:cubicBezTo>
                        <a:pt x="1092823" y="252509"/>
                        <a:pt x="1084155" y="254605"/>
                        <a:pt x="1080345" y="245270"/>
                      </a:cubicBezTo>
                      <a:cubicBezTo>
                        <a:pt x="1075868" y="234507"/>
                        <a:pt x="1110920" y="153164"/>
                        <a:pt x="1122255" y="150687"/>
                      </a:cubicBezTo>
                      <a:close/>
                      <a:moveTo>
                        <a:pt x="630861" y="150687"/>
                      </a:moveTo>
                      <a:cubicBezTo>
                        <a:pt x="639719" y="148687"/>
                        <a:pt x="650577" y="147448"/>
                        <a:pt x="658483" y="150782"/>
                      </a:cubicBezTo>
                      <a:cubicBezTo>
                        <a:pt x="670961" y="155926"/>
                        <a:pt x="662198" y="167165"/>
                        <a:pt x="660007" y="174881"/>
                      </a:cubicBezTo>
                      <a:cubicBezTo>
                        <a:pt x="654673" y="194407"/>
                        <a:pt x="647053" y="213266"/>
                        <a:pt x="641147" y="232697"/>
                      </a:cubicBezTo>
                      <a:cubicBezTo>
                        <a:pt x="636099" y="249366"/>
                        <a:pt x="624288" y="253843"/>
                        <a:pt x="605143" y="252986"/>
                      </a:cubicBezTo>
                      <a:cubicBezTo>
                        <a:pt x="601428" y="252509"/>
                        <a:pt x="592761" y="254605"/>
                        <a:pt x="588951" y="245270"/>
                      </a:cubicBezTo>
                      <a:cubicBezTo>
                        <a:pt x="584474" y="234507"/>
                        <a:pt x="619526" y="153164"/>
                        <a:pt x="630861" y="150687"/>
                      </a:cubicBezTo>
                      <a:close/>
                      <a:moveTo>
                        <a:pt x="529253" y="130018"/>
                      </a:moveTo>
                      <a:cubicBezTo>
                        <a:pt x="534729" y="130090"/>
                        <a:pt x="539992" y="131495"/>
                        <a:pt x="544373" y="135638"/>
                      </a:cubicBezTo>
                      <a:cubicBezTo>
                        <a:pt x="553041" y="143924"/>
                        <a:pt x="544278" y="153164"/>
                        <a:pt x="541801" y="161450"/>
                      </a:cubicBezTo>
                      <a:cubicBezTo>
                        <a:pt x="536372" y="179453"/>
                        <a:pt x="528752" y="196788"/>
                        <a:pt x="524180" y="214981"/>
                      </a:cubicBezTo>
                      <a:cubicBezTo>
                        <a:pt x="519703" y="232698"/>
                        <a:pt x="508464" y="236698"/>
                        <a:pt x="488652" y="234888"/>
                      </a:cubicBezTo>
                      <a:cubicBezTo>
                        <a:pt x="485509" y="234412"/>
                        <a:pt x="476841" y="237555"/>
                        <a:pt x="472555" y="228221"/>
                      </a:cubicBezTo>
                      <a:cubicBezTo>
                        <a:pt x="468078" y="218315"/>
                        <a:pt x="502273" y="134780"/>
                        <a:pt x="512846" y="132399"/>
                      </a:cubicBezTo>
                      <a:cubicBezTo>
                        <a:pt x="518085" y="131209"/>
                        <a:pt x="523776" y="129947"/>
                        <a:pt x="529253" y="130018"/>
                      </a:cubicBezTo>
                      <a:close/>
                      <a:moveTo>
                        <a:pt x="401617" y="107825"/>
                      </a:moveTo>
                      <a:cubicBezTo>
                        <a:pt x="407094" y="107897"/>
                        <a:pt x="412357" y="109302"/>
                        <a:pt x="416738" y="113445"/>
                      </a:cubicBezTo>
                      <a:cubicBezTo>
                        <a:pt x="425406" y="121731"/>
                        <a:pt x="416643" y="130971"/>
                        <a:pt x="414166" y="139257"/>
                      </a:cubicBezTo>
                      <a:cubicBezTo>
                        <a:pt x="408737" y="157260"/>
                        <a:pt x="401117" y="174595"/>
                        <a:pt x="396545" y="192788"/>
                      </a:cubicBezTo>
                      <a:cubicBezTo>
                        <a:pt x="392068" y="210504"/>
                        <a:pt x="380829" y="214505"/>
                        <a:pt x="361017" y="212695"/>
                      </a:cubicBezTo>
                      <a:cubicBezTo>
                        <a:pt x="357874" y="212219"/>
                        <a:pt x="349206" y="215362"/>
                        <a:pt x="344920" y="206028"/>
                      </a:cubicBezTo>
                      <a:cubicBezTo>
                        <a:pt x="340443" y="196122"/>
                        <a:pt x="374638" y="112587"/>
                        <a:pt x="385210" y="110206"/>
                      </a:cubicBezTo>
                      <a:cubicBezTo>
                        <a:pt x="390449" y="109016"/>
                        <a:pt x="396141" y="107754"/>
                        <a:pt x="401617" y="107825"/>
                      </a:cubicBezTo>
                      <a:close/>
                      <a:moveTo>
                        <a:pt x="266529" y="79821"/>
                      </a:moveTo>
                      <a:cubicBezTo>
                        <a:pt x="275387" y="77821"/>
                        <a:pt x="286245" y="76582"/>
                        <a:pt x="294151" y="79916"/>
                      </a:cubicBezTo>
                      <a:cubicBezTo>
                        <a:pt x="306629" y="85060"/>
                        <a:pt x="297866" y="96299"/>
                        <a:pt x="295675" y="104015"/>
                      </a:cubicBezTo>
                      <a:cubicBezTo>
                        <a:pt x="290341" y="123541"/>
                        <a:pt x="282721" y="142400"/>
                        <a:pt x="276815" y="161831"/>
                      </a:cubicBezTo>
                      <a:cubicBezTo>
                        <a:pt x="271767" y="178405"/>
                        <a:pt x="259956" y="182977"/>
                        <a:pt x="240811" y="182120"/>
                      </a:cubicBezTo>
                      <a:cubicBezTo>
                        <a:pt x="237096" y="181643"/>
                        <a:pt x="228429" y="183739"/>
                        <a:pt x="224619" y="174404"/>
                      </a:cubicBezTo>
                      <a:cubicBezTo>
                        <a:pt x="220142" y="163641"/>
                        <a:pt x="255194" y="82298"/>
                        <a:pt x="266529" y="79821"/>
                      </a:cubicBezTo>
                      <a:close/>
                      <a:moveTo>
                        <a:pt x="149753" y="39245"/>
                      </a:moveTo>
                      <a:cubicBezTo>
                        <a:pt x="158611" y="37245"/>
                        <a:pt x="169469" y="36007"/>
                        <a:pt x="177375" y="39340"/>
                      </a:cubicBezTo>
                      <a:cubicBezTo>
                        <a:pt x="189853" y="44484"/>
                        <a:pt x="181090" y="55723"/>
                        <a:pt x="178899" y="63439"/>
                      </a:cubicBezTo>
                      <a:cubicBezTo>
                        <a:pt x="173565" y="82965"/>
                        <a:pt x="165945" y="101824"/>
                        <a:pt x="160040" y="121255"/>
                      </a:cubicBezTo>
                      <a:cubicBezTo>
                        <a:pt x="155087" y="137829"/>
                        <a:pt x="143180" y="142401"/>
                        <a:pt x="124035" y="141544"/>
                      </a:cubicBezTo>
                      <a:cubicBezTo>
                        <a:pt x="120320" y="141067"/>
                        <a:pt x="111653" y="143163"/>
                        <a:pt x="107843" y="133828"/>
                      </a:cubicBezTo>
                      <a:cubicBezTo>
                        <a:pt x="103366" y="123065"/>
                        <a:pt x="138418" y="41722"/>
                        <a:pt x="149753" y="39245"/>
                      </a:cubicBezTo>
                      <a:close/>
                      <a:moveTo>
                        <a:pt x="57098" y="2"/>
                      </a:moveTo>
                      <a:cubicBezTo>
                        <a:pt x="62575" y="73"/>
                        <a:pt x="67837" y="1478"/>
                        <a:pt x="72219" y="5622"/>
                      </a:cubicBezTo>
                      <a:cubicBezTo>
                        <a:pt x="80887" y="13908"/>
                        <a:pt x="72124" y="23148"/>
                        <a:pt x="69647" y="31434"/>
                      </a:cubicBezTo>
                      <a:cubicBezTo>
                        <a:pt x="64218" y="49437"/>
                        <a:pt x="56598" y="66772"/>
                        <a:pt x="52026" y="84965"/>
                      </a:cubicBezTo>
                      <a:cubicBezTo>
                        <a:pt x="47645" y="102681"/>
                        <a:pt x="36310" y="106682"/>
                        <a:pt x="16498" y="104872"/>
                      </a:cubicBezTo>
                      <a:cubicBezTo>
                        <a:pt x="13355" y="104396"/>
                        <a:pt x="4687" y="107539"/>
                        <a:pt x="401" y="98205"/>
                      </a:cubicBezTo>
                      <a:cubicBezTo>
                        <a:pt x="-4076" y="88299"/>
                        <a:pt x="30119" y="4764"/>
                        <a:pt x="40692" y="2383"/>
                      </a:cubicBezTo>
                      <a:cubicBezTo>
                        <a:pt x="45930" y="1192"/>
                        <a:pt x="51621" y="-70"/>
                        <a:pt x="57098" y="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DA9CC1A-129A-4974-8A5C-051C9B4473DF}"/>
                    </a:ext>
                  </a:extLst>
                </p:cNvPr>
                <p:cNvSpPr/>
                <p:nvPr/>
              </p:nvSpPr>
              <p:spPr>
                <a:xfrm>
                  <a:off x="4712410" y="3157750"/>
                  <a:ext cx="210667" cy="276961"/>
                </a:xfrm>
                <a:custGeom>
                  <a:avLst/>
                  <a:gdLst>
                    <a:gd name="connsiteX0" fmla="*/ 23942 w 210667"/>
                    <a:gd name="connsiteY0" fmla="*/ 202346 h 276961"/>
                    <a:gd name="connsiteX1" fmla="*/ 179866 w 210667"/>
                    <a:gd name="connsiteY1" fmla="*/ 210824 h 276961"/>
                    <a:gd name="connsiteX2" fmla="*/ 200250 w 210667"/>
                    <a:gd name="connsiteY2" fmla="*/ 233493 h 276961"/>
                    <a:gd name="connsiteX3" fmla="*/ 199011 w 210667"/>
                    <a:gd name="connsiteY3" fmla="*/ 256544 h 276961"/>
                    <a:gd name="connsiteX4" fmla="*/ 176342 w 210667"/>
                    <a:gd name="connsiteY4" fmla="*/ 276927 h 276961"/>
                    <a:gd name="connsiteX5" fmla="*/ 20418 w 210667"/>
                    <a:gd name="connsiteY5" fmla="*/ 268450 h 276961"/>
                    <a:gd name="connsiteX6" fmla="*/ 34 w 210667"/>
                    <a:gd name="connsiteY6" fmla="*/ 245780 h 276961"/>
                    <a:gd name="connsiteX7" fmla="*/ 1273 w 210667"/>
                    <a:gd name="connsiteY7" fmla="*/ 222730 h 276961"/>
                    <a:gd name="connsiteX8" fmla="*/ 23942 w 210667"/>
                    <a:gd name="connsiteY8" fmla="*/ 202346 h 276961"/>
                    <a:gd name="connsiteX9" fmla="*/ 28609 w 210667"/>
                    <a:gd name="connsiteY9" fmla="*/ 101095 h 276961"/>
                    <a:gd name="connsiteX10" fmla="*/ 184533 w 210667"/>
                    <a:gd name="connsiteY10" fmla="*/ 109573 h 276961"/>
                    <a:gd name="connsiteX11" fmla="*/ 204917 w 210667"/>
                    <a:gd name="connsiteY11" fmla="*/ 132242 h 276961"/>
                    <a:gd name="connsiteX12" fmla="*/ 203679 w 210667"/>
                    <a:gd name="connsiteY12" fmla="*/ 155293 h 276961"/>
                    <a:gd name="connsiteX13" fmla="*/ 181009 w 210667"/>
                    <a:gd name="connsiteY13" fmla="*/ 175676 h 276961"/>
                    <a:gd name="connsiteX14" fmla="*/ 25085 w 210667"/>
                    <a:gd name="connsiteY14" fmla="*/ 167199 h 276961"/>
                    <a:gd name="connsiteX15" fmla="*/ 4701 w 210667"/>
                    <a:gd name="connsiteY15" fmla="*/ 144529 h 276961"/>
                    <a:gd name="connsiteX16" fmla="*/ 5940 w 210667"/>
                    <a:gd name="connsiteY16" fmla="*/ 121479 h 276961"/>
                    <a:gd name="connsiteX17" fmla="*/ 28609 w 210667"/>
                    <a:gd name="connsiteY17" fmla="*/ 101095 h 276961"/>
                    <a:gd name="connsiteX18" fmla="*/ 34325 w 210667"/>
                    <a:gd name="connsiteY18" fmla="*/ 34 h 276961"/>
                    <a:gd name="connsiteX19" fmla="*/ 190249 w 210667"/>
                    <a:gd name="connsiteY19" fmla="*/ 8512 h 276961"/>
                    <a:gd name="connsiteX20" fmla="*/ 210633 w 210667"/>
                    <a:gd name="connsiteY20" fmla="*/ 31181 h 276961"/>
                    <a:gd name="connsiteX21" fmla="*/ 209394 w 210667"/>
                    <a:gd name="connsiteY21" fmla="*/ 54232 h 276961"/>
                    <a:gd name="connsiteX22" fmla="*/ 186725 w 210667"/>
                    <a:gd name="connsiteY22" fmla="*/ 74615 h 276961"/>
                    <a:gd name="connsiteX23" fmla="*/ 30801 w 210667"/>
                    <a:gd name="connsiteY23" fmla="*/ 66138 h 276961"/>
                    <a:gd name="connsiteX24" fmla="*/ 10417 w 210667"/>
                    <a:gd name="connsiteY24" fmla="*/ 43468 h 276961"/>
                    <a:gd name="connsiteX25" fmla="*/ 11656 w 210667"/>
                    <a:gd name="connsiteY25" fmla="*/ 20418 h 276961"/>
                    <a:gd name="connsiteX26" fmla="*/ 34325 w 210667"/>
                    <a:gd name="connsiteY26" fmla="*/ 34 h 27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0667" h="276961">
                      <a:moveTo>
                        <a:pt x="23942" y="202346"/>
                      </a:moveTo>
                      <a:lnTo>
                        <a:pt x="179866" y="210824"/>
                      </a:lnTo>
                      <a:cubicBezTo>
                        <a:pt x="191773" y="211490"/>
                        <a:pt x="200916" y="221682"/>
                        <a:pt x="200250" y="233493"/>
                      </a:cubicBezTo>
                      <a:lnTo>
                        <a:pt x="199011" y="256544"/>
                      </a:lnTo>
                      <a:cubicBezTo>
                        <a:pt x="198440" y="268450"/>
                        <a:pt x="188248" y="277594"/>
                        <a:pt x="176342" y="276927"/>
                      </a:cubicBezTo>
                      <a:lnTo>
                        <a:pt x="20418" y="268450"/>
                      </a:lnTo>
                      <a:cubicBezTo>
                        <a:pt x="8511" y="267783"/>
                        <a:pt x="-633" y="257591"/>
                        <a:pt x="34" y="245780"/>
                      </a:cubicBezTo>
                      <a:lnTo>
                        <a:pt x="1273" y="222730"/>
                      </a:lnTo>
                      <a:cubicBezTo>
                        <a:pt x="1939" y="210824"/>
                        <a:pt x="12131" y="201679"/>
                        <a:pt x="23942" y="202346"/>
                      </a:cubicBezTo>
                      <a:close/>
                      <a:moveTo>
                        <a:pt x="28609" y="101095"/>
                      </a:moveTo>
                      <a:lnTo>
                        <a:pt x="184533" y="109573"/>
                      </a:lnTo>
                      <a:cubicBezTo>
                        <a:pt x="196440" y="110239"/>
                        <a:pt x="205583" y="120431"/>
                        <a:pt x="204917" y="132242"/>
                      </a:cubicBezTo>
                      <a:lnTo>
                        <a:pt x="203679" y="155293"/>
                      </a:lnTo>
                      <a:cubicBezTo>
                        <a:pt x="203012" y="167199"/>
                        <a:pt x="192915" y="176343"/>
                        <a:pt x="181009" y="175676"/>
                      </a:cubicBezTo>
                      <a:lnTo>
                        <a:pt x="25085" y="167199"/>
                      </a:lnTo>
                      <a:cubicBezTo>
                        <a:pt x="13179" y="166532"/>
                        <a:pt x="4034" y="156340"/>
                        <a:pt x="4701" y="144529"/>
                      </a:cubicBezTo>
                      <a:lnTo>
                        <a:pt x="5940" y="121479"/>
                      </a:lnTo>
                      <a:cubicBezTo>
                        <a:pt x="6606" y="109573"/>
                        <a:pt x="16798" y="100429"/>
                        <a:pt x="28609" y="101095"/>
                      </a:cubicBezTo>
                      <a:close/>
                      <a:moveTo>
                        <a:pt x="34325" y="34"/>
                      </a:moveTo>
                      <a:lnTo>
                        <a:pt x="190249" y="8512"/>
                      </a:lnTo>
                      <a:cubicBezTo>
                        <a:pt x="202156" y="9178"/>
                        <a:pt x="211299" y="19370"/>
                        <a:pt x="210633" y="31181"/>
                      </a:cubicBezTo>
                      <a:lnTo>
                        <a:pt x="209394" y="54232"/>
                      </a:lnTo>
                      <a:cubicBezTo>
                        <a:pt x="208728" y="66138"/>
                        <a:pt x="198631" y="75282"/>
                        <a:pt x="186725" y="74615"/>
                      </a:cubicBezTo>
                      <a:lnTo>
                        <a:pt x="30801" y="66138"/>
                      </a:lnTo>
                      <a:cubicBezTo>
                        <a:pt x="18894" y="65471"/>
                        <a:pt x="9750" y="55279"/>
                        <a:pt x="10417" y="43468"/>
                      </a:cubicBezTo>
                      <a:lnTo>
                        <a:pt x="11656" y="20418"/>
                      </a:lnTo>
                      <a:cubicBezTo>
                        <a:pt x="12322" y="8512"/>
                        <a:pt x="22514" y="-632"/>
                        <a:pt x="34325" y="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55CFEDC-C817-484E-9089-F488DEF31BE5}"/>
                  </a:ext>
                </a:extLst>
              </p:cNvPr>
              <p:cNvSpPr/>
              <p:nvPr/>
            </p:nvSpPr>
            <p:spPr>
              <a:xfrm>
                <a:off x="2591782" y="1726708"/>
                <a:ext cx="1568591" cy="2418945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240F3E9-DEE4-4CFD-8D1A-58362EB55230}"/>
              </a:ext>
            </a:extLst>
          </p:cNvPr>
          <p:cNvSpPr txBox="1"/>
          <p:nvPr/>
        </p:nvSpPr>
        <p:spPr>
          <a:xfrm>
            <a:off x="6898982" y="3827055"/>
            <a:ext cx="436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04483-89B2-4DE5-9DAB-0ABB516ED1BC}"/>
              </a:ext>
            </a:extLst>
          </p:cNvPr>
          <p:cNvSpPr txBox="1"/>
          <p:nvPr/>
        </p:nvSpPr>
        <p:spPr>
          <a:xfrm>
            <a:off x="6970368" y="279359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8ACB7F-AD35-42BE-B56F-397A57627719}"/>
              </a:ext>
            </a:extLst>
          </p:cNvPr>
          <p:cNvSpPr txBox="1"/>
          <p:nvPr/>
        </p:nvSpPr>
        <p:spPr>
          <a:xfrm>
            <a:off x="6898982" y="188245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Rounded Rectangle 2">
            <a:extLst>
              <a:ext uri="{FF2B5EF4-FFF2-40B4-BE49-F238E27FC236}">
                <a16:creationId xmlns:a16="http://schemas.microsoft.com/office/drawing/2014/main" id="{1AEB5ECE-254B-4D7E-8D93-C8A7D3B0EDFD}"/>
              </a:ext>
            </a:extLst>
          </p:cNvPr>
          <p:cNvSpPr>
            <a:spLocks noChangeAspect="1"/>
          </p:cNvSpPr>
          <p:nvPr/>
        </p:nvSpPr>
        <p:spPr>
          <a:xfrm>
            <a:off x="9128235" y="525443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Rounded Rectangle 2">
            <a:extLst>
              <a:ext uri="{FF2B5EF4-FFF2-40B4-BE49-F238E27FC236}">
                <a16:creationId xmlns:a16="http://schemas.microsoft.com/office/drawing/2014/main" id="{98C62B6B-2FB2-49A1-998C-B1E5F1D54EBF}"/>
              </a:ext>
            </a:extLst>
          </p:cNvPr>
          <p:cNvSpPr>
            <a:spLocks noChangeAspect="1"/>
          </p:cNvSpPr>
          <p:nvPr/>
        </p:nvSpPr>
        <p:spPr>
          <a:xfrm>
            <a:off x="7015935" y="525443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0E7916-2880-4C85-B216-46419C24D8A8}"/>
              </a:ext>
            </a:extLst>
          </p:cNvPr>
          <p:cNvSpPr txBox="1"/>
          <p:nvPr/>
        </p:nvSpPr>
        <p:spPr>
          <a:xfrm>
            <a:off x="7535226" y="5014272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5D4A53-A6C1-47FA-9B0A-E9ABFA739374}"/>
              </a:ext>
            </a:extLst>
          </p:cNvPr>
          <p:cNvSpPr txBox="1"/>
          <p:nvPr/>
        </p:nvSpPr>
        <p:spPr>
          <a:xfrm>
            <a:off x="9813639" y="503368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198DF0-0117-4752-9CE2-2B364E5211C2}"/>
              </a:ext>
            </a:extLst>
          </p:cNvPr>
          <p:cNvGrpSpPr/>
          <p:nvPr/>
        </p:nvGrpSpPr>
        <p:grpSpPr>
          <a:xfrm>
            <a:off x="7777461" y="1360154"/>
            <a:ext cx="3682286" cy="5158337"/>
            <a:chOff x="3205460" y="-152942"/>
            <a:chExt cx="4954013" cy="693983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AB86228-AD07-4DAA-95B7-3347DF681C78}"/>
                </a:ext>
              </a:extLst>
            </p:cNvPr>
            <p:cNvGrpSpPr/>
            <p:nvPr/>
          </p:nvGrpSpPr>
          <p:grpSpPr>
            <a:xfrm flipH="1">
              <a:off x="6825287" y="1947591"/>
              <a:ext cx="1334186" cy="1766521"/>
              <a:chOff x="3338101" y="1929495"/>
              <a:chExt cx="1334186" cy="1766521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DC95F1A-572E-420A-B4A2-0812A452C51F}"/>
                  </a:ext>
                </a:extLst>
              </p:cNvPr>
              <p:cNvSpPr/>
              <p:nvPr/>
            </p:nvSpPr>
            <p:spPr>
              <a:xfrm rot="18383935">
                <a:off x="3902226" y="3083432"/>
                <a:ext cx="776910" cy="448257"/>
              </a:xfrm>
              <a:custGeom>
                <a:avLst/>
                <a:gdLst>
                  <a:gd name="connsiteX0" fmla="*/ 776910 w 776910"/>
                  <a:gd name="connsiteY0" fmla="*/ 224129 h 448257"/>
                  <a:gd name="connsiteX1" fmla="*/ 388455 w 776910"/>
                  <a:gd name="connsiteY1" fmla="*/ 448257 h 448257"/>
                  <a:gd name="connsiteX2" fmla="*/ 0 w 776910"/>
                  <a:gd name="connsiteY2" fmla="*/ 224129 h 448257"/>
                  <a:gd name="connsiteX3" fmla="*/ 388455 w 776910"/>
                  <a:gd name="connsiteY3" fmla="*/ 0 h 448257"/>
                  <a:gd name="connsiteX4" fmla="*/ 776910 w 776910"/>
                  <a:gd name="connsiteY4" fmla="*/ 224129 h 44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910" h="448257">
                    <a:moveTo>
                      <a:pt x="776910" y="224129"/>
                    </a:moveTo>
                    <a:cubicBezTo>
                      <a:pt x="776910" y="347911"/>
                      <a:pt x="602993" y="448257"/>
                      <a:pt x="388455" y="448257"/>
                    </a:cubicBezTo>
                    <a:cubicBezTo>
                      <a:pt x="173917" y="448257"/>
                      <a:pt x="0" y="347911"/>
                      <a:pt x="0" y="224129"/>
                    </a:cubicBezTo>
                    <a:cubicBezTo>
                      <a:pt x="0" y="100346"/>
                      <a:pt x="173917" y="0"/>
                      <a:pt x="388455" y="0"/>
                    </a:cubicBezTo>
                    <a:cubicBezTo>
                      <a:pt x="602993" y="0"/>
                      <a:pt x="776910" y="100346"/>
                      <a:pt x="776910" y="2241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42CEB3C-1F2B-4A2B-AB3F-F7336C396A11}"/>
                  </a:ext>
                </a:extLst>
              </p:cNvPr>
              <p:cNvSpPr/>
              <p:nvPr/>
            </p:nvSpPr>
            <p:spPr>
              <a:xfrm rot="20881829">
                <a:off x="3887835" y="3272999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EDDE9AE-FB3A-4C3B-A9D6-E94DE2B5CF74}"/>
                  </a:ext>
                </a:extLst>
              </p:cNvPr>
              <p:cNvSpPr/>
              <p:nvPr/>
            </p:nvSpPr>
            <p:spPr>
              <a:xfrm>
                <a:off x="4367191" y="2781496"/>
                <a:ext cx="305096" cy="404067"/>
              </a:xfrm>
              <a:custGeom>
                <a:avLst/>
                <a:gdLst>
                  <a:gd name="connsiteX0" fmla="*/ 305097 w 305096"/>
                  <a:gd name="connsiteY0" fmla="*/ 53051 h 404067"/>
                  <a:gd name="connsiteX1" fmla="*/ 143343 w 305096"/>
                  <a:gd name="connsiteY1" fmla="*/ 3694 h 404067"/>
                  <a:gd name="connsiteX2" fmla="*/ 4908 w 305096"/>
                  <a:gd name="connsiteY2" fmla="*/ 241212 h 404067"/>
                  <a:gd name="connsiteX3" fmla="*/ 169089 w 305096"/>
                  <a:gd name="connsiteY3" fmla="*/ 404068 h 404067"/>
                  <a:gd name="connsiteX4" fmla="*/ 305097 w 305096"/>
                  <a:gd name="connsiteY4" fmla="*/ 53051 h 40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096" h="404067">
                    <a:moveTo>
                      <a:pt x="305097" y="53051"/>
                    </a:moveTo>
                    <a:cubicBezTo>
                      <a:pt x="261845" y="11418"/>
                      <a:pt x="202631" y="-8884"/>
                      <a:pt x="143343" y="3694"/>
                    </a:cubicBezTo>
                    <a:cubicBezTo>
                      <a:pt x="43599" y="24879"/>
                      <a:pt x="-18410" y="131169"/>
                      <a:pt x="4908" y="241212"/>
                    </a:cubicBezTo>
                    <a:cubicBezTo>
                      <a:pt x="23592" y="329407"/>
                      <a:pt x="91485" y="393182"/>
                      <a:pt x="169089" y="404068"/>
                    </a:cubicBezTo>
                    <a:cubicBezTo>
                      <a:pt x="196673" y="279020"/>
                      <a:pt x="243014" y="160960"/>
                      <a:pt x="305097" y="530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6EA3823-81ED-47E6-BB2E-0FF356351B4B}"/>
                  </a:ext>
                </a:extLst>
              </p:cNvPr>
              <p:cNvSpPr/>
              <p:nvPr/>
            </p:nvSpPr>
            <p:spPr>
              <a:xfrm rot="19799956">
                <a:off x="3581855" y="2718574"/>
                <a:ext cx="609925" cy="949754"/>
              </a:xfrm>
              <a:custGeom>
                <a:avLst/>
                <a:gdLst>
                  <a:gd name="connsiteX0" fmla="*/ 609926 w 609925"/>
                  <a:gd name="connsiteY0" fmla="*/ 474877 h 949754"/>
                  <a:gd name="connsiteX1" fmla="*/ 304963 w 609925"/>
                  <a:gd name="connsiteY1" fmla="*/ 949755 h 949754"/>
                  <a:gd name="connsiteX2" fmla="*/ 0 w 609925"/>
                  <a:gd name="connsiteY2" fmla="*/ 474877 h 949754"/>
                  <a:gd name="connsiteX3" fmla="*/ 304963 w 609925"/>
                  <a:gd name="connsiteY3" fmla="*/ 0 h 949754"/>
                  <a:gd name="connsiteX4" fmla="*/ 609926 w 609925"/>
                  <a:gd name="connsiteY4" fmla="*/ 474877 h 94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25" h="949754">
                    <a:moveTo>
                      <a:pt x="609926" y="474877"/>
                    </a:moveTo>
                    <a:cubicBezTo>
                      <a:pt x="609926" y="737145"/>
                      <a:pt x="473389" y="949755"/>
                      <a:pt x="304963" y="949755"/>
                    </a:cubicBezTo>
                    <a:cubicBezTo>
                      <a:pt x="136537" y="949755"/>
                      <a:pt x="0" y="737145"/>
                      <a:pt x="0" y="474877"/>
                    </a:cubicBezTo>
                    <a:cubicBezTo>
                      <a:pt x="0" y="212610"/>
                      <a:pt x="136537" y="0"/>
                      <a:pt x="304963" y="0"/>
                    </a:cubicBezTo>
                    <a:cubicBezTo>
                      <a:pt x="473389" y="0"/>
                      <a:pt x="609926" y="212610"/>
                      <a:pt x="609926" y="47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4BFE88E-C26B-4107-BA82-75C4478F19B0}"/>
                  </a:ext>
                </a:extLst>
              </p:cNvPr>
              <p:cNvSpPr/>
              <p:nvPr/>
            </p:nvSpPr>
            <p:spPr>
              <a:xfrm rot="20881829">
                <a:off x="3428419" y="2577952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C464C99-9291-4869-ACC1-FFD3896E00FB}"/>
                  </a:ext>
                </a:extLst>
              </p:cNvPr>
              <p:cNvSpPr/>
              <p:nvPr/>
            </p:nvSpPr>
            <p:spPr>
              <a:xfrm>
                <a:off x="3338101" y="1929495"/>
                <a:ext cx="854444" cy="852091"/>
              </a:xfrm>
              <a:custGeom>
                <a:avLst/>
                <a:gdLst>
                  <a:gd name="connsiteX0" fmla="*/ 631786 w 854444"/>
                  <a:gd name="connsiteY0" fmla="*/ 564187 h 852091"/>
                  <a:gd name="connsiteX1" fmla="*/ 205667 w 854444"/>
                  <a:gd name="connsiteY1" fmla="*/ 348589 h 852091"/>
                  <a:gd name="connsiteX2" fmla="*/ 382058 w 854444"/>
                  <a:gd name="connsiteY2" fmla="*/ 0 h 852091"/>
                  <a:gd name="connsiteX3" fmla="*/ 0 w 854444"/>
                  <a:gd name="connsiteY3" fmla="*/ 424869 h 852091"/>
                  <a:gd name="connsiteX4" fmla="*/ 427222 w 854444"/>
                  <a:gd name="connsiteY4" fmla="*/ 852091 h 852091"/>
                  <a:gd name="connsiteX5" fmla="*/ 854445 w 854444"/>
                  <a:gd name="connsiteY5" fmla="*/ 424869 h 852091"/>
                  <a:gd name="connsiteX6" fmla="*/ 804131 w 854444"/>
                  <a:gd name="connsiteY6" fmla="*/ 223615 h 852091"/>
                  <a:gd name="connsiteX7" fmla="*/ 631786 w 854444"/>
                  <a:gd name="connsiteY7" fmla="*/ 564187 h 85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4444" h="852091">
                    <a:moveTo>
                      <a:pt x="631786" y="564187"/>
                    </a:moveTo>
                    <a:lnTo>
                      <a:pt x="205667" y="348589"/>
                    </a:lnTo>
                    <a:lnTo>
                      <a:pt x="382058" y="0"/>
                    </a:lnTo>
                    <a:cubicBezTo>
                      <a:pt x="167344" y="22582"/>
                      <a:pt x="0" y="204122"/>
                      <a:pt x="0" y="424869"/>
                    </a:cubicBezTo>
                    <a:cubicBezTo>
                      <a:pt x="0" y="660841"/>
                      <a:pt x="191250" y="852091"/>
                      <a:pt x="427222" y="852091"/>
                    </a:cubicBezTo>
                    <a:cubicBezTo>
                      <a:pt x="663195" y="852091"/>
                      <a:pt x="854445" y="660841"/>
                      <a:pt x="854445" y="424869"/>
                    </a:cubicBezTo>
                    <a:cubicBezTo>
                      <a:pt x="854445" y="352120"/>
                      <a:pt x="836203" y="283564"/>
                      <a:pt x="804131" y="223615"/>
                    </a:cubicBezTo>
                    <a:lnTo>
                      <a:pt x="631786" y="5641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0233653-4A4A-469E-97FE-BEC4FB3FE8EC}"/>
                </a:ext>
              </a:extLst>
            </p:cNvPr>
            <p:cNvGrpSpPr/>
            <p:nvPr/>
          </p:nvGrpSpPr>
          <p:grpSpPr>
            <a:xfrm>
              <a:off x="3205460" y="4346095"/>
              <a:ext cx="2230125" cy="2104626"/>
              <a:chOff x="3205460" y="4346095"/>
              <a:chExt cx="2230125" cy="210462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004ED95-8F4E-429B-938C-040A239FF0D0}"/>
                  </a:ext>
                </a:extLst>
              </p:cNvPr>
              <p:cNvSpPr/>
              <p:nvPr/>
            </p:nvSpPr>
            <p:spPr>
              <a:xfrm>
                <a:off x="3800768" y="5020806"/>
                <a:ext cx="1030920" cy="1365158"/>
              </a:xfrm>
              <a:custGeom>
                <a:avLst/>
                <a:gdLst>
                  <a:gd name="connsiteX0" fmla="*/ 0 w 1030920"/>
                  <a:gd name="connsiteY0" fmla="*/ 294925 h 1365158"/>
                  <a:gd name="connsiteX1" fmla="*/ 54727 w 1030920"/>
                  <a:gd name="connsiteY1" fmla="*/ 193121 h 1365158"/>
                  <a:gd name="connsiteX2" fmla="*/ 214641 w 1030920"/>
                  <a:gd name="connsiteY2" fmla="*/ 8345 h 1365158"/>
                  <a:gd name="connsiteX3" fmla="*/ 237370 w 1030920"/>
                  <a:gd name="connsiteY3" fmla="*/ 12464 h 1365158"/>
                  <a:gd name="connsiteX4" fmla="*/ 429282 w 1030920"/>
                  <a:gd name="connsiteY4" fmla="*/ 286171 h 1365158"/>
                  <a:gd name="connsiteX5" fmla="*/ 853930 w 1030920"/>
                  <a:gd name="connsiteY5" fmla="*/ 529868 h 1365158"/>
                  <a:gd name="connsiteX6" fmla="*/ 995896 w 1030920"/>
                  <a:gd name="connsiteY6" fmla="*/ 559806 h 1365158"/>
                  <a:gd name="connsiteX7" fmla="*/ 1011784 w 1030920"/>
                  <a:gd name="connsiteY7" fmla="*/ 577018 h 1365158"/>
                  <a:gd name="connsiteX8" fmla="*/ 1030321 w 1030920"/>
                  <a:gd name="connsiteY8" fmla="*/ 701478 h 1365158"/>
                  <a:gd name="connsiteX9" fmla="*/ 1023039 w 1030920"/>
                  <a:gd name="connsiteY9" fmla="*/ 738919 h 1365158"/>
                  <a:gd name="connsiteX10" fmla="*/ 776327 w 1030920"/>
                  <a:gd name="connsiteY10" fmla="*/ 1154298 h 1365158"/>
                  <a:gd name="connsiteX11" fmla="*/ 562421 w 1030920"/>
                  <a:gd name="connsiteY11" fmla="*/ 1354816 h 1365158"/>
                  <a:gd name="connsiteX12" fmla="*/ 531748 w 1030920"/>
                  <a:gd name="connsiteY12" fmla="*/ 1365114 h 1365158"/>
                  <a:gd name="connsiteX13" fmla="*/ 520052 w 1030920"/>
                  <a:gd name="connsiteY13" fmla="*/ 1192916 h 1365158"/>
                  <a:gd name="connsiteX14" fmla="*/ 435829 w 1030920"/>
                  <a:gd name="connsiteY14" fmla="*/ 762457 h 1365158"/>
                  <a:gd name="connsiteX15" fmla="*/ 331156 w 1030920"/>
                  <a:gd name="connsiteY15" fmla="*/ 460135 h 1365158"/>
                  <a:gd name="connsiteX16" fmla="*/ 119090 w 1030920"/>
                  <a:gd name="connsiteY16" fmla="*/ 259912 h 1365158"/>
                  <a:gd name="connsiteX17" fmla="*/ 13167 w 1030920"/>
                  <a:gd name="connsiteY17" fmla="*/ 285804 h 1365158"/>
                  <a:gd name="connsiteX18" fmla="*/ 0 w 1030920"/>
                  <a:gd name="connsiteY18" fmla="*/ 294925 h 1365158"/>
                  <a:gd name="connsiteX19" fmla="*/ 0 w 1030920"/>
                  <a:gd name="connsiteY19" fmla="*/ 294925 h 136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30920" h="1365158">
                    <a:moveTo>
                      <a:pt x="0" y="294925"/>
                    </a:moveTo>
                    <a:cubicBezTo>
                      <a:pt x="7429" y="255130"/>
                      <a:pt x="32218" y="224383"/>
                      <a:pt x="54727" y="193121"/>
                    </a:cubicBezTo>
                    <a:cubicBezTo>
                      <a:pt x="102539" y="126919"/>
                      <a:pt x="158884" y="67926"/>
                      <a:pt x="214641" y="8345"/>
                    </a:cubicBezTo>
                    <a:cubicBezTo>
                      <a:pt x="226263" y="-4160"/>
                      <a:pt x="230382" y="-2469"/>
                      <a:pt x="237370" y="12464"/>
                    </a:cubicBezTo>
                    <a:cubicBezTo>
                      <a:pt x="284815" y="115150"/>
                      <a:pt x="348663" y="207097"/>
                      <a:pt x="429282" y="286171"/>
                    </a:cubicBezTo>
                    <a:cubicBezTo>
                      <a:pt x="549402" y="404084"/>
                      <a:pt x="691441" y="485071"/>
                      <a:pt x="853930" y="529868"/>
                    </a:cubicBezTo>
                    <a:cubicBezTo>
                      <a:pt x="900713" y="542740"/>
                      <a:pt x="948157" y="552008"/>
                      <a:pt x="995896" y="559806"/>
                    </a:cubicBezTo>
                    <a:cubicBezTo>
                      <a:pt x="1007371" y="561645"/>
                      <a:pt x="1010387" y="566279"/>
                      <a:pt x="1011784" y="577018"/>
                    </a:cubicBezTo>
                    <a:cubicBezTo>
                      <a:pt x="1017301" y="618652"/>
                      <a:pt x="1023848" y="659991"/>
                      <a:pt x="1030321" y="701478"/>
                    </a:cubicBezTo>
                    <a:cubicBezTo>
                      <a:pt x="1032454" y="715086"/>
                      <a:pt x="1028629" y="727149"/>
                      <a:pt x="1023039" y="738919"/>
                    </a:cubicBezTo>
                    <a:cubicBezTo>
                      <a:pt x="953600" y="885004"/>
                      <a:pt x="874894" y="1025719"/>
                      <a:pt x="776327" y="1154298"/>
                    </a:cubicBezTo>
                    <a:cubicBezTo>
                      <a:pt x="716230" y="1232784"/>
                      <a:pt x="649366" y="1304797"/>
                      <a:pt x="562421" y="1354816"/>
                    </a:cubicBezTo>
                    <a:cubicBezTo>
                      <a:pt x="552859" y="1360333"/>
                      <a:pt x="543296" y="1365702"/>
                      <a:pt x="531748" y="1365114"/>
                    </a:cubicBezTo>
                    <a:cubicBezTo>
                      <a:pt x="536970" y="1307077"/>
                      <a:pt x="527702" y="1249849"/>
                      <a:pt x="520052" y="1192916"/>
                    </a:cubicBezTo>
                    <a:cubicBezTo>
                      <a:pt x="500339" y="1047787"/>
                      <a:pt x="472240" y="904349"/>
                      <a:pt x="435829" y="762457"/>
                    </a:cubicBezTo>
                    <a:cubicBezTo>
                      <a:pt x="409201" y="658814"/>
                      <a:pt x="381470" y="555540"/>
                      <a:pt x="331156" y="460135"/>
                    </a:cubicBezTo>
                    <a:cubicBezTo>
                      <a:pt x="283270" y="369144"/>
                      <a:pt x="213170" y="301839"/>
                      <a:pt x="119090" y="259912"/>
                    </a:cubicBezTo>
                    <a:cubicBezTo>
                      <a:pt x="73925" y="239830"/>
                      <a:pt x="42737" y="247407"/>
                      <a:pt x="13167" y="285804"/>
                    </a:cubicBezTo>
                    <a:cubicBezTo>
                      <a:pt x="9563" y="290217"/>
                      <a:pt x="7871" y="296984"/>
                      <a:pt x="0" y="294925"/>
                    </a:cubicBezTo>
                    <a:lnTo>
                      <a:pt x="0" y="29492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C0E78C2-0F2D-4423-929E-C787E5145EAD}"/>
                  </a:ext>
                </a:extLst>
              </p:cNvPr>
              <p:cNvSpPr/>
              <p:nvPr/>
            </p:nvSpPr>
            <p:spPr>
              <a:xfrm>
                <a:off x="4055172" y="4619930"/>
                <a:ext cx="769844" cy="942850"/>
              </a:xfrm>
              <a:custGeom>
                <a:avLst/>
                <a:gdLst>
                  <a:gd name="connsiteX0" fmla="*/ 734357 w 769844"/>
                  <a:gd name="connsiteY0" fmla="*/ 738244 h 942850"/>
                  <a:gd name="connsiteX1" fmla="*/ 766943 w 769844"/>
                  <a:gd name="connsiteY1" fmla="*/ 915739 h 942850"/>
                  <a:gd name="connsiteX2" fmla="*/ 743552 w 769844"/>
                  <a:gd name="connsiteY2" fmla="*/ 940160 h 942850"/>
                  <a:gd name="connsiteX3" fmla="*/ 319786 w 769844"/>
                  <a:gd name="connsiteY3" fmla="*/ 763107 h 942850"/>
                  <a:gd name="connsiteX4" fmla="*/ 107646 w 769844"/>
                  <a:gd name="connsiteY4" fmla="*/ 556998 h 942850"/>
                  <a:gd name="connsiteX5" fmla="*/ 3195 w 769844"/>
                  <a:gd name="connsiteY5" fmla="*/ 387522 h 942850"/>
                  <a:gd name="connsiteX6" fmla="*/ 7167 w 769844"/>
                  <a:gd name="connsiteY6" fmla="*/ 362439 h 942850"/>
                  <a:gd name="connsiteX7" fmla="*/ 395256 w 769844"/>
                  <a:gd name="connsiteY7" fmla="*/ 9215 h 942850"/>
                  <a:gd name="connsiteX8" fmla="*/ 435272 w 769844"/>
                  <a:gd name="connsiteY8" fmla="*/ 2374 h 942850"/>
                  <a:gd name="connsiteX9" fmla="*/ 505225 w 769844"/>
                  <a:gd name="connsiteY9" fmla="*/ 52688 h 942850"/>
                  <a:gd name="connsiteX10" fmla="*/ 609235 w 769844"/>
                  <a:gd name="connsiteY10" fmla="*/ 249086 h 942850"/>
                  <a:gd name="connsiteX11" fmla="*/ 631744 w 769844"/>
                  <a:gd name="connsiteY11" fmla="*/ 308815 h 942850"/>
                  <a:gd name="connsiteX12" fmla="*/ 734357 w 769844"/>
                  <a:gd name="connsiteY12" fmla="*/ 738244 h 942850"/>
                  <a:gd name="connsiteX13" fmla="*/ 734357 w 769844"/>
                  <a:gd name="connsiteY13" fmla="*/ 738244 h 94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844" h="942850">
                    <a:moveTo>
                      <a:pt x="734357" y="738244"/>
                    </a:moveTo>
                    <a:cubicBezTo>
                      <a:pt x="745170" y="797384"/>
                      <a:pt x="755909" y="856598"/>
                      <a:pt x="766943" y="915739"/>
                    </a:cubicBezTo>
                    <a:cubicBezTo>
                      <a:pt x="772460" y="945529"/>
                      <a:pt x="772754" y="945456"/>
                      <a:pt x="743552" y="940160"/>
                    </a:cubicBezTo>
                    <a:cubicBezTo>
                      <a:pt x="589301" y="912208"/>
                      <a:pt x="447188" y="854906"/>
                      <a:pt x="319786" y="763107"/>
                    </a:cubicBezTo>
                    <a:cubicBezTo>
                      <a:pt x="239020" y="704849"/>
                      <a:pt x="166787" y="637397"/>
                      <a:pt x="107646" y="556998"/>
                    </a:cubicBezTo>
                    <a:cubicBezTo>
                      <a:pt x="68293" y="503448"/>
                      <a:pt x="32029" y="447765"/>
                      <a:pt x="3195" y="387522"/>
                    </a:cubicBezTo>
                    <a:cubicBezTo>
                      <a:pt x="-1734" y="377150"/>
                      <a:pt x="-1366" y="370898"/>
                      <a:pt x="7167" y="362439"/>
                    </a:cubicBezTo>
                    <a:cubicBezTo>
                      <a:pt x="131185" y="238715"/>
                      <a:pt x="261602" y="122126"/>
                      <a:pt x="395256" y="9215"/>
                    </a:cubicBezTo>
                    <a:cubicBezTo>
                      <a:pt x="407761" y="-1377"/>
                      <a:pt x="420928" y="-1598"/>
                      <a:pt x="435272" y="2374"/>
                    </a:cubicBezTo>
                    <a:cubicBezTo>
                      <a:pt x="464621" y="10539"/>
                      <a:pt x="486247" y="30032"/>
                      <a:pt x="505225" y="52688"/>
                    </a:cubicBezTo>
                    <a:cubicBezTo>
                      <a:pt x="553773" y="110724"/>
                      <a:pt x="582608" y="179280"/>
                      <a:pt x="609235" y="249086"/>
                    </a:cubicBezTo>
                    <a:cubicBezTo>
                      <a:pt x="616812" y="268947"/>
                      <a:pt x="624168" y="288881"/>
                      <a:pt x="631744" y="308815"/>
                    </a:cubicBezTo>
                    <a:cubicBezTo>
                      <a:pt x="673304" y="450193"/>
                      <a:pt x="705155" y="593851"/>
                      <a:pt x="734357" y="738244"/>
                    </a:cubicBezTo>
                    <a:lnTo>
                      <a:pt x="734357" y="738244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chemeClr val="accent1"/>
                  </a:gs>
                  <a:gs pos="0">
                    <a:schemeClr val="bg1"/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FC2B3B4-6360-4249-A4A5-9665B26F55D4}"/>
                  </a:ext>
                </a:extLst>
              </p:cNvPr>
              <p:cNvSpPr/>
              <p:nvPr/>
            </p:nvSpPr>
            <p:spPr>
              <a:xfrm>
                <a:off x="3205460" y="5313407"/>
                <a:ext cx="1090868" cy="1137314"/>
              </a:xfrm>
              <a:custGeom>
                <a:avLst/>
                <a:gdLst>
                  <a:gd name="connsiteX0" fmla="*/ 969201 w 1090868"/>
                  <a:gd name="connsiteY0" fmla="*/ 424324 h 1137314"/>
                  <a:gd name="connsiteX1" fmla="*/ 860115 w 1090868"/>
                  <a:gd name="connsiteY1" fmla="*/ 170550 h 1137314"/>
                  <a:gd name="connsiteX2" fmla="*/ 758753 w 1090868"/>
                  <a:gd name="connsiteY2" fmla="*/ 54550 h 1137314"/>
                  <a:gd name="connsiteX3" fmla="*/ 759268 w 1090868"/>
                  <a:gd name="connsiteY3" fmla="*/ 54035 h 1137314"/>
                  <a:gd name="connsiteX4" fmla="*/ 610314 w 1090868"/>
                  <a:gd name="connsiteY4" fmla="*/ 5193 h 1137314"/>
                  <a:gd name="connsiteX5" fmla="*/ 178016 w 1090868"/>
                  <a:gd name="connsiteY5" fmla="*/ 46827 h 1137314"/>
                  <a:gd name="connsiteX6" fmla="*/ 889 w 1090868"/>
                  <a:gd name="connsiteY6" fmla="*/ 158266 h 1137314"/>
                  <a:gd name="connsiteX7" fmla="*/ 3096 w 1090868"/>
                  <a:gd name="connsiteY7" fmla="*/ 188425 h 1137314"/>
                  <a:gd name="connsiteX8" fmla="*/ 100633 w 1090868"/>
                  <a:gd name="connsiteY8" fmla="*/ 392694 h 1137314"/>
                  <a:gd name="connsiteX9" fmla="*/ 104532 w 1090868"/>
                  <a:gd name="connsiteY9" fmla="*/ 392694 h 1137314"/>
                  <a:gd name="connsiteX10" fmla="*/ 100633 w 1090868"/>
                  <a:gd name="connsiteY10" fmla="*/ 392694 h 1137314"/>
                  <a:gd name="connsiteX11" fmla="*/ 126158 w 1090868"/>
                  <a:gd name="connsiteY11" fmla="*/ 432489 h 1137314"/>
                  <a:gd name="connsiteX12" fmla="*/ 155434 w 1090868"/>
                  <a:gd name="connsiteY12" fmla="*/ 472357 h 1137314"/>
                  <a:gd name="connsiteX13" fmla="*/ 215309 w 1090868"/>
                  <a:gd name="connsiteY13" fmla="*/ 545547 h 1137314"/>
                  <a:gd name="connsiteX14" fmla="*/ 303652 w 1090868"/>
                  <a:gd name="connsiteY14" fmla="*/ 643011 h 1137314"/>
                  <a:gd name="connsiteX15" fmla="*/ 462316 w 1090868"/>
                  <a:gd name="connsiteY15" fmla="*/ 786374 h 1137314"/>
                  <a:gd name="connsiteX16" fmla="*/ 633631 w 1090868"/>
                  <a:gd name="connsiteY16" fmla="*/ 911349 h 1137314"/>
                  <a:gd name="connsiteX17" fmla="*/ 638266 w 1090868"/>
                  <a:gd name="connsiteY17" fmla="*/ 897667 h 1137314"/>
                  <a:gd name="connsiteX18" fmla="*/ 635103 w 1090868"/>
                  <a:gd name="connsiteY18" fmla="*/ 910466 h 1137314"/>
                  <a:gd name="connsiteX19" fmla="*/ 645621 w 1090868"/>
                  <a:gd name="connsiteY19" fmla="*/ 920470 h 1137314"/>
                  <a:gd name="connsiteX20" fmla="*/ 998845 w 1090868"/>
                  <a:gd name="connsiteY20" fmla="*/ 1134375 h 1137314"/>
                  <a:gd name="connsiteX21" fmla="*/ 1021648 w 1090868"/>
                  <a:gd name="connsiteY21" fmla="*/ 1133051 h 1137314"/>
                  <a:gd name="connsiteX22" fmla="*/ 1085349 w 1090868"/>
                  <a:gd name="connsiteY22" fmla="*/ 1069497 h 1137314"/>
                  <a:gd name="connsiteX23" fmla="*/ 1086673 w 1090868"/>
                  <a:gd name="connsiteY23" fmla="*/ 997632 h 1137314"/>
                  <a:gd name="connsiteX24" fmla="*/ 1063355 w 1090868"/>
                  <a:gd name="connsiteY24" fmla="*/ 824992 h 1137314"/>
                  <a:gd name="connsiteX25" fmla="*/ 1060560 w 1090868"/>
                  <a:gd name="connsiteY25" fmla="*/ 813811 h 1137314"/>
                  <a:gd name="connsiteX26" fmla="*/ 981412 w 1090868"/>
                  <a:gd name="connsiteY26" fmla="*/ 461323 h 1137314"/>
                  <a:gd name="connsiteX27" fmla="*/ 969422 w 1090868"/>
                  <a:gd name="connsiteY27" fmla="*/ 424177 h 1137314"/>
                  <a:gd name="connsiteX28" fmla="*/ 1058279 w 1090868"/>
                  <a:gd name="connsiteY28" fmla="*/ 811016 h 1137314"/>
                  <a:gd name="connsiteX29" fmla="*/ 1057691 w 1090868"/>
                  <a:gd name="connsiteY29" fmla="*/ 810648 h 1137314"/>
                  <a:gd name="connsiteX30" fmla="*/ 1058279 w 1090868"/>
                  <a:gd name="connsiteY30" fmla="*/ 811016 h 1137314"/>
                  <a:gd name="connsiteX31" fmla="*/ 1058279 w 1090868"/>
                  <a:gd name="connsiteY31" fmla="*/ 811016 h 1137314"/>
                  <a:gd name="connsiteX32" fmla="*/ 1056588 w 1090868"/>
                  <a:gd name="connsiteY32" fmla="*/ 810207 h 1137314"/>
                  <a:gd name="connsiteX33" fmla="*/ 1055631 w 1090868"/>
                  <a:gd name="connsiteY33" fmla="*/ 810207 h 1137314"/>
                  <a:gd name="connsiteX34" fmla="*/ 1056588 w 1090868"/>
                  <a:gd name="connsiteY34" fmla="*/ 810207 h 1137314"/>
                  <a:gd name="connsiteX35" fmla="*/ 1056588 w 1090868"/>
                  <a:gd name="connsiteY35" fmla="*/ 810207 h 1137314"/>
                  <a:gd name="connsiteX36" fmla="*/ 1024590 w 1090868"/>
                  <a:gd name="connsiteY36" fmla="*/ 644408 h 1137314"/>
                  <a:gd name="connsiteX37" fmla="*/ 1025693 w 1090868"/>
                  <a:gd name="connsiteY37" fmla="*/ 642937 h 1137314"/>
                  <a:gd name="connsiteX38" fmla="*/ 1024590 w 1090868"/>
                  <a:gd name="connsiteY38" fmla="*/ 644408 h 1137314"/>
                  <a:gd name="connsiteX39" fmla="*/ 1024590 w 1090868"/>
                  <a:gd name="connsiteY39" fmla="*/ 644408 h 1137314"/>
                  <a:gd name="connsiteX40" fmla="*/ 679678 w 1090868"/>
                  <a:gd name="connsiteY40" fmla="*/ 28364 h 1137314"/>
                  <a:gd name="connsiteX41" fmla="*/ 679899 w 1090868"/>
                  <a:gd name="connsiteY41" fmla="*/ 28290 h 1137314"/>
                  <a:gd name="connsiteX42" fmla="*/ 679678 w 1090868"/>
                  <a:gd name="connsiteY42" fmla="*/ 28364 h 1137314"/>
                  <a:gd name="connsiteX43" fmla="*/ 679678 w 1090868"/>
                  <a:gd name="connsiteY43" fmla="*/ 28364 h 113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90868" h="1137314">
                    <a:moveTo>
                      <a:pt x="969201" y="424324"/>
                    </a:moveTo>
                    <a:cubicBezTo>
                      <a:pt x="942205" y="335687"/>
                      <a:pt x="909105" y="249772"/>
                      <a:pt x="860115" y="170550"/>
                    </a:cubicBezTo>
                    <a:cubicBezTo>
                      <a:pt x="832531" y="126416"/>
                      <a:pt x="803917" y="83237"/>
                      <a:pt x="758753" y="54550"/>
                    </a:cubicBezTo>
                    <a:moveTo>
                      <a:pt x="759268" y="54035"/>
                    </a:moveTo>
                    <a:cubicBezTo>
                      <a:pt x="714618" y="26083"/>
                      <a:pt x="662540" y="11519"/>
                      <a:pt x="610314" y="5193"/>
                    </a:cubicBezTo>
                    <a:cubicBezTo>
                      <a:pt x="465699" y="-12314"/>
                      <a:pt x="319026" y="17698"/>
                      <a:pt x="178016" y="46827"/>
                    </a:cubicBezTo>
                    <a:cubicBezTo>
                      <a:pt x="102987" y="62421"/>
                      <a:pt x="45244" y="97728"/>
                      <a:pt x="889" y="158266"/>
                    </a:cubicBezTo>
                    <a:cubicBezTo>
                      <a:pt x="-1832" y="165916"/>
                      <a:pt x="2507" y="185924"/>
                      <a:pt x="3096" y="188425"/>
                    </a:cubicBezTo>
                    <a:cubicBezTo>
                      <a:pt x="22221" y="262939"/>
                      <a:pt x="58191" y="329287"/>
                      <a:pt x="100633" y="392694"/>
                    </a:cubicBezTo>
                    <a:cubicBezTo>
                      <a:pt x="102031" y="392841"/>
                      <a:pt x="103355" y="392841"/>
                      <a:pt x="104532" y="392694"/>
                    </a:cubicBezTo>
                    <a:cubicBezTo>
                      <a:pt x="103281" y="392768"/>
                      <a:pt x="101957" y="392768"/>
                      <a:pt x="100633" y="392694"/>
                    </a:cubicBezTo>
                    <a:cubicBezTo>
                      <a:pt x="105341" y="393135"/>
                      <a:pt x="122627" y="427413"/>
                      <a:pt x="126158" y="432489"/>
                    </a:cubicBezTo>
                    <a:cubicBezTo>
                      <a:pt x="135500" y="446097"/>
                      <a:pt x="145283" y="459337"/>
                      <a:pt x="155434" y="472357"/>
                    </a:cubicBezTo>
                    <a:cubicBezTo>
                      <a:pt x="174706" y="497220"/>
                      <a:pt x="194860" y="521567"/>
                      <a:pt x="215309" y="545547"/>
                    </a:cubicBezTo>
                    <a:cubicBezTo>
                      <a:pt x="243629" y="579016"/>
                      <a:pt x="273126" y="611528"/>
                      <a:pt x="303652" y="643011"/>
                    </a:cubicBezTo>
                    <a:cubicBezTo>
                      <a:pt x="353304" y="694207"/>
                      <a:pt x="406706" y="741651"/>
                      <a:pt x="462316" y="786374"/>
                    </a:cubicBezTo>
                    <a:cubicBezTo>
                      <a:pt x="516822" y="830215"/>
                      <a:pt x="573020" y="876335"/>
                      <a:pt x="633631" y="911349"/>
                    </a:cubicBezTo>
                    <a:cubicBezTo>
                      <a:pt x="633411" y="905758"/>
                      <a:pt x="635470" y="902448"/>
                      <a:pt x="638266" y="897667"/>
                    </a:cubicBezTo>
                    <a:cubicBezTo>
                      <a:pt x="633926" y="899726"/>
                      <a:pt x="632969" y="906053"/>
                      <a:pt x="635103" y="910466"/>
                    </a:cubicBezTo>
                    <a:cubicBezTo>
                      <a:pt x="637236" y="914879"/>
                      <a:pt x="641576" y="917748"/>
                      <a:pt x="645621" y="920470"/>
                    </a:cubicBezTo>
                    <a:cubicBezTo>
                      <a:pt x="760592" y="996676"/>
                      <a:pt x="877843" y="1068026"/>
                      <a:pt x="998845" y="1134375"/>
                    </a:cubicBezTo>
                    <a:cubicBezTo>
                      <a:pt x="1007819" y="1139304"/>
                      <a:pt x="1013998" y="1137465"/>
                      <a:pt x="1021648" y="1133051"/>
                    </a:cubicBezTo>
                    <a:cubicBezTo>
                      <a:pt x="1048643" y="1117604"/>
                      <a:pt x="1068724" y="1095316"/>
                      <a:pt x="1085349" y="1069497"/>
                    </a:cubicBezTo>
                    <a:cubicBezTo>
                      <a:pt x="1096382" y="1045665"/>
                      <a:pt x="1087629" y="1021832"/>
                      <a:pt x="1086673" y="997632"/>
                    </a:cubicBezTo>
                    <a:cubicBezTo>
                      <a:pt x="1084319" y="939227"/>
                      <a:pt x="1072770" y="882293"/>
                      <a:pt x="1063355" y="824992"/>
                    </a:cubicBezTo>
                    <a:cubicBezTo>
                      <a:pt x="1062546" y="819843"/>
                      <a:pt x="1061663" y="816239"/>
                      <a:pt x="1060560" y="813811"/>
                    </a:cubicBezTo>
                    <a:cubicBezTo>
                      <a:pt x="1037977" y="695236"/>
                      <a:pt x="1016940" y="576956"/>
                      <a:pt x="981412" y="461323"/>
                    </a:cubicBezTo>
                    <a:cubicBezTo>
                      <a:pt x="977587" y="448892"/>
                      <a:pt x="974056" y="436314"/>
                      <a:pt x="969422" y="424177"/>
                    </a:cubicBezTo>
                    <a:moveTo>
                      <a:pt x="1058279" y="811016"/>
                    </a:moveTo>
                    <a:cubicBezTo>
                      <a:pt x="1058132" y="810869"/>
                      <a:pt x="1057912" y="810722"/>
                      <a:pt x="1057691" y="810648"/>
                    </a:cubicBezTo>
                    <a:cubicBezTo>
                      <a:pt x="1057838" y="810648"/>
                      <a:pt x="1058132" y="810869"/>
                      <a:pt x="1058279" y="811016"/>
                    </a:cubicBezTo>
                    <a:lnTo>
                      <a:pt x="1058279" y="811016"/>
                    </a:lnTo>
                    <a:close/>
                    <a:moveTo>
                      <a:pt x="1056588" y="810207"/>
                    </a:moveTo>
                    <a:cubicBezTo>
                      <a:pt x="1056293" y="810207"/>
                      <a:pt x="1055999" y="810207"/>
                      <a:pt x="1055631" y="810207"/>
                    </a:cubicBezTo>
                    <a:cubicBezTo>
                      <a:pt x="1055926" y="810207"/>
                      <a:pt x="1056220" y="810207"/>
                      <a:pt x="1056588" y="810207"/>
                    </a:cubicBezTo>
                    <a:lnTo>
                      <a:pt x="1056588" y="810207"/>
                    </a:lnTo>
                    <a:close/>
                    <a:moveTo>
                      <a:pt x="1024590" y="644408"/>
                    </a:moveTo>
                    <a:cubicBezTo>
                      <a:pt x="1024958" y="643967"/>
                      <a:pt x="1025326" y="643452"/>
                      <a:pt x="1025693" y="642937"/>
                    </a:cubicBezTo>
                    <a:cubicBezTo>
                      <a:pt x="1025326" y="643452"/>
                      <a:pt x="1024958" y="643893"/>
                      <a:pt x="1024590" y="644408"/>
                    </a:cubicBezTo>
                    <a:lnTo>
                      <a:pt x="1024590" y="644408"/>
                    </a:lnTo>
                    <a:close/>
                    <a:moveTo>
                      <a:pt x="679678" y="28364"/>
                    </a:moveTo>
                    <a:cubicBezTo>
                      <a:pt x="679752" y="28364"/>
                      <a:pt x="679826" y="28290"/>
                      <a:pt x="679899" y="28290"/>
                    </a:cubicBezTo>
                    <a:cubicBezTo>
                      <a:pt x="679826" y="28290"/>
                      <a:pt x="679752" y="28364"/>
                      <a:pt x="679678" y="28364"/>
                    </a:cubicBezTo>
                    <a:lnTo>
                      <a:pt x="679678" y="283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/>
                  </a:gs>
                  <a:gs pos="48000">
                    <a:schemeClr val="bg1">
                      <a:lumMod val="85000"/>
                    </a:schemeClr>
                  </a:gs>
                  <a:gs pos="57528">
                    <a:schemeClr val="bg1">
                      <a:lumMod val="8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B236466-42D4-4F24-9FDF-36C71E9A2248}"/>
                  </a:ext>
                </a:extLst>
              </p:cNvPr>
              <p:cNvSpPr/>
              <p:nvPr/>
            </p:nvSpPr>
            <p:spPr>
              <a:xfrm>
                <a:off x="3795692" y="5270297"/>
                <a:ext cx="538787" cy="1117431"/>
              </a:xfrm>
              <a:custGeom>
                <a:avLst/>
                <a:gdLst>
                  <a:gd name="connsiteX0" fmla="*/ 525422 w 538787"/>
                  <a:gd name="connsiteY0" fmla="*/ 943572 h 1117431"/>
                  <a:gd name="connsiteX1" fmla="*/ 440904 w 538787"/>
                  <a:gd name="connsiteY1" fmla="*/ 513187 h 1117431"/>
                  <a:gd name="connsiteX2" fmla="*/ 335937 w 538787"/>
                  <a:gd name="connsiteY2" fmla="*/ 210938 h 1117431"/>
                  <a:gd name="connsiteX3" fmla="*/ 123283 w 538787"/>
                  <a:gd name="connsiteY3" fmla="*/ 10789 h 1117431"/>
                  <a:gd name="connsiteX4" fmla="*/ 16992 w 538787"/>
                  <a:gd name="connsiteY4" fmla="*/ 36681 h 1117431"/>
                  <a:gd name="connsiteX5" fmla="*/ 3972 w 538787"/>
                  <a:gd name="connsiteY5" fmla="*/ 45728 h 1117431"/>
                  <a:gd name="connsiteX6" fmla="*/ 0 w 538787"/>
                  <a:gd name="connsiteY6" fmla="*/ 45655 h 1117431"/>
                  <a:gd name="connsiteX7" fmla="*/ 159179 w 538787"/>
                  <a:gd name="connsiteY7" fmla="*/ 91628 h 1117431"/>
                  <a:gd name="connsiteX8" fmla="*/ 269809 w 538787"/>
                  <a:gd name="connsiteY8" fmla="*/ 213292 h 1117431"/>
                  <a:gd name="connsiteX9" fmla="*/ 393533 w 538787"/>
                  <a:gd name="connsiteY9" fmla="*/ 512010 h 1117431"/>
                  <a:gd name="connsiteX10" fmla="*/ 469959 w 538787"/>
                  <a:gd name="connsiteY10" fmla="*/ 848830 h 1117431"/>
                  <a:gd name="connsiteX11" fmla="*/ 490114 w 538787"/>
                  <a:gd name="connsiteY11" fmla="*/ 982852 h 1117431"/>
                  <a:gd name="connsiteX12" fmla="*/ 495190 w 538787"/>
                  <a:gd name="connsiteY12" fmla="*/ 1112607 h 1117431"/>
                  <a:gd name="connsiteX13" fmla="*/ 537265 w 538787"/>
                  <a:gd name="connsiteY13" fmla="*/ 1115918 h 1117431"/>
                  <a:gd name="connsiteX14" fmla="*/ 525422 w 538787"/>
                  <a:gd name="connsiteY14" fmla="*/ 943572 h 1117431"/>
                  <a:gd name="connsiteX15" fmla="*/ 525422 w 538787"/>
                  <a:gd name="connsiteY15" fmla="*/ 943572 h 111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8787" h="1117431">
                    <a:moveTo>
                      <a:pt x="525422" y="943572"/>
                    </a:moveTo>
                    <a:cubicBezTo>
                      <a:pt x="505635" y="798516"/>
                      <a:pt x="477462" y="655005"/>
                      <a:pt x="440904" y="513187"/>
                    </a:cubicBezTo>
                    <a:cubicBezTo>
                      <a:pt x="414203" y="409544"/>
                      <a:pt x="386398" y="306343"/>
                      <a:pt x="335937" y="210938"/>
                    </a:cubicBezTo>
                    <a:cubicBezTo>
                      <a:pt x="287904" y="119948"/>
                      <a:pt x="217583" y="52643"/>
                      <a:pt x="123283" y="10789"/>
                    </a:cubicBezTo>
                    <a:cubicBezTo>
                      <a:pt x="77971" y="-9293"/>
                      <a:pt x="46709" y="-1716"/>
                      <a:pt x="16992" y="36681"/>
                    </a:cubicBezTo>
                    <a:cubicBezTo>
                      <a:pt x="13608" y="41021"/>
                      <a:pt x="11843" y="47788"/>
                      <a:pt x="3972" y="45728"/>
                    </a:cubicBezTo>
                    <a:cubicBezTo>
                      <a:pt x="2648" y="45728"/>
                      <a:pt x="1251" y="45655"/>
                      <a:pt x="0" y="45655"/>
                    </a:cubicBezTo>
                    <a:cubicBezTo>
                      <a:pt x="55536" y="49553"/>
                      <a:pt x="110851" y="63456"/>
                      <a:pt x="159179" y="91628"/>
                    </a:cubicBezTo>
                    <a:cubicBezTo>
                      <a:pt x="208242" y="120169"/>
                      <a:pt x="240313" y="166142"/>
                      <a:pt x="269809" y="213292"/>
                    </a:cubicBezTo>
                    <a:cubicBezTo>
                      <a:pt x="326963" y="304578"/>
                      <a:pt x="364404" y="409029"/>
                      <a:pt x="393533" y="512010"/>
                    </a:cubicBezTo>
                    <a:cubicBezTo>
                      <a:pt x="424869" y="622861"/>
                      <a:pt x="450467" y="735331"/>
                      <a:pt x="469959" y="848830"/>
                    </a:cubicBezTo>
                    <a:cubicBezTo>
                      <a:pt x="477536" y="893332"/>
                      <a:pt x="484303" y="938055"/>
                      <a:pt x="490114" y="982852"/>
                    </a:cubicBezTo>
                    <a:cubicBezTo>
                      <a:pt x="494895" y="1019851"/>
                      <a:pt x="511740" y="1077006"/>
                      <a:pt x="495190" y="1112607"/>
                    </a:cubicBezTo>
                    <a:cubicBezTo>
                      <a:pt x="508798" y="1119375"/>
                      <a:pt x="522994" y="1117536"/>
                      <a:pt x="537265" y="1115918"/>
                    </a:cubicBezTo>
                    <a:cubicBezTo>
                      <a:pt x="542487" y="1057660"/>
                      <a:pt x="533219" y="1000506"/>
                      <a:pt x="525422" y="943572"/>
                    </a:cubicBezTo>
                    <a:lnTo>
                      <a:pt x="525422" y="943572"/>
                    </a:lnTo>
                    <a:close/>
                  </a:path>
                </a:pathLst>
              </a:custGeom>
              <a:solidFill>
                <a:srgbClr val="747576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6386BDA-D72C-4491-881E-AEF609AFD3A6}"/>
                  </a:ext>
                </a:extLst>
              </p:cNvPr>
              <p:cNvSpPr/>
              <p:nvPr/>
            </p:nvSpPr>
            <p:spPr>
              <a:xfrm>
                <a:off x="4759821" y="4346095"/>
                <a:ext cx="675764" cy="584414"/>
              </a:xfrm>
              <a:custGeom>
                <a:avLst/>
                <a:gdLst>
                  <a:gd name="connsiteX0" fmla="*/ 41919 w 675764"/>
                  <a:gd name="connsiteY0" fmla="*/ 0 h 584414"/>
                  <a:gd name="connsiteX1" fmla="*/ 38241 w 675764"/>
                  <a:gd name="connsiteY1" fmla="*/ 3972 h 584414"/>
                  <a:gd name="connsiteX2" fmla="*/ 188004 w 675764"/>
                  <a:gd name="connsiteY2" fmla="*/ 450834 h 584414"/>
                  <a:gd name="connsiteX3" fmla="*/ 653550 w 675764"/>
                  <a:gd name="connsiteY3" fmla="*/ 524318 h 584414"/>
                  <a:gd name="connsiteX4" fmla="*/ 675764 w 675764"/>
                  <a:gd name="connsiteY4" fmla="*/ 489084 h 584414"/>
                  <a:gd name="connsiteX5" fmla="*/ 41919 w 675764"/>
                  <a:gd name="connsiteY5" fmla="*/ 0 h 584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5764" h="584414">
                    <a:moveTo>
                      <a:pt x="41919" y="0"/>
                    </a:moveTo>
                    <a:cubicBezTo>
                      <a:pt x="40668" y="1324"/>
                      <a:pt x="39418" y="2575"/>
                      <a:pt x="38241" y="3972"/>
                    </a:cubicBezTo>
                    <a:cubicBezTo>
                      <a:pt x="-48998" y="107100"/>
                      <a:pt x="18086" y="307177"/>
                      <a:pt x="188004" y="450834"/>
                    </a:cubicBezTo>
                    <a:cubicBezTo>
                      <a:pt x="357922" y="594566"/>
                      <a:pt x="566311" y="627446"/>
                      <a:pt x="653550" y="524318"/>
                    </a:cubicBezTo>
                    <a:cubicBezTo>
                      <a:pt x="662598" y="513579"/>
                      <a:pt x="669954" y="501736"/>
                      <a:pt x="675764" y="489084"/>
                    </a:cubicBezTo>
                    <a:cubicBezTo>
                      <a:pt x="410442" y="406700"/>
                      <a:pt x="186312" y="230897"/>
                      <a:pt x="4191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7617D3A-6F4A-4B29-8AB2-5C553B57AC75}"/>
                  </a:ext>
                </a:extLst>
              </p:cNvPr>
              <p:cNvSpPr/>
              <p:nvPr/>
            </p:nvSpPr>
            <p:spPr>
              <a:xfrm>
                <a:off x="4664187" y="4696597"/>
                <a:ext cx="460396" cy="589049"/>
              </a:xfrm>
              <a:custGeom>
                <a:avLst/>
                <a:gdLst>
                  <a:gd name="connsiteX0" fmla="*/ 283638 w 460396"/>
                  <a:gd name="connsiteY0" fmla="*/ 100406 h 589049"/>
                  <a:gd name="connsiteX1" fmla="*/ 187792 w 460396"/>
                  <a:gd name="connsiteY1" fmla="*/ 0 h 589049"/>
                  <a:gd name="connsiteX2" fmla="*/ 0 w 460396"/>
                  <a:gd name="connsiteY2" fmla="*/ 171830 h 589049"/>
                  <a:gd name="connsiteX3" fmla="*/ 221 w 460396"/>
                  <a:gd name="connsiteY3" fmla="*/ 172493 h 589049"/>
                  <a:gd name="connsiteX4" fmla="*/ 22729 w 460396"/>
                  <a:gd name="connsiteY4" fmla="*/ 232221 h 589049"/>
                  <a:gd name="connsiteX5" fmla="*/ 110336 w 460396"/>
                  <a:gd name="connsiteY5" fmla="*/ 589049 h 589049"/>
                  <a:gd name="connsiteX6" fmla="*/ 460397 w 460396"/>
                  <a:gd name="connsiteY6" fmla="*/ 206182 h 589049"/>
                  <a:gd name="connsiteX7" fmla="*/ 283638 w 460396"/>
                  <a:gd name="connsiteY7" fmla="*/ 100406 h 58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0396" h="589049">
                    <a:moveTo>
                      <a:pt x="283638" y="100406"/>
                    </a:moveTo>
                    <a:cubicBezTo>
                      <a:pt x="246639" y="69071"/>
                      <a:pt x="214494" y="35087"/>
                      <a:pt x="187792" y="0"/>
                    </a:cubicBezTo>
                    <a:lnTo>
                      <a:pt x="0" y="171830"/>
                    </a:lnTo>
                    <a:cubicBezTo>
                      <a:pt x="74" y="172051"/>
                      <a:pt x="147" y="172272"/>
                      <a:pt x="221" y="172493"/>
                    </a:cubicBezTo>
                    <a:cubicBezTo>
                      <a:pt x="7797" y="192353"/>
                      <a:pt x="15153" y="212287"/>
                      <a:pt x="22729" y="232221"/>
                    </a:cubicBezTo>
                    <a:cubicBezTo>
                      <a:pt x="57301" y="349840"/>
                      <a:pt x="85106" y="469150"/>
                      <a:pt x="110336" y="589049"/>
                    </a:cubicBezTo>
                    <a:lnTo>
                      <a:pt x="460397" y="206182"/>
                    </a:lnTo>
                    <a:cubicBezTo>
                      <a:pt x="401109" y="183747"/>
                      <a:pt x="340277" y="148292"/>
                      <a:pt x="283638" y="100406"/>
                    </a:cubicBezTo>
                    <a:close/>
                  </a:path>
                </a:pathLst>
              </a:custGeom>
              <a:solidFill>
                <a:srgbClr val="BFBFBF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2E65758-08F6-4496-A50D-DF4600B2C818}"/>
                </a:ext>
              </a:extLst>
            </p:cNvPr>
            <p:cNvGrpSpPr/>
            <p:nvPr/>
          </p:nvGrpSpPr>
          <p:grpSpPr>
            <a:xfrm>
              <a:off x="5803843" y="4376759"/>
              <a:ext cx="1480388" cy="2410138"/>
              <a:chOff x="5803843" y="4376759"/>
              <a:chExt cx="1480388" cy="2410138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6DB70E-100A-4F3F-BFA9-5F497FEEC35C}"/>
                  </a:ext>
                </a:extLst>
              </p:cNvPr>
              <p:cNvSpPr/>
              <p:nvPr/>
            </p:nvSpPr>
            <p:spPr>
              <a:xfrm>
                <a:off x="5803843" y="5605791"/>
                <a:ext cx="1217634" cy="902297"/>
              </a:xfrm>
              <a:custGeom>
                <a:avLst/>
                <a:gdLst>
                  <a:gd name="connsiteX0" fmla="*/ 1166751 w 1217634"/>
                  <a:gd name="connsiteY0" fmla="*/ 521564 h 902297"/>
                  <a:gd name="connsiteX1" fmla="*/ 1199999 w 1217634"/>
                  <a:gd name="connsiteY1" fmla="*/ 410860 h 902297"/>
                  <a:gd name="connsiteX2" fmla="*/ 1217580 w 1217634"/>
                  <a:gd name="connsiteY2" fmla="*/ 167090 h 902297"/>
                  <a:gd name="connsiteX3" fmla="*/ 1198602 w 1217634"/>
                  <a:gd name="connsiteY3" fmla="*/ 153997 h 902297"/>
                  <a:gd name="connsiteX4" fmla="*/ 869358 w 1217634"/>
                  <a:gd name="connsiteY4" fmla="*/ 211813 h 902297"/>
                  <a:gd name="connsiteX5" fmla="*/ 396751 w 1217634"/>
                  <a:gd name="connsiteY5" fmla="*/ 83823 h 902297"/>
                  <a:gd name="connsiteX6" fmla="*/ 275160 w 1217634"/>
                  <a:gd name="connsiteY6" fmla="*/ 4602 h 902297"/>
                  <a:gd name="connsiteX7" fmla="*/ 251769 w 1217634"/>
                  <a:gd name="connsiteY7" fmla="*/ 5558 h 902297"/>
                  <a:gd name="connsiteX8" fmla="*/ 150627 w 1217634"/>
                  <a:gd name="connsiteY8" fmla="*/ 80439 h 902297"/>
                  <a:gd name="connsiteX9" fmla="*/ 129295 w 1217634"/>
                  <a:gd name="connsiteY9" fmla="*/ 112069 h 902297"/>
                  <a:gd name="connsiteX10" fmla="*/ 9985 w 1217634"/>
                  <a:gd name="connsiteY10" fmla="*/ 580263 h 902297"/>
                  <a:gd name="connsiteX11" fmla="*/ 19474 w 1217634"/>
                  <a:gd name="connsiteY11" fmla="*/ 873316 h 902297"/>
                  <a:gd name="connsiteX12" fmla="*/ 33891 w 1217634"/>
                  <a:gd name="connsiteY12" fmla="*/ 902298 h 902297"/>
                  <a:gd name="connsiteX13" fmla="*/ 163941 w 1217634"/>
                  <a:gd name="connsiteY13" fmla="*/ 788799 h 902297"/>
                  <a:gd name="connsiteX14" fmla="*/ 527904 w 1217634"/>
                  <a:gd name="connsiteY14" fmla="*/ 543999 h 902297"/>
                  <a:gd name="connsiteX15" fmla="*/ 815661 w 1217634"/>
                  <a:gd name="connsiteY15" fmla="*/ 404239 h 902297"/>
                  <a:gd name="connsiteX16" fmla="*/ 1107170 w 1217634"/>
                  <a:gd name="connsiteY16" fmla="*/ 412625 h 902297"/>
                  <a:gd name="connsiteX17" fmla="*/ 1163809 w 1217634"/>
                  <a:gd name="connsiteY17" fmla="*/ 505822 h 902297"/>
                  <a:gd name="connsiteX18" fmla="*/ 1166751 w 1217634"/>
                  <a:gd name="connsiteY18" fmla="*/ 521564 h 902297"/>
                  <a:gd name="connsiteX19" fmla="*/ 1166751 w 1217634"/>
                  <a:gd name="connsiteY19" fmla="*/ 521564 h 90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17634" h="902297">
                    <a:moveTo>
                      <a:pt x="1166751" y="521564"/>
                    </a:moveTo>
                    <a:cubicBezTo>
                      <a:pt x="1189627" y="488169"/>
                      <a:pt x="1193894" y="448889"/>
                      <a:pt x="1199999" y="410860"/>
                    </a:cubicBezTo>
                    <a:cubicBezTo>
                      <a:pt x="1212946" y="330241"/>
                      <a:pt x="1214858" y="248665"/>
                      <a:pt x="1217580" y="167090"/>
                    </a:cubicBezTo>
                    <a:cubicBezTo>
                      <a:pt x="1218168" y="150025"/>
                      <a:pt x="1214122" y="148333"/>
                      <a:pt x="1198602" y="153997"/>
                    </a:cubicBezTo>
                    <a:cubicBezTo>
                      <a:pt x="1092385" y="193056"/>
                      <a:pt x="982269" y="212916"/>
                      <a:pt x="869358" y="211813"/>
                    </a:cubicBezTo>
                    <a:cubicBezTo>
                      <a:pt x="701058" y="210268"/>
                      <a:pt x="543351" y="167090"/>
                      <a:pt x="396751" y="83823"/>
                    </a:cubicBezTo>
                    <a:cubicBezTo>
                      <a:pt x="354529" y="59843"/>
                      <a:pt x="314513" y="32847"/>
                      <a:pt x="275160" y="4602"/>
                    </a:cubicBezTo>
                    <a:cubicBezTo>
                      <a:pt x="265744" y="-2240"/>
                      <a:pt x="260375" y="-1063"/>
                      <a:pt x="251769" y="5558"/>
                    </a:cubicBezTo>
                    <a:cubicBezTo>
                      <a:pt x="218447" y="31082"/>
                      <a:pt x="184610" y="55724"/>
                      <a:pt x="150627" y="80439"/>
                    </a:cubicBezTo>
                    <a:cubicBezTo>
                      <a:pt x="139520" y="88531"/>
                      <a:pt x="133709" y="99785"/>
                      <a:pt x="129295" y="112069"/>
                    </a:cubicBezTo>
                    <a:cubicBezTo>
                      <a:pt x="75083" y="264480"/>
                      <a:pt x="31243" y="419613"/>
                      <a:pt x="9985" y="580263"/>
                    </a:cubicBezTo>
                    <a:cubicBezTo>
                      <a:pt x="-2961" y="678241"/>
                      <a:pt x="-6639" y="776441"/>
                      <a:pt x="19474" y="873316"/>
                    </a:cubicBezTo>
                    <a:cubicBezTo>
                      <a:pt x="22342" y="883982"/>
                      <a:pt x="25285" y="894501"/>
                      <a:pt x="33891" y="902298"/>
                    </a:cubicBezTo>
                    <a:cubicBezTo>
                      <a:pt x="71258" y="857575"/>
                      <a:pt x="118262" y="823665"/>
                      <a:pt x="163941" y="788799"/>
                    </a:cubicBezTo>
                    <a:cubicBezTo>
                      <a:pt x="280456" y="700162"/>
                      <a:pt x="401826" y="618586"/>
                      <a:pt x="527904" y="543999"/>
                    </a:cubicBezTo>
                    <a:cubicBezTo>
                      <a:pt x="619998" y="489493"/>
                      <a:pt x="712607" y="436164"/>
                      <a:pt x="815661" y="404239"/>
                    </a:cubicBezTo>
                    <a:cubicBezTo>
                      <a:pt x="913860" y="373787"/>
                      <a:pt x="1011030" y="375699"/>
                      <a:pt x="1107170" y="412625"/>
                    </a:cubicBezTo>
                    <a:cubicBezTo>
                      <a:pt x="1153290" y="430353"/>
                      <a:pt x="1169988" y="457790"/>
                      <a:pt x="1163809" y="505822"/>
                    </a:cubicBezTo>
                    <a:cubicBezTo>
                      <a:pt x="1163294" y="511487"/>
                      <a:pt x="1159690" y="517445"/>
                      <a:pt x="1166751" y="521564"/>
                    </a:cubicBezTo>
                    <a:lnTo>
                      <a:pt x="1166751" y="52156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8F6E1D4-B8CC-4AF2-A692-A1223B1FD3B9}"/>
                  </a:ext>
                </a:extLst>
              </p:cNvPr>
              <p:cNvSpPr/>
              <p:nvPr/>
            </p:nvSpPr>
            <p:spPr>
              <a:xfrm>
                <a:off x="6073853" y="5134554"/>
                <a:ext cx="947423" cy="648427"/>
              </a:xfrm>
              <a:custGeom>
                <a:avLst/>
                <a:gdLst>
                  <a:gd name="connsiteX0" fmla="*/ 167492 w 947423"/>
                  <a:gd name="connsiteY0" fmla="*/ 323721 h 648427"/>
                  <a:gd name="connsiteX1" fmla="*/ 18906 w 947423"/>
                  <a:gd name="connsiteY1" fmla="*/ 426187 h 648427"/>
                  <a:gd name="connsiteX2" fmla="*/ 18170 w 947423"/>
                  <a:gd name="connsiteY2" fmla="*/ 460024 h 648427"/>
                  <a:gd name="connsiteX3" fmla="*/ 443039 w 947423"/>
                  <a:gd name="connsiteY3" fmla="*/ 634502 h 648427"/>
                  <a:gd name="connsiteX4" fmla="*/ 738814 w 947423"/>
                  <a:gd name="connsiteY4" fmla="*/ 638768 h 648427"/>
                  <a:gd name="connsiteX5" fmla="*/ 932491 w 947423"/>
                  <a:gd name="connsiteY5" fmla="*/ 592795 h 648427"/>
                  <a:gd name="connsiteX6" fmla="*/ 947423 w 947423"/>
                  <a:gd name="connsiteY6" fmla="*/ 572273 h 648427"/>
                  <a:gd name="connsiteX7" fmla="*/ 922781 w 947423"/>
                  <a:gd name="connsiteY7" fmla="*/ 48028 h 648427"/>
                  <a:gd name="connsiteX8" fmla="*/ 899317 w 947423"/>
                  <a:gd name="connsiteY8" fmla="*/ 14927 h 648427"/>
                  <a:gd name="connsiteX9" fmla="*/ 814284 w 947423"/>
                  <a:gd name="connsiteY9" fmla="*/ 1024 h 648427"/>
                  <a:gd name="connsiteX10" fmla="*/ 601923 w 947423"/>
                  <a:gd name="connsiteY10" fmla="*/ 66343 h 648427"/>
                  <a:gd name="connsiteX11" fmla="*/ 543813 w 947423"/>
                  <a:gd name="connsiteY11" fmla="*/ 92677 h 648427"/>
                  <a:gd name="connsiteX12" fmla="*/ 167492 w 947423"/>
                  <a:gd name="connsiteY12" fmla="*/ 323721 h 648427"/>
                  <a:gd name="connsiteX13" fmla="*/ 167492 w 947423"/>
                  <a:gd name="connsiteY13" fmla="*/ 323721 h 648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7423" h="648427">
                    <a:moveTo>
                      <a:pt x="167492" y="323721"/>
                    </a:moveTo>
                    <a:cubicBezTo>
                      <a:pt x="117988" y="357926"/>
                      <a:pt x="68557" y="392130"/>
                      <a:pt x="18906" y="426187"/>
                    </a:cubicBezTo>
                    <a:cubicBezTo>
                      <a:pt x="-6104" y="443400"/>
                      <a:pt x="-6251" y="443105"/>
                      <a:pt x="18170" y="460024"/>
                    </a:cubicBezTo>
                    <a:cubicBezTo>
                      <a:pt x="147043" y="549323"/>
                      <a:pt x="287979" y="609345"/>
                      <a:pt x="443039" y="634502"/>
                    </a:cubicBezTo>
                    <a:cubicBezTo>
                      <a:pt x="541312" y="650391"/>
                      <a:pt x="640100" y="653848"/>
                      <a:pt x="738814" y="638768"/>
                    </a:cubicBezTo>
                    <a:cubicBezTo>
                      <a:pt x="804501" y="628691"/>
                      <a:pt x="869526" y="615009"/>
                      <a:pt x="932491" y="592795"/>
                    </a:cubicBezTo>
                    <a:cubicBezTo>
                      <a:pt x="943304" y="588970"/>
                      <a:pt x="947423" y="584262"/>
                      <a:pt x="947423" y="572273"/>
                    </a:cubicBezTo>
                    <a:cubicBezTo>
                      <a:pt x="947202" y="397132"/>
                      <a:pt x="937419" y="222506"/>
                      <a:pt x="922781" y="48028"/>
                    </a:cubicBezTo>
                    <a:cubicBezTo>
                      <a:pt x="921384" y="31698"/>
                      <a:pt x="912262" y="22209"/>
                      <a:pt x="899317" y="14927"/>
                    </a:cubicBezTo>
                    <a:cubicBezTo>
                      <a:pt x="872762" y="-79"/>
                      <a:pt x="843707" y="-1550"/>
                      <a:pt x="814284" y="1024"/>
                    </a:cubicBezTo>
                    <a:cubicBezTo>
                      <a:pt x="738961" y="7718"/>
                      <a:pt x="670038" y="35817"/>
                      <a:pt x="601923" y="66343"/>
                    </a:cubicBezTo>
                    <a:cubicBezTo>
                      <a:pt x="582504" y="75023"/>
                      <a:pt x="563232" y="83924"/>
                      <a:pt x="543813" y="92677"/>
                    </a:cubicBezTo>
                    <a:cubicBezTo>
                      <a:pt x="414425" y="163145"/>
                      <a:pt x="290260" y="242220"/>
                      <a:pt x="167492" y="323721"/>
                    </a:cubicBezTo>
                    <a:lnTo>
                      <a:pt x="167492" y="323721"/>
                    </a:lnTo>
                    <a:close/>
                  </a:path>
                </a:pathLst>
              </a:custGeom>
              <a:gradFill flip="none" rotWithShape="1">
                <a:gsLst>
                  <a:gs pos="69000">
                    <a:schemeClr val="accent1"/>
                  </a:gs>
                  <a:gs pos="0">
                    <a:schemeClr val="bg1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10F6B16-C8CC-4EC3-9A35-AF2A494E424F}"/>
                  </a:ext>
                </a:extLst>
              </p:cNvPr>
              <p:cNvSpPr/>
              <p:nvPr/>
            </p:nvSpPr>
            <p:spPr>
              <a:xfrm>
                <a:off x="5863981" y="6043501"/>
                <a:ext cx="1420250" cy="743396"/>
              </a:xfrm>
              <a:custGeom>
                <a:avLst/>
                <a:gdLst>
                  <a:gd name="connsiteX0" fmla="*/ 954129 w 1420250"/>
                  <a:gd name="connsiteY0" fmla="*/ 5147 h 743396"/>
                  <a:gd name="connsiteX1" fmla="*/ 800394 w 1420250"/>
                  <a:gd name="connsiteY1" fmla="*/ 15519 h 743396"/>
                  <a:gd name="connsiteX2" fmla="*/ 543825 w 1420250"/>
                  <a:gd name="connsiteY2" fmla="*/ 117838 h 743396"/>
                  <a:gd name="connsiteX3" fmla="*/ 543678 w 1420250"/>
                  <a:gd name="connsiteY3" fmla="*/ 117691 h 743396"/>
                  <a:gd name="connsiteX4" fmla="*/ 508958 w 1420250"/>
                  <a:gd name="connsiteY4" fmla="*/ 135492 h 743396"/>
                  <a:gd name="connsiteX5" fmla="*/ 203768 w 1420250"/>
                  <a:gd name="connsiteY5" fmla="*/ 328801 h 743396"/>
                  <a:gd name="connsiteX6" fmla="*/ 193911 w 1420250"/>
                  <a:gd name="connsiteY6" fmla="*/ 334759 h 743396"/>
                  <a:gd name="connsiteX7" fmla="*/ 55329 w 1420250"/>
                  <a:gd name="connsiteY7" fmla="*/ 440388 h 743396"/>
                  <a:gd name="connsiteX8" fmla="*/ 5457 w 1420250"/>
                  <a:gd name="connsiteY8" fmla="*/ 492099 h 743396"/>
                  <a:gd name="connsiteX9" fmla="*/ 5604 w 1420250"/>
                  <a:gd name="connsiteY9" fmla="*/ 582060 h 743396"/>
                  <a:gd name="connsiteX10" fmla="*/ 20831 w 1420250"/>
                  <a:gd name="connsiteY10" fmla="*/ 599125 h 743396"/>
                  <a:gd name="connsiteX11" fmla="*/ 421793 w 1420250"/>
                  <a:gd name="connsiteY11" fmla="*/ 697619 h 743396"/>
                  <a:gd name="connsiteX12" fmla="*/ 436284 w 1420250"/>
                  <a:gd name="connsiteY12" fmla="*/ 697986 h 743396"/>
                  <a:gd name="connsiteX13" fmla="*/ 443125 w 1420250"/>
                  <a:gd name="connsiteY13" fmla="*/ 686732 h 743396"/>
                  <a:gd name="connsiteX14" fmla="*/ 436725 w 1420250"/>
                  <a:gd name="connsiteY14" fmla="*/ 699678 h 743396"/>
                  <a:gd name="connsiteX15" fmla="*/ 646217 w 1420250"/>
                  <a:gd name="connsiteY15" fmla="*/ 732411 h 743396"/>
                  <a:gd name="connsiteX16" fmla="*/ 859755 w 1420250"/>
                  <a:gd name="connsiteY16" fmla="*/ 743224 h 743396"/>
                  <a:gd name="connsiteX17" fmla="*/ 991129 w 1420250"/>
                  <a:gd name="connsiteY17" fmla="*/ 736751 h 743396"/>
                  <a:gd name="connsiteX18" fmla="*/ 1085209 w 1420250"/>
                  <a:gd name="connsiteY18" fmla="*/ 727336 h 743396"/>
                  <a:gd name="connsiteX19" fmla="*/ 1134124 w 1420250"/>
                  <a:gd name="connsiteY19" fmla="*/ 719760 h 743396"/>
                  <a:gd name="connsiteX20" fmla="*/ 1180392 w 1420250"/>
                  <a:gd name="connsiteY20" fmla="*/ 709682 h 743396"/>
                  <a:gd name="connsiteX21" fmla="*/ 1177597 w 1420250"/>
                  <a:gd name="connsiteY21" fmla="*/ 706887 h 743396"/>
                  <a:gd name="connsiteX22" fmla="*/ 1180392 w 1420250"/>
                  <a:gd name="connsiteY22" fmla="*/ 709682 h 743396"/>
                  <a:gd name="connsiteX23" fmla="*/ 1393783 w 1420250"/>
                  <a:gd name="connsiteY23" fmla="*/ 634212 h 743396"/>
                  <a:gd name="connsiteX24" fmla="*/ 1416659 w 1420250"/>
                  <a:gd name="connsiteY24" fmla="*/ 614425 h 743396"/>
                  <a:gd name="connsiteX25" fmla="*/ 1370171 w 1420250"/>
                  <a:gd name="connsiteY25" fmla="*/ 410524 h 743396"/>
                  <a:gd name="connsiteX26" fmla="*/ 1093962 w 1420250"/>
                  <a:gd name="connsiteY26" fmla="*/ 75395 h 743396"/>
                  <a:gd name="connsiteX27" fmla="*/ 954129 w 1420250"/>
                  <a:gd name="connsiteY27" fmla="*/ 4559 h 743396"/>
                  <a:gd name="connsiteX28" fmla="*/ 207446 w 1420250"/>
                  <a:gd name="connsiteY28" fmla="*/ 328286 h 743396"/>
                  <a:gd name="connsiteX29" fmla="*/ 208182 w 1420250"/>
                  <a:gd name="connsiteY29" fmla="*/ 328433 h 743396"/>
                  <a:gd name="connsiteX30" fmla="*/ 207446 w 1420250"/>
                  <a:gd name="connsiteY30" fmla="*/ 328286 h 743396"/>
                  <a:gd name="connsiteX31" fmla="*/ 207446 w 1420250"/>
                  <a:gd name="connsiteY31" fmla="*/ 328286 h 743396"/>
                  <a:gd name="connsiteX32" fmla="*/ 209138 w 1420250"/>
                  <a:gd name="connsiteY32" fmla="*/ 328948 h 743396"/>
                  <a:gd name="connsiteX33" fmla="*/ 209800 w 1420250"/>
                  <a:gd name="connsiteY33" fmla="*/ 329610 h 743396"/>
                  <a:gd name="connsiteX34" fmla="*/ 209138 w 1420250"/>
                  <a:gd name="connsiteY34" fmla="*/ 328948 h 743396"/>
                  <a:gd name="connsiteX35" fmla="*/ 209138 w 1420250"/>
                  <a:gd name="connsiteY35" fmla="*/ 328948 h 743396"/>
                  <a:gd name="connsiteX36" fmla="*/ 349044 w 1420250"/>
                  <a:gd name="connsiteY36" fmla="*/ 234353 h 743396"/>
                  <a:gd name="connsiteX37" fmla="*/ 349339 w 1420250"/>
                  <a:gd name="connsiteY37" fmla="*/ 232588 h 743396"/>
                  <a:gd name="connsiteX38" fmla="*/ 349044 w 1420250"/>
                  <a:gd name="connsiteY38" fmla="*/ 234353 h 743396"/>
                  <a:gd name="connsiteX39" fmla="*/ 349044 w 1420250"/>
                  <a:gd name="connsiteY39" fmla="*/ 234353 h 743396"/>
                  <a:gd name="connsiteX40" fmla="*/ 1028496 w 1420250"/>
                  <a:gd name="connsiteY40" fmla="*/ 42662 h 743396"/>
                  <a:gd name="connsiteX41" fmla="*/ 1028422 w 1420250"/>
                  <a:gd name="connsiteY41" fmla="*/ 42441 h 743396"/>
                  <a:gd name="connsiteX42" fmla="*/ 1028496 w 1420250"/>
                  <a:gd name="connsiteY42" fmla="*/ 42662 h 743396"/>
                  <a:gd name="connsiteX43" fmla="*/ 1028496 w 1420250"/>
                  <a:gd name="connsiteY43" fmla="*/ 42662 h 7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20250" h="743396">
                    <a:moveTo>
                      <a:pt x="954129" y="5147"/>
                    </a:moveTo>
                    <a:cubicBezTo>
                      <a:pt x="901903" y="-6548"/>
                      <a:pt x="851075" y="3750"/>
                      <a:pt x="800394" y="15519"/>
                    </a:cubicBezTo>
                    <a:cubicBezTo>
                      <a:pt x="709771" y="36924"/>
                      <a:pt x="625621" y="74292"/>
                      <a:pt x="543825" y="117838"/>
                    </a:cubicBezTo>
                    <a:moveTo>
                      <a:pt x="543678" y="117691"/>
                    </a:moveTo>
                    <a:cubicBezTo>
                      <a:pt x="531835" y="122987"/>
                      <a:pt x="520434" y="129386"/>
                      <a:pt x="508958" y="135492"/>
                    </a:cubicBezTo>
                    <a:cubicBezTo>
                      <a:pt x="402079" y="192131"/>
                      <a:pt x="303586" y="260907"/>
                      <a:pt x="203768" y="328801"/>
                    </a:cubicBezTo>
                    <a:cubicBezTo>
                      <a:pt x="201267" y="329757"/>
                      <a:pt x="198104" y="331743"/>
                      <a:pt x="193911" y="334759"/>
                    </a:cubicBezTo>
                    <a:cubicBezTo>
                      <a:pt x="146687" y="368596"/>
                      <a:pt x="98287" y="400740"/>
                      <a:pt x="55329" y="440388"/>
                    </a:cubicBezTo>
                    <a:cubicBezTo>
                      <a:pt x="37528" y="456791"/>
                      <a:pt x="14505" y="467384"/>
                      <a:pt x="5457" y="492099"/>
                    </a:cubicBezTo>
                    <a:cubicBezTo>
                      <a:pt x="-1016" y="522110"/>
                      <a:pt x="-2634" y="552048"/>
                      <a:pt x="5604" y="582060"/>
                    </a:cubicBezTo>
                    <a:cubicBezTo>
                      <a:pt x="7958" y="590592"/>
                      <a:pt x="10974" y="596257"/>
                      <a:pt x="20831" y="599125"/>
                    </a:cubicBezTo>
                    <a:cubicBezTo>
                      <a:pt x="153234" y="637743"/>
                      <a:pt x="286668" y="670255"/>
                      <a:pt x="421793" y="697619"/>
                    </a:cubicBezTo>
                    <a:cubicBezTo>
                      <a:pt x="426574" y="698575"/>
                      <a:pt x="431650" y="699605"/>
                      <a:pt x="436284" y="697986"/>
                    </a:cubicBezTo>
                    <a:cubicBezTo>
                      <a:pt x="440918" y="696368"/>
                      <a:pt x="444743" y="691293"/>
                      <a:pt x="443125" y="686732"/>
                    </a:cubicBezTo>
                    <a:cubicBezTo>
                      <a:pt x="441727" y="692028"/>
                      <a:pt x="440844" y="695853"/>
                      <a:pt x="436725" y="699678"/>
                    </a:cubicBezTo>
                    <a:cubicBezTo>
                      <a:pt x="504398" y="717773"/>
                      <a:pt x="576705" y="724835"/>
                      <a:pt x="646217" y="732411"/>
                    </a:cubicBezTo>
                    <a:cubicBezTo>
                      <a:pt x="717127" y="740062"/>
                      <a:pt x="788477" y="744328"/>
                      <a:pt x="859755" y="743224"/>
                    </a:cubicBezTo>
                    <a:cubicBezTo>
                      <a:pt x="903595" y="742562"/>
                      <a:pt x="947435" y="740429"/>
                      <a:pt x="991129" y="736751"/>
                    </a:cubicBezTo>
                    <a:cubicBezTo>
                      <a:pt x="1022538" y="734177"/>
                      <a:pt x="1054020" y="731308"/>
                      <a:pt x="1085209" y="727336"/>
                    </a:cubicBezTo>
                    <a:cubicBezTo>
                      <a:pt x="1101612" y="725276"/>
                      <a:pt x="1117868" y="722775"/>
                      <a:pt x="1134124" y="719760"/>
                    </a:cubicBezTo>
                    <a:cubicBezTo>
                      <a:pt x="1140230" y="718656"/>
                      <a:pt x="1176714" y="706666"/>
                      <a:pt x="1180392" y="709682"/>
                    </a:cubicBezTo>
                    <a:cubicBezTo>
                      <a:pt x="1179436" y="708800"/>
                      <a:pt x="1178406" y="707843"/>
                      <a:pt x="1177597" y="706887"/>
                    </a:cubicBezTo>
                    <a:cubicBezTo>
                      <a:pt x="1178332" y="707843"/>
                      <a:pt x="1179289" y="708800"/>
                      <a:pt x="1180392" y="709682"/>
                    </a:cubicBezTo>
                    <a:cubicBezTo>
                      <a:pt x="1255200" y="694897"/>
                      <a:pt x="1327581" y="673418"/>
                      <a:pt x="1393783" y="634212"/>
                    </a:cubicBezTo>
                    <a:cubicBezTo>
                      <a:pt x="1395990" y="632888"/>
                      <a:pt x="1413129" y="621781"/>
                      <a:pt x="1416659" y="614425"/>
                    </a:cubicBezTo>
                    <a:cubicBezTo>
                      <a:pt x="1428061" y="540279"/>
                      <a:pt x="1412245" y="474445"/>
                      <a:pt x="1370171" y="410524"/>
                    </a:cubicBezTo>
                    <a:cubicBezTo>
                      <a:pt x="1291023" y="290183"/>
                      <a:pt x="1208565" y="165209"/>
                      <a:pt x="1093962" y="75395"/>
                    </a:cubicBezTo>
                    <a:cubicBezTo>
                      <a:pt x="1052549" y="42883"/>
                      <a:pt x="1005472" y="16402"/>
                      <a:pt x="954129" y="4559"/>
                    </a:cubicBezTo>
                    <a:moveTo>
                      <a:pt x="207446" y="328286"/>
                    </a:moveTo>
                    <a:cubicBezTo>
                      <a:pt x="207667" y="328286"/>
                      <a:pt x="207961" y="328360"/>
                      <a:pt x="208182" y="328433"/>
                    </a:cubicBezTo>
                    <a:cubicBezTo>
                      <a:pt x="207887" y="328360"/>
                      <a:pt x="207667" y="328286"/>
                      <a:pt x="207446" y="328286"/>
                    </a:cubicBezTo>
                    <a:lnTo>
                      <a:pt x="207446" y="328286"/>
                    </a:lnTo>
                    <a:close/>
                    <a:moveTo>
                      <a:pt x="209138" y="328948"/>
                    </a:moveTo>
                    <a:cubicBezTo>
                      <a:pt x="209359" y="329169"/>
                      <a:pt x="209579" y="329389"/>
                      <a:pt x="209800" y="329610"/>
                    </a:cubicBezTo>
                    <a:cubicBezTo>
                      <a:pt x="209579" y="329389"/>
                      <a:pt x="209359" y="329169"/>
                      <a:pt x="209138" y="328948"/>
                    </a:cubicBezTo>
                    <a:lnTo>
                      <a:pt x="209138" y="328948"/>
                    </a:lnTo>
                    <a:close/>
                    <a:moveTo>
                      <a:pt x="349044" y="234353"/>
                    </a:moveTo>
                    <a:cubicBezTo>
                      <a:pt x="349118" y="233765"/>
                      <a:pt x="349118" y="233176"/>
                      <a:pt x="349339" y="232588"/>
                    </a:cubicBezTo>
                    <a:cubicBezTo>
                      <a:pt x="349192" y="233176"/>
                      <a:pt x="349118" y="233765"/>
                      <a:pt x="349044" y="234353"/>
                    </a:cubicBezTo>
                    <a:lnTo>
                      <a:pt x="349044" y="234353"/>
                    </a:lnTo>
                    <a:close/>
                    <a:moveTo>
                      <a:pt x="1028496" y="42662"/>
                    </a:moveTo>
                    <a:cubicBezTo>
                      <a:pt x="1028422" y="42588"/>
                      <a:pt x="1028422" y="42515"/>
                      <a:pt x="1028422" y="42441"/>
                    </a:cubicBezTo>
                    <a:cubicBezTo>
                      <a:pt x="1028496" y="42515"/>
                      <a:pt x="1028496" y="42588"/>
                      <a:pt x="1028496" y="42662"/>
                    </a:cubicBezTo>
                    <a:lnTo>
                      <a:pt x="1028496" y="426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/>
                  </a:gs>
                  <a:gs pos="48000">
                    <a:schemeClr val="bg1">
                      <a:lumMod val="85000"/>
                    </a:schemeClr>
                  </a:gs>
                  <a:gs pos="57528">
                    <a:schemeClr val="bg1">
                      <a:lumMod val="8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  <a:gs pos="34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509582-021A-4611-8E62-A57C9AE7CD80}"/>
                  </a:ext>
                </a:extLst>
              </p:cNvPr>
              <p:cNvSpPr/>
              <p:nvPr/>
            </p:nvSpPr>
            <p:spPr>
              <a:xfrm>
                <a:off x="5837514" y="5989307"/>
                <a:ext cx="1136611" cy="545999"/>
              </a:xfrm>
              <a:custGeom>
                <a:avLst/>
                <a:gdLst>
                  <a:gd name="connsiteX0" fmla="*/ 130050 w 1136611"/>
                  <a:gd name="connsiteY0" fmla="*/ 405136 h 545999"/>
                  <a:gd name="connsiteX1" fmla="*/ 494160 w 1136611"/>
                  <a:gd name="connsiteY1" fmla="*/ 160557 h 545999"/>
                  <a:gd name="connsiteX2" fmla="*/ 782138 w 1136611"/>
                  <a:gd name="connsiteY2" fmla="*/ 21019 h 545999"/>
                  <a:gd name="connsiteX3" fmla="*/ 1074088 w 1136611"/>
                  <a:gd name="connsiteY3" fmla="*/ 29845 h 545999"/>
                  <a:gd name="connsiteX4" fmla="*/ 1130948 w 1136611"/>
                  <a:gd name="connsiteY4" fmla="*/ 123264 h 545999"/>
                  <a:gd name="connsiteX5" fmla="*/ 1133743 w 1136611"/>
                  <a:gd name="connsiteY5" fmla="*/ 138858 h 545999"/>
                  <a:gd name="connsiteX6" fmla="*/ 1136612 w 1136611"/>
                  <a:gd name="connsiteY6" fmla="*/ 141653 h 545999"/>
                  <a:gd name="connsiteX7" fmla="*/ 991556 w 1136611"/>
                  <a:gd name="connsiteY7" fmla="*/ 61622 h 545999"/>
                  <a:gd name="connsiteX8" fmla="*/ 827302 w 1136611"/>
                  <a:gd name="connsiteY8" fmla="*/ 69419 h 545999"/>
                  <a:gd name="connsiteX9" fmla="*/ 528585 w 1136611"/>
                  <a:gd name="connsiteY9" fmla="*/ 193217 h 545999"/>
                  <a:gd name="connsiteX10" fmla="*/ 236414 w 1136611"/>
                  <a:gd name="connsiteY10" fmla="*/ 377332 h 545999"/>
                  <a:gd name="connsiteX11" fmla="*/ 127402 w 1136611"/>
                  <a:gd name="connsiteY11" fmla="*/ 457877 h 545999"/>
                  <a:gd name="connsiteX12" fmla="*/ 32071 w 1136611"/>
                  <a:gd name="connsiteY12" fmla="*/ 545999 h 545999"/>
                  <a:gd name="connsiteX13" fmla="*/ 0 w 1136611"/>
                  <a:gd name="connsiteY13" fmla="*/ 518562 h 545999"/>
                  <a:gd name="connsiteX14" fmla="*/ 130050 w 1136611"/>
                  <a:gd name="connsiteY14" fmla="*/ 405136 h 545999"/>
                  <a:gd name="connsiteX15" fmla="*/ 130050 w 1136611"/>
                  <a:gd name="connsiteY15" fmla="*/ 405136 h 54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6611" h="545999">
                    <a:moveTo>
                      <a:pt x="130050" y="405136"/>
                    </a:moveTo>
                    <a:cubicBezTo>
                      <a:pt x="246639" y="316499"/>
                      <a:pt x="368009" y="235071"/>
                      <a:pt x="494160" y="160557"/>
                    </a:cubicBezTo>
                    <a:cubicBezTo>
                      <a:pt x="586327" y="106125"/>
                      <a:pt x="679010" y="52796"/>
                      <a:pt x="782138" y="21019"/>
                    </a:cubicBezTo>
                    <a:cubicBezTo>
                      <a:pt x="880411" y="-9287"/>
                      <a:pt x="977727" y="-7228"/>
                      <a:pt x="1074088" y="29845"/>
                    </a:cubicBezTo>
                    <a:cubicBezTo>
                      <a:pt x="1120355" y="47647"/>
                      <a:pt x="1137053" y="75157"/>
                      <a:pt x="1130948" y="123264"/>
                    </a:cubicBezTo>
                    <a:cubicBezTo>
                      <a:pt x="1130212" y="128780"/>
                      <a:pt x="1126755" y="134812"/>
                      <a:pt x="1133743" y="138858"/>
                    </a:cubicBezTo>
                    <a:cubicBezTo>
                      <a:pt x="1134699" y="139814"/>
                      <a:pt x="1135729" y="140697"/>
                      <a:pt x="1136612" y="141653"/>
                    </a:cubicBezTo>
                    <a:cubicBezTo>
                      <a:pt x="1094610" y="105169"/>
                      <a:pt x="1045621" y="75819"/>
                      <a:pt x="991556" y="61622"/>
                    </a:cubicBezTo>
                    <a:cubicBezTo>
                      <a:pt x="936682" y="47132"/>
                      <a:pt x="881514" y="56988"/>
                      <a:pt x="827302" y="69419"/>
                    </a:cubicBezTo>
                    <a:cubicBezTo>
                      <a:pt x="722335" y="93546"/>
                      <a:pt x="622003" y="140918"/>
                      <a:pt x="528585" y="193217"/>
                    </a:cubicBezTo>
                    <a:cubicBezTo>
                      <a:pt x="428032" y="249415"/>
                      <a:pt x="330494" y="310835"/>
                      <a:pt x="236414" y="377332"/>
                    </a:cubicBezTo>
                    <a:cubicBezTo>
                      <a:pt x="199562" y="403445"/>
                      <a:pt x="163151" y="430220"/>
                      <a:pt x="127402" y="457877"/>
                    </a:cubicBezTo>
                    <a:cubicBezTo>
                      <a:pt x="97905" y="480680"/>
                      <a:pt x="45532" y="509220"/>
                      <a:pt x="32071" y="545999"/>
                    </a:cubicBezTo>
                    <a:cubicBezTo>
                      <a:pt x="17654" y="541144"/>
                      <a:pt x="8900" y="529816"/>
                      <a:pt x="0" y="518562"/>
                    </a:cubicBezTo>
                    <a:cubicBezTo>
                      <a:pt x="37220" y="473766"/>
                      <a:pt x="84297" y="439929"/>
                      <a:pt x="130050" y="405136"/>
                    </a:cubicBezTo>
                    <a:lnTo>
                      <a:pt x="130050" y="405136"/>
                    </a:lnTo>
                    <a:close/>
                  </a:path>
                </a:pathLst>
              </a:custGeom>
              <a:solidFill>
                <a:srgbClr val="747576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3D0F12E-E53C-4113-818C-A8B7E3D9BB2B}"/>
                  </a:ext>
                </a:extLst>
              </p:cNvPr>
              <p:cNvSpPr/>
              <p:nvPr/>
            </p:nvSpPr>
            <p:spPr>
              <a:xfrm>
                <a:off x="6034869" y="4376759"/>
                <a:ext cx="699964" cy="568749"/>
              </a:xfrm>
              <a:custGeom>
                <a:avLst/>
                <a:gdLst>
                  <a:gd name="connsiteX0" fmla="*/ 659002 w 699964"/>
                  <a:gd name="connsiteY0" fmla="*/ 0 h 568749"/>
                  <a:gd name="connsiteX1" fmla="*/ 662680 w 699964"/>
                  <a:gd name="connsiteY1" fmla="*/ 3972 h 568749"/>
                  <a:gd name="connsiteX2" fmla="*/ 501221 w 699964"/>
                  <a:gd name="connsiteY2" fmla="*/ 442522 h 568749"/>
                  <a:gd name="connsiteX3" fmla="*/ 22141 w 699964"/>
                  <a:gd name="connsiteY3" fmla="*/ 506665 h 568749"/>
                  <a:gd name="connsiteX4" fmla="*/ 0 w 699964"/>
                  <a:gd name="connsiteY4" fmla="*/ 471431 h 568749"/>
                  <a:gd name="connsiteX5" fmla="*/ 659002 w 699964"/>
                  <a:gd name="connsiteY5" fmla="*/ 0 h 56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9964" h="568749">
                    <a:moveTo>
                      <a:pt x="659002" y="0"/>
                    </a:moveTo>
                    <a:cubicBezTo>
                      <a:pt x="660253" y="1324"/>
                      <a:pt x="661503" y="2648"/>
                      <a:pt x="662680" y="3972"/>
                    </a:cubicBezTo>
                    <a:cubicBezTo>
                      <a:pt x="750361" y="107320"/>
                      <a:pt x="678127" y="303719"/>
                      <a:pt x="501221" y="442522"/>
                    </a:cubicBezTo>
                    <a:cubicBezTo>
                      <a:pt x="324315" y="581325"/>
                      <a:pt x="109895" y="610087"/>
                      <a:pt x="22141" y="506665"/>
                    </a:cubicBezTo>
                    <a:cubicBezTo>
                      <a:pt x="13020" y="495925"/>
                      <a:pt x="5737" y="484082"/>
                      <a:pt x="0" y="471431"/>
                    </a:cubicBezTo>
                    <a:cubicBezTo>
                      <a:pt x="273781" y="394931"/>
                      <a:pt x="506885" y="225380"/>
                      <a:pt x="65900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5B8735F-2933-4A5A-9CA6-B97E6B739F5C}"/>
                  </a:ext>
                </a:extLst>
              </p:cNvPr>
              <p:cNvSpPr/>
              <p:nvPr/>
            </p:nvSpPr>
            <p:spPr>
              <a:xfrm>
                <a:off x="6266575" y="4700412"/>
                <a:ext cx="386471" cy="740357"/>
              </a:xfrm>
              <a:custGeom>
                <a:avLst/>
                <a:gdLst>
                  <a:gd name="connsiteX0" fmla="*/ 263263 w 386471"/>
                  <a:gd name="connsiteY0" fmla="*/ 123724 h 740357"/>
                  <a:gd name="connsiteX1" fmla="*/ 386472 w 386471"/>
                  <a:gd name="connsiteY1" fmla="*/ 0 h 740357"/>
                  <a:gd name="connsiteX2" fmla="*/ 373084 w 386471"/>
                  <a:gd name="connsiteY2" fmla="*/ 523362 h 740357"/>
                  <a:gd name="connsiteX3" fmla="*/ 372422 w 386471"/>
                  <a:gd name="connsiteY3" fmla="*/ 523656 h 740357"/>
                  <a:gd name="connsiteX4" fmla="*/ 314312 w 386471"/>
                  <a:gd name="connsiteY4" fmla="*/ 549990 h 740357"/>
                  <a:gd name="connsiteX5" fmla="*/ 0 w 386471"/>
                  <a:gd name="connsiteY5" fmla="*/ 740357 h 740357"/>
                  <a:gd name="connsiteX6" fmla="*/ 19566 w 386471"/>
                  <a:gd name="connsiteY6" fmla="*/ 238032 h 740357"/>
                  <a:gd name="connsiteX7" fmla="*/ 263263 w 386471"/>
                  <a:gd name="connsiteY7" fmla="*/ 123724 h 74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471" h="740357">
                    <a:moveTo>
                      <a:pt x="263263" y="123724"/>
                    </a:moveTo>
                    <a:cubicBezTo>
                      <a:pt x="299012" y="90991"/>
                      <a:pt x="364110" y="35160"/>
                      <a:pt x="386472" y="0"/>
                    </a:cubicBezTo>
                    <a:lnTo>
                      <a:pt x="373084" y="523362"/>
                    </a:lnTo>
                    <a:cubicBezTo>
                      <a:pt x="372863" y="523436"/>
                      <a:pt x="372643" y="523583"/>
                      <a:pt x="372422" y="523656"/>
                    </a:cubicBezTo>
                    <a:cubicBezTo>
                      <a:pt x="353003" y="532336"/>
                      <a:pt x="333731" y="541237"/>
                      <a:pt x="314312" y="549990"/>
                    </a:cubicBezTo>
                    <a:cubicBezTo>
                      <a:pt x="206697" y="608689"/>
                      <a:pt x="102686" y="673346"/>
                      <a:pt x="0" y="740357"/>
                    </a:cubicBezTo>
                    <a:lnTo>
                      <a:pt x="19566" y="238032"/>
                    </a:lnTo>
                    <a:cubicBezTo>
                      <a:pt x="105702" y="207065"/>
                      <a:pt x="201916" y="179995"/>
                      <a:pt x="263263" y="123724"/>
                    </a:cubicBezTo>
                    <a:close/>
                  </a:path>
                </a:pathLst>
              </a:custGeom>
              <a:solidFill>
                <a:srgbClr val="BFBFBF"/>
              </a:solidFill>
              <a:ln w="73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4A335B-6D14-4A45-BEB4-14E385D4F9D9}"/>
                </a:ext>
              </a:extLst>
            </p:cNvPr>
            <p:cNvSpPr/>
            <p:nvPr/>
          </p:nvSpPr>
          <p:spPr>
            <a:xfrm>
              <a:off x="4507151" y="2718841"/>
              <a:ext cx="2490806" cy="1471298"/>
            </a:xfrm>
            <a:custGeom>
              <a:avLst/>
              <a:gdLst>
                <a:gd name="connsiteX0" fmla="*/ 1245403 w 2490806"/>
                <a:gd name="connsiteY0" fmla="*/ 943891 h 1471298"/>
                <a:gd name="connsiteX1" fmla="*/ 2250347 w 2490806"/>
                <a:gd name="connsiteY1" fmla="*/ 1471299 h 1471298"/>
                <a:gd name="connsiteX2" fmla="*/ 2490807 w 2490806"/>
                <a:gd name="connsiteY2" fmla="*/ 735649 h 1471298"/>
                <a:gd name="connsiteX3" fmla="*/ 2250347 w 2490806"/>
                <a:gd name="connsiteY3" fmla="*/ 0 h 1471298"/>
                <a:gd name="connsiteX4" fmla="*/ 1245403 w 2490806"/>
                <a:gd name="connsiteY4" fmla="*/ 527408 h 1471298"/>
                <a:gd name="connsiteX5" fmla="*/ 240460 w 2490806"/>
                <a:gd name="connsiteY5" fmla="*/ 0 h 1471298"/>
                <a:gd name="connsiteX6" fmla="*/ 0 w 2490806"/>
                <a:gd name="connsiteY6" fmla="*/ 735649 h 1471298"/>
                <a:gd name="connsiteX7" fmla="*/ 240460 w 2490806"/>
                <a:gd name="connsiteY7" fmla="*/ 1471299 h 1471298"/>
                <a:gd name="connsiteX8" fmla="*/ 1245403 w 2490806"/>
                <a:gd name="connsiteY8" fmla="*/ 943891 h 14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0806" h="1471298">
                  <a:moveTo>
                    <a:pt x="1245403" y="943891"/>
                  </a:moveTo>
                  <a:cubicBezTo>
                    <a:pt x="1662107" y="943891"/>
                    <a:pt x="2029968" y="1152647"/>
                    <a:pt x="2250347" y="1471299"/>
                  </a:cubicBezTo>
                  <a:cubicBezTo>
                    <a:pt x="2401508" y="1265190"/>
                    <a:pt x="2490807" y="1010828"/>
                    <a:pt x="2490807" y="735649"/>
                  </a:cubicBezTo>
                  <a:cubicBezTo>
                    <a:pt x="2490807" y="460471"/>
                    <a:pt x="2401508" y="206108"/>
                    <a:pt x="2250347" y="0"/>
                  </a:cubicBezTo>
                  <a:cubicBezTo>
                    <a:pt x="2029968" y="318651"/>
                    <a:pt x="1662107" y="527408"/>
                    <a:pt x="1245403" y="527408"/>
                  </a:cubicBezTo>
                  <a:cubicBezTo>
                    <a:pt x="828700" y="527408"/>
                    <a:pt x="460838" y="318651"/>
                    <a:pt x="240460" y="0"/>
                  </a:cubicBezTo>
                  <a:cubicBezTo>
                    <a:pt x="89299" y="206108"/>
                    <a:pt x="0" y="460471"/>
                    <a:pt x="0" y="735649"/>
                  </a:cubicBezTo>
                  <a:cubicBezTo>
                    <a:pt x="0" y="1010828"/>
                    <a:pt x="89299" y="1265190"/>
                    <a:pt x="240460" y="1471299"/>
                  </a:cubicBezTo>
                  <a:cubicBezTo>
                    <a:pt x="460838" y="1152647"/>
                    <a:pt x="828700" y="943891"/>
                    <a:pt x="1245403" y="943891"/>
                  </a:cubicBezTo>
                  <a:close/>
                </a:path>
              </a:pathLst>
            </a:custGeom>
            <a:solidFill>
              <a:srgbClr val="9E9E9F"/>
            </a:solidFill>
            <a:ln w="73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C4E1D61-1057-4219-90CA-B42D051BA45D}"/>
                </a:ext>
              </a:extLst>
            </p:cNvPr>
            <p:cNvGrpSpPr/>
            <p:nvPr/>
          </p:nvGrpSpPr>
          <p:grpSpPr>
            <a:xfrm>
              <a:off x="4509904" y="2718841"/>
              <a:ext cx="2490806" cy="2157048"/>
              <a:chOff x="4509904" y="2718841"/>
              <a:chExt cx="2490806" cy="2157048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BE7081E-3EEE-420C-B281-5D10217DB8FA}"/>
                  </a:ext>
                </a:extLst>
              </p:cNvPr>
              <p:cNvSpPr/>
              <p:nvPr/>
            </p:nvSpPr>
            <p:spPr>
              <a:xfrm>
                <a:off x="4759821" y="3715337"/>
                <a:ext cx="1993600" cy="1160552"/>
              </a:xfrm>
              <a:custGeom>
                <a:avLst/>
                <a:gdLst>
                  <a:gd name="connsiteX0" fmla="*/ 1052046 w 2104092"/>
                  <a:gd name="connsiteY0" fmla="*/ 0 h 1224874"/>
                  <a:gd name="connsiteX1" fmla="*/ 2081158 w 2104092"/>
                  <a:gd name="connsiteY1" fmla="*/ 605771 h 1224874"/>
                  <a:gd name="connsiteX2" fmla="*/ 2104092 w 2104092"/>
                  <a:gd name="connsiteY2" fmla="*/ 652856 h 1224874"/>
                  <a:gd name="connsiteX3" fmla="*/ 2087037 w 2104092"/>
                  <a:gd name="connsiteY3" fmla="*/ 680621 h 1224874"/>
                  <a:gd name="connsiteX4" fmla="*/ 1052046 w 2104092"/>
                  <a:gd name="connsiteY4" fmla="*/ 1224874 h 1224874"/>
                  <a:gd name="connsiteX5" fmla="*/ 17055 w 2104092"/>
                  <a:gd name="connsiteY5" fmla="*/ 680621 h 1224874"/>
                  <a:gd name="connsiteX6" fmla="*/ 0 w 2104092"/>
                  <a:gd name="connsiteY6" fmla="*/ 652856 h 1224874"/>
                  <a:gd name="connsiteX7" fmla="*/ 22934 w 2104092"/>
                  <a:gd name="connsiteY7" fmla="*/ 605771 h 1224874"/>
                  <a:gd name="connsiteX8" fmla="*/ 1052046 w 2104092"/>
                  <a:gd name="connsiteY8" fmla="*/ 0 h 12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092" h="1224874">
                    <a:moveTo>
                      <a:pt x="1052046" y="0"/>
                    </a:moveTo>
                    <a:cubicBezTo>
                      <a:pt x="1496430" y="0"/>
                      <a:pt x="1882969" y="244947"/>
                      <a:pt x="2081158" y="605771"/>
                    </a:cubicBezTo>
                    <a:lnTo>
                      <a:pt x="2104092" y="652856"/>
                    </a:lnTo>
                    <a:lnTo>
                      <a:pt x="2087037" y="680621"/>
                    </a:lnTo>
                    <a:cubicBezTo>
                      <a:pt x="1862734" y="1008984"/>
                      <a:pt x="1482882" y="1224874"/>
                      <a:pt x="1052046" y="1224874"/>
                    </a:cubicBezTo>
                    <a:cubicBezTo>
                      <a:pt x="621210" y="1224874"/>
                      <a:pt x="241358" y="1008984"/>
                      <a:pt x="17055" y="680621"/>
                    </a:cubicBezTo>
                    <a:lnTo>
                      <a:pt x="0" y="652856"/>
                    </a:lnTo>
                    <a:lnTo>
                      <a:pt x="22934" y="605771"/>
                    </a:lnTo>
                    <a:cubicBezTo>
                      <a:pt x="221124" y="244947"/>
                      <a:pt x="607662" y="0"/>
                      <a:pt x="105204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73000">
                    <a:schemeClr val="accent1"/>
                  </a:gs>
                  <a:gs pos="100000">
                    <a:schemeClr val="accent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1CCC6F8-1AB2-47C4-9025-C66180A43DF7}"/>
                  </a:ext>
                </a:extLst>
              </p:cNvPr>
              <p:cNvSpPr/>
              <p:nvPr/>
            </p:nvSpPr>
            <p:spPr>
              <a:xfrm>
                <a:off x="4509904" y="2718841"/>
                <a:ext cx="2490806" cy="1471298"/>
              </a:xfrm>
              <a:custGeom>
                <a:avLst/>
                <a:gdLst>
                  <a:gd name="connsiteX0" fmla="*/ 1245403 w 2490806"/>
                  <a:gd name="connsiteY0" fmla="*/ 943891 h 1471298"/>
                  <a:gd name="connsiteX1" fmla="*/ 2250347 w 2490806"/>
                  <a:gd name="connsiteY1" fmla="*/ 1471299 h 1471298"/>
                  <a:gd name="connsiteX2" fmla="*/ 2490807 w 2490806"/>
                  <a:gd name="connsiteY2" fmla="*/ 735649 h 1471298"/>
                  <a:gd name="connsiteX3" fmla="*/ 2250347 w 2490806"/>
                  <a:gd name="connsiteY3" fmla="*/ 0 h 1471298"/>
                  <a:gd name="connsiteX4" fmla="*/ 1245403 w 2490806"/>
                  <a:gd name="connsiteY4" fmla="*/ 527408 h 1471298"/>
                  <a:gd name="connsiteX5" fmla="*/ 240460 w 2490806"/>
                  <a:gd name="connsiteY5" fmla="*/ 0 h 1471298"/>
                  <a:gd name="connsiteX6" fmla="*/ 0 w 2490806"/>
                  <a:gd name="connsiteY6" fmla="*/ 735649 h 1471298"/>
                  <a:gd name="connsiteX7" fmla="*/ 240460 w 2490806"/>
                  <a:gd name="connsiteY7" fmla="*/ 1471299 h 1471298"/>
                  <a:gd name="connsiteX8" fmla="*/ 1245403 w 2490806"/>
                  <a:gd name="connsiteY8" fmla="*/ 943891 h 1471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90806" h="1471298">
                    <a:moveTo>
                      <a:pt x="1245403" y="943891"/>
                    </a:moveTo>
                    <a:cubicBezTo>
                      <a:pt x="1662107" y="943891"/>
                      <a:pt x="2029968" y="1152647"/>
                      <a:pt x="2250347" y="1471299"/>
                    </a:cubicBezTo>
                    <a:cubicBezTo>
                      <a:pt x="2401508" y="1265190"/>
                      <a:pt x="2490807" y="1010828"/>
                      <a:pt x="2490807" y="735649"/>
                    </a:cubicBezTo>
                    <a:cubicBezTo>
                      <a:pt x="2490807" y="460471"/>
                      <a:pt x="2401508" y="206108"/>
                      <a:pt x="2250347" y="0"/>
                    </a:cubicBezTo>
                    <a:cubicBezTo>
                      <a:pt x="2029968" y="318651"/>
                      <a:pt x="1662107" y="527408"/>
                      <a:pt x="1245403" y="527408"/>
                    </a:cubicBezTo>
                    <a:cubicBezTo>
                      <a:pt x="828700" y="527408"/>
                      <a:pt x="460838" y="318651"/>
                      <a:pt x="240460" y="0"/>
                    </a:cubicBezTo>
                    <a:cubicBezTo>
                      <a:pt x="89299" y="206108"/>
                      <a:pt x="0" y="460471"/>
                      <a:pt x="0" y="735649"/>
                    </a:cubicBezTo>
                    <a:cubicBezTo>
                      <a:pt x="0" y="1010828"/>
                      <a:pt x="89299" y="1265190"/>
                      <a:pt x="240460" y="1471299"/>
                    </a:cubicBezTo>
                    <a:cubicBezTo>
                      <a:pt x="460838" y="1152647"/>
                      <a:pt x="828700" y="943891"/>
                      <a:pt x="1245403" y="94389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946840-F8F2-4C61-BA24-2C698343B705}"/>
                </a:ext>
              </a:extLst>
            </p:cNvPr>
            <p:cNvGrpSpPr/>
            <p:nvPr/>
          </p:nvGrpSpPr>
          <p:grpSpPr>
            <a:xfrm>
              <a:off x="3338101" y="1929495"/>
              <a:ext cx="1334186" cy="1766521"/>
              <a:chOff x="3338101" y="1929495"/>
              <a:chExt cx="1334186" cy="1766521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95DA2DE-FD74-47A6-BEA1-51FD10FE4811}"/>
                  </a:ext>
                </a:extLst>
              </p:cNvPr>
              <p:cNvSpPr/>
              <p:nvPr/>
            </p:nvSpPr>
            <p:spPr>
              <a:xfrm rot="18383935">
                <a:off x="3902226" y="3083432"/>
                <a:ext cx="776910" cy="448257"/>
              </a:xfrm>
              <a:custGeom>
                <a:avLst/>
                <a:gdLst>
                  <a:gd name="connsiteX0" fmla="*/ 776910 w 776910"/>
                  <a:gd name="connsiteY0" fmla="*/ 224129 h 448257"/>
                  <a:gd name="connsiteX1" fmla="*/ 388455 w 776910"/>
                  <a:gd name="connsiteY1" fmla="*/ 448257 h 448257"/>
                  <a:gd name="connsiteX2" fmla="*/ 0 w 776910"/>
                  <a:gd name="connsiteY2" fmla="*/ 224129 h 448257"/>
                  <a:gd name="connsiteX3" fmla="*/ 388455 w 776910"/>
                  <a:gd name="connsiteY3" fmla="*/ 0 h 448257"/>
                  <a:gd name="connsiteX4" fmla="*/ 776910 w 776910"/>
                  <a:gd name="connsiteY4" fmla="*/ 224129 h 44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910" h="448257">
                    <a:moveTo>
                      <a:pt x="776910" y="224129"/>
                    </a:moveTo>
                    <a:cubicBezTo>
                      <a:pt x="776910" y="347911"/>
                      <a:pt x="602993" y="448257"/>
                      <a:pt x="388455" y="448257"/>
                    </a:cubicBezTo>
                    <a:cubicBezTo>
                      <a:pt x="173917" y="448257"/>
                      <a:pt x="0" y="347911"/>
                      <a:pt x="0" y="224129"/>
                    </a:cubicBezTo>
                    <a:cubicBezTo>
                      <a:pt x="0" y="100346"/>
                      <a:pt x="173917" y="0"/>
                      <a:pt x="388455" y="0"/>
                    </a:cubicBezTo>
                    <a:cubicBezTo>
                      <a:pt x="602993" y="0"/>
                      <a:pt x="776910" y="100346"/>
                      <a:pt x="776910" y="2241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7AD617A-E87D-43FE-BAB3-073F03205F94}"/>
                  </a:ext>
                </a:extLst>
              </p:cNvPr>
              <p:cNvSpPr/>
              <p:nvPr/>
            </p:nvSpPr>
            <p:spPr>
              <a:xfrm rot="20881829">
                <a:off x="3887835" y="3272999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1A011C4-347E-4EA4-80B6-04D751168A29}"/>
                  </a:ext>
                </a:extLst>
              </p:cNvPr>
              <p:cNvSpPr/>
              <p:nvPr/>
            </p:nvSpPr>
            <p:spPr>
              <a:xfrm>
                <a:off x="4367191" y="2781496"/>
                <a:ext cx="305096" cy="404067"/>
              </a:xfrm>
              <a:custGeom>
                <a:avLst/>
                <a:gdLst>
                  <a:gd name="connsiteX0" fmla="*/ 305097 w 305096"/>
                  <a:gd name="connsiteY0" fmla="*/ 53051 h 404067"/>
                  <a:gd name="connsiteX1" fmla="*/ 143343 w 305096"/>
                  <a:gd name="connsiteY1" fmla="*/ 3694 h 404067"/>
                  <a:gd name="connsiteX2" fmla="*/ 4908 w 305096"/>
                  <a:gd name="connsiteY2" fmla="*/ 241212 h 404067"/>
                  <a:gd name="connsiteX3" fmla="*/ 169089 w 305096"/>
                  <a:gd name="connsiteY3" fmla="*/ 404068 h 404067"/>
                  <a:gd name="connsiteX4" fmla="*/ 305097 w 305096"/>
                  <a:gd name="connsiteY4" fmla="*/ 53051 h 40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096" h="404067">
                    <a:moveTo>
                      <a:pt x="305097" y="53051"/>
                    </a:moveTo>
                    <a:cubicBezTo>
                      <a:pt x="261845" y="11418"/>
                      <a:pt x="202631" y="-8884"/>
                      <a:pt x="143343" y="3694"/>
                    </a:cubicBezTo>
                    <a:cubicBezTo>
                      <a:pt x="43599" y="24879"/>
                      <a:pt x="-18410" y="131169"/>
                      <a:pt x="4908" y="241212"/>
                    </a:cubicBezTo>
                    <a:cubicBezTo>
                      <a:pt x="23592" y="329407"/>
                      <a:pt x="91485" y="393182"/>
                      <a:pt x="169089" y="404068"/>
                    </a:cubicBezTo>
                    <a:cubicBezTo>
                      <a:pt x="196673" y="279020"/>
                      <a:pt x="243014" y="160960"/>
                      <a:pt x="305097" y="5305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C71DCE0-0936-4F1B-BF64-77FFF45F9101}"/>
                  </a:ext>
                </a:extLst>
              </p:cNvPr>
              <p:cNvSpPr/>
              <p:nvPr/>
            </p:nvSpPr>
            <p:spPr>
              <a:xfrm rot="19799956">
                <a:off x="3581855" y="2718574"/>
                <a:ext cx="609925" cy="949754"/>
              </a:xfrm>
              <a:custGeom>
                <a:avLst/>
                <a:gdLst>
                  <a:gd name="connsiteX0" fmla="*/ 609926 w 609925"/>
                  <a:gd name="connsiteY0" fmla="*/ 474877 h 949754"/>
                  <a:gd name="connsiteX1" fmla="*/ 304963 w 609925"/>
                  <a:gd name="connsiteY1" fmla="*/ 949755 h 949754"/>
                  <a:gd name="connsiteX2" fmla="*/ 0 w 609925"/>
                  <a:gd name="connsiteY2" fmla="*/ 474877 h 949754"/>
                  <a:gd name="connsiteX3" fmla="*/ 304963 w 609925"/>
                  <a:gd name="connsiteY3" fmla="*/ 0 h 949754"/>
                  <a:gd name="connsiteX4" fmla="*/ 609926 w 609925"/>
                  <a:gd name="connsiteY4" fmla="*/ 474877 h 94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925" h="949754">
                    <a:moveTo>
                      <a:pt x="609926" y="474877"/>
                    </a:moveTo>
                    <a:cubicBezTo>
                      <a:pt x="609926" y="737145"/>
                      <a:pt x="473389" y="949755"/>
                      <a:pt x="304963" y="949755"/>
                    </a:cubicBezTo>
                    <a:cubicBezTo>
                      <a:pt x="136537" y="949755"/>
                      <a:pt x="0" y="737145"/>
                      <a:pt x="0" y="474877"/>
                    </a:cubicBezTo>
                    <a:cubicBezTo>
                      <a:pt x="0" y="212610"/>
                      <a:pt x="136537" y="0"/>
                      <a:pt x="304963" y="0"/>
                    </a:cubicBezTo>
                    <a:cubicBezTo>
                      <a:pt x="473389" y="0"/>
                      <a:pt x="609926" y="212610"/>
                      <a:pt x="609926" y="4748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3C1B83E-CE9A-4E45-B01F-8BBE77831F08}"/>
                  </a:ext>
                </a:extLst>
              </p:cNvPr>
              <p:cNvSpPr/>
              <p:nvPr/>
            </p:nvSpPr>
            <p:spPr>
              <a:xfrm rot="20881829">
                <a:off x="3428419" y="2577952"/>
                <a:ext cx="369421" cy="407232"/>
              </a:xfrm>
              <a:custGeom>
                <a:avLst/>
                <a:gdLst>
                  <a:gd name="connsiteX0" fmla="*/ 369422 w 369421"/>
                  <a:gd name="connsiteY0" fmla="*/ 203616 h 407232"/>
                  <a:gd name="connsiteX1" fmla="*/ 184711 w 369421"/>
                  <a:gd name="connsiteY1" fmla="*/ 407232 h 407232"/>
                  <a:gd name="connsiteX2" fmla="*/ 0 w 369421"/>
                  <a:gd name="connsiteY2" fmla="*/ 203616 h 407232"/>
                  <a:gd name="connsiteX3" fmla="*/ 184711 w 369421"/>
                  <a:gd name="connsiteY3" fmla="*/ 0 h 407232"/>
                  <a:gd name="connsiteX4" fmla="*/ 369422 w 369421"/>
                  <a:gd name="connsiteY4" fmla="*/ 203616 h 40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421" h="407232">
                    <a:moveTo>
                      <a:pt x="369422" y="203616"/>
                    </a:moveTo>
                    <a:cubicBezTo>
                      <a:pt x="369422" y="316070"/>
                      <a:pt x="286724" y="407232"/>
                      <a:pt x="184711" y="407232"/>
                    </a:cubicBezTo>
                    <a:cubicBezTo>
                      <a:pt x="82698" y="407232"/>
                      <a:pt x="0" y="316070"/>
                      <a:pt x="0" y="203616"/>
                    </a:cubicBezTo>
                    <a:cubicBezTo>
                      <a:pt x="0" y="91162"/>
                      <a:pt x="82698" y="0"/>
                      <a:pt x="184711" y="0"/>
                    </a:cubicBezTo>
                    <a:cubicBezTo>
                      <a:pt x="286724" y="0"/>
                      <a:pt x="369422" y="91162"/>
                      <a:pt x="369422" y="2036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D62612F-C590-453A-B60A-F71716A33065}"/>
                  </a:ext>
                </a:extLst>
              </p:cNvPr>
              <p:cNvSpPr/>
              <p:nvPr/>
            </p:nvSpPr>
            <p:spPr>
              <a:xfrm>
                <a:off x="3338101" y="1929495"/>
                <a:ext cx="854444" cy="852091"/>
              </a:xfrm>
              <a:custGeom>
                <a:avLst/>
                <a:gdLst>
                  <a:gd name="connsiteX0" fmla="*/ 631786 w 854444"/>
                  <a:gd name="connsiteY0" fmla="*/ 564187 h 852091"/>
                  <a:gd name="connsiteX1" fmla="*/ 205667 w 854444"/>
                  <a:gd name="connsiteY1" fmla="*/ 348589 h 852091"/>
                  <a:gd name="connsiteX2" fmla="*/ 382058 w 854444"/>
                  <a:gd name="connsiteY2" fmla="*/ 0 h 852091"/>
                  <a:gd name="connsiteX3" fmla="*/ 0 w 854444"/>
                  <a:gd name="connsiteY3" fmla="*/ 424869 h 852091"/>
                  <a:gd name="connsiteX4" fmla="*/ 427222 w 854444"/>
                  <a:gd name="connsiteY4" fmla="*/ 852091 h 852091"/>
                  <a:gd name="connsiteX5" fmla="*/ 854445 w 854444"/>
                  <a:gd name="connsiteY5" fmla="*/ 424869 h 852091"/>
                  <a:gd name="connsiteX6" fmla="*/ 804131 w 854444"/>
                  <a:gd name="connsiteY6" fmla="*/ 223615 h 852091"/>
                  <a:gd name="connsiteX7" fmla="*/ 631786 w 854444"/>
                  <a:gd name="connsiteY7" fmla="*/ 564187 h 85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4444" h="852091">
                    <a:moveTo>
                      <a:pt x="631786" y="564187"/>
                    </a:moveTo>
                    <a:lnTo>
                      <a:pt x="205667" y="348589"/>
                    </a:lnTo>
                    <a:lnTo>
                      <a:pt x="382058" y="0"/>
                    </a:lnTo>
                    <a:cubicBezTo>
                      <a:pt x="167344" y="22582"/>
                      <a:pt x="0" y="204122"/>
                      <a:pt x="0" y="424869"/>
                    </a:cubicBezTo>
                    <a:cubicBezTo>
                      <a:pt x="0" y="660841"/>
                      <a:pt x="191250" y="852091"/>
                      <a:pt x="427222" y="852091"/>
                    </a:cubicBezTo>
                    <a:cubicBezTo>
                      <a:pt x="663195" y="852091"/>
                      <a:pt x="854445" y="660841"/>
                      <a:pt x="854445" y="424869"/>
                    </a:cubicBezTo>
                    <a:cubicBezTo>
                      <a:pt x="854445" y="352120"/>
                      <a:pt x="836203" y="283564"/>
                      <a:pt x="804131" y="223615"/>
                    </a:cubicBezTo>
                    <a:lnTo>
                      <a:pt x="631786" y="56418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9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F748827-B050-43F4-B6EB-EC4C3C100F90}"/>
                </a:ext>
              </a:extLst>
            </p:cNvPr>
            <p:cNvGrpSpPr/>
            <p:nvPr/>
          </p:nvGrpSpPr>
          <p:grpSpPr>
            <a:xfrm>
              <a:off x="4536555" y="447122"/>
              <a:ext cx="2435666" cy="2694896"/>
              <a:chOff x="4536555" y="447122"/>
              <a:chExt cx="2435666" cy="269489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D210141-D074-44E6-BB4A-2C676898B67D}"/>
                  </a:ext>
                </a:extLst>
              </p:cNvPr>
              <p:cNvSpPr/>
              <p:nvPr/>
            </p:nvSpPr>
            <p:spPr>
              <a:xfrm>
                <a:off x="4679129" y="973394"/>
                <a:ext cx="2168624" cy="2168624"/>
              </a:xfrm>
              <a:custGeom>
                <a:avLst/>
                <a:gdLst>
                  <a:gd name="connsiteX0" fmla="*/ 2168625 w 2168624"/>
                  <a:gd name="connsiteY0" fmla="*/ 1084312 h 2168624"/>
                  <a:gd name="connsiteX1" fmla="*/ 1084312 w 2168624"/>
                  <a:gd name="connsiteY1" fmla="*/ 2168625 h 2168624"/>
                  <a:gd name="connsiteX2" fmla="*/ 0 w 2168624"/>
                  <a:gd name="connsiteY2" fmla="*/ 1084312 h 2168624"/>
                  <a:gd name="connsiteX3" fmla="*/ 1084312 w 2168624"/>
                  <a:gd name="connsiteY3" fmla="*/ 0 h 2168624"/>
                  <a:gd name="connsiteX4" fmla="*/ 2168625 w 2168624"/>
                  <a:gd name="connsiteY4" fmla="*/ 1084312 h 216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8624" h="2168624">
                    <a:moveTo>
                      <a:pt x="2168625" y="1084312"/>
                    </a:moveTo>
                    <a:cubicBezTo>
                      <a:pt x="2168625" y="1683161"/>
                      <a:pt x="1683161" y="2168625"/>
                      <a:pt x="1084312" y="2168625"/>
                    </a:cubicBezTo>
                    <a:cubicBezTo>
                      <a:pt x="485463" y="2168625"/>
                      <a:pt x="0" y="1683161"/>
                      <a:pt x="0" y="1084312"/>
                    </a:cubicBezTo>
                    <a:cubicBezTo>
                      <a:pt x="0" y="485463"/>
                      <a:pt x="485463" y="0"/>
                      <a:pt x="1084312" y="0"/>
                    </a:cubicBezTo>
                    <a:cubicBezTo>
                      <a:pt x="1683161" y="0"/>
                      <a:pt x="2168625" y="485463"/>
                      <a:pt x="2168625" y="10843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D7FCA25-27BA-4EDC-9C50-C941A1D1530E}"/>
                  </a:ext>
                </a:extLst>
              </p:cNvPr>
              <p:cNvSpPr/>
              <p:nvPr/>
            </p:nvSpPr>
            <p:spPr>
              <a:xfrm>
                <a:off x="4536555" y="1340152"/>
                <a:ext cx="414001" cy="824874"/>
              </a:xfrm>
              <a:custGeom>
                <a:avLst/>
                <a:gdLst>
                  <a:gd name="connsiteX0" fmla="*/ 142501 w 414001"/>
                  <a:gd name="connsiteY0" fmla="*/ 717554 h 824874"/>
                  <a:gd name="connsiteX1" fmla="*/ 414002 w 414001"/>
                  <a:gd name="connsiteY1" fmla="*/ 0 h 824874"/>
                  <a:gd name="connsiteX2" fmla="*/ 80859 w 414001"/>
                  <a:gd name="connsiteY2" fmla="*/ 260100 h 824874"/>
                  <a:gd name="connsiteX3" fmla="*/ 134115 w 414001"/>
                  <a:gd name="connsiteY3" fmla="*/ 817666 h 824874"/>
                  <a:gd name="connsiteX4" fmla="*/ 147723 w 414001"/>
                  <a:gd name="connsiteY4" fmla="*/ 824875 h 824874"/>
                  <a:gd name="connsiteX5" fmla="*/ 142501 w 414001"/>
                  <a:gd name="connsiteY5" fmla="*/ 717554 h 8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01" h="824874">
                    <a:moveTo>
                      <a:pt x="142501" y="717554"/>
                    </a:moveTo>
                    <a:cubicBezTo>
                      <a:pt x="142501" y="442375"/>
                      <a:pt x="245040" y="191176"/>
                      <a:pt x="414002" y="0"/>
                    </a:cubicBezTo>
                    <a:cubicBezTo>
                      <a:pt x="291969" y="21552"/>
                      <a:pt x="164126" y="115853"/>
                      <a:pt x="80859" y="260100"/>
                    </a:cubicBezTo>
                    <a:cubicBezTo>
                      <a:pt x="-45145" y="478271"/>
                      <a:pt x="-21239" y="727926"/>
                      <a:pt x="134115" y="817666"/>
                    </a:cubicBezTo>
                    <a:cubicBezTo>
                      <a:pt x="138602" y="820241"/>
                      <a:pt x="143163" y="822668"/>
                      <a:pt x="147723" y="824875"/>
                    </a:cubicBezTo>
                    <a:cubicBezTo>
                      <a:pt x="144339" y="789567"/>
                      <a:pt x="142501" y="753745"/>
                      <a:pt x="142501" y="7175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E36E9D-FAE1-4E65-AA7B-8638261B8B31}"/>
                  </a:ext>
                </a:extLst>
              </p:cNvPr>
              <p:cNvSpPr/>
              <p:nvPr/>
            </p:nvSpPr>
            <p:spPr>
              <a:xfrm>
                <a:off x="4873836" y="1365162"/>
                <a:ext cx="1779210" cy="1385089"/>
              </a:xfrm>
              <a:custGeom>
                <a:avLst/>
                <a:gdLst>
                  <a:gd name="connsiteX0" fmla="*/ 1779211 w 1779210"/>
                  <a:gd name="connsiteY0" fmla="*/ 692545 h 1385089"/>
                  <a:gd name="connsiteX1" fmla="*/ 889605 w 1779210"/>
                  <a:gd name="connsiteY1" fmla="*/ 1385089 h 1385089"/>
                  <a:gd name="connsiteX2" fmla="*/ 0 w 1779210"/>
                  <a:gd name="connsiteY2" fmla="*/ 692545 h 1385089"/>
                  <a:gd name="connsiteX3" fmla="*/ 889605 w 1779210"/>
                  <a:gd name="connsiteY3" fmla="*/ 0 h 1385089"/>
                  <a:gd name="connsiteX4" fmla="*/ 1779211 w 1779210"/>
                  <a:gd name="connsiteY4" fmla="*/ 692545 h 1385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210" h="1385089">
                    <a:moveTo>
                      <a:pt x="1779211" y="692545"/>
                    </a:moveTo>
                    <a:cubicBezTo>
                      <a:pt x="1779211" y="1075026"/>
                      <a:pt x="1380921" y="1385089"/>
                      <a:pt x="889605" y="1385089"/>
                    </a:cubicBezTo>
                    <a:cubicBezTo>
                      <a:pt x="398290" y="1385089"/>
                      <a:pt x="0" y="1075026"/>
                      <a:pt x="0" y="692545"/>
                    </a:cubicBezTo>
                    <a:cubicBezTo>
                      <a:pt x="0" y="310063"/>
                      <a:pt x="398290" y="0"/>
                      <a:pt x="889605" y="0"/>
                    </a:cubicBezTo>
                    <a:cubicBezTo>
                      <a:pt x="1380921" y="0"/>
                      <a:pt x="1779211" y="310063"/>
                      <a:pt x="1779211" y="69254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4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F1DBF6A-E292-4CCC-A099-2B968E09B3C9}"/>
                  </a:ext>
                </a:extLst>
              </p:cNvPr>
              <p:cNvSpPr/>
              <p:nvPr/>
            </p:nvSpPr>
            <p:spPr>
              <a:xfrm>
                <a:off x="4945702" y="1432908"/>
                <a:ext cx="1635479" cy="1249596"/>
              </a:xfrm>
              <a:custGeom>
                <a:avLst/>
                <a:gdLst>
                  <a:gd name="connsiteX0" fmla="*/ 1635479 w 1635479"/>
                  <a:gd name="connsiteY0" fmla="*/ 624798 h 1249596"/>
                  <a:gd name="connsiteX1" fmla="*/ 817739 w 1635479"/>
                  <a:gd name="connsiteY1" fmla="*/ 1249596 h 1249596"/>
                  <a:gd name="connsiteX2" fmla="*/ 0 w 1635479"/>
                  <a:gd name="connsiteY2" fmla="*/ 624798 h 1249596"/>
                  <a:gd name="connsiteX3" fmla="*/ 817739 w 1635479"/>
                  <a:gd name="connsiteY3" fmla="*/ 0 h 1249596"/>
                  <a:gd name="connsiteX4" fmla="*/ 1635479 w 1635479"/>
                  <a:gd name="connsiteY4" fmla="*/ 624798 h 1249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479" h="1249596">
                    <a:moveTo>
                      <a:pt x="1635479" y="624798"/>
                    </a:moveTo>
                    <a:cubicBezTo>
                      <a:pt x="1635479" y="969865"/>
                      <a:pt x="1269365" y="1249596"/>
                      <a:pt x="817739" y="1249596"/>
                    </a:cubicBezTo>
                    <a:cubicBezTo>
                      <a:pt x="366114" y="1249596"/>
                      <a:pt x="0" y="969865"/>
                      <a:pt x="0" y="624798"/>
                    </a:cubicBezTo>
                    <a:cubicBezTo>
                      <a:pt x="0" y="279732"/>
                      <a:pt x="366114" y="0"/>
                      <a:pt x="817739" y="0"/>
                    </a:cubicBezTo>
                    <a:cubicBezTo>
                      <a:pt x="1269365" y="0"/>
                      <a:pt x="1635479" y="279732"/>
                      <a:pt x="1635479" y="6247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904ECAE-61E5-4298-A645-D8807ADBD066}"/>
                  </a:ext>
                </a:extLst>
              </p:cNvPr>
              <p:cNvSpPr/>
              <p:nvPr/>
            </p:nvSpPr>
            <p:spPr>
              <a:xfrm>
                <a:off x="5407644" y="1857042"/>
                <a:ext cx="220672" cy="405449"/>
              </a:xfrm>
              <a:custGeom>
                <a:avLst/>
                <a:gdLst>
                  <a:gd name="connsiteX0" fmla="*/ 113132 w 220672"/>
                  <a:gd name="connsiteY0" fmla="*/ 405449 h 405449"/>
                  <a:gd name="connsiteX1" fmla="*/ 107541 w 220672"/>
                  <a:gd name="connsiteY1" fmla="*/ 405449 h 405449"/>
                  <a:gd name="connsiteX2" fmla="*/ 0 w 220672"/>
                  <a:gd name="connsiteY2" fmla="*/ 297908 h 405449"/>
                  <a:gd name="connsiteX3" fmla="*/ 0 w 220672"/>
                  <a:gd name="connsiteY3" fmla="*/ 107541 h 405449"/>
                  <a:gd name="connsiteX4" fmla="*/ 107541 w 220672"/>
                  <a:gd name="connsiteY4" fmla="*/ 0 h 405449"/>
                  <a:gd name="connsiteX5" fmla="*/ 113132 w 220672"/>
                  <a:gd name="connsiteY5" fmla="*/ 0 h 405449"/>
                  <a:gd name="connsiteX6" fmla="*/ 220673 w 220672"/>
                  <a:gd name="connsiteY6" fmla="*/ 107541 h 405449"/>
                  <a:gd name="connsiteX7" fmla="*/ 220673 w 220672"/>
                  <a:gd name="connsiteY7" fmla="*/ 297908 h 405449"/>
                  <a:gd name="connsiteX8" fmla="*/ 113132 w 220672"/>
                  <a:gd name="connsiteY8" fmla="*/ 405449 h 40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672" h="405449">
                    <a:moveTo>
                      <a:pt x="113132" y="405449"/>
                    </a:moveTo>
                    <a:lnTo>
                      <a:pt x="107541" y="405449"/>
                    </a:lnTo>
                    <a:cubicBezTo>
                      <a:pt x="48107" y="405449"/>
                      <a:pt x="0" y="357269"/>
                      <a:pt x="0" y="297908"/>
                    </a:cubicBezTo>
                    <a:lnTo>
                      <a:pt x="0" y="107541"/>
                    </a:lnTo>
                    <a:cubicBezTo>
                      <a:pt x="0" y="48107"/>
                      <a:pt x="48180" y="0"/>
                      <a:pt x="107541" y="0"/>
                    </a:cubicBezTo>
                    <a:lnTo>
                      <a:pt x="113132" y="0"/>
                    </a:lnTo>
                    <a:cubicBezTo>
                      <a:pt x="172566" y="0"/>
                      <a:pt x="220673" y="48180"/>
                      <a:pt x="220673" y="107541"/>
                    </a:cubicBezTo>
                    <a:lnTo>
                      <a:pt x="220673" y="297908"/>
                    </a:lnTo>
                    <a:cubicBezTo>
                      <a:pt x="220673" y="357343"/>
                      <a:pt x="172493" y="405449"/>
                      <a:pt x="113132" y="405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2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AC73B41-352E-4B39-BF99-AA238B2BD795}"/>
                  </a:ext>
                </a:extLst>
              </p:cNvPr>
              <p:cNvSpPr/>
              <p:nvPr/>
            </p:nvSpPr>
            <p:spPr>
              <a:xfrm>
                <a:off x="5898567" y="1852922"/>
                <a:ext cx="220672" cy="405449"/>
              </a:xfrm>
              <a:custGeom>
                <a:avLst/>
                <a:gdLst>
                  <a:gd name="connsiteX0" fmla="*/ 113132 w 220672"/>
                  <a:gd name="connsiteY0" fmla="*/ 405449 h 405449"/>
                  <a:gd name="connsiteX1" fmla="*/ 107541 w 220672"/>
                  <a:gd name="connsiteY1" fmla="*/ 405449 h 405449"/>
                  <a:gd name="connsiteX2" fmla="*/ 0 w 220672"/>
                  <a:gd name="connsiteY2" fmla="*/ 297908 h 405449"/>
                  <a:gd name="connsiteX3" fmla="*/ 0 w 220672"/>
                  <a:gd name="connsiteY3" fmla="*/ 107541 h 405449"/>
                  <a:gd name="connsiteX4" fmla="*/ 107541 w 220672"/>
                  <a:gd name="connsiteY4" fmla="*/ 0 h 405449"/>
                  <a:gd name="connsiteX5" fmla="*/ 113132 w 220672"/>
                  <a:gd name="connsiteY5" fmla="*/ 0 h 405449"/>
                  <a:gd name="connsiteX6" fmla="*/ 220673 w 220672"/>
                  <a:gd name="connsiteY6" fmla="*/ 107541 h 405449"/>
                  <a:gd name="connsiteX7" fmla="*/ 220673 w 220672"/>
                  <a:gd name="connsiteY7" fmla="*/ 297908 h 405449"/>
                  <a:gd name="connsiteX8" fmla="*/ 113132 w 220672"/>
                  <a:gd name="connsiteY8" fmla="*/ 405449 h 40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0672" h="405449">
                    <a:moveTo>
                      <a:pt x="113132" y="405449"/>
                    </a:moveTo>
                    <a:lnTo>
                      <a:pt x="107541" y="405449"/>
                    </a:lnTo>
                    <a:cubicBezTo>
                      <a:pt x="48107" y="405449"/>
                      <a:pt x="0" y="357269"/>
                      <a:pt x="0" y="297908"/>
                    </a:cubicBezTo>
                    <a:lnTo>
                      <a:pt x="0" y="107541"/>
                    </a:lnTo>
                    <a:cubicBezTo>
                      <a:pt x="0" y="48107"/>
                      <a:pt x="48180" y="0"/>
                      <a:pt x="107541" y="0"/>
                    </a:cubicBezTo>
                    <a:lnTo>
                      <a:pt x="113132" y="0"/>
                    </a:lnTo>
                    <a:cubicBezTo>
                      <a:pt x="172566" y="0"/>
                      <a:pt x="220673" y="48180"/>
                      <a:pt x="220673" y="107541"/>
                    </a:cubicBezTo>
                    <a:lnTo>
                      <a:pt x="220673" y="297908"/>
                    </a:lnTo>
                    <a:cubicBezTo>
                      <a:pt x="220746" y="357269"/>
                      <a:pt x="172566" y="405449"/>
                      <a:pt x="113132" y="4054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52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E7949AE-EB0A-40EF-B682-62A13F3C08C9}"/>
                  </a:ext>
                </a:extLst>
              </p:cNvPr>
              <p:cNvSpPr/>
              <p:nvPr/>
            </p:nvSpPr>
            <p:spPr>
              <a:xfrm flipH="1">
                <a:off x="6558220" y="1334421"/>
                <a:ext cx="414001" cy="824874"/>
              </a:xfrm>
              <a:custGeom>
                <a:avLst/>
                <a:gdLst>
                  <a:gd name="connsiteX0" fmla="*/ 142501 w 414001"/>
                  <a:gd name="connsiteY0" fmla="*/ 717554 h 824874"/>
                  <a:gd name="connsiteX1" fmla="*/ 414002 w 414001"/>
                  <a:gd name="connsiteY1" fmla="*/ 0 h 824874"/>
                  <a:gd name="connsiteX2" fmla="*/ 80859 w 414001"/>
                  <a:gd name="connsiteY2" fmla="*/ 260100 h 824874"/>
                  <a:gd name="connsiteX3" fmla="*/ 134115 w 414001"/>
                  <a:gd name="connsiteY3" fmla="*/ 817666 h 824874"/>
                  <a:gd name="connsiteX4" fmla="*/ 147723 w 414001"/>
                  <a:gd name="connsiteY4" fmla="*/ 824875 h 824874"/>
                  <a:gd name="connsiteX5" fmla="*/ 142501 w 414001"/>
                  <a:gd name="connsiteY5" fmla="*/ 717554 h 82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01" h="824874">
                    <a:moveTo>
                      <a:pt x="142501" y="717554"/>
                    </a:moveTo>
                    <a:cubicBezTo>
                      <a:pt x="142501" y="442375"/>
                      <a:pt x="245040" y="191176"/>
                      <a:pt x="414002" y="0"/>
                    </a:cubicBezTo>
                    <a:cubicBezTo>
                      <a:pt x="291969" y="21552"/>
                      <a:pt x="164126" y="115853"/>
                      <a:pt x="80859" y="260100"/>
                    </a:cubicBezTo>
                    <a:cubicBezTo>
                      <a:pt x="-45145" y="478271"/>
                      <a:pt x="-21239" y="727926"/>
                      <a:pt x="134115" y="817666"/>
                    </a:cubicBezTo>
                    <a:cubicBezTo>
                      <a:pt x="138602" y="820241"/>
                      <a:pt x="143163" y="822668"/>
                      <a:pt x="147723" y="824875"/>
                    </a:cubicBezTo>
                    <a:cubicBezTo>
                      <a:pt x="144339" y="789567"/>
                      <a:pt x="142501" y="753745"/>
                      <a:pt x="142501" y="7175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7B41C51-AC4A-40A7-A396-F703526FFC92}"/>
                  </a:ext>
                </a:extLst>
              </p:cNvPr>
              <p:cNvSpPr/>
              <p:nvPr/>
            </p:nvSpPr>
            <p:spPr>
              <a:xfrm>
                <a:off x="5339349" y="447122"/>
                <a:ext cx="828000" cy="639231"/>
              </a:xfrm>
              <a:custGeom>
                <a:avLst/>
                <a:gdLst>
                  <a:gd name="connsiteX0" fmla="*/ 1192344 w 1192381"/>
                  <a:gd name="connsiteY0" fmla="*/ 920446 h 920541"/>
                  <a:gd name="connsiteX1" fmla="*/ 5 w 1192381"/>
                  <a:gd name="connsiteY1" fmla="*/ 920542 h 920541"/>
                  <a:gd name="connsiteX2" fmla="*/ 132593 w 1192381"/>
                  <a:gd name="connsiteY2" fmla="*/ 751568 h 920541"/>
                  <a:gd name="connsiteX3" fmla="*/ 160406 w 1192381"/>
                  <a:gd name="connsiteY3" fmla="*/ 722803 h 920541"/>
                  <a:gd name="connsiteX4" fmla="*/ 271467 w 1192381"/>
                  <a:gd name="connsiteY4" fmla="*/ 635458 h 920541"/>
                  <a:gd name="connsiteX5" fmla="*/ 523499 w 1192381"/>
                  <a:gd name="connsiteY5" fmla="*/ 636220 h 920541"/>
                  <a:gd name="connsiteX6" fmla="*/ 564075 w 1192381"/>
                  <a:gd name="connsiteY6" fmla="*/ 593834 h 920541"/>
                  <a:gd name="connsiteX7" fmla="*/ 563694 w 1192381"/>
                  <a:gd name="connsiteY7" fmla="*/ 232932 h 920541"/>
                  <a:gd name="connsiteX8" fmla="*/ 535976 w 1192381"/>
                  <a:gd name="connsiteY8" fmla="*/ 163780 h 920541"/>
                  <a:gd name="connsiteX9" fmla="*/ 518927 w 1192381"/>
                  <a:gd name="connsiteY9" fmla="*/ 51195 h 920541"/>
                  <a:gd name="connsiteX10" fmla="*/ 602747 w 1192381"/>
                  <a:gd name="connsiteY10" fmla="*/ 522 h 920541"/>
                  <a:gd name="connsiteX11" fmla="*/ 683995 w 1192381"/>
                  <a:gd name="connsiteY11" fmla="*/ 75579 h 920541"/>
                  <a:gd name="connsiteX12" fmla="*/ 642752 w 1192381"/>
                  <a:gd name="connsiteY12" fmla="*/ 174734 h 920541"/>
                  <a:gd name="connsiteX13" fmla="*/ 620559 w 1192381"/>
                  <a:gd name="connsiteY13" fmla="*/ 216930 h 920541"/>
                  <a:gd name="connsiteX14" fmla="*/ 620368 w 1192381"/>
                  <a:gd name="connsiteY14" fmla="*/ 601549 h 920541"/>
                  <a:gd name="connsiteX15" fmla="*/ 654848 w 1192381"/>
                  <a:gd name="connsiteY15" fmla="*/ 635935 h 920541"/>
                  <a:gd name="connsiteX16" fmla="*/ 921167 w 1192381"/>
                  <a:gd name="connsiteY16" fmla="*/ 635458 h 920541"/>
                  <a:gd name="connsiteX17" fmla="*/ 1034134 w 1192381"/>
                  <a:gd name="connsiteY17" fmla="*/ 721945 h 920541"/>
                  <a:gd name="connsiteX18" fmla="*/ 1060328 w 1192381"/>
                  <a:gd name="connsiteY18" fmla="*/ 751854 h 920541"/>
                  <a:gd name="connsiteX19" fmla="*/ 1192344 w 1192381"/>
                  <a:gd name="connsiteY19" fmla="*/ 920446 h 92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92381" h="920541">
                    <a:moveTo>
                      <a:pt x="1192344" y="920446"/>
                    </a:moveTo>
                    <a:cubicBezTo>
                      <a:pt x="794866" y="920446"/>
                      <a:pt x="397388" y="920542"/>
                      <a:pt x="5" y="920542"/>
                    </a:cubicBezTo>
                    <a:cubicBezTo>
                      <a:pt x="-472" y="816814"/>
                      <a:pt x="35057" y="769666"/>
                      <a:pt x="132593" y="751568"/>
                    </a:cubicBezTo>
                    <a:cubicBezTo>
                      <a:pt x="153071" y="747758"/>
                      <a:pt x="156786" y="740329"/>
                      <a:pt x="160406" y="722803"/>
                    </a:cubicBezTo>
                    <a:cubicBezTo>
                      <a:pt x="172788" y="663176"/>
                      <a:pt x="208507" y="635744"/>
                      <a:pt x="271467" y="635458"/>
                    </a:cubicBezTo>
                    <a:cubicBezTo>
                      <a:pt x="355478" y="634982"/>
                      <a:pt x="439583" y="633458"/>
                      <a:pt x="523499" y="636220"/>
                    </a:cubicBezTo>
                    <a:cubicBezTo>
                      <a:pt x="558265" y="637363"/>
                      <a:pt x="564647" y="625838"/>
                      <a:pt x="564075" y="593834"/>
                    </a:cubicBezTo>
                    <a:cubicBezTo>
                      <a:pt x="562170" y="473533"/>
                      <a:pt x="562742" y="353233"/>
                      <a:pt x="563694" y="232932"/>
                    </a:cubicBezTo>
                    <a:cubicBezTo>
                      <a:pt x="563885" y="205119"/>
                      <a:pt x="559408" y="184354"/>
                      <a:pt x="535976" y="163780"/>
                    </a:cubicBezTo>
                    <a:cubicBezTo>
                      <a:pt x="501686" y="133777"/>
                      <a:pt x="497495" y="92343"/>
                      <a:pt x="518927" y="51195"/>
                    </a:cubicBezTo>
                    <a:cubicBezTo>
                      <a:pt x="536262" y="17762"/>
                      <a:pt x="563980" y="-3669"/>
                      <a:pt x="602747" y="522"/>
                    </a:cubicBezTo>
                    <a:cubicBezTo>
                      <a:pt x="646752" y="5189"/>
                      <a:pt x="674756" y="33002"/>
                      <a:pt x="683995" y="75579"/>
                    </a:cubicBezTo>
                    <a:cubicBezTo>
                      <a:pt x="692853" y="116632"/>
                      <a:pt x="675708" y="150826"/>
                      <a:pt x="642752" y="174734"/>
                    </a:cubicBezTo>
                    <a:cubicBezTo>
                      <a:pt x="626750" y="186355"/>
                      <a:pt x="620368" y="197308"/>
                      <a:pt x="620559" y="216930"/>
                    </a:cubicBezTo>
                    <a:cubicBezTo>
                      <a:pt x="621416" y="345136"/>
                      <a:pt x="621797" y="473343"/>
                      <a:pt x="620368" y="601549"/>
                    </a:cubicBezTo>
                    <a:cubicBezTo>
                      <a:pt x="620082" y="628696"/>
                      <a:pt x="627702" y="636506"/>
                      <a:pt x="654848" y="635935"/>
                    </a:cubicBezTo>
                    <a:cubicBezTo>
                      <a:pt x="743621" y="634315"/>
                      <a:pt x="832394" y="635077"/>
                      <a:pt x="921167" y="635458"/>
                    </a:cubicBezTo>
                    <a:cubicBezTo>
                      <a:pt x="983747" y="635744"/>
                      <a:pt x="1018322" y="662033"/>
                      <a:pt x="1034134" y="721945"/>
                    </a:cubicBezTo>
                    <a:cubicBezTo>
                      <a:pt x="1038134" y="737185"/>
                      <a:pt x="1038039" y="747758"/>
                      <a:pt x="1060328" y="751854"/>
                    </a:cubicBezTo>
                    <a:cubicBezTo>
                      <a:pt x="1159293" y="770047"/>
                      <a:pt x="1193678" y="816148"/>
                      <a:pt x="1192344" y="920446"/>
                    </a:cubicBezTo>
                    <a:close/>
                  </a:path>
                </a:pathLst>
              </a:custGeom>
              <a:solidFill>
                <a:srgbClr val="2B2B2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BC46771-C4FE-4516-9D54-DE70A0FDF972}"/>
                </a:ext>
              </a:extLst>
            </p:cNvPr>
            <p:cNvSpPr/>
            <p:nvPr/>
          </p:nvSpPr>
          <p:spPr>
            <a:xfrm>
              <a:off x="4992931" y="-152942"/>
              <a:ext cx="1519246" cy="1046061"/>
            </a:xfrm>
            <a:custGeom>
              <a:avLst/>
              <a:gdLst>
                <a:gd name="connsiteX0" fmla="*/ 892428 w 1519246"/>
                <a:gd name="connsiteY0" fmla="*/ 393744 h 1046061"/>
                <a:gd name="connsiteX1" fmla="*/ 919876 w 1519246"/>
                <a:gd name="connsiteY1" fmla="*/ 402462 h 1046061"/>
                <a:gd name="connsiteX2" fmla="*/ 1107257 w 1519246"/>
                <a:gd name="connsiteY2" fmla="*/ 704931 h 1046061"/>
                <a:gd name="connsiteX3" fmla="*/ 1077361 w 1519246"/>
                <a:gd name="connsiteY3" fmla="*/ 832189 h 1046061"/>
                <a:gd name="connsiteX4" fmla="*/ 992104 w 1519246"/>
                <a:gd name="connsiteY4" fmla="*/ 865524 h 1046061"/>
                <a:gd name="connsiteX5" fmla="*/ 963530 w 1519246"/>
                <a:gd name="connsiteY5" fmla="*/ 782383 h 1046061"/>
                <a:gd name="connsiteX6" fmla="*/ 862134 w 1519246"/>
                <a:gd name="connsiteY6" fmla="*/ 512391 h 1046061"/>
                <a:gd name="connsiteX7" fmla="*/ 829393 w 1519246"/>
                <a:gd name="connsiteY7" fmla="*/ 427861 h 1046061"/>
                <a:gd name="connsiteX8" fmla="*/ 892428 w 1519246"/>
                <a:gd name="connsiteY8" fmla="*/ 393744 h 1046061"/>
                <a:gd name="connsiteX9" fmla="*/ 624899 w 1519246"/>
                <a:gd name="connsiteY9" fmla="*/ 378352 h 1046061"/>
                <a:gd name="connsiteX10" fmla="*/ 688576 w 1519246"/>
                <a:gd name="connsiteY10" fmla="*/ 407753 h 1046061"/>
                <a:gd name="connsiteX11" fmla="*/ 656563 w 1519246"/>
                <a:gd name="connsiteY11" fmla="*/ 497707 h 1046061"/>
                <a:gd name="connsiteX12" fmla="*/ 538763 w 1519246"/>
                <a:gd name="connsiteY12" fmla="*/ 689387 h 1046061"/>
                <a:gd name="connsiteX13" fmla="*/ 556622 w 1519246"/>
                <a:gd name="connsiteY13" fmla="*/ 762342 h 1046061"/>
                <a:gd name="connsiteX14" fmla="*/ 525998 w 1519246"/>
                <a:gd name="connsiteY14" fmla="*/ 850311 h 1046061"/>
                <a:gd name="connsiteX15" fmla="*/ 440542 w 1519246"/>
                <a:gd name="connsiteY15" fmla="*/ 812279 h 1046061"/>
                <a:gd name="connsiteX16" fmla="*/ 413357 w 1519246"/>
                <a:gd name="connsiteY16" fmla="*/ 687998 h 1046061"/>
                <a:gd name="connsiteX17" fmla="*/ 596770 w 1519246"/>
                <a:gd name="connsiteY17" fmla="*/ 388374 h 1046061"/>
                <a:gd name="connsiteX18" fmla="*/ 624899 w 1519246"/>
                <a:gd name="connsiteY18" fmla="*/ 378352 h 1046061"/>
                <a:gd name="connsiteX19" fmla="*/ 979568 w 1519246"/>
                <a:gd name="connsiteY19" fmla="*/ 206851 h 1046061"/>
                <a:gd name="connsiteX20" fmla="*/ 1005134 w 1519246"/>
                <a:gd name="connsiteY20" fmla="*/ 215214 h 1046061"/>
                <a:gd name="connsiteX21" fmla="*/ 1272019 w 1519246"/>
                <a:gd name="connsiteY21" fmla="*/ 494929 h 1046061"/>
                <a:gd name="connsiteX22" fmla="*/ 1312498 w 1519246"/>
                <a:gd name="connsiteY22" fmla="*/ 690248 h 1046061"/>
                <a:gd name="connsiteX23" fmla="*/ 1268315 w 1519246"/>
                <a:gd name="connsiteY23" fmla="*/ 911295 h 1046061"/>
                <a:gd name="connsiteX24" fmla="*/ 1181139 w 1519246"/>
                <a:gd name="connsiteY24" fmla="*/ 953097 h 1046061"/>
                <a:gd name="connsiteX25" fmla="*/ 1153425 w 1519246"/>
                <a:gd name="connsiteY25" fmla="*/ 863144 h 1046061"/>
                <a:gd name="connsiteX26" fmla="*/ 956916 w 1519246"/>
                <a:gd name="connsiteY26" fmla="*/ 331228 h 1046061"/>
                <a:gd name="connsiteX27" fmla="*/ 920802 w 1519246"/>
                <a:gd name="connsiteY27" fmla="*/ 233006 h 1046061"/>
                <a:gd name="connsiteX28" fmla="*/ 979568 w 1519246"/>
                <a:gd name="connsiteY28" fmla="*/ 206851 h 1046061"/>
                <a:gd name="connsiteX29" fmla="*/ 539356 w 1519246"/>
                <a:gd name="connsiteY29" fmla="*/ 189866 h 1046061"/>
                <a:gd name="connsiteX30" fmla="*/ 602391 w 1519246"/>
                <a:gd name="connsiteY30" fmla="*/ 219844 h 1046061"/>
                <a:gd name="connsiteX31" fmla="*/ 566740 w 1519246"/>
                <a:gd name="connsiteY31" fmla="*/ 311252 h 1046061"/>
                <a:gd name="connsiteX32" fmla="*/ 337160 w 1519246"/>
                <a:gd name="connsiteY32" fmla="*/ 622055 h 1046061"/>
                <a:gd name="connsiteX33" fmla="*/ 358590 w 1519246"/>
                <a:gd name="connsiteY33" fmla="*/ 826038 h 1046061"/>
                <a:gd name="connsiteX34" fmla="*/ 367983 w 1519246"/>
                <a:gd name="connsiteY34" fmla="*/ 850642 h 1046061"/>
                <a:gd name="connsiteX35" fmla="*/ 333456 w 1519246"/>
                <a:gd name="connsiteY35" fmla="*/ 937884 h 1046061"/>
                <a:gd name="connsiteX36" fmla="*/ 251837 w 1519246"/>
                <a:gd name="connsiteY36" fmla="*/ 895619 h 1046061"/>
                <a:gd name="connsiteX37" fmla="*/ 215128 w 1519246"/>
                <a:gd name="connsiteY37" fmla="*/ 776167 h 1046061"/>
                <a:gd name="connsiteX38" fmla="*/ 206926 w 1519246"/>
                <a:gd name="connsiteY38" fmla="*/ 683832 h 1046061"/>
                <a:gd name="connsiteX39" fmla="*/ 510387 w 1519246"/>
                <a:gd name="connsiteY39" fmla="*/ 199869 h 1046061"/>
                <a:gd name="connsiteX40" fmla="*/ 539356 w 1519246"/>
                <a:gd name="connsiteY40" fmla="*/ 189866 h 1046061"/>
                <a:gd name="connsiteX41" fmla="*/ 1061682 w 1519246"/>
                <a:gd name="connsiteY41" fmla="*/ 17922 h 1046061"/>
                <a:gd name="connsiteX42" fmla="*/ 1085696 w 1519246"/>
                <a:gd name="connsiteY42" fmla="*/ 24393 h 1046061"/>
                <a:gd name="connsiteX43" fmla="*/ 1402717 w 1519246"/>
                <a:gd name="connsiteY43" fmla="*/ 298884 h 1046061"/>
                <a:gd name="connsiteX44" fmla="*/ 1518664 w 1519246"/>
                <a:gd name="connsiteY44" fmla="*/ 706585 h 1046061"/>
                <a:gd name="connsiteX45" fmla="*/ 1459797 w 1519246"/>
                <a:gd name="connsiteY45" fmla="*/ 998140 h 1046061"/>
                <a:gd name="connsiteX46" fmla="*/ 1379699 w 1519246"/>
                <a:gd name="connsiteY46" fmla="*/ 1042058 h 1046061"/>
                <a:gd name="connsiteX47" fmla="*/ 1343453 w 1519246"/>
                <a:gd name="connsiteY47" fmla="*/ 951840 h 1046061"/>
                <a:gd name="connsiteX48" fmla="*/ 1396433 w 1519246"/>
                <a:gd name="connsiteY48" fmla="*/ 683038 h 1046061"/>
                <a:gd name="connsiteX49" fmla="*/ 1061819 w 1519246"/>
                <a:gd name="connsiteY49" fmla="*/ 154032 h 1046061"/>
                <a:gd name="connsiteX50" fmla="*/ 1024911 w 1519246"/>
                <a:gd name="connsiteY50" fmla="*/ 132337 h 1046061"/>
                <a:gd name="connsiteX51" fmla="*/ 1004870 w 1519246"/>
                <a:gd name="connsiteY51" fmla="*/ 46551 h 1046061"/>
                <a:gd name="connsiteX52" fmla="*/ 1061682 w 1519246"/>
                <a:gd name="connsiteY52" fmla="*/ 17922 h 1046061"/>
                <a:gd name="connsiteX53" fmla="*/ 460902 w 1519246"/>
                <a:gd name="connsiteY53" fmla="*/ 296 h 1046061"/>
                <a:gd name="connsiteX54" fmla="*/ 523881 w 1519246"/>
                <a:gd name="connsiteY54" fmla="*/ 48271 h 1046061"/>
                <a:gd name="connsiteX55" fmla="*/ 491802 w 1519246"/>
                <a:gd name="connsiteY55" fmla="*/ 117457 h 1046061"/>
                <a:gd name="connsiteX56" fmla="*/ 366727 w 1519246"/>
                <a:gd name="connsiteY56" fmla="*/ 190279 h 1046061"/>
                <a:gd name="connsiteX57" fmla="*/ 128019 w 1519246"/>
                <a:gd name="connsiteY57" fmla="*/ 631184 h 1046061"/>
                <a:gd name="connsiteX58" fmla="*/ 175641 w 1519246"/>
                <a:gd name="connsiteY58" fmla="*/ 926311 h 1046061"/>
                <a:gd name="connsiteX59" fmla="*/ 179279 w 1519246"/>
                <a:gd name="connsiteY59" fmla="*/ 991990 h 1046061"/>
                <a:gd name="connsiteX60" fmla="*/ 120082 w 1519246"/>
                <a:gd name="connsiteY60" fmla="*/ 1027707 h 1046061"/>
                <a:gd name="connsiteX61" fmla="*/ 63001 w 1519246"/>
                <a:gd name="connsiteY61" fmla="*/ 983987 h 1046061"/>
                <a:gd name="connsiteX62" fmla="*/ 165 w 1519246"/>
                <a:gd name="connsiteY62" fmla="*/ 682510 h 1046061"/>
                <a:gd name="connsiteX63" fmla="*/ 428239 w 1519246"/>
                <a:gd name="connsiteY63" fmla="*/ 10108 h 1046061"/>
                <a:gd name="connsiteX64" fmla="*/ 460902 w 1519246"/>
                <a:gd name="connsiteY64" fmla="*/ 296 h 104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519246" h="1046061">
                  <a:moveTo>
                    <a:pt x="892428" y="393744"/>
                  </a:moveTo>
                  <a:cubicBezTo>
                    <a:pt x="901336" y="394839"/>
                    <a:pt x="910583" y="397700"/>
                    <a:pt x="919876" y="402462"/>
                  </a:cubicBezTo>
                  <a:cubicBezTo>
                    <a:pt x="1043099" y="465496"/>
                    <a:pt x="1100378" y="569802"/>
                    <a:pt x="1107257" y="704931"/>
                  </a:cubicBezTo>
                  <a:cubicBezTo>
                    <a:pt x="1103289" y="749047"/>
                    <a:pt x="1098858" y="792635"/>
                    <a:pt x="1077361" y="832189"/>
                  </a:cubicBezTo>
                  <a:cubicBezTo>
                    <a:pt x="1057585" y="868567"/>
                    <a:pt x="1025770" y="880869"/>
                    <a:pt x="992104" y="865524"/>
                  </a:cubicBezTo>
                  <a:cubicBezTo>
                    <a:pt x="961017" y="851304"/>
                    <a:pt x="945870" y="817637"/>
                    <a:pt x="963530" y="782383"/>
                  </a:cubicBezTo>
                  <a:cubicBezTo>
                    <a:pt x="1011153" y="687271"/>
                    <a:pt x="959826" y="555846"/>
                    <a:pt x="862134" y="512391"/>
                  </a:cubicBezTo>
                  <a:cubicBezTo>
                    <a:pt x="824764" y="495789"/>
                    <a:pt x="813519" y="459014"/>
                    <a:pt x="829393" y="427861"/>
                  </a:cubicBezTo>
                  <a:cubicBezTo>
                    <a:pt x="842043" y="403057"/>
                    <a:pt x="865706" y="390457"/>
                    <a:pt x="892428" y="393744"/>
                  </a:cubicBezTo>
                  <a:close/>
                  <a:moveTo>
                    <a:pt x="624899" y="378352"/>
                  </a:moveTo>
                  <a:cubicBezTo>
                    <a:pt x="651966" y="373587"/>
                    <a:pt x="675182" y="384289"/>
                    <a:pt x="688576" y="407753"/>
                  </a:cubicBezTo>
                  <a:cubicBezTo>
                    <a:pt x="708221" y="442346"/>
                    <a:pt x="698629" y="474689"/>
                    <a:pt x="656563" y="497707"/>
                  </a:cubicBezTo>
                  <a:cubicBezTo>
                    <a:pt x="580036" y="539575"/>
                    <a:pt x="540814" y="602807"/>
                    <a:pt x="538763" y="689387"/>
                  </a:cubicBezTo>
                  <a:cubicBezTo>
                    <a:pt x="538168" y="715182"/>
                    <a:pt x="547362" y="738663"/>
                    <a:pt x="556622" y="762342"/>
                  </a:cubicBezTo>
                  <a:cubicBezTo>
                    <a:pt x="573025" y="804210"/>
                    <a:pt x="562178" y="834106"/>
                    <a:pt x="525998" y="850311"/>
                  </a:cubicBezTo>
                  <a:cubicBezTo>
                    <a:pt x="491339" y="865855"/>
                    <a:pt x="459525" y="852163"/>
                    <a:pt x="440542" y="812279"/>
                  </a:cubicBezTo>
                  <a:cubicBezTo>
                    <a:pt x="421757" y="772925"/>
                    <a:pt x="416730" y="730395"/>
                    <a:pt x="413357" y="687998"/>
                  </a:cubicBezTo>
                  <a:cubicBezTo>
                    <a:pt x="420302" y="554589"/>
                    <a:pt x="476920" y="451936"/>
                    <a:pt x="596770" y="388374"/>
                  </a:cubicBezTo>
                  <a:cubicBezTo>
                    <a:pt x="606427" y="383248"/>
                    <a:pt x="615877" y="379941"/>
                    <a:pt x="624899" y="378352"/>
                  </a:cubicBezTo>
                  <a:close/>
                  <a:moveTo>
                    <a:pt x="979568" y="206851"/>
                  </a:moveTo>
                  <a:cubicBezTo>
                    <a:pt x="987585" y="208186"/>
                    <a:pt x="996105" y="210964"/>
                    <a:pt x="1005134" y="215214"/>
                  </a:cubicBezTo>
                  <a:cubicBezTo>
                    <a:pt x="1130275" y="273948"/>
                    <a:pt x="1217782" y="368730"/>
                    <a:pt x="1272019" y="494929"/>
                  </a:cubicBezTo>
                  <a:cubicBezTo>
                    <a:pt x="1301121" y="562659"/>
                    <a:pt x="1310447" y="634159"/>
                    <a:pt x="1312498" y="690248"/>
                  </a:cubicBezTo>
                  <a:cubicBezTo>
                    <a:pt x="1313357" y="778481"/>
                    <a:pt x="1295036" y="845947"/>
                    <a:pt x="1268315" y="911295"/>
                  </a:cubicBezTo>
                  <a:cubicBezTo>
                    <a:pt x="1251316" y="952767"/>
                    <a:pt x="1217385" y="967979"/>
                    <a:pt x="1181139" y="953097"/>
                  </a:cubicBezTo>
                  <a:cubicBezTo>
                    <a:pt x="1148729" y="939737"/>
                    <a:pt x="1135897" y="902829"/>
                    <a:pt x="1153425" y="863144"/>
                  </a:cubicBezTo>
                  <a:cubicBezTo>
                    <a:pt x="1240402" y="665841"/>
                    <a:pt x="1155873" y="429449"/>
                    <a:pt x="956916" y="331228"/>
                  </a:cubicBezTo>
                  <a:cubicBezTo>
                    <a:pt x="907904" y="307019"/>
                    <a:pt x="895338" y="268591"/>
                    <a:pt x="920802" y="233006"/>
                  </a:cubicBezTo>
                  <a:cubicBezTo>
                    <a:pt x="935982" y="211824"/>
                    <a:pt x="955515" y="202845"/>
                    <a:pt x="979568" y="206851"/>
                  </a:cubicBezTo>
                  <a:close/>
                  <a:moveTo>
                    <a:pt x="539356" y="189866"/>
                  </a:moveTo>
                  <a:cubicBezTo>
                    <a:pt x="566860" y="185107"/>
                    <a:pt x="589444" y="195834"/>
                    <a:pt x="602391" y="219844"/>
                  </a:cubicBezTo>
                  <a:cubicBezTo>
                    <a:pt x="621705" y="255627"/>
                    <a:pt x="609468" y="288963"/>
                    <a:pt x="566740" y="311252"/>
                  </a:cubicBezTo>
                  <a:cubicBezTo>
                    <a:pt x="439483" y="377726"/>
                    <a:pt x="358723" y="479254"/>
                    <a:pt x="337160" y="622055"/>
                  </a:cubicBezTo>
                  <a:cubicBezTo>
                    <a:pt x="326776" y="690777"/>
                    <a:pt x="329885" y="760292"/>
                    <a:pt x="358590" y="826038"/>
                  </a:cubicBezTo>
                  <a:cubicBezTo>
                    <a:pt x="362096" y="834107"/>
                    <a:pt x="365205" y="842309"/>
                    <a:pt x="367983" y="850642"/>
                  </a:cubicBezTo>
                  <a:cubicBezTo>
                    <a:pt x="381806" y="891717"/>
                    <a:pt x="368777" y="924457"/>
                    <a:pt x="333456" y="937884"/>
                  </a:cubicBezTo>
                  <a:cubicBezTo>
                    <a:pt x="301443" y="950054"/>
                    <a:pt x="267579" y="933585"/>
                    <a:pt x="251837" y="895619"/>
                  </a:cubicBezTo>
                  <a:cubicBezTo>
                    <a:pt x="235830" y="857058"/>
                    <a:pt x="222932" y="817241"/>
                    <a:pt x="215128" y="776167"/>
                  </a:cubicBezTo>
                  <a:cubicBezTo>
                    <a:pt x="209439" y="746006"/>
                    <a:pt x="205339" y="715448"/>
                    <a:pt x="206926" y="683832"/>
                  </a:cubicBezTo>
                  <a:cubicBezTo>
                    <a:pt x="216583" y="465629"/>
                    <a:pt x="311960" y="300472"/>
                    <a:pt x="510387" y="199869"/>
                  </a:cubicBezTo>
                  <a:cubicBezTo>
                    <a:pt x="520474" y="194759"/>
                    <a:pt x="530188" y="191452"/>
                    <a:pt x="539356" y="189866"/>
                  </a:cubicBezTo>
                  <a:close/>
                  <a:moveTo>
                    <a:pt x="1061682" y="17922"/>
                  </a:moveTo>
                  <a:cubicBezTo>
                    <a:pt x="1069532" y="18647"/>
                    <a:pt x="1077626" y="20772"/>
                    <a:pt x="1085696" y="24393"/>
                  </a:cubicBezTo>
                  <a:cubicBezTo>
                    <a:pt x="1218774" y="84253"/>
                    <a:pt x="1324272" y="176323"/>
                    <a:pt x="1402717" y="298884"/>
                  </a:cubicBezTo>
                  <a:cubicBezTo>
                    <a:pt x="1471703" y="406630"/>
                    <a:pt x="1524220" y="541957"/>
                    <a:pt x="1518664" y="706585"/>
                  </a:cubicBezTo>
                  <a:cubicBezTo>
                    <a:pt x="1523029" y="804607"/>
                    <a:pt x="1502790" y="903689"/>
                    <a:pt x="1459797" y="998140"/>
                  </a:cubicBezTo>
                  <a:cubicBezTo>
                    <a:pt x="1441344" y="1038619"/>
                    <a:pt x="1411580" y="1054163"/>
                    <a:pt x="1379699" y="1042058"/>
                  </a:cubicBezTo>
                  <a:cubicBezTo>
                    <a:pt x="1340146" y="1027110"/>
                    <a:pt x="1325396" y="994502"/>
                    <a:pt x="1343453" y="951840"/>
                  </a:cubicBezTo>
                  <a:cubicBezTo>
                    <a:pt x="1379964" y="865657"/>
                    <a:pt x="1403774" y="775968"/>
                    <a:pt x="1396433" y="683038"/>
                  </a:cubicBezTo>
                  <a:cubicBezTo>
                    <a:pt x="1377913" y="449424"/>
                    <a:pt x="1282337" y="261646"/>
                    <a:pt x="1061819" y="154032"/>
                  </a:cubicBezTo>
                  <a:cubicBezTo>
                    <a:pt x="1049053" y="147815"/>
                    <a:pt x="1036553" y="140473"/>
                    <a:pt x="1024911" y="132337"/>
                  </a:cubicBezTo>
                  <a:cubicBezTo>
                    <a:pt x="992435" y="109717"/>
                    <a:pt x="985689" y="79490"/>
                    <a:pt x="1004870" y="46551"/>
                  </a:cubicBezTo>
                  <a:cubicBezTo>
                    <a:pt x="1016776" y="26163"/>
                    <a:pt x="1038131" y="15745"/>
                    <a:pt x="1061682" y="17922"/>
                  </a:cubicBezTo>
                  <a:close/>
                  <a:moveTo>
                    <a:pt x="460902" y="296"/>
                  </a:moveTo>
                  <a:cubicBezTo>
                    <a:pt x="491699" y="-2538"/>
                    <a:pt x="515845" y="15035"/>
                    <a:pt x="523881" y="48271"/>
                  </a:cubicBezTo>
                  <a:cubicBezTo>
                    <a:pt x="531488" y="79689"/>
                    <a:pt x="517134" y="100987"/>
                    <a:pt x="491802" y="117457"/>
                  </a:cubicBezTo>
                  <a:cubicBezTo>
                    <a:pt x="451323" y="143781"/>
                    <a:pt x="406148" y="161177"/>
                    <a:pt x="366727" y="190279"/>
                  </a:cubicBezTo>
                  <a:cubicBezTo>
                    <a:pt x="217575" y="300473"/>
                    <a:pt x="148655" y="452666"/>
                    <a:pt x="128019" y="631184"/>
                  </a:cubicBezTo>
                  <a:cubicBezTo>
                    <a:pt x="116179" y="733837"/>
                    <a:pt x="135096" y="831793"/>
                    <a:pt x="175641" y="926311"/>
                  </a:cubicBezTo>
                  <a:cubicBezTo>
                    <a:pt x="184637" y="947344"/>
                    <a:pt x="194492" y="969369"/>
                    <a:pt x="179279" y="991990"/>
                  </a:cubicBezTo>
                  <a:cubicBezTo>
                    <a:pt x="165125" y="1012957"/>
                    <a:pt x="147134" y="1029029"/>
                    <a:pt x="120082" y="1027707"/>
                  </a:cubicBezTo>
                  <a:cubicBezTo>
                    <a:pt x="91640" y="1026252"/>
                    <a:pt x="74047" y="1008393"/>
                    <a:pt x="63001" y="983987"/>
                  </a:cubicBezTo>
                  <a:cubicBezTo>
                    <a:pt x="19876" y="888543"/>
                    <a:pt x="-2149" y="788801"/>
                    <a:pt x="165" y="682510"/>
                  </a:cubicBezTo>
                  <a:cubicBezTo>
                    <a:pt x="13658" y="376933"/>
                    <a:pt x="149449" y="148213"/>
                    <a:pt x="428239" y="10108"/>
                  </a:cubicBezTo>
                  <a:cubicBezTo>
                    <a:pt x="439632" y="4452"/>
                    <a:pt x="450636" y="1240"/>
                    <a:pt x="460902" y="2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D612E44-7643-4718-88F6-2A8D0CAB25C0}"/>
              </a:ext>
            </a:extLst>
          </p:cNvPr>
          <p:cNvSpPr txBox="1"/>
          <p:nvPr/>
        </p:nvSpPr>
        <p:spPr>
          <a:xfrm>
            <a:off x="3713258" y="1719331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6ACD7D-D558-4CB5-8498-B356B77D2774}"/>
              </a:ext>
            </a:extLst>
          </p:cNvPr>
          <p:cNvSpPr txBox="1"/>
          <p:nvPr/>
        </p:nvSpPr>
        <p:spPr>
          <a:xfrm>
            <a:off x="3713258" y="4131355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5BB924-18E8-4103-83DE-372264F62280}"/>
              </a:ext>
            </a:extLst>
          </p:cNvPr>
          <p:cNvSpPr txBox="1"/>
          <p:nvPr/>
        </p:nvSpPr>
        <p:spPr>
          <a:xfrm>
            <a:off x="3713258" y="2925343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3DB9AA1-FE05-497D-9C0E-CE2C2ACA60C2}"/>
              </a:ext>
            </a:extLst>
          </p:cNvPr>
          <p:cNvSpPr txBox="1"/>
          <p:nvPr/>
        </p:nvSpPr>
        <p:spPr>
          <a:xfrm>
            <a:off x="4519560" y="2033263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151EE4-AA5A-41F5-9493-09BD7E907F83}"/>
              </a:ext>
            </a:extLst>
          </p:cNvPr>
          <p:cNvSpPr txBox="1"/>
          <p:nvPr/>
        </p:nvSpPr>
        <p:spPr>
          <a:xfrm>
            <a:off x="4519560" y="3236380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56F1415-62D1-4839-A556-5FADF7F4FC1F}"/>
              </a:ext>
            </a:extLst>
          </p:cNvPr>
          <p:cNvSpPr txBox="1"/>
          <p:nvPr/>
        </p:nvSpPr>
        <p:spPr>
          <a:xfrm>
            <a:off x="4519560" y="443949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49A079-908D-4513-B07F-880B3364811E}"/>
              </a:ext>
            </a:extLst>
          </p:cNvPr>
          <p:cNvSpPr txBox="1"/>
          <p:nvPr/>
        </p:nvSpPr>
        <p:spPr>
          <a:xfrm>
            <a:off x="534110" y="1656872"/>
            <a:ext cx="3054329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DBE8DE-2D72-46EE-BC8F-C37DA8094161}"/>
              </a:ext>
            </a:extLst>
          </p:cNvPr>
          <p:cNvSpPr txBox="1"/>
          <p:nvPr/>
        </p:nvSpPr>
        <p:spPr>
          <a:xfrm>
            <a:off x="3713258" y="5330055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F31FD8-35A7-492D-9DCB-2A5C893B4FE9}"/>
              </a:ext>
            </a:extLst>
          </p:cNvPr>
          <p:cNvSpPr txBox="1"/>
          <p:nvPr/>
        </p:nvSpPr>
        <p:spPr>
          <a:xfrm>
            <a:off x="4519560" y="563819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25FC2F-19B3-452D-BD98-7375DAF4052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0BFD51-0395-4187-811D-9D3E117FD6F8}"/>
              </a:ext>
            </a:extLst>
          </p:cNvPr>
          <p:cNvGrpSpPr/>
          <p:nvPr/>
        </p:nvGrpSpPr>
        <p:grpSpPr>
          <a:xfrm flipH="1">
            <a:off x="678235" y="635634"/>
            <a:ext cx="7177265" cy="5588000"/>
            <a:chOff x="4367035" y="635634"/>
            <a:chExt cx="7177265" cy="5588000"/>
          </a:xfrm>
          <a:solidFill>
            <a:schemeClr val="accent1">
              <a:alpha val="7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6865CE-F335-4B81-A5F1-075A491F59B0}"/>
                </a:ext>
              </a:extLst>
            </p:cNvPr>
            <p:cNvSpPr/>
            <p:nvPr/>
          </p:nvSpPr>
          <p:spPr>
            <a:xfrm>
              <a:off x="5960445" y="2229266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948F31-48B5-447A-90EF-1103F1BFC52C}"/>
                </a:ext>
              </a:extLst>
            </p:cNvPr>
            <p:cNvSpPr/>
            <p:nvPr/>
          </p:nvSpPr>
          <p:spPr>
            <a:xfrm>
              <a:off x="6757919" y="4630146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E75B25-13E6-4BD4-AD64-67DDB68AD971}"/>
                </a:ext>
              </a:extLst>
            </p:cNvPr>
            <p:cNvSpPr/>
            <p:nvPr/>
          </p:nvSpPr>
          <p:spPr>
            <a:xfrm>
              <a:off x="9949352" y="3027461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006CEA-219C-494B-B57C-6B728C226DBF}"/>
                </a:ext>
              </a:extLst>
            </p:cNvPr>
            <p:cNvSpPr/>
            <p:nvPr/>
          </p:nvSpPr>
          <p:spPr>
            <a:xfrm>
              <a:off x="10746826" y="635634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7DD349-0E78-4365-84FF-6168DCC001B0}"/>
                </a:ext>
              </a:extLst>
            </p:cNvPr>
            <p:cNvSpPr/>
            <p:nvPr/>
          </p:nvSpPr>
          <p:spPr>
            <a:xfrm>
              <a:off x="9151879" y="1432450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C1B7C-EBEF-4BF9-B395-70ABCD83376E}"/>
                </a:ext>
              </a:extLst>
            </p:cNvPr>
            <p:cNvSpPr/>
            <p:nvPr/>
          </p:nvSpPr>
          <p:spPr>
            <a:xfrm>
              <a:off x="5955830" y="2250130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52D5DD-0F7B-4936-AB3B-80486B9F36E8}"/>
                </a:ext>
              </a:extLst>
            </p:cNvPr>
            <p:cNvSpPr/>
            <p:nvPr/>
          </p:nvSpPr>
          <p:spPr>
            <a:xfrm>
              <a:off x="8354405" y="5425439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7">
              <a:extLst>
                <a:ext uri="{FF2B5EF4-FFF2-40B4-BE49-F238E27FC236}">
                  <a16:creationId xmlns:a16="http://schemas.microsoft.com/office/drawing/2014/main" id="{C1D483F0-3207-4C6B-8B3A-E6556217DB3B}"/>
                </a:ext>
              </a:extLst>
            </p:cNvPr>
            <p:cNvSpPr/>
            <p:nvPr/>
          </p:nvSpPr>
          <p:spPr>
            <a:xfrm>
              <a:off x="4367035" y="1432561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18">
              <a:extLst>
                <a:ext uri="{FF2B5EF4-FFF2-40B4-BE49-F238E27FC236}">
                  <a16:creationId xmlns:a16="http://schemas.microsoft.com/office/drawing/2014/main" id="{63C41553-6A51-4FA4-BF19-02170200924E}"/>
                </a:ext>
              </a:extLst>
            </p:cNvPr>
            <p:cNvSpPr/>
            <p:nvPr/>
          </p:nvSpPr>
          <p:spPr>
            <a:xfrm>
              <a:off x="4367035" y="3826512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19">
              <a:extLst>
                <a:ext uri="{FF2B5EF4-FFF2-40B4-BE49-F238E27FC236}">
                  <a16:creationId xmlns:a16="http://schemas.microsoft.com/office/drawing/2014/main" id="{B8D159BA-1309-4957-87BB-FE3185352A13}"/>
                </a:ext>
              </a:extLst>
            </p:cNvPr>
            <p:cNvSpPr/>
            <p:nvPr/>
          </p:nvSpPr>
          <p:spPr>
            <a:xfrm>
              <a:off x="5164509" y="4627244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416547" y="479206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8632982" y="3010879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9071761" y="5865911"/>
            <a:ext cx="2371794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9619A2D2-21A2-4C1A-B73E-AABC7758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09" y="1503142"/>
            <a:ext cx="4987229" cy="43547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A82032-4E54-4F72-A412-8BD3EB1896B1}"/>
              </a:ext>
            </a:extLst>
          </p:cNvPr>
          <p:cNvSpPr/>
          <p:nvPr/>
        </p:nvSpPr>
        <p:spPr>
          <a:xfrm>
            <a:off x="5891738" y="1041477"/>
            <a:ext cx="5412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5400" dirty="0">
                <a:solidFill>
                  <a:schemeClr val="accent4"/>
                </a:solidFill>
              </a:rPr>
              <a:t>Humanoid Robot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8A6EA-6956-4B9E-94A6-0BFF6D4FF24C}"/>
              </a:ext>
            </a:extLst>
          </p:cNvPr>
          <p:cNvSpPr/>
          <p:nvPr/>
        </p:nvSpPr>
        <p:spPr>
          <a:xfrm>
            <a:off x="5891738" y="1914059"/>
            <a:ext cx="5412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GB" altLang="ko-KR" sz="540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5ABD1-F798-458F-A0BA-E850FE5E0D0F}"/>
              </a:ext>
            </a:extLst>
          </p:cNvPr>
          <p:cNvSpPr txBox="1"/>
          <p:nvPr/>
        </p:nvSpPr>
        <p:spPr>
          <a:xfrm>
            <a:off x="5891738" y="3140628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ALLPPT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</a:t>
            </a:r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3AE63-B9B4-4654-AF61-AF66766A6AA7}"/>
              </a:ext>
            </a:extLst>
          </p:cNvPr>
          <p:cNvSpPr txBox="1"/>
          <p:nvPr/>
        </p:nvSpPr>
        <p:spPr>
          <a:xfrm>
            <a:off x="5891739" y="3865491"/>
            <a:ext cx="5769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4378</Words>
  <Application>Microsoft Office PowerPoint</Application>
  <PresentationFormat>Widescreen</PresentationFormat>
  <Paragraphs>495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77</cp:revision>
  <dcterms:created xsi:type="dcterms:W3CDTF">2020-01-20T05:08:25Z</dcterms:created>
  <dcterms:modified xsi:type="dcterms:W3CDTF">2021-02-05T08:12:14Z</dcterms:modified>
</cp:coreProperties>
</file>