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57" y="-2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-11207" y="1343255"/>
            <a:ext cx="4743247" cy="3816161"/>
          </a:xfrm>
          <a:custGeom>
            <a:avLst/>
            <a:gdLst>
              <a:gd name="connsiteX0" fmla="*/ 9939 w 6728791"/>
              <a:gd name="connsiteY0" fmla="*/ 1798982 h 5277678"/>
              <a:gd name="connsiteX1" fmla="*/ 0 w 6728791"/>
              <a:gd name="connsiteY1" fmla="*/ 9939 h 5277678"/>
              <a:gd name="connsiteX2" fmla="*/ 3727174 w 6728791"/>
              <a:gd name="connsiteY2" fmla="*/ 0 h 5277678"/>
              <a:gd name="connsiteX3" fmla="*/ 6728791 w 6728791"/>
              <a:gd name="connsiteY3" fmla="*/ 5277678 h 5277678"/>
              <a:gd name="connsiteX4" fmla="*/ 9939 w 6728791"/>
              <a:gd name="connsiteY4" fmla="*/ 1798982 h 5277678"/>
              <a:gd name="connsiteX0" fmla="*/ 9939 w 5068956"/>
              <a:gd name="connsiteY0" fmla="*/ 1798982 h 5993295"/>
              <a:gd name="connsiteX1" fmla="*/ 0 w 5068956"/>
              <a:gd name="connsiteY1" fmla="*/ 9939 h 5993295"/>
              <a:gd name="connsiteX2" fmla="*/ 3727174 w 5068956"/>
              <a:gd name="connsiteY2" fmla="*/ 0 h 5993295"/>
              <a:gd name="connsiteX3" fmla="*/ 5068956 w 5068956"/>
              <a:gd name="connsiteY3" fmla="*/ 5993295 h 5993295"/>
              <a:gd name="connsiteX4" fmla="*/ 9939 w 5068956"/>
              <a:gd name="connsiteY4" fmla="*/ 1798982 h 5993295"/>
              <a:gd name="connsiteX0" fmla="*/ 2619028 w 5068956"/>
              <a:gd name="connsiteY0" fmla="*/ 8369512 h 8369512"/>
              <a:gd name="connsiteX1" fmla="*/ 0 w 5068956"/>
              <a:gd name="connsiteY1" fmla="*/ 9939 h 8369512"/>
              <a:gd name="connsiteX2" fmla="*/ 3727174 w 5068956"/>
              <a:gd name="connsiteY2" fmla="*/ 0 h 8369512"/>
              <a:gd name="connsiteX3" fmla="*/ 5068956 w 5068956"/>
              <a:gd name="connsiteY3" fmla="*/ 5993295 h 8369512"/>
              <a:gd name="connsiteX4" fmla="*/ 2619028 w 5068956"/>
              <a:gd name="connsiteY4" fmla="*/ 8369512 h 8369512"/>
              <a:gd name="connsiteX0" fmla="*/ 2578048 w 5027976"/>
              <a:gd name="connsiteY0" fmla="*/ 8369512 h 8369512"/>
              <a:gd name="connsiteX1" fmla="*/ 0 w 5027976"/>
              <a:gd name="connsiteY1" fmla="*/ 8328967 h 8369512"/>
              <a:gd name="connsiteX2" fmla="*/ 3686194 w 5027976"/>
              <a:gd name="connsiteY2" fmla="*/ 0 h 8369512"/>
              <a:gd name="connsiteX3" fmla="*/ 5027976 w 5027976"/>
              <a:gd name="connsiteY3" fmla="*/ 5993295 h 8369512"/>
              <a:gd name="connsiteX4" fmla="*/ 2578048 w 5027976"/>
              <a:gd name="connsiteY4" fmla="*/ 8369512 h 8369512"/>
              <a:gd name="connsiteX0" fmla="*/ 2621074 w 5071002"/>
              <a:gd name="connsiteY0" fmla="*/ 4462711 h 4462711"/>
              <a:gd name="connsiteX1" fmla="*/ 43026 w 5071002"/>
              <a:gd name="connsiteY1" fmla="*/ 4422166 h 4462711"/>
              <a:gd name="connsiteX2" fmla="*/ 0 w 5071002"/>
              <a:gd name="connsiteY2" fmla="*/ 0 h 4462711"/>
              <a:gd name="connsiteX3" fmla="*/ 5071002 w 5071002"/>
              <a:gd name="connsiteY3" fmla="*/ 2086494 h 4462711"/>
              <a:gd name="connsiteX4" fmla="*/ 2621074 w 5071002"/>
              <a:gd name="connsiteY4" fmla="*/ 4462711 h 4462711"/>
              <a:gd name="connsiteX0" fmla="*/ 2621074 w 7652770"/>
              <a:gd name="connsiteY0" fmla="*/ 4462711 h 4462711"/>
              <a:gd name="connsiteX1" fmla="*/ 43026 w 7652770"/>
              <a:gd name="connsiteY1" fmla="*/ 4422166 h 4462711"/>
              <a:gd name="connsiteX2" fmla="*/ 0 w 7652770"/>
              <a:gd name="connsiteY2" fmla="*/ 0 h 4462711"/>
              <a:gd name="connsiteX3" fmla="*/ 7652770 w 7652770"/>
              <a:gd name="connsiteY3" fmla="*/ 2810482 h 4462711"/>
              <a:gd name="connsiteX4" fmla="*/ 2621074 w 7652770"/>
              <a:gd name="connsiteY4" fmla="*/ 4462711 h 4462711"/>
              <a:gd name="connsiteX0" fmla="*/ 2607413 w 7639109"/>
              <a:gd name="connsiteY0" fmla="*/ 6129250 h 6129250"/>
              <a:gd name="connsiteX1" fmla="*/ 29365 w 7639109"/>
              <a:gd name="connsiteY1" fmla="*/ 6088705 h 6129250"/>
              <a:gd name="connsiteX2" fmla="*/ 0 w 7639109"/>
              <a:gd name="connsiteY2" fmla="*/ 0 h 6129250"/>
              <a:gd name="connsiteX3" fmla="*/ 7639109 w 7639109"/>
              <a:gd name="connsiteY3" fmla="*/ 4477021 h 6129250"/>
              <a:gd name="connsiteX4" fmla="*/ 2607413 w 7639109"/>
              <a:gd name="connsiteY4" fmla="*/ 6129250 h 6129250"/>
              <a:gd name="connsiteX0" fmla="*/ 2866956 w 7898652"/>
              <a:gd name="connsiteY0" fmla="*/ 6115589 h 6115589"/>
              <a:gd name="connsiteX1" fmla="*/ 288908 w 7898652"/>
              <a:gd name="connsiteY1" fmla="*/ 6075044 h 6115589"/>
              <a:gd name="connsiteX2" fmla="*/ 0 w 7898652"/>
              <a:gd name="connsiteY2" fmla="*/ 0 h 6115589"/>
              <a:gd name="connsiteX3" fmla="*/ 7898652 w 7898652"/>
              <a:gd name="connsiteY3" fmla="*/ 4463360 h 6115589"/>
              <a:gd name="connsiteX4" fmla="*/ 2866956 w 7898652"/>
              <a:gd name="connsiteY4" fmla="*/ 6115589 h 6115589"/>
              <a:gd name="connsiteX0" fmla="*/ 2621073 w 7652769"/>
              <a:gd name="connsiteY0" fmla="*/ 6156569 h 6156569"/>
              <a:gd name="connsiteX1" fmla="*/ 43025 w 7652769"/>
              <a:gd name="connsiteY1" fmla="*/ 6116024 h 6156569"/>
              <a:gd name="connsiteX2" fmla="*/ 0 w 7652769"/>
              <a:gd name="connsiteY2" fmla="*/ 0 h 6156569"/>
              <a:gd name="connsiteX3" fmla="*/ 7652769 w 7652769"/>
              <a:gd name="connsiteY3" fmla="*/ 4504340 h 6156569"/>
              <a:gd name="connsiteX4" fmla="*/ 2621073 w 7652769"/>
              <a:gd name="connsiteY4" fmla="*/ 6156569 h 6156569"/>
              <a:gd name="connsiteX0" fmla="*/ 3069814 w 8101510"/>
              <a:gd name="connsiteY0" fmla="*/ 6156569 h 6157005"/>
              <a:gd name="connsiteX1" fmla="*/ 0 w 8101510"/>
              <a:gd name="connsiteY1" fmla="*/ 6157005 h 6157005"/>
              <a:gd name="connsiteX2" fmla="*/ 448741 w 8101510"/>
              <a:gd name="connsiteY2" fmla="*/ 0 h 6157005"/>
              <a:gd name="connsiteX3" fmla="*/ 8101510 w 8101510"/>
              <a:gd name="connsiteY3" fmla="*/ 4504340 h 6157005"/>
              <a:gd name="connsiteX4" fmla="*/ 3069814 w 8101510"/>
              <a:gd name="connsiteY4" fmla="*/ 6156569 h 6157005"/>
              <a:gd name="connsiteX0" fmla="*/ 2621073 w 7652769"/>
              <a:gd name="connsiteY0" fmla="*/ 6156569 h 6157005"/>
              <a:gd name="connsiteX1" fmla="*/ 15705 w 7652769"/>
              <a:gd name="connsiteY1" fmla="*/ 6157005 h 6157005"/>
              <a:gd name="connsiteX2" fmla="*/ 0 w 7652769"/>
              <a:gd name="connsiteY2" fmla="*/ 0 h 6157005"/>
              <a:gd name="connsiteX3" fmla="*/ 7652769 w 7652769"/>
              <a:gd name="connsiteY3" fmla="*/ 4504340 h 6157005"/>
              <a:gd name="connsiteX4" fmla="*/ 2621073 w 7652769"/>
              <a:gd name="connsiteY4" fmla="*/ 6156569 h 615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2769" h="6157005">
                <a:moveTo>
                  <a:pt x="2621073" y="6156569"/>
                </a:moveTo>
                <a:lnTo>
                  <a:pt x="15705" y="6157005"/>
                </a:lnTo>
                <a:lnTo>
                  <a:pt x="0" y="0"/>
                </a:lnTo>
                <a:lnTo>
                  <a:pt x="7652769" y="4504340"/>
                </a:lnTo>
                <a:lnTo>
                  <a:pt x="2621073" y="6156569"/>
                </a:lnTo>
                <a:close/>
              </a:path>
            </a:pathLst>
          </a:custGeom>
          <a:gradFill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1900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1" y="39793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1520" y="300379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51520" y="4844068"/>
            <a:ext cx="4860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96336" y="339502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29</cp:revision>
  <dcterms:created xsi:type="dcterms:W3CDTF">2014-04-01T16:27:38Z</dcterms:created>
  <dcterms:modified xsi:type="dcterms:W3CDTF">2016-03-28T05:06:57Z</dcterms:modified>
</cp:coreProperties>
</file>