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47" y="19548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24</cp:revision>
  <dcterms:created xsi:type="dcterms:W3CDTF">2014-04-01T16:27:38Z</dcterms:created>
  <dcterms:modified xsi:type="dcterms:W3CDTF">2016-01-06T19:50:11Z</dcterms:modified>
</cp:coreProperties>
</file>