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7" r:id="rId4"/>
    <p:sldId id="348" r:id="rId5"/>
    <p:sldId id="343" r:id="rId6"/>
    <p:sldId id="259" r:id="rId7"/>
    <p:sldId id="260" r:id="rId8"/>
    <p:sldId id="298" r:id="rId9"/>
    <p:sldId id="310" r:id="rId10"/>
    <p:sldId id="268" r:id="rId11"/>
    <p:sldId id="307" r:id="rId12"/>
    <p:sldId id="312" r:id="rId13"/>
    <p:sldId id="311" r:id="rId14"/>
    <p:sldId id="324" r:id="rId15"/>
    <p:sldId id="313" r:id="rId16"/>
    <p:sldId id="314" r:id="rId17"/>
    <p:sldId id="318" r:id="rId18"/>
    <p:sldId id="316" r:id="rId19"/>
    <p:sldId id="317" r:id="rId20"/>
    <p:sldId id="322" r:id="rId21"/>
    <p:sldId id="319" r:id="rId22"/>
    <p:sldId id="320" r:id="rId23"/>
    <p:sldId id="321" r:id="rId24"/>
    <p:sldId id="309" r:id="rId25"/>
    <p:sldId id="323" r:id="rId26"/>
    <p:sldId id="315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281" r:id="rId37"/>
    <p:sldId id="334" r:id="rId38"/>
    <p:sldId id="336" r:id="rId39"/>
    <p:sldId id="337" r:id="rId40"/>
    <p:sldId id="349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610" y="10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BCA-4A43-99B9-D41D1DCD55A7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BCA-4A43-99B9-D41D1DCD55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CA-4A43-99B9-D41D1DCD5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8F-4398-B653-CC99D05E93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8F-4398-B653-CC99D05E9310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8F-4398-B653-CC99D05E9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8D-4F6C-8B80-D97E31E555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8D-4F6C-8B80-D97E31E5554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8D-4F6C-8B80-D97E31E55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793-4E5D-BB00-39DB1BEF95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793-4E5D-BB00-39DB1BEF95A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93-4E5D-BB00-39DB1BEF9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27F-438D-AB0C-28885A5C0645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27F-438D-AB0C-28885A5C06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7F-438D-AB0C-28885A5C0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2CA-40BF-90E3-DC6FD9DB1F59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2CA-40BF-90E3-DC6FD9DB1F5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CA-40BF-90E3-DC6FD9DB1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77DBA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835-42CB-8A36-BB521B985133}"/>
              </c:ext>
            </c:extLst>
          </c:dPt>
          <c:dPt>
            <c:idx val="1"/>
            <c:bubble3D val="0"/>
            <c:spPr>
              <a:pattFill prst="wd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4835-42CB-8A36-BB521B9851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35-42CB-8A36-BB521B985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BE5-4DF7-9C1D-9853DD490561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ABE5-4DF7-9C1D-9853DD49056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5-4DF7-9C1D-9853DD490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C0E-400C-BDE6-EC35614CB52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1C0E-400C-BDE6-EC35614CB52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0E-400C-BDE6-EC35614C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965-4C62-BF0D-911A8EDF454E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C965-4C62-BF0D-911A8EDF45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5-4C62-BF0D-911A8EDF4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7-4EEC-B4A3-2AB3AA1BA9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rgbClr val="FAA33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87-4EEC-B4A3-2AB3AA1BA9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87-4EEC-B4A3-2AB3AA1BA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DAE-49EB-A758-EAB426692D5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DAE-49EB-A758-EAB426692D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AE-49EB-A758-EAB426692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97558" y="0"/>
          <a:ext cx="1225601" cy="1142669"/>
        </a:xfrm>
        <a:prstGeom prst="trapezoid">
          <a:avLst>
            <a:gd name="adj" fmla="val 54417"/>
          </a:avLst>
        </a:prstGeom>
        <a:solidFill>
          <a:schemeClr val="accent1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97558" y="0"/>
        <a:ext cx="1225601" cy="1142669"/>
      </dsp:txXfrm>
    </dsp:sp>
    <dsp:sp modelId="{3CE8FECB-ADC6-4195-8C29-ECF1EEE9F8FA}">
      <dsp:nvSpPr>
        <dsp:cNvPr id="0" name=""/>
        <dsp:cNvSpPr/>
      </dsp:nvSpPr>
      <dsp:spPr>
        <a:xfrm>
          <a:off x="1341416" y="1142669"/>
          <a:ext cx="2137886" cy="821692"/>
        </a:xfrm>
        <a:prstGeom prst="trapezoid">
          <a:avLst>
            <a:gd name="adj" fmla="val 54417"/>
          </a:avLst>
        </a:prstGeom>
        <a:solidFill>
          <a:schemeClr val="accent2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15546" y="1142669"/>
        <a:ext cx="1389626" cy="821692"/>
      </dsp:txXfrm>
    </dsp:sp>
    <dsp:sp modelId="{753AA43A-5097-42D8-A3EF-20B11215D8F3}">
      <dsp:nvSpPr>
        <dsp:cNvPr id="0" name=""/>
        <dsp:cNvSpPr/>
      </dsp:nvSpPr>
      <dsp:spPr>
        <a:xfrm>
          <a:off x="894277" y="1964362"/>
          <a:ext cx="3032164" cy="821692"/>
        </a:xfrm>
        <a:prstGeom prst="trapezoid">
          <a:avLst>
            <a:gd name="adj" fmla="val 54417"/>
          </a:avLst>
        </a:prstGeom>
        <a:solidFill>
          <a:schemeClr val="accent3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24906" y="1964362"/>
        <a:ext cx="1970906" cy="821692"/>
      </dsp:txXfrm>
    </dsp:sp>
    <dsp:sp modelId="{E6279944-4AC5-4561-B5D0-64EE0E57E695}">
      <dsp:nvSpPr>
        <dsp:cNvPr id="0" name=""/>
        <dsp:cNvSpPr/>
      </dsp:nvSpPr>
      <dsp:spPr>
        <a:xfrm>
          <a:off x="447138" y="2786054"/>
          <a:ext cx="3926441" cy="821692"/>
        </a:xfrm>
        <a:prstGeom prst="trapezoid">
          <a:avLst>
            <a:gd name="adj" fmla="val 54417"/>
          </a:avLst>
        </a:prstGeom>
        <a:solidFill>
          <a:schemeClr val="accent4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34266" y="2786054"/>
        <a:ext cx="2552186" cy="821692"/>
      </dsp:txXfrm>
    </dsp:sp>
    <dsp:sp modelId="{285279A8-A2FF-4704-92DF-4753853CE322}">
      <dsp:nvSpPr>
        <dsp:cNvPr id="0" name=""/>
        <dsp:cNvSpPr/>
      </dsp:nvSpPr>
      <dsp:spPr>
        <a:xfrm>
          <a:off x="0" y="3607746"/>
          <a:ext cx="4820719" cy="821692"/>
        </a:xfrm>
        <a:prstGeom prst="trapezoid">
          <a:avLst>
            <a:gd name="adj" fmla="val 54417"/>
          </a:avLst>
        </a:prstGeom>
        <a:solidFill>
          <a:schemeClr val="accent5"/>
        </a:soli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43625" y="3607746"/>
        <a:ext cx="3133467" cy="82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57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311D0D-FB01-41CD-8DBA-0DAC50A863D3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B67D4-2DC0-4308-B866-C70EEC528070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A768BB-9609-4EF2-8A5A-D8B2D043C606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2CD42297-AF0A-411F-97BF-9EC4502EF95D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22D70C-D5A2-4FB2-877E-FB1502E3D00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A14BD4-2B7D-4BE7-978E-C0C98059E4F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647C2D-323F-4D23-87C5-EE85E01947B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9CD0AF-6C8C-4130-995B-056FFB8F076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AB5E5AA-275D-479E-9FBE-EC6C2B60120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5EDE93-4D23-43CC-BA15-343E2B513D4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8B4C90-41D5-414C-B641-975B21F8F2E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7A09B6-CB86-4511-B568-D00A5EB4CE2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4E210AB6-56A3-48B4-8480-476F4577FDD4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EAC4A2-0BDD-4390-8258-12971917E0B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0E6DB0-B26D-46BA-9F0E-98530EA75EB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D14EF1-5DB0-4393-814C-121BBC5AE1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747340-B113-4F6F-8312-816AD5196C6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198307-D147-4C09-B897-B9E80071709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1D6631-D409-4EAF-86B5-B9B8C6BA888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9A63EA-3B8E-4CF7-A78E-9A5B554CDB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816151-8E54-4AC3-B35F-62B06FD3401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66B40089-E58F-46B3-98A2-137407007F84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F5F4B9-788B-415D-92D4-604934990CD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62F922-C2F7-4DAE-9DCB-1E0A853AC93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940DE01-4D3C-45C9-B272-0ABB7908F1E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D2C571-EE7D-45C4-8D0C-706D23D86B6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A1ED4D-0A71-44CB-8D46-F922A4C3539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E53F5-406E-4F22-B36E-40F9A452527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99D8DB-6BB2-4DF8-B32A-8362FD9992D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C6420D-B277-4992-BE3E-249F047D102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A6A5A8D0-818C-4B7C-9970-5D09FEDDE1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1F088E5A-D054-4C67-B264-FD99EF291E1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A4E7C05B-85C1-426F-A0C0-3F6FC2D5D88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FF4A76FF-A3A9-4F08-93DF-94836E18D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9883155-4295-46B6-B0B2-0024BD65E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8915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7178BC41-36D5-4952-A772-D6D05EE06B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0351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C957B0F-C6DB-4C52-AA88-1551906E63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7873" y="830337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012192-D970-444D-97FD-2D7007088FD3}"/>
              </a:ext>
            </a:extLst>
          </p:cNvPr>
          <p:cNvSpPr/>
          <p:nvPr userDrawn="1"/>
        </p:nvSpPr>
        <p:spPr>
          <a:xfrm>
            <a:off x="0" y="391517"/>
            <a:ext cx="4013881" cy="6466483"/>
          </a:xfrm>
          <a:custGeom>
            <a:avLst/>
            <a:gdLst>
              <a:gd name="connsiteX0" fmla="*/ 1705258 w 4013881"/>
              <a:gd name="connsiteY0" fmla="*/ 3374379 h 6466483"/>
              <a:gd name="connsiteX1" fmla="*/ 1695162 w 4013881"/>
              <a:gd name="connsiteY1" fmla="*/ 3377540 h 6466483"/>
              <a:gd name="connsiteX2" fmla="*/ 1599536 w 4013881"/>
              <a:gd name="connsiteY2" fmla="*/ 3433014 h 6466483"/>
              <a:gd name="connsiteX3" fmla="*/ 1592139 w 4013881"/>
              <a:gd name="connsiteY3" fmla="*/ 3450448 h 6466483"/>
              <a:gd name="connsiteX4" fmla="*/ 1610630 w 4013881"/>
              <a:gd name="connsiteY4" fmla="*/ 3451505 h 6466483"/>
              <a:gd name="connsiteX5" fmla="*/ 1659764 w 4013881"/>
              <a:gd name="connsiteY5" fmla="*/ 3425618 h 6466483"/>
              <a:gd name="connsiteX6" fmla="*/ 1681426 w 4013881"/>
              <a:gd name="connsiteY6" fmla="*/ 3419277 h 6466483"/>
              <a:gd name="connsiteX7" fmla="*/ 1683010 w 4013881"/>
              <a:gd name="connsiteY7" fmla="*/ 3443051 h 6466483"/>
              <a:gd name="connsiteX8" fmla="*/ 1650783 w 4013881"/>
              <a:gd name="connsiteY8" fmla="*/ 3669700 h 6466483"/>
              <a:gd name="connsiteX9" fmla="*/ 1659236 w 4013881"/>
              <a:gd name="connsiteY9" fmla="*/ 3688719 h 6466483"/>
              <a:gd name="connsiteX10" fmla="*/ 1681426 w 4013881"/>
              <a:gd name="connsiteY10" fmla="*/ 3674984 h 6466483"/>
              <a:gd name="connsiteX11" fmla="*/ 1713653 w 4013881"/>
              <a:gd name="connsiteY11" fmla="*/ 3398673 h 6466483"/>
              <a:gd name="connsiteX12" fmla="*/ 1705258 w 4013881"/>
              <a:gd name="connsiteY12" fmla="*/ 3374379 h 6466483"/>
              <a:gd name="connsiteX13" fmla="*/ 1070161 w 4013881"/>
              <a:gd name="connsiteY13" fmla="*/ 0 h 6466483"/>
              <a:gd name="connsiteX14" fmla="*/ 1091294 w 4013881"/>
              <a:gd name="connsiteY14" fmla="*/ 0 h 6466483"/>
              <a:gd name="connsiteX15" fmla="*/ 1112956 w 4013881"/>
              <a:gd name="connsiteY15" fmla="*/ 26944 h 6466483"/>
              <a:gd name="connsiteX16" fmla="*/ 1110842 w 4013881"/>
              <a:gd name="connsiteY16" fmla="*/ 100909 h 6466483"/>
              <a:gd name="connsiteX17" fmla="*/ 1057481 w 4013881"/>
              <a:gd name="connsiteY17" fmla="*/ 153740 h 6466483"/>
              <a:gd name="connsiteX18" fmla="*/ 1049557 w 4013881"/>
              <a:gd name="connsiteY18" fmla="*/ 160081 h 6466483"/>
              <a:gd name="connsiteX19" fmla="*/ 1103974 w 4013881"/>
              <a:gd name="connsiteY19" fmla="*/ 174873 h 6466483"/>
              <a:gd name="connsiteX20" fmla="*/ 1157334 w 4013881"/>
              <a:gd name="connsiteY20" fmla="*/ 253593 h 6466483"/>
              <a:gd name="connsiteX21" fmla="*/ 1164201 w 4013881"/>
              <a:gd name="connsiteY21" fmla="*/ 293745 h 6466483"/>
              <a:gd name="connsiteX22" fmla="*/ 1158390 w 4013881"/>
              <a:gd name="connsiteY22" fmla="*/ 329143 h 6466483"/>
              <a:gd name="connsiteX23" fmla="*/ 1112956 w 4013881"/>
              <a:gd name="connsiteY23" fmla="*/ 346048 h 6466483"/>
              <a:gd name="connsiteX24" fmla="*/ 1096049 w 4013881"/>
              <a:gd name="connsiteY24" fmla="*/ 356614 h 6466483"/>
              <a:gd name="connsiteX25" fmla="*/ 1083897 w 4013881"/>
              <a:gd name="connsiteY25" fmla="*/ 396767 h 6466483"/>
              <a:gd name="connsiteX26" fmla="*/ 1081785 w 4013881"/>
              <a:gd name="connsiteY26" fmla="*/ 443787 h 6466483"/>
              <a:gd name="connsiteX27" fmla="*/ 1127748 w 4013881"/>
              <a:gd name="connsiteY27" fmla="*/ 571112 h 6466483"/>
              <a:gd name="connsiteX28" fmla="*/ 1126692 w 4013881"/>
              <a:gd name="connsiteY28" fmla="*/ 642436 h 6466483"/>
              <a:gd name="connsiteX29" fmla="*/ 1138842 w 4013881"/>
              <a:gd name="connsiteY29" fmla="*/ 794591 h 6466483"/>
              <a:gd name="connsiteX30" fmla="*/ 1190619 w 4013881"/>
              <a:gd name="connsiteY30" fmla="*/ 1076185 h 6466483"/>
              <a:gd name="connsiteX31" fmla="*/ 1206468 w 4013881"/>
              <a:gd name="connsiteY31" fmla="*/ 1095204 h 6466483"/>
              <a:gd name="connsiteX32" fmla="*/ 1330622 w 4013881"/>
              <a:gd name="connsiteY32" fmla="*/ 1100487 h 6466483"/>
              <a:gd name="connsiteX33" fmla="*/ 1372359 w 4013881"/>
              <a:gd name="connsiteY33" fmla="*/ 1067732 h 6466483"/>
              <a:gd name="connsiteX34" fmla="*/ 1359151 w 4013881"/>
              <a:gd name="connsiteY34" fmla="*/ 1034448 h 6466483"/>
              <a:gd name="connsiteX35" fmla="*/ 1292056 w 4013881"/>
              <a:gd name="connsiteY35" fmla="*/ 955200 h 6466483"/>
              <a:gd name="connsiteX36" fmla="*/ 1386096 w 4013881"/>
              <a:gd name="connsiteY36" fmla="*/ 1016485 h 6466483"/>
              <a:gd name="connsiteX37" fmla="*/ 1474853 w 4013881"/>
              <a:gd name="connsiteY37" fmla="*/ 1018071 h 6466483"/>
              <a:gd name="connsiteX38" fmla="*/ 1493344 w 4013881"/>
              <a:gd name="connsiteY38" fmla="*/ 967351 h 6466483"/>
              <a:gd name="connsiteX39" fmla="*/ 1496514 w 4013881"/>
              <a:gd name="connsiteY39" fmla="*/ 925086 h 6466483"/>
              <a:gd name="connsiteX40" fmla="*/ 1500741 w 4013881"/>
              <a:gd name="connsiteY40" fmla="*/ 877537 h 6466483"/>
              <a:gd name="connsiteX41" fmla="*/ 1508137 w 4013881"/>
              <a:gd name="connsiteY41" fmla="*/ 883877 h 6466483"/>
              <a:gd name="connsiteX42" fmla="*/ 1530855 w 4013881"/>
              <a:gd name="connsiteY42" fmla="*/ 989541 h 6466483"/>
              <a:gd name="connsiteX43" fmla="*/ 1611160 w 4013881"/>
              <a:gd name="connsiteY43" fmla="*/ 1020712 h 6466483"/>
              <a:gd name="connsiteX44" fmla="*/ 1690407 w 4013881"/>
              <a:gd name="connsiteY44" fmla="*/ 959427 h 6466483"/>
              <a:gd name="connsiteX45" fmla="*/ 1717880 w 4013881"/>
              <a:gd name="connsiteY45" fmla="*/ 947803 h 6466483"/>
              <a:gd name="connsiteX46" fmla="*/ 1653425 w 4013881"/>
              <a:gd name="connsiteY46" fmla="*/ 1031278 h 6466483"/>
              <a:gd name="connsiteX47" fmla="*/ 1656595 w 4013881"/>
              <a:gd name="connsiteY47" fmla="*/ 1080940 h 6466483"/>
              <a:gd name="connsiteX48" fmla="*/ 1698332 w 4013881"/>
              <a:gd name="connsiteY48" fmla="*/ 1086751 h 6466483"/>
              <a:gd name="connsiteX49" fmla="*/ 1831997 w 4013881"/>
              <a:gd name="connsiteY49" fmla="*/ 1052939 h 6466483"/>
              <a:gd name="connsiteX50" fmla="*/ 1706786 w 4013881"/>
              <a:gd name="connsiteY50" fmla="*/ 1117394 h 6466483"/>
              <a:gd name="connsiteX51" fmla="*/ 1684596 w 4013881"/>
              <a:gd name="connsiteY51" fmla="*/ 1137999 h 6466483"/>
              <a:gd name="connsiteX52" fmla="*/ 1714181 w 4013881"/>
              <a:gd name="connsiteY52" fmla="*/ 1169169 h 6466483"/>
              <a:gd name="connsiteX53" fmla="*/ 1812448 w 4013881"/>
              <a:gd name="connsiteY53" fmla="*/ 1180264 h 6466483"/>
              <a:gd name="connsiteX54" fmla="*/ 1786561 w 4013881"/>
              <a:gd name="connsiteY54" fmla="*/ 1188188 h 6466483"/>
              <a:gd name="connsiteX55" fmla="*/ 1705200 w 4013881"/>
              <a:gd name="connsiteY55" fmla="*/ 1197171 h 6466483"/>
              <a:gd name="connsiteX56" fmla="*/ 1677199 w 4013881"/>
              <a:gd name="connsiteY56" fmla="*/ 1239436 h 6466483"/>
              <a:gd name="connsiteX57" fmla="*/ 1684596 w 4013881"/>
              <a:gd name="connsiteY57" fmla="*/ 1267437 h 6466483"/>
              <a:gd name="connsiteX58" fmla="*/ 1686709 w 4013881"/>
              <a:gd name="connsiteY58" fmla="*/ 1284870 h 6466483"/>
              <a:gd name="connsiteX59" fmla="*/ 1684596 w 4013881"/>
              <a:gd name="connsiteY59" fmla="*/ 1365703 h 6466483"/>
              <a:gd name="connsiteX60" fmla="*/ 1684596 w 4013881"/>
              <a:gd name="connsiteY60" fmla="*/ 1447065 h 6466483"/>
              <a:gd name="connsiteX61" fmla="*/ 1684596 w 4013881"/>
              <a:gd name="connsiteY61" fmla="*/ 1472952 h 6466483"/>
              <a:gd name="connsiteX62" fmla="*/ 1733729 w 4013881"/>
              <a:gd name="connsiteY62" fmla="*/ 1598163 h 6466483"/>
              <a:gd name="connsiteX63" fmla="*/ 1785505 w 4013881"/>
              <a:gd name="connsiteY63" fmla="*/ 1637787 h 6466483"/>
              <a:gd name="connsiteX64" fmla="*/ 1808751 w 4013881"/>
              <a:gd name="connsiteY64" fmla="*/ 1648883 h 6466483"/>
              <a:gd name="connsiteX65" fmla="*/ 1814562 w 4013881"/>
              <a:gd name="connsiteY65" fmla="*/ 1662618 h 6466483"/>
              <a:gd name="connsiteX66" fmla="*/ 1800826 w 4013881"/>
              <a:gd name="connsiteY66" fmla="*/ 1665788 h 6466483"/>
              <a:gd name="connsiteX67" fmla="*/ 1675613 w 4013881"/>
              <a:gd name="connsiteY67" fmla="*/ 1597635 h 6466483"/>
              <a:gd name="connsiteX68" fmla="*/ 1646556 w 4013881"/>
              <a:gd name="connsiteY68" fmla="*/ 1541633 h 6466483"/>
              <a:gd name="connsiteX69" fmla="*/ 1617499 w 4013881"/>
              <a:gd name="connsiteY69" fmla="*/ 1510990 h 6466483"/>
              <a:gd name="connsiteX70" fmla="*/ 1617499 w 4013881"/>
              <a:gd name="connsiteY70" fmla="*/ 1553257 h 6466483"/>
              <a:gd name="connsiteX71" fmla="*/ 1600592 w 4013881"/>
              <a:gd name="connsiteY71" fmla="*/ 1576503 h 6466483"/>
              <a:gd name="connsiteX72" fmla="*/ 1403531 w 4013881"/>
              <a:gd name="connsiteY72" fmla="*/ 1442837 h 6466483"/>
              <a:gd name="connsiteX73" fmla="*/ 1399832 w 4013881"/>
              <a:gd name="connsiteY73" fmla="*/ 1435970 h 6466483"/>
              <a:gd name="connsiteX74" fmla="*/ 1326396 w 4013881"/>
              <a:gd name="connsiteY74" fmla="*/ 1362533 h 6466483"/>
              <a:gd name="connsiteX75" fmla="*/ 1323226 w 4013881"/>
              <a:gd name="connsiteY75" fmla="*/ 1330306 h 6466483"/>
              <a:gd name="connsiteX76" fmla="*/ 1343831 w 4013881"/>
              <a:gd name="connsiteY76" fmla="*/ 1294908 h 6466483"/>
              <a:gd name="connsiteX77" fmla="*/ 1354397 w 4013881"/>
              <a:gd name="connsiteY77" fmla="*/ 1218303 h 6466483"/>
              <a:gd name="connsiteX78" fmla="*/ 1266696 w 4013881"/>
              <a:gd name="connsiteY78" fmla="*/ 1200340 h 6466483"/>
              <a:gd name="connsiteX79" fmla="*/ 1250847 w 4013881"/>
              <a:gd name="connsiteY79" fmla="*/ 1222001 h 6466483"/>
              <a:gd name="connsiteX80" fmla="*/ 1269866 w 4013881"/>
              <a:gd name="connsiteY80" fmla="*/ 1331890 h 6466483"/>
              <a:gd name="connsiteX81" fmla="*/ 1282017 w 4013881"/>
              <a:gd name="connsiteY81" fmla="*/ 1355136 h 6466483"/>
              <a:gd name="connsiteX82" fmla="*/ 1371303 w 4013881"/>
              <a:gd name="connsiteY82" fmla="*/ 1450762 h 6466483"/>
              <a:gd name="connsiteX83" fmla="*/ 1443154 w 4013881"/>
              <a:gd name="connsiteY83" fmla="*/ 1538463 h 6466483"/>
              <a:gd name="connsiteX84" fmla="*/ 1538780 w 4013881"/>
              <a:gd name="connsiteY84" fmla="*/ 1590239 h 6466483"/>
              <a:gd name="connsiteX85" fmla="*/ 1592139 w 4013881"/>
              <a:gd name="connsiteY85" fmla="*/ 1600277 h 6466483"/>
              <a:gd name="connsiteX86" fmla="*/ 1537723 w 4013881"/>
              <a:gd name="connsiteY86" fmla="*/ 1640428 h 6466483"/>
              <a:gd name="connsiteX87" fmla="*/ 1527156 w 4013881"/>
              <a:gd name="connsiteY87" fmla="*/ 1661562 h 6466483"/>
              <a:gd name="connsiteX88" fmla="*/ 1551988 w 4013881"/>
              <a:gd name="connsiteY88" fmla="*/ 1656807 h 6466483"/>
              <a:gd name="connsiteX89" fmla="*/ 1622254 w 4013881"/>
              <a:gd name="connsiteY89" fmla="*/ 1622467 h 6466483"/>
              <a:gd name="connsiteX90" fmla="*/ 1657123 w 4013881"/>
              <a:gd name="connsiteY90" fmla="*/ 1618768 h 6466483"/>
              <a:gd name="connsiteX91" fmla="*/ 1647084 w 4013881"/>
              <a:gd name="connsiteY91" fmla="*/ 1651524 h 6466483"/>
              <a:gd name="connsiteX92" fmla="*/ 1608518 w 4013881"/>
              <a:gd name="connsiteY92" fmla="*/ 1732357 h 6466483"/>
              <a:gd name="connsiteX93" fmla="*/ 1611160 w 4013881"/>
              <a:gd name="connsiteY93" fmla="*/ 1750848 h 6466483"/>
              <a:gd name="connsiteX94" fmla="*/ 1623840 w 4013881"/>
              <a:gd name="connsiteY94" fmla="*/ 1744508 h 6466483"/>
              <a:gd name="connsiteX95" fmla="*/ 1679841 w 4013881"/>
              <a:gd name="connsiteY95" fmla="*/ 1683751 h 6466483"/>
              <a:gd name="connsiteX96" fmla="*/ 1729502 w 4013881"/>
              <a:gd name="connsiteY96" fmla="*/ 1671601 h 6466483"/>
              <a:gd name="connsiteX97" fmla="*/ 1762787 w 4013881"/>
              <a:gd name="connsiteY97" fmla="*/ 1679525 h 6466483"/>
              <a:gd name="connsiteX98" fmla="*/ 1871092 w 4013881"/>
              <a:gd name="connsiteY98" fmla="*/ 1774622 h 6466483"/>
              <a:gd name="connsiteX99" fmla="*/ 1882715 w 4013881"/>
              <a:gd name="connsiteY99" fmla="*/ 1828510 h 6466483"/>
              <a:gd name="connsiteX100" fmla="*/ 1959849 w 4013881"/>
              <a:gd name="connsiteY100" fmla="*/ 1952666 h 6466483"/>
              <a:gd name="connsiteX101" fmla="*/ 1982567 w 4013881"/>
              <a:gd name="connsiteY101" fmla="*/ 1994403 h 6466483"/>
              <a:gd name="connsiteX102" fmla="*/ 1934490 w 4013881"/>
              <a:gd name="connsiteY102" fmla="*/ 2141276 h 6466483"/>
              <a:gd name="connsiteX103" fmla="*/ 1937131 w 4013881"/>
              <a:gd name="connsiteY103" fmla="*/ 2157653 h 6466483"/>
              <a:gd name="connsiteX104" fmla="*/ 1952981 w 4013881"/>
              <a:gd name="connsiteY104" fmla="*/ 2152370 h 6466483"/>
              <a:gd name="connsiteX105" fmla="*/ 1970416 w 4013881"/>
              <a:gd name="connsiteY105" fmla="*/ 2105878 h 6466483"/>
              <a:gd name="connsiteX106" fmla="*/ 2014266 w 4013881"/>
              <a:gd name="connsiteY106" fmla="*/ 1988591 h 6466483"/>
              <a:gd name="connsiteX107" fmla="*/ 2084532 w 4013881"/>
              <a:gd name="connsiteY107" fmla="*/ 1885041 h 6466483"/>
              <a:gd name="connsiteX108" fmla="*/ 2118345 w 4013881"/>
              <a:gd name="connsiteY108" fmla="*/ 1877644 h 6466483"/>
              <a:gd name="connsiteX109" fmla="*/ 2259407 w 4013881"/>
              <a:gd name="connsiteY109" fmla="*/ 1954779 h 6466483"/>
              <a:gd name="connsiteX110" fmla="*/ 2287936 w 4013881"/>
              <a:gd name="connsiteY110" fmla="*/ 2032442 h 6466483"/>
              <a:gd name="connsiteX111" fmla="*/ 2256765 w 4013881"/>
              <a:gd name="connsiteY111" fmla="*/ 2070480 h 6466483"/>
              <a:gd name="connsiteX112" fmla="*/ 2247783 w 4013881"/>
              <a:gd name="connsiteY112" fmla="*/ 2090556 h 6466483"/>
              <a:gd name="connsiteX113" fmla="*/ 2267859 w 4013881"/>
              <a:gd name="connsiteY113" fmla="*/ 2118030 h 6466483"/>
              <a:gd name="connsiteX114" fmla="*/ 2278426 w 4013881"/>
              <a:gd name="connsiteY114" fmla="*/ 2158709 h 6466483"/>
              <a:gd name="connsiteX115" fmla="*/ 2181214 w 4013881"/>
              <a:gd name="connsiteY115" fmla="*/ 2302412 h 6466483"/>
              <a:gd name="connsiteX116" fmla="*/ 2144760 w 4013881"/>
              <a:gd name="connsiteY116" fmla="*/ 2327771 h 6466483"/>
              <a:gd name="connsiteX117" fmla="*/ 2125213 w 4013881"/>
              <a:gd name="connsiteY117" fmla="*/ 2328300 h 6466483"/>
              <a:gd name="connsiteX118" fmla="*/ 2128911 w 4013881"/>
              <a:gd name="connsiteY118" fmla="*/ 2311393 h 6466483"/>
              <a:gd name="connsiteX119" fmla="*/ 2150573 w 4013881"/>
              <a:gd name="connsiteY119" fmla="*/ 2271770 h 6466483"/>
              <a:gd name="connsiteX120" fmla="*/ 2150573 w 4013881"/>
              <a:gd name="connsiteY120" fmla="*/ 2224220 h 6466483"/>
              <a:gd name="connsiteX121" fmla="*/ 2137365 w 4013881"/>
              <a:gd name="connsiteY121" fmla="*/ 2218937 h 6466483"/>
              <a:gd name="connsiteX122" fmla="*/ 2134194 w 4013881"/>
              <a:gd name="connsiteY122" fmla="*/ 2227919 h 6466483"/>
              <a:gd name="connsiteX123" fmla="*/ 2119930 w 4013881"/>
              <a:gd name="connsiteY123" fmla="*/ 2286034 h 6466483"/>
              <a:gd name="connsiteX124" fmla="*/ 2056531 w 4013881"/>
              <a:gd name="connsiteY124" fmla="*/ 2398566 h 6466483"/>
              <a:gd name="connsiteX125" fmla="*/ 2057061 w 4013881"/>
              <a:gd name="connsiteY125" fmla="*/ 2419171 h 6466483"/>
              <a:gd name="connsiteX126" fmla="*/ 2074494 w 4013881"/>
              <a:gd name="connsiteY126" fmla="*/ 2408075 h 6466483"/>
              <a:gd name="connsiteX127" fmla="*/ 2108836 w 4013881"/>
              <a:gd name="connsiteY127" fmla="*/ 2360527 h 6466483"/>
              <a:gd name="connsiteX128" fmla="*/ 2072381 w 4013881"/>
              <a:gd name="connsiteY128" fmla="*/ 2541741 h 6466483"/>
              <a:gd name="connsiteX129" fmla="*/ 1995247 w 4013881"/>
              <a:gd name="connsiteY129" fmla="*/ 2612007 h 6466483"/>
              <a:gd name="connsiteX130" fmla="*/ 1969360 w 4013881"/>
              <a:gd name="connsiteY130" fmla="*/ 2596157 h 6466483"/>
              <a:gd name="connsiteX131" fmla="*/ 1926037 w 4013881"/>
              <a:gd name="connsiteY131" fmla="*/ 2269656 h 6466483"/>
              <a:gd name="connsiteX132" fmla="*/ 1914943 w 4013881"/>
              <a:gd name="connsiteY132" fmla="*/ 2243241 h 6466483"/>
              <a:gd name="connsiteX133" fmla="*/ 1915471 w 4013881"/>
              <a:gd name="connsiteY133" fmla="*/ 2270712 h 6466483"/>
              <a:gd name="connsiteX134" fmla="*/ 1901735 w 4013881"/>
              <a:gd name="connsiteY134" fmla="*/ 2286034 h 6466483"/>
              <a:gd name="connsiteX135" fmla="*/ 1891697 w 4013881"/>
              <a:gd name="connsiteY135" fmla="*/ 2299771 h 6466483"/>
              <a:gd name="connsiteX136" fmla="*/ 1910716 w 4013881"/>
              <a:gd name="connsiteY136" fmla="*/ 2331470 h 6466483"/>
              <a:gd name="connsiteX137" fmla="*/ 1913885 w 4013881"/>
              <a:gd name="connsiteY137" fmla="*/ 2352602 h 6466483"/>
              <a:gd name="connsiteX138" fmla="*/ 1914943 w 4013881"/>
              <a:gd name="connsiteY138" fmla="*/ 2387471 h 6466483"/>
              <a:gd name="connsiteX139" fmla="*/ 1918640 w 4013881"/>
              <a:gd name="connsiteY139" fmla="*/ 2402264 h 6466483"/>
              <a:gd name="connsiteX140" fmla="*/ 1936603 w 4013881"/>
              <a:gd name="connsiteY140" fmla="*/ 2532760 h 6466483"/>
              <a:gd name="connsiteX141" fmla="*/ 2012153 w 4013881"/>
              <a:gd name="connsiteY141" fmla="*/ 3046813 h 6466483"/>
              <a:gd name="connsiteX142" fmla="*/ 1972001 w 4013881"/>
              <a:gd name="connsiteY142" fmla="*/ 3100700 h 6466483"/>
              <a:gd name="connsiteX143" fmla="*/ 1952453 w 4013881"/>
              <a:gd name="connsiteY143" fmla="*/ 3080096 h 6466483"/>
              <a:gd name="connsiteX144" fmla="*/ 1940830 w 4013881"/>
              <a:gd name="connsiteY144" fmla="*/ 2941677 h 6466483"/>
              <a:gd name="connsiteX145" fmla="*/ 1930792 w 4013881"/>
              <a:gd name="connsiteY145" fmla="*/ 2927414 h 6466483"/>
              <a:gd name="connsiteX146" fmla="*/ 1925509 w 4013881"/>
              <a:gd name="connsiteY146" fmla="*/ 2944319 h 6466483"/>
              <a:gd name="connsiteX147" fmla="*/ 1928151 w 4013881"/>
              <a:gd name="connsiteY147" fmla="*/ 3036775 h 6466483"/>
              <a:gd name="connsiteX148" fmla="*/ 1907018 w 4013881"/>
              <a:gd name="connsiteY148" fmla="*/ 3078512 h 6466483"/>
              <a:gd name="connsiteX149" fmla="*/ 1865809 w 4013881"/>
              <a:gd name="connsiteY149" fmla="*/ 3106513 h 6466483"/>
              <a:gd name="connsiteX150" fmla="*/ 1858412 w 4013881"/>
              <a:gd name="connsiteY150" fmla="*/ 3126060 h 6466483"/>
              <a:gd name="connsiteX151" fmla="*/ 1877431 w 4013881"/>
              <a:gd name="connsiteY151" fmla="*/ 3125532 h 6466483"/>
              <a:gd name="connsiteX152" fmla="*/ 1908074 w 4013881"/>
              <a:gd name="connsiteY152" fmla="*/ 3105456 h 6466483"/>
              <a:gd name="connsiteX153" fmla="*/ 1925509 w 4013881"/>
              <a:gd name="connsiteY153" fmla="*/ 3112324 h 6466483"/>
              <a:gd name="connsiteX154" fmla="*/ 1885886 w 4013881"/>
              <a:gd name="connsiteY154" fmla="*/ 3161986 h 6466483"/>
              <a:gd name="connsiteX155" fmla="*/ 1862110 w 4013881"/>
              <a:gd name="connsiteY155" fmla="*/ 3170439 h 6466483"/>
              <a:gd name="connsiteX156" fmla="*/ 1881131 w 4013881"/>
              <a:gd name="connsiteY156" fmla="*/ 3186288 h 6466483"/>
              <a:gd name="connsiteX157" fmla="*/ 1918112 w 4013881"/>
              <a:gd name="connsiteY157" fmla="*/ 3232252 h 6466483"/>
              <a:gd name="connsiteX158" fmla="*/ 1926037 w 4013881"/>
              <a:gd name="connsiteY158" fmla="*/ 3660190 h 6466483"/>
              <a:gd name="connsiteX159" fmla="*/ 1954038 w 4013881"/>
              <a:gd name="connsiteY159" fmla="*/ 3687663 h 6466483"/>
              <a:gd name="connsiteX160" fmla="*/ 2070269 w 4013881"/>
              <a:gd name="connsiteY160" fmla="*/ 3686078 h 6466483"/>
              <a:gd name="connsiteX161" fmla="*/ 2097212 w 4013881"/>
              <a:gd name="connsiteY161" fmla="*/ 3711965 h 6466483"/>
              <a:gd name="connsiteX162" fmla="*/ 2101439 w 4013881"/>
              <a:gd name="connsiteY162" fmla="*/ 3947596 h 6466483"/>
              <a:gd name="connsiteX163" fmla="*/ 2166951 w 4013881"/>
              <a:gd name="connsiteY163" fmla="*/ 3952879 h 6466483"/>
              <a:gd name="connsiteX164" fmla="*/ 2191782 w 4013881"/>
              <a:gd name="connsiteY164" fmla="*/ 3978238 h 6466483"/>
              <a:gd name="connsiteX165" fmla="*/ 2191782 w 4013881"/>
              <a:gd name="connsiteY165" fmla="*/ 4308437 h 6466483"/>
              <a:gd name="connsiteX166" fmla="*/ 2255708 w 4013881"/>
              <a:gd name="connsiteY166" fmla="*/ 4373948 h 6466483"/>
              <a:gd name="connsiteX167" fmla="*/ 2287406 w 4013881"/>
              <a:gd name="connsiteY167" fmla="*/ 4342250 h 6466483"/>
              <a:gd name="connsiteX168" fmla="*/ 2284237 w 4013881"/>
              <a:gd name="connsiteY168" fmla="*/ 3298821 h 6466483"/>
              <a:gd name="connsiteX169" fmla="*/ 2301144 w 4013881"/>
              <a:gd name="connsiteY169" fmla="*/ 3281914 h 6466483"/>
              <a:gd name="connsiteX170" fmla="*/ 2375108 w 4013881"/>
              <a:gd name="connsiteY170" fmla="*/ 3282442 h 6466483"/>
              <a:gd name="connsiteX171" fmla="*/ 2405750 w 4013881"/>
              <a:gd name="connsiteY171" fmla="*/ 3252329 h 6466483"/>
              <a:gd name="connsiteX172" fmla="*/ 2400995 w 4013881"/>
              <a:gd name="connsiteY172" fmla="*/ 2916847 h 6466483"/>
              <a:gd name="connsiteX173" fmla="*/ 2427411 w 4013881"/>
              <a:gd name="connsiteY173" fmla="*/ 2890430 h 6466483"/>
              <a:gd name="connsiteX174" fmla="*/ 2535717 w 4013881"/>
              <a:gd name="connsiteY174" fmla="*/ 2890430 h 6466483"/>
              <a:gd name="connsiteX175" fmla="*/ 2561604 w 4013881"/>
              <a:gd name="connsiteY175" fmla="*/ 2863486 h 6466483"/>
              <a:gd name="connsiteX176" fmla="*/ 2556321 w 4013881"/>
              <a:gd name="connsiteY176" fmla="*/ 2398566 h 6466483"/>
              <a:gd name="connsiteX177" fmla="*/ 2559491 w 4013881"/>
              <a:gd name="connsiteY177" fmla="*/ 2334639 h 6466483"/>
              <a:gd name="connsiteX178" fmla="*/ 2622890 w 4013881"/>
              <a:gd name="connsiteY178" fmla="*/ 2328828 h 6466483"/>
              <a:gd name="connsiteX179" fmla="*/ 2628173 w 4013881"/>
              <a:gd name="connsiteY179" fmla="*/ 2328828 h 6466483"/>
              <a:gd name="connsiteX180" fmla="*/ 2669382 w 4013881"/>
              <a:gd name="connsiteY180" fmla="*/ 2286034 h 6466483"/>
              <a:gd name="connsiteX181" fmla="*/ 2665683 w 4013881"/>
              <a:gd name="connsiteY181" fmla="*/ 1657335 h 6466483"/>
              <a:gd name="connsiteX182" fmla="*/ 2685759 w 4013881"/>
              <a:gd name="connsiteY182" fmla="*/ 1630920 h 6466483"/>
              <a:gd name="connsiteX183" fmla="*/ 2700025 w 4013881"/>
              <a:gd name="connsiteY183" fmla="*/ 1657863 h 6466483"/>
              <a:gd name="connsiteX184" fmla="*/ 2704250 w 4013881"/>
              <a:gd name="connsiteY184" fmla="*/ 2297129 h 6466483"/>
              <a:gd name="connsiteX185" fmla="*/ 2735949 w 4013881"/>
              <a:gd name="connsiteY185" fmla="*/ 2328300 h 6466483"/>
              <a:gd name="connsiteX186" fmla="*/ 2796707 w 4013881"/>
              <a:gd name="connsiteY186" fmla="*/ 2326715 h 6466483"/>
              <a:gd name="connsiteX187" fmla="*/ 2826292 w 4013881"/>
              <a:gd name="connsiteY187" fmla="*/ 2355244 h 6466483"/>
              <a:gd name="connsiteX188" fmla="*/ 2830519 w 4013881"/>
              <a:gd name="connsiteY188" fmla="*/ 2859787 h 6466483"/>
              <a:gd name="connsiteX189" fmla="*/ 2859048 w 4013881"/>
              <a:gd name="connsiteY189" fmla="*/ 2886733 h 6466483"/>
              <a:gd name="connsiteX190" fmla="*/ 2975278 w 4013881"/>
              <a:gd name="connsiteY190" fmla="*/ 2884619 h 6466483"/>
              <a:gd name="connsiteX191" fmla="*/ 3002222 w 4013881"/>
              <a:gd name="connsiteY191" fmla="*/ 2910507 h 6466483"/>
              <a:gd name="connsiteX192" fmla="*/ 3005392 w 4013881"/>
              <a:gd name="connsiteY192" fmla="*/ 3232780 h 6466483"/>
              <a:gd name="connsiteX193" fmla="*/ 3054525 w 4013881"/>
              <a:gd name="connsiteY193" fmla="*/ 3280330 h 6466483"/>
              <a:gd name="connsiteX194" fmla="*/ 3085696 w 4013881"/>
              <a:gd name="connsiteY194" fmla="*/ 3310443 h 6466483"/>
              <a:gd name="connsiteX195" fmla="*/ 3089394 w 4013881"/>
              <a:gd name="connsiteY195" fmla="*/ 4728978 h 6466483"/>
              <a:gd name="connsiteX196" fmla="*/ 3108942 w 4013881"/>
              <a:gd name="connsiteY196" fmla="*/ 4749055 h 6466483"/>
              <a:gd name="connsiteX197" fmla="*/ 3195959 w 4013881"/>
              <a:gd name="connsiteY197" fmla="*/ 4748089 h 6466483"/>
              <a:gd name="connsiteX198" fmla="*/ 3195959 w 4013881"/>
              <a:gd name="connsiteY198" fmla="*/ 4522674 h 6466483"/>
              <a:gd name="connsiteX199" fmla="*/ 3207792 w 4013881"/>
              <a:gd name="connsiteY199" fmla="*/ 4519402 h 6466483"/>
              <a:gd name="connsiteX200" fmla="*/ 3246360 w 4013881"/>
              <a:gd name="connsiteY200" fmla="*/ 4471324 h 6466483"/>
              <a:gd name="connsiteX201" fmla="*/ 3256926 w 4013881"/>
              <a:gd name="connsiteY201" fmla="*/ 4191843 h 6466483"/>
              <a:gd name="connsiteX202" fmla="*/ 3282286 w 4013881"/>
              <a:gd name="connsiteY202" fmla="*/ 4166485 h 6466483"/>
              <a:gd name="connsiteX203" fmla="*/ 3318739 w 4013881"/>
              <a:gd name="connsiteY203" fmla="*/ 4130559 h 6466483"/>
              <a:gd name="connsiteX204" fmla="*/ 3327722 w 4013881"/>
              <a:gd name="connsiteY204" fmla="*/ 3871683 h 6466483"/>
              <a:gd name="connsiteX205" fmla="*/ 3352024 w 4013881"/>
              <a:gd name="connsiteY205" fmla="*/ 3849493 h 6466483"/>
              <a:gd name="connsiteX206" fmla="*/ 3381609 w 4013881"/>
              <a:gd name="connsiteY206" fmla="*/ 3821493 h 6466483"/>
              <a:gd name="connsiteX207" fmla="*/ 3385308 w 4013881"/>
              <a:gd name="connsiteY207" fmla="*/ 3718471 h 6466483"/>
              <a:gd name="connsiteX208" fmla="*/ 3402214 w 4013881"/>
              <a:gd name="connsiteY208" fmla="*/ 3699980 h 6466483"/>
              <a:gd name="connsiteX209" fmla="*/ 3434442 w 4013881"/>
              <a:gd name="connsiteY209" fmla="*/ 3676734 h 6466483"/>
              <a:gd name="connsiteX210" fmla="*/ 3438140 w 4013881"/>
              <a:gd name="connsiteY210" fmla="*/ 3372951 h 6466483"/>
              <a:gd name="connsiteX211" fmla="*/ 3443423 w 4013881"/>
              <a:gd name="connsiteY211" fmla="*/ 3341250 h 6466483"/>
              <a:gd name="connsiteX212" fmla="*/ 3450819 w 4013881"/>
              <a:gd name="connsiteY212" fmla="*/ 3372951 h 6466483"/>
              <a:gd name="connsiteX213" fmla="*/ 3454517 w 4013881"/>
              <a:gd name="connsiteY213" fmla="*/ 3671451 h 6466483"/>
              <a:gd name="connsiteX214" fmla="*/ 3474065 w 4013881"/>
              <a:gd name="connsiteY214" fmla="*/ 3703677 h 6466483"/>
              <a:gd name="connsiteX215" fmla="*/ 3503651 w 4013881"/>
              <a:gd name="connsiteY215" fmla="*/ 3734320 h 6466483"/>
              <a:gd name="connsiteX216" fmla="*/ 3498897 w 4013881"/>
              <a:gd name="connsiteY216" fmla="*/ 3834701 h 6466483"/>
              <a:gd name="connsiteX217" fmla="*/ 3516330 w 4013881"/>
              <a:gd name="connsiteY217" fmla="*/ 3856361 h 6466483"/>
              <a:gd name="connsiteX218" fmla="*/ 3572861 w 4013881"/>
              <a:gd name="connsiteY218" fmla="*/ 3864814 h 6466483"/>
              <a:gd name="connsiteX219" fmla="*/ 3572861 w 4013881"/>
              <a:gd name="connsiteY219" fmla="*/ 3921872 h 6466483"/>
              <a:gd name="connsiteX220" fmla="*/ 3563350 w 4013881"/>
              <a:gd name="connsiteY220" fmla="*/ 4153805 h 6466483"/>
              <a:gd name="connsiteX221" fmla="*/ 3588182 w 4013881"/>
              <a:gd name="connsiteY221" fmla="*/ 4179693 h 6466483"/>
              <a:gd name="connsiteX222" fmla="*/ 3628863 w 4013881"/>
              <a:gd name="connsiteY222" fmla="*/ 4224600 h 6466483"/>
              <a:gd name="connsiteX223" fmla="*/ 3622522 w 4013881"/>
              <a:gd name="connsiteY223" fmla="*/ 4504080 h 6466483"/>
              <a:gd name="connsiteX224" fmla="*/ 3637316 w 4013881"/>
              <a:gd name="connsiteY224" fmla="*/ 4525213 h 6466483"/>
              <a:gd name="connsiteX225" fmla="*/ 3664260 w 4013881"/>
              <a:gd name="connsiteY225" fmla="*/ 4553742 h 6466483"/>
              <a:gd name="connsiteX226" fmla="*/ 3651052 w 4013881"/>
              <a:gd name="connsiteY226" fmla="*/ 5488337 h 6466483"/>
              <a:gd name="connsiteX227" fmla="*/ 3656732 w 4013881"/>
              <a:gd name="connsiteY227" fmla="*/ 5515149 h 6466483"/>
              <a:gd name="connsiteX228" fmla="*/ 3662070 w 4013881"/>
              <a:gd name="connsiteY228" fmla="*/ 5518107 h 6466483"/>
              <a:gd name="connsiteX229" fmla="*/ 3662070 w 4013881"/>
              <a:gd name="connsiteY229" fmla="*/ 5526227 h 6466483"/>
              <a:gd name="connsiteX230" fmla="*/ 4008669 w 4013881"/>
              <a:gd name="connsiteY230" fmla="*/ 5526740 h 6466483"/>
              <a:gd name="connsiteX231" fmla="*/ 4011310 w 4013881"/>
              <a:gd name="connsiteY231" fmla="*/ 5529382 h 6466483"/>
              <a:gd name="connsiteX232" fmla="*/ 4011838 w 4013881"/>
              <a:gd name="connsiteY232" fmla="*/ 5530438 h 6466483"/>
              <a:gd name="connsiteX233" fmla="*/ 4013867 w 4013881"/>
              <a:gd name="connsiteY233" fmla="*/ 6460218 h 6466483"/>
              <a:gd name="connsiteX234" fmla="*/ 4013881 w 4013881"/>
              <a:gd name="connsiteY234" fmla="*/ 6466483 h 6466483"/>
              <a:gd name="connsiteX235" fmla="*/ 3662070 w 4013881"/>
              <a:gd name="connsiteY235" fmla="*/ 6466483 h 6466483"/>
              <a:gd name="connsiteX236" fmla="*/ 3195959 w 4013881"/>
              <a:gd name="connsiteY236" fmla="*/ 6466483 h 6466483"/>
              <a:gd name="connsiteX237" fmla="*/ 0 w 4013881"/>
              <a:gd name="connsiteY237" fmla="*/ 6466483 h 6466483"/>
              <a:gd name="connsiteX238" fmla="*/ 0 w 4013881"/>
              <a:gd name="connsiteY238" fmla="*/ 2174670 h 6466483"/>
              <a:gd name="connsiteX239" fmla="*/ 647 w 4013881"/>
              <a:gd name="connsiteY239" fmla="*/ 2174493 h 6466483"/>
              <a:gd name="connsiteX240" fmla="*/ 4015 w 4013881"/>
              <a:gd name="connsiteY240" fmla="*/ 2158709 h 6466483"/>
              <a:gd name="connsiteX241" fmla="*/ 317 w 4013881"/>
              <a:gd name="connsiteY241" fmla="*/ 2053047 h 6466483"/>
              <a:gd name="connsiteX242" fmla="*/ 23033 w 4013881"/>
              <a:gd name="connsiteY242" fmla="*/ 2028743 h 6466483"/>
              <a:gd name="connsiteX243" fmla="*/ 189455 w 4013881"/>
              <a:gd name="connsiteY243" fmla="*/ 2023460 h 6466483"/>
              <a:gd name="connsiteX244" fmla="*/ 224324 w 4013881"/>
              <a:gd name="connsiteY244" fmla="*/ 2002327 h 6466483"/>
              <a:gd name="connsiteX245" fmla="*/ 282438 w 4013881"/>
              <a:gd name="connsiteY245" fmla="*/ 1766697 h 6466483"/>
              <a:gd name="connsiteX246" fmla="*/ 305684 w 4013881"/>
              <a:gd name="connsiteY246" fmla="*/ 1706469 h 6466483"/>
              <a:gd name="connsiteX247" fmla="*/ 321005 w 4013881"/>
              <a:gd name="connsiteY247" fmla="*/ 1665788 h 6466483"/>
              <a:gd name="connsiteX248" fmla="*/ 325760 w 4013881"/>
              <a:gd name="connsiteY248" fmla="*/ 828403 h 6466483"/>
              <a:gd name="connsiteX249" fmla="*/ 333157 w 4013881"/>
              <a:gd name="connsiteY249" fmla="*/ 812554 h 6466483"/>
              <a:gd name="connsiteX250" fmla="*/ 340554 w 4013881"/>
              <a:gd name="connsiteY250" fmla="*/ 829988 h 6466483"/>
              <a:gd name="connsiteX251" fmla="*/ 349534 w 4013881"/>
              <a:gd name="connsiteY251" fmla="*/ 1699600 h 6466483"/>
              <a:gd name="connsiteX252" fmla="*/ 380177 w 4013881"/>
              <a:gd name="connsiteY252" fmla="*/ 1752961 h 6466483"/>
              <a:gd name="connsiteX253" fmla="*/ 450444 w 4013881"/>
              <a:gd name="connsiteY253" fmla="*/ 1985420 h 6466483"/>
              <a:gd name="connsiteX254" fmla="*/ 490596 w 4013881"/>
              <a:gd name="connsiteY254" fmla="*/ 2015007 h 6466483"/>
              <a:gd name="connsiteX255" fmla="*/ 654375 w 4013881"/>
              <a:gd name="connsiteY255" fmla="*/ 2008666 h 6466483"/>
              <a:gd name="connsiteX256" fmla="*/ 681319 w 4013881"/>
              <a:gd name="connsiteY256" fmla="*/ 2034554 h 6466483"/>
              <a:gd name="connsiteX257" fmla="*/ 683432 w 4013881"/>
              <a:gd name="connsiteY257" fmla="*/ 2145501 h 6466483"/>
              <a:gd name="connsiteX258" fmla="*/ 714075 w 4013881"/>
              <a:gd name="connsiteY258" fmla="*/ 2174030 h 6466483"/>
              <a:gd name="connsiteX259" fmla="*/ 766906 w 4013881"/>
              <a:gd name="connsiteY259" fmla="*/ 2173502 h 6466483"/>
              <a:gd name="connsiteX260" fmla="*/ 802832 w 4013881"/>
              <a:gd name="connsiteY260" fmla="*/ 2208900 h 6466483"/>
              <a:gd name="connsiteX261" fmla="*/ 826078 w 4013881"/>
              <a:gd name="connsiteY261" fmla="*/ 4353344 h 6466483"/>
              <a:gd name="connsiteX262" fmla="*/ 848796 w 4013881"/>
              <a:gd name="connsiteY262" fmla="*/ 4378175 h 6466483"/>
              <a:gd name="connsiteX263" fmla="*/ 863060 w 4013881"/>
              <a:gd name="connsiteY263" fmla="*/ 4353344 h 6466483"/>
              <a:gd name="connsiteX264" fmla="*/ 860947 w 4013881"/>
              <a:gd name="connsiteY264" fmla="*/ 3983522 h 6466483"/>
              <a:gd name="connsiteX265" fmla="*/ 885778 w 4013881"/>
              <a:gd name="connsiteY265" fmla="*/ 3958162 h 6466483"/>
              <a:gd name="connsiteX266" fmla="*/ 1004650 w 4013881"/>
              <a:gd name="connsiteY266" fmla="*/ 3958690 h 6466483"/>
              <a:gd name="connsiteX267" fmla="*/ 1027896 w 4013881"/>
              <a:gd name="connsiteY267" fmla="*/ 3934388 h 6466483"/>
              <a:gd name="connsiteX268" fmla="*/ 1025783 w 4013881"/>
              <a:gd name="connsiteY268" fmla="*/ 3720418 h 6466483"/>
              <a:gd name="connsiteX269" fmla="*/ 1053784 w 4013881"/>
              <a:gd name="connsiteY269" fmla="*/ 3692947 h 6466483"/>
              <a:gd name="connsiteX270" fmla="*/ 1099218 w 4013881"/>
              <a:gd name="connsiteY270" fmla="*/ 3689247 h 6466483"/>
              <a:gd name="connsiteX271" fmla="*/ 1145183 w 4013881"/>
              <a:gd name="connsiteY271" fmla="*/ 3642227 h 6466483"/>
              <a:gd name="connsiteX272" fmla="*/ 1136200 w 4013881"/>
              <a:gd name="connsiteY272" fmla="*/ 3618453 h 6466483"/>
              <a:gd name="connsiteX273" fmla="*/ 1124050 w 4013881"/>
              <a:gd name="connsiteY273" fmla="*/ 3606831 h 6466483"/>
              <a:gd name="connsiteX274" fmla="*/ 1115068 w 4013881"/>
              <a:gd name="connsiteY274" fmla="*/ 3568263 h 6466483"/>
              <a:gd name="connsiteX275" fmla="*/ 1108729 w 4013881"/>
              <a:gd name="connsiteY275" fmla="*/ 3333689 h 6466483"/>
              <a:gd name="connsiteX276" fmla="*/ 1194844 w 4013881"/>
              <a:gd name="connsiteY276" fmla="*/ 3183119 h 6466483"/>
              <a:gd name="connsiteX277" fmla="*/ 1239751 w 4013881"/>
              <a:gd name="connsiteY277" fmla="*/ 3151420 h 6466483"/>
              <a:gd name="connsiteX278" fmla="*/ 1248205 w 4013881"/>
              <a:gd name="connsiteY278" fmla="*/ 3110739 h 6466483"/>
              <a:gd name="connsiteX279" fmla="*/ 1250847 w 4013881"/>
              <a:gd name="connsiteY279" fmla="*/ 3099116 h 6466483"/>
              <a:gd name="connsiteX280" fmla="*/ 1249789 w 4013881"/>
              <a:gd name="connsiteY280" fmla="*/ 3077984 h 6466483"/>
              <a:gd name="connsiteX281" fmla="*/ 1233412 w 4013881"/>
              <a:gd name="connsiteY281" fmla="*/ 3093305 h 6466483"/>
              <a:gd name="connsiteX282" fmla="*/ 1152579 w 4013881"/>
              <a:gd name="connsiteY282" fmla="*/ 3185760 h 6466483"/>
              <a:gd name="connsiteX283" fmla="*/ 1131975 w 4013881"/>
              <a:gd name="connsiteY283" fmla="*/ 3175722 h 6466483"/>
              <a:gd name="connsiteX284" fmla="*/ 1137258 w 4013881"/>
              <a:gd name="connsiteY284" fmla="*/ 3099644 h 6466483"/>
              <a:gd name="connsiteX285" fmla="*/ 1142541 w 4013881"/>
              <a:gd name="connsiteY285" fmla="*/ 2965981 h 6466483"/>
              <a:gd name="connsiteX286" fmla="*/ 1147824 w 4013881"/>
              <a:gd name="connsiteY286" fmla="*/ 2842882 h 6466483"/>
              <a:gd name="connsiteX287" fmla="*/ 1174240 w 4013881"/>
              <a:gd name="connsiteY287" fmla="*/ 2737746 h 6466483"/>
              <a:gd name="connsiteX288" fmla="*/ 1246619 w 4013881"/>
              <a:gd name="connsiteY288" fmla="*/ 2525891 h 6466483"/>
              <a:gd name="connsiteX289" fmla="*/ 1245563 w 4013881"/>
              <a:gd name="connsiteY289" fmla="*/ 2507928 h 6466483"/>
              <a:gd name="connsiteX290" fmla="*/ 1231298 w 4013881"/>
              <a:gd name="connsiteY290" fmla="*/ 2516381 h 6466483"/>
              <a:gd name="connsiteX291" fmla="*/ 1223901 w 4013881"/>
              <a:gd name="connsiteY291" fmla="*/ 2530646 h 6466483"/>
              <a:gd name="connsiteX292" fmla="*/ 1168429 w 4013881"/>
              <a:gd name="connsiteY292" fmla="*/ 2687028 h 6466483"/>
              <a:gd name="connsiteX293" fmla="*/ 1134616 w 4013881"/>
              <a:gd name="connsiteY293" fmla="*/ 2803258 h 6466483"/>
              <a:gd name="connsiteX294" fmla="*/ 1117709 w 4013881"/>
              <a:gd name="connsiteY294" fmla="*/ 2771559 h 6466483"/>
              <a:gd name="connsiteX295" fmla="*/ 1104502 w 4013881"/>
              <a:gd name="connsiteY295" fmla="*/ 2701821 h 6466483"/>
              <a:gd name="connsiteX296" fmla="*/ 1101332 w 4013881"/>
              <a:gd name="connsiteY296" fmla="*/ 2571326 h 6466483"/>
              <a:gd name="connsiteX297" fmla="*/ 1156277 w 4013881"/>
              <a:gd name="connsiteY297" fmla="*/ 2410189 h 6466483"/>
              <a:gd name="connsiteX298" fmla="*/ 1157334 w 4013881"/>
              <a:gd name="connsiteY298" fmla="*/ 2390642 h 6466483"/>
              <a:gd name="connsiteX299" fmla="*/ 1137258 w 4013881"/>
              <a:gd name="connsiteY299" fmla="*/ 2395397 h 6466483"/>
              <a:gd name="connsiteX300" fmla="*/ 1113484 w 4013881"/>
              <a:gd name="connsiteY300" fmla="*/ 2402264 h 6466483"/>
              <a:gd name="connsiteX301" fmla="*/ 1057481 w 4013881"/>
              <a:gd name="connsiteY301" fmla="*/ 2316148 h 6466483"/>
              <a:gd name="connsiteX302" fmla="*/ 1147296 w 4013881"/>
              <a:gd name="connsiteY302" fmla="*/ 2092670 h 6466483"/>
              <a:gd name="connsiteX303" fmla="*/ 1192731 w 4013881"/>
              <a:gd name="connsiteY303" fmla="*/ 2024517 h 6466483"/>
              <a:gd name="connsiteX304" fmla="*/ 1195372 w 4013881"/>
              <a:gd name="connsiteY304" fmla="*/ 2001799 h 6466483"/>
              <a:gd name="connsiteX305" fmla="*/ 1174240 w 4013881"/>
              <a:gd name="connsiteY305" fmla="*/ 2011308 h 6466483"/>
              <a:gd name="connsiteX306" fmla="*/ 1143069 w 4013881"/>
              <a:gd name="connsiteY306" fmla="*/ 2004441 h 6466483"/>
              <a:gd name="connsiteX307" fmla="*/ 1093935 w 4013881"/>
              <a:gd name="connsiteY307" fmla="*/ 1917796 h 6466483"/>
              <a:gd name="connsiteX308" fmla="*/ 1096049 w 4013881"/>
              <a:gd name="connsiteY308" fmla="*/ 1879758 h 6466483"/>
              <a:gd name="connsiteX309" fmla="*/ 1129333 w 4013881"/>
              <a:gd name="connsiteY309" fmla="*/ 1837491 h 6466483"/>
              <a:gd name="connsiteX310" fmla="*/ 1088124 w 4013881"/>
              <a:gd name="connsiteY310" fmla="*/ 1862851 h 6466483"/>
              <a:gd name="connsiteX311" fmla="*/ 1074388 w 4013881"/>
              <a:gd name="connsiteY311" fmla="*/ 1867078 h 6466483"/>
              <a:gd name="connsiteX312" fmla="*/ 1072275 w 4013881"/>
              <a:gd name="connsiteY312" fmla="*/ 1854926 h 6466483"/>
              <a:gd name="connsiteX313" fmla="*/ 1115597 w 4013881"/>
              <a:gd name="connsiteY313" fmla="*/ 1756659 h 6466483"/>
              <a:gd name="connsiteX314" fmla="*/ 1150466 w 4013881"/>
              <a:gd name="connsiteY314" fmla="*/ 1705941 h 6466483"/>
              <a:gd name="connsiteX315" fmla="*/ 1088124 w 4013881"/>
              <a:gd name="connsiteY315" fmla="*/ 1756131 h 6466483"/>
              <a:gd name="connsiteX316" fmla="*/ 1082841 w 4013881"/>
              <a:gd name="connsiteY316" fmla="*/ 1740281 h 6466483"/>
              <a:gd name="connsiteX317" fmla="*/ 1078086 w 4013881"/>
              <a:gd name="connsiteY317" fmla="*/ 1694845 h 6466483"/>
              <a:gd name="connsiteX318" fmla="*/ 1038990 w 4013881"/>
              <a:gd name="connsiteY318" fmla="*/ 1662090 h 6466483"/>
              <a:gd name="connsiteX319" fmla="*/ 1030008 w 4013881"/>
              <a:gd name="connsiteY319" fmla="*/ 1636731 h 6466483"/>
              <a:gd name="connsiteX320" fmla="*/ 1083897 w 4013881"/>
              <a:gd name="connsiteY320" fmla="*/ 1564879 h 6466483"/>
              <a:gd name="connsiteX321" fmla="*/ 1131447 w 4013881"/>
              <a:gd name="connsiteY321" fmla="*/ 1519972 h 6466483"/>
              <a:gd name="connsiteX322" fmla="*/ 1070689 w 4013881"/>
              <a:gd name="connsiteY322" fmla="*/ 1551143 h 6466483"/>
              <a:gd name="connsiteX323" fmla="*/ 973479 w 4013881"/>
              <a:gd name="connsiteY323" fmla="*/ 1499368 h 6466483"/>
              <a:gd name="connsiteX324" fmla="*/ 1044802 w 4013881"/>
              <a:gd name="connsiteY324" fmla="*/ 1243661 h 6466483"/>
              <a:gd name="connsiteX325" fmla="*/ 1054840 w 4013881"/>
              <a:gd name="connsiteY325" fmla="*/ 1364119 h 6466483"/>
              <a:gd name="connsiteX326" fmla="*/ 1052726 w 4013881"/>
              <a:gd name="connsiteY326" fmla="*/ 1407969 h 6466483"/>
              <a:gd name="connsiteX327" fmla="*/ 1106087 w 4013881"/>
              <a:gd name="connsiteY327" fmla="*/ 1424875 h 6466483"/>
              <a:gd name="connsiteX328" fmla="*/ 1167371 w 4013881"/>
              <a:gd name="connsiteY328" fmla="*/ 1346156 h 6466483"/>
              <a:gd name="connsiteX329" fmla="*/ 1173184 w 4013881"/>
              <a:gd name="connsiteY329" fmla="*/ 1310758 h 6466483"/>
              <a:gd name="connsiteX330" fmla="*/ 1129333 w 4013881"/>
              <a:gd name="connsiteY330" fmla="*/ 1367288 h 6466483"/>
              <a:gd name="connsiteX331" fmla="*/ 1097105 w 4013881"/>
              <a:gd name="connsiteY331" fmla="*/ 1405328 h 6466483"/>
              <a:gd name="connsiteX332" fmla="*/ 1072275 w 4013881"/>
              <a:gd name="connsiteY332" fmla="*/ 1394761 h 6466483"/>
              <a:gd name="connsiteX333" fmla="*/ 1074388 w 4013881"/>
              <a:gd name="connsiteY333" fmla="*/ 1366232 h 6466483"/>
              <a:gd name="connsiteX334" fmla="*/ 1072275 w 4013881"/>
              <a:gd name="connsiteY334" fmla="*/ 1266907 h 6466483"/>
              <a:gd name="connsiteX335" fmla="*/ 1049029 w 4013881"/>
              <a:gd name="connsiteY335" fmla="*/ 1155961 h 6466483"/>
              <a:gd name="connsiteX336" fmla="*/ 1035293 w 4013881"/>
              <a:gd name="connsiteY336" fmla="*/ 1080940 h 6466483"/>
              <a:gd name="connsiteX337" fmla="*/ 1012575 w 4013881"/>
              <a:gd name="connsiteY337" fmla="*/ 770817 h 6466483"/>
              <a:gd name="connsiteX338" fmla="*/ 1009933 w 4013881"/>
              <a:gd name="connsiteY338" fmla="*/ 752854 h 6466483"/>
              <a:gd name="connsiteX339" fmla="*/ 987743 w 4013881"/>
              <a:gd name="connsiteY339" fmla="*/ 675720 h 6466483"/>
              <a:gd name="connsiteX340" fmla="*/ 974535 w 4013881"/>
              <a:gd name="connsiteY340" fmla="*/ 585377 h 6466483"/>
              <a:gd name="connsiteX341" fmla="*/ 965025 w 4013881"/>
              <a:gd name="connsiteY341" fmla="*/ 511412 h 6466483"/>
              <a:gd name="connsiteX342" fmla="*/ 962913 w 4013881"/>
              <a:gd name="connsiteY342" fmla="*/ 504015 h 6466483"/>
              <a:gd name="connsiteX343" fmla="*/ 974007 w 4013881"/>
              <a:gd name="connsiteY343" fmla="*/ 467034 h 6466483"/>
              <a:gd name="connsiteX344" fmla="*/ 949705 w 4013881"/>
              <a:gd name="connsiteY344" fmla="*/ 447487 h 6466483"/>
              <a:gd name="connsiteX345" fmla="*/ 970838 w 4013881"/>
              <a:gd name="connsiteY345" fmla="*/ 422655 h 6466483"/>
              <a:gd name="connsiteX346" fmla="*/ 939139 w 4013881"/>
              <a:gd name="connsiteY346" fmla="*/ 382502 h 6466483"/>
              <a:gd name="connsiteX347" fmla="*/ 900572 w 4013881"/>
              <a:gd name="connsiteY347" fmla="*/ 329143 h 6466483"/>
              <a:gd name="connsiteX348" fmla="*/ 897400 w 4013881"/>
              <a:gd name="connsiteY348" fmla="*/ 282651 h 6466483"/>
              <a:gd name="connsiteX349" fmla="*/ 903213 w 4013881"/>
              <a:gd name="connsiteY349" fmla="*/ 255707 h 6466483"/>
              <a:gd name="connsiteX350" fmla="*/ 939667 w 4013881"/>
              <a:gd name="connsiteY350" fmla="*/ 176986 h 6466483"/>
              <a:gd name="connsiteX351" fmla="*/ 1001481 w 4013881"/>
              <a:gd name="connsiteY351" fmla="*/ 157440 h 6466483"/>
              <a:gd name="connsiteX352" fmla="*/ 971894 w 4013881"/>
              <a:gd name="connsiteY352" fmla="*/ 75021 h 6466483"/>
              <a:gd name="connsiteX353" fmla="*/ 985102 w 4013881"/>
              <a:gd name="connsiteY353" fmla="*/ 31699 h 6466483"/>
              <a:gd name="connsiteX354" fmla="*/ 1009405 w 4013881"/>
              <a:gd name="connsiteY354" fmla="*/ 35926 h 6466483"/>
              <a:gd name="connsiteX355" fmla="*/ 1070161 w 4013881"/>
              <a:gd name="connsiteY355" fmla="*/ 0 h 64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</a:cxnLst>
            <a:rect l="l" t="t" r="r" b="b"/>
            <a:pathLst>
              <a:path w="4013881" h="6466483">
                <a:moveTo>
                  <a:pt x="1705258" y="3374379"/>
                </a:moveTo>
                <a:cubicBezTo>
                  <a:pt x="1702790" y="3373809"/>
                  <a:pt x="1699521" y="3374634"/>
                  <a:pt x="1695162" y="3377540"/>
                </a:cubicBezTo>
                <a:cubicBezTo>
                  <a:pt x="1663991" y="3398145"/>
                  <a:pt x="1631235" y="3413994"/>
                  <a:pt x="1599536" y="3433014"/>
                </a:cubicBezTo>
                <a:cubicBezTo>
                  <a:pt x="1593197" y="3436712"/>
                  <a:pt x="1587914" y="3442523"/>
                  <a:pt x="1592139" y="3450448"/>
                </a:cubicBezTo>
                <a:cubicBezTo>
                  <a:pt x="1596895" y="3459430"/>
                  <a:pt x="1604819" y="3454147"/>
                  <a:pt x="1610630" y="3451505"/>
                </a:cubicBezTo>
                <a:cubicBezTo>
                  <a:pt x="1627537" y="3443051"/>
                  <a:pt x="1643387" y="3434070"/>
                  <a:pt x="1659764" y="3425618"/>
                </a:cubicBezTo>
                <a:cubicBezTo>
                  <a:pt x="1666633" y="3421919"/>
                  <a:pt x="1674029" y="3414522"/>
                  <a:pt x="1681426" y="3419277"/>
                </a:cubicBezTo>
                <a:cubicBezTo>
                  <a:pt x="1690407" y="3425088"/>
                  <a:pt x="1684596" y="3435126"/>
                  <a:pt x="1683010" y="3443051"/>
                </a:cubicBezTo>
                <a:cubicBezTo>
                  <a:pt x="1669802" y="3518072"/>
                  <a:pt x="1656595" y="3593623"/>
                  <a:pt x="1650783" y="3669700"/>
                </a:cubicBezTo>
                <a:cubicBezTo>
                  <a:pt x="1650255" y="3677097"/>
                  <a:pt x="1642859" y="3688719"/>
                  <a:pt x="1659236" y="3688719"/>
                </a:cubicBezTo>
                <a:cubicBezTo>
                  <a:pt x="1669274" y="3688719"/>
                  <a:pt x="1679841" y="3691889"/>
                  <a:pt x="1681426" y="3674984"/>
                </a:cubicBezTo>
                <a:cubicBezTo>
                  <a:pt x="1691464" y="3583585"/>
                  <a:pt x="1702559" y="3491657"/>
                  <a:pt x="1713653" y="3398673"/>
                </a:cubicBezTo>
                <a:cubicBezTo>
                  <a:pt x="1712861" y="3390352"/>
                  <a:pt x="1712663" y="3376088"/>
                  <a:pt x="1705258" y="3374379"/>
                </a:cubicBezTo>
                <a:close/>
                <a:moveTo>
                  <a:pt x="1070161" y="0"/>
                </a:moveTo>
                <a:cubicBezTo>
                  <a:pt x="1077030" y="0"/>
                  <a:pt x="1084427" y="0"/>
                  <a:pt x="1091294" y="0"/>
                </a:cubicBezTo>
                <a:cubicBezTo>
                  <a:pt x="1097634" y="9510"/>
                  <a:pt x="1114012" y="10038"/>
                  <a:pt x="1112956" y="26944"/>
                </a:cubicBezTo>
                <a:cubicBezTo>
                  <a:pt x="1111370" y="51775"/>
                  <a:pt x="1112956" y="76607"/>
                  <a:pt x="1110842" y="100909"/>
                </a:cubicBezTo>
                <a:cubicBezTo>
                  <a:pt x="1107143" y="138949"/>
                  <a:pt x="1094993" y="150043"/>
                  <a:pt x="1057481" y="153740"/>
                </a:cubicBezTo>
                <a:cubicBezTo>
                  <a:pt x="1054312" y="154268"/>
                  <a:pt x="1050085" y="153212"/>
                  <a:pt x="1049557" y="160081"/>
                </a:cubicBezTo>
                <a:cubicBezTo>
                  <a:pt x="1066464" y="169062"/>
                  <a:pt x="1085483" y="170647"/>
                  <a:pt x="1103974" y="174873"/>
                </a:cubicBezTo>
                <a:cubicBezTo>
                  <a:pt x="1157862" y="187025"/>
                  <a:pt x="1167371" y="200761"/>
                  <a:pt x="1157334" y="253593"/>
                </a:cubicBezTo>
                <a:cubicBezTo>
                  <a:pt x="1154693" y="268385"/>
                  <a:pt x="1150994" y="280537"/>
                  <a:pt x="1164201" y="293745"/>
                </a:cubicBezTo>
                <a:cubicBezTo>
                  <a:pt x="1174768" y="304311"/>
                  <a:pt x="1167901" y="318576"/>
                  <a:pt x="1158390" y="329143"/>
                </a:cubicBezTo>
                <a:cubicBezTo>
                  <a:pt x="1146239" y="342878"/>
                  <a:pt x="1130389" y="347106"/>
                  <a:pt x="1112956" y="346048"/>
                </a:cubicBezTo>
                <a:cubicBezTo>
                  <a:pt x="1105030" y="345520"/>
                  <a:pt x="1096049" y="343936"/>
                  <a:pt x="1096049" y="356614"/>
                </a:cubicBezTo>
                <a:cubicBezTo>
                  <a:pt x="1096049" y="371408"/>
                  <a:pt x="1086539" y="383032"/>
                  <a:pt x="1083897" y="396767"/>
                </a:cubicBezTo>
                <a:cubicBezTo>
                  <a:pt x="1081255" y="412089"/>
                  <a:pt x="1068048" y="426882"/>
                  <a:pt x="1081785" y="443787"/>
                </a:cubicBezTo>
                <a:cubicBezTo>
                  <a:pt x="1112426" y="480769"/>
                  <a:pt x="1133559" y="520922"/>
                  <a:pt x="1127748" y="571112"/>
                </a:cubicBezTo>
                <a:cubicBezTo>
                  <a:pt x="1125106" y="594886"/>
                  <a:pt x="1126692" y="618662"/>
                  <a:pt x="1126692" y="642436"/>
                </a:cubicBezTo>
                <a:cubicBezTo>
                  <a:pt x="1127748" y="693154"/>
                  <a:pt x="1125106" y="745457"/>
                  <a:pt x="1138842" y="794591"/>
                </a:cubicBezTo>
                <a:cubicBezTo>
                  <a:pt x="1165259" y="887047"/>
                  <a:pt x="1186392" y="980031"/>
                  <a:pt x="1190619" y="1076185"/>
                </a:cubicBezTo>
                <a:cubicBezTo>
                  <a:pt x="1191147" y="1087807"/>
                  <a:pt x="1193788" y="1094676"/>
                  <a:pt x="1206468" y="1095204"/>
                </a:cubicBezTo>
                <a:cubicBezTo>
                  <a:pt x="1248205" y="1096790"/>
                  <a:pt x="1289414" y="1099959"/>
                  <a:pt x="1330622" y="1100487"/>
                </a:cubicBezTo>
                <a:cubicBezTo>
                  <a:pt x="1351756" y="1101015"/>
                  <a:pt x="1362322" y="1082524"/>
                  <a:pt x="1372359" y="1067732"/>
                </a:cubicBezTo>
                <a:cubicBezTo>
                  <a:pt x="1382926" y="1052411"/>
                  <a:pt x="1367075" y="1043957"/>
                  <a:pt x="1359151" y="1034448"/>
                </a:cubicBezTo>
                <a:cubicBezTo>
                  <a:pt x="1337490" y="1007503"/>
                  <a:pt x="1314244" y="981615"/>
                  <a:pt x="1292056" y="955200"/>
                </a:cubicBezTo>
                <a:cubicBezTo>
                  <a:pt x="1327980" y="969465"/>
                  <a:pt x="1358623" y="991653"/>
                  <a:pt x="1386096" y="1016485"/>
                </a:cubicBezTo>
                <a:cubicBezTo>
                  <a:pt x="1417267" y="1044486"/>
                  <a:pt x="1446324" y="1027051"/>
                  <a:pt x="1474853" y="1018071"/>
                </a:cubicBezTo>
                <a:cubicBezTo>
                  <a:pt x="1498099" y="1010674"/>
                  <a:pt x="1490174" y="985314"/>
                  <a:pt x="1493344" y="967351"/>
                </a:cubicBezTo>
                <a:cubicBezTo>
                  <a:pt x="1495986" y="953616"/>
                  <a:pt x="1495458" y="939350"/>
                  <a:pt x="1496514" y="925086"/>
                </a:cubicBezTo>
                <a:cubicBezTo>
                  <a:pt x="1497571" y="909765"/>
                  <a:pt x="1499155" y="894972"/>
                  <a:pt x="1500741" y="877537"/>
                </a:cubicBezTo>
                <a:cubicBezTo>
                  <a:pt x="1506024" y="881764"/>
                  <a:pt x="1507609" y="882820"/>
                  <a:pt x="1508137" y="883877"/>
                </a:cubicBezTo>
                <a:cubicBezTo>
                  <a:pt x="1515534" y="919274"/>
                  <a:pt x="1523459" y="954144"/>
                  <a:pt x="1530855" y="989541"/>
                </a:cubicBezTo>
                <a:cubicBezTo>
                  <a:pt x="1539308" y="1028107"/>
                  <a:pt x="1579460" y="1043957"/>
                  <a:pt x="1611160" y="1020712"/>
                </a:cubicBezTo>
                <a:cubicBezTo>
                  <a:pt x="1638104" y="1001164"/>
                  <a:pt x="1663991" y="979503"/>
                  <a:pt x="1690407" y="959427"/>
                </a:cubicBezTo>
                <a:cubicBezTo>
                  <a:pt x="1697276" y="953616"/>
                  <a:pt x="1703087" y="945161"/>
                  <a:pt x="1717880" y="947803"/>
                </a:cubicBezTo>
                <a:cubicBezTo>
                  <a:pt x="1695162" y="977390"/>
                  <a:pt x="1674557" y="1004861"/>
                  <a:pt x="1653425" y="1031278"/>
                </a:cubicBezTo>
                <a:cubicBezTo>
                  <a:pt x="1634406" y="1055053"/>
                  <a:pt x="1634934" y="1060336"/>
                  <a:pt x="1656595" y="1080940"/>
                </a:cubicBezTo>
                <a:cubicBezTo>
                  <a:pt x="1669802" y="1093090"/>
                  <a:pt x="1683540" y="1090449"/>
                  <a:pt x="1698332" y="1086751"/>
                </a:cubicBezTo>
                <a:cubicBezTo>
                  <a:pt x="1742710" y="1075657"/>
                  <a:pt x="1787618" y="1064033"/>
                  <a:pt x="1831997" y="1052939"/>
                </a:cubicBezTo>
                <a:cubicBezTo>
                  <a:pt x="1791316" y="1077241"/>
                  <a:pt x="1748523" y="1096790"/>
                  <a:pt x="1706786" y="1117394"/>
                </a:cubicBezTo>
                <a:cubicBezTo>
                  <a:pt x="1697804" y="1121620"/>
                  <a:pt x="1680897" y="1120564"/>
                  <a:pt x="1684596" y="1137999"/>
                </a:cubicBezTo>
                <a:cubicBezTo>
                  <a:pt x="1687765" y="1153848"/>
                  <a:pt x="1693048" y="1167584"/>
                  <a:pt x="1714181" y="1169169"/>
                </a:cubicBezTo>
                <a:cubicBezTo>
                  <a:pt x="1746409" y="1171283"/>
                  <a:pt x="1778108" y="1176036"/>
                  <a:pt x="1812448" y="1180264"/>
                </a:cubicBezTo>
                <a:cubicBezTo>
                  <a:pt x="1803996" y="1189244"/>
                  <a:pt x="1795013" y="1187132"/>
                  <a:pt x="1786561" y="1188188"/>
                </a:cubicBezTo>
                <a:cubicBezTo>
                  <a:pt x="1759617" y="1190830"/>
                  <a:pt x="1732144" y="1192415"/>
                  <a:pt x="1705200" y="1197171"/>
                </a:cubicBezTo>
                <a:cubicBezTo>
                  <a:pt x="1671916" y="1203510"/>
                  <a:pt x="1670860" y="1205623"/>
                  <a:pt x="1677199" y="1239436"/>
                </a:cubicBezTo>
                <a:cubicBezTo>
                  <a:pt x="1678785" y="1248946"/>
                  <a:pt x="1681954" y="1258454"/>
                  <a:pt x="1684596" y="1267437"/>
                </a:cubicBezTo>
                <a:cubicBezTo>
                  <a:pt x="1686709" y="1273248"/>
                  <a:pt x="1690935" y="1280117"/>
                  <a:pt x="1686709" y="1284870"/>
                </a:cubicBezTo>
                <a:cubicBezTo>
                  <a:pt x="1661350" y="1311815"/>
                  <a:pt x="1675613" y="1338231"/>
                  <a:pt x="1684596" y="1365703"/>
                </a:cubicBezTo>
                <a:cubicBezTo>
                  <a:pt x="1693576" y="1392648"/>
                  <a:pt x="1702031" y="1420121"/>
                  <a:pt x="1684596" y="1447065"/>
                </a:cubicBezTo>
                <a:cubicBezTo>
                  <a:pt x="1679313" y="1455517"/>
                  <a:pt x="1681954" y="1464499"/>
                  <a:pt x="1684596" y="1472952"/>
                </a:cubicBezTo>
                <a:cubicBezTo>
                  <a:pt x="1698332" y="1515745"/>
                  <a:pt x="1712069" y="1558540"/>
                  <a:pt x="1733729" y="1598163"/>
                </a:cubicBezTo>
                <a:cubicBezTo>
                  <a:pt x="1745352" y="1619824"/>
                  <a:pt x="1760673" y="1634617"/>
                  <a:pt x="1785505" y="1637787"/>
                </a:cubicBezTo>
                <a:cubicBezTo>
                  <a:pt x="1794485" y="1638844"/>
                  <a:pt x="1802938" y="1641486"/>
                  <a:pt x="1808751" y="1648883"/>
                </a:cubicBezTo>
                <a:cubicBezTo>
                  <a:pt x="1811920" y="1652580"/>
                  <a:pt x="1816675" y="1656807"/>
                  <a:pt x="1814562" y="1662618"/>
                </a:cubicBezTo>
                <a:cubicBezTo>
                  <a:pt x="1811920" y="1668959"/>
                  <a:pt x="1805581" y="1666316"/>
                  <a:pt x="1800826" y="1665788"/>
                </a:cubicBezTo>
                <a:cubicBezTo>
                  <a:pt x="1749051" y="1661562"/>
                  <a:pt x="1705728" y="1642542"/>
                  <a:pt x="1675613" y="1597635"/>
                </a:cubicBezTo>
                <a:cubicBezTo>
                  <a:pt x="1663991" y="1580200"/>
                  <a:pt x="1656067" y="1560124"/>
                  <a:pt x="1646556" y="1541633"/>
                </a:cubicBezTo>
                <a:cubicBezTo>
                  <a:pt x="1639689" y="1528425"/>
                  <a:pt x="1634406" y="1504123"/>
                  <a:pt x="1617499" y="1510990"/>
                </a:cubicBezTo>
                <a:cubicBezTo>
                  <a:pt x="1600592" y="1517331"/>
                  <a:pt x="1611160" y="1538991"/>
                  <a:pt x="1617499" y="1553257"/>
                </a:cubicBezTo>
                <a:cubicBezTo>
                  <a:pt x="1625424" y="1572276"/>
                  <a:pt x="1618027" y="1576503"/>
                  <a:pt x="1600592" y="1576503"/>
                </a:cubicBezTo>
                <a:cubicBezTo>
                  <a:pt x="1509193" y="1577031"/>
                  <a:pt x="1439455" y="1530011"/>
                  <a:pt x="1403531" y="1442837"/>
                </a:cubicBezTo>
                <a:cubicBezTo>
                  <a:pt x="1402473" y="1440196"/>
                  <a:pt x="1401945" y="1437026"/>
                  <a:pt x="1399832" y="1435970"/>
                </a:cubicBezTo>
                <a:cubicBezTo>
                  <a:pt x="1367075" y="1419591"/>
                  <a:pt x="1353340" y="1384195"/>
                  <a:pt x="1326396" y="1362533"/>
                </a:cubicBezTo>
                <a:cubicBezTo>
                  <a:pt x="1314772" y="1353024"/>
                  <a:pt x="1315300" y="1342986"/>
                  <a:pt x="1323226" y="1330306"/>
                </a:cubicBezTo>
                <a:cubicBezTo>
                  <a:pt x="1330094" y="1318682"/>
                  <a:pt x="1344887" y="1310758"/>
                  <a:pt x="1343831" y="1294908"/>
                </a:cubicBezTo>
                <a:cubicBezTo>
                  <a:pt x="1342773" y="1268493"/>
                  <a:pt x="1349114" y="1243133"/>
                  <a:pt x="1354397" y="1218303"/>
                </a:cubicBezTo>
                <a:cubicBezTo>
                  <a:pt x="1324810" y="1209321"/>
                  <a:pt x="1296809" y="1199812"/>
                  <a:pt x="1266696" y="1200340"/>
                </a:cubicBezTo>
                <a:cubicBezTo>
                  <a:pt x="1249261" y="1200340"/>
                  <a:pt x="1241864" y="1202982"/>
                  <a:pt x="1250847" y="1222001"/>
                </a:cubicBezTo>
                <a:cubicBezTo>
                  <a:pt x="1267752" y="1256870"/>
                  <a:pt x="1278318" y="1292795"/>
                  <a:pt x="1269866" y="1331890"/>
                </a:cubicBezTo>
                <a:cubicBezTo>
                  <a:pt x="1267752" y="1342986"/>
                  <a:pt x="1273035" y="1348797"/>
                  <a:pt x="1282017" y="1355136"/>
                </a:cubicBezTo>
                <a:cubicBezTo>
                  <a:pt x="1317943" y="1381024"/>
                  <a:pt x="1347528" y="1412724"/>
                  <a:pt x="1371303" y="1450762"/>
                </a:cubicBezTo>
                <a:cubicBezTo>
                  <a:pt x="1391907" y="1482990"/>
                  <a:pt x="1416211" y="1512048"/>
                  <a:pt x="1443154" y="1538463"/>
                </a:cubicBezTo>
                <a:cubicBezTo>
                  <a:pt x="1470098" y="1564351"/>
                  <a:pt x="1500213" y="1583899"/>
                  <a:pt x="1538780" y="1590239"/>
                </a:cubicBezTo>
                <a:cubicBezTo>
                  <a:pt x="1556214" y="1592880"/>
                  <a:pt x="1574706" y="1590767"/>
                  <a:pt x="1592139" y="1600277"/>
                </a:cubicBezTo>
                <a:cubicBezTo>
                  <a:pt x="1573120" y="1614541"/>
                  <a:pt x="1555158" y="1627220"/>
                  <a:pt x="1537723" y="1640428"/>
                </a:cubicBezTo>
                <a:cubicBezTo>
                  <a:pt x="1531383" y="1645711"/>
                  <a:pt x="1520288" y="1652580"/>
                  <a:pt x="1527156" y="1661562"/>
                </a:cubicBezTo>
                <a:cubicBezTo>
                  <a:pt x="1535081" y="1672129"/>
                  <a:pt x="1545119" y="1662618"/>
                  <a:pt x="1551988" y="1656807"/>
                </a:cubicBezTo>
                <a:cubicBezTo>
                  <a:pt x="1572064" y="1638844"/>
                  <a:pt x="1596895" y="1629334"/>
                  <a:pt x="1622254" y="1622467"/>
                </a:cubicBezTo>
                <a:cubicBezTo>
                  <a:pt x="1633876" y="1619296"/>
                  <a:pt x="1649198" y="1609258"/>
                  <a:pt x="1657123" y="1618768"/>
                </a:cubicBezTo>
                <a:cubicBezTo>
                  <a:pt x="1665047" y="1628278"/>
                  <a:pt x="1651839" y="1640958"/>
                  <a:pt x="1647084" y="1651524"/>
                </a:cubicBezTo>
                <a:cubicBezTo>
                  <a:pt x="1634406" y="1678468"/>
                  <a:pt x="1621198" y="1705413"/>
                  <a:pt x="1608518" y="1732357"/>
                </a:cubicBezTo>
                <a:cubicBezTo>
                  <a:pt x="1605347" y="1738696"/>
                  <a:pt x="1603234" y="1746092"/>
                  <a:pt x="1611160" y="1750848"/>
                </a:cubicBezTo>
                <a:cubicBezTo>
                  <a:pt x="1617499" y="1754545"/>
                  <a:pt x="1621198" y="1748734"/>
                  <a:pt x="1623840" y="1744508"/>
                </a:cubicBezTo>
                <a:cubicBezTo>
                  <a:pt x="1639689" y="1721790"/>
                  <a:pt x="1643387" y="1687978"/>
                  <a:pt x="1679841" y="1683751"/>
                </a:cubicBezTo>
                <a:cubicBezTo>
                  <a:pt x="1689351" y="1650467"/>
                  <a:pt x="1708370" y="1661562"/>
                  <a:pt x="1729502" y="1671601"/>
                </a:cubicBezTo>
                <a:cubicBezTo>
                  <a:pt x="1739541" y="1676884"/>
                  <a:pt x="1751692" y="1677412"/>
                  <a:pt x="1762787" y="1679525"/>
                </a:cubicBezTo>
                <a:cubicBezTo>
                  <a:pt x="1817731" y="1690092"/>
                  <a:pt x="1864224" y="1708583"/>
                  <a:pt x="1871092" y="1774622"/>
                </a:cubicBezTo>
                <a:cubicBezTo>
                  <a:pt x="1873206" y="1792585"/>
                  <a:pt x="1881659" y="1810547"/>
                  <a:pt x="1882715" y="1828510"/>
                </a:cubicBezTo>
                <a:cubicBezTo>
                  <a:pt x="1885886" y="1884513"/>
                  <a:pt x="1911773" y="1924664"/>
                  <a:pt x="1959849" y="1952666"/>
                </a:cubicBezTo>
                <a:cubicBezTo>
                  <a:pt x="1973585" y="1961118"/>
                  <a:pt x="1995247" y="1976440"/>
                  <a:pt x="1982567" y="1994403"/>
                </a:cubicBezTo>
                <a:cubicBezTo>
                  <a:pt x="1951397" y="2039309"/>
                  <a:pt x="1963549" y="2096895"/>
                  <a:pt x="1934490" y="2141276"/>
                </a:cubicBezTo>
                <a:cubicBezTo>
                  <a:pt x="1930792" y="2146559"/>
                  <a:pt x="1930264" y="2153426"/>
                  <a:pt x="1937131" y="2157653"/>
                </a:cubicBezTo>
                <a:cubicBezTo>
                  <a:pt x="1943472" y="2161351"/>
                  <a:pt x="1949283" y="2157653"/>
                  <a:pt x="1952981" y="2152370"/>
                </a:cubicBezTo>
                <a:cubicBezTo>
                  <a:pt x="1963549" y="2138634"/>
                  <a:pt x="1967774" y="2122255"/>
                  <a:pt x="1970416" y="2105878"/>
                </a:cubicBezTo>
                <a:cubicBezTo>
                  <a:pt x="1977284" y="2064141"/>
                  <a:pt x="1988907" y="2023460"/>
                  <a:pt x="2014266" y="1988591"/>
                </a:cubicBezTo>
                <a:cubicBezTo>
                  <a:pt x="2038568" y="1954779"/>
                  <a:pt x="2049136" y="1912513"/>
                  <a:pt x="2084532" y="1885041"/>
                </a:cubicBezTo>
                <a:cubicBezTo>
                  <a:pt x="2097212" y="1875003"/>
                  <a:pt x="2105137" y="1870247"/>
                  <a:pt x="2118345" y="1877644"/>
                </a:cubicBezTo>
                <a:cubicBezTo>
                  <a:pt x="2165365" y="1903004"/>
                  <a:pt x="2212915" y="1928362"/>
                  <a:pt x="2259407" y="1954779"/>
                </a:cubicBezTo>
                <a:cubicBezTo>
                  <a:pt x="2305897" y="1981195"/>
                  <a:pt x="2306427" y="1982251"/>
                  <a:pt x="2287936" y="2032442"/>
                </a:cubicBezTo>
                <a:cubicBezTo>
                  <a:pt x="2282123" y="2047762"/>
                  <a:pt x="2278426" y="2069424"/>
                  <a:pt x="2256765" y="2070480"/>
                </a:cubicBezTo>
                <a:cubicBezTo>
                  <a:pt x="2235631" y="2071538"/>
                  <a:pt x="2238802" y="2078405"/>
                  <a:pt x="2247783" y="2090556"/>
                </a:cubicBezTo>
                <a:cubicBezTo>
                  <a:pt x="2254652" y="2099537"/>
                  <a:pt x="2262048" y="2107991"/>
                  <a:pt x="2267859" y="2118030"/>
                </a:cubicBezTo>
                <a:cubicBezTo>
                  <a:pt x="2275256" y="2130180"/>
                  <a:pt x="2287406" y="2141276"/>
                  <a:pt x="2278426" y="2158709"/>
                </a:cubicBezTo>
                <a:cubicBezTo>
                  <a:pt x="2251482" y="2210484"/>
                  <a:pt x="2222423" y="2260675"/>
                  <a:pt x="2181214" y="2302412"/>
                </a:cubicBezTo>
                <a:cubicBezTo>
                  <a:pt x="2171178" y="2313507"/>
                  <a:pt x="2159554" y="2323017"/>
                  <a:pt x="2144760" y="2327771"/>
                </a:cubicBezTo>
                <a:cubicBezTo>
                  <a:pt x="2138421" y="2329884"/>
                  <a:pt x="2130497" y="2334639"/>
                  <a:pt x="2125213" y="2328300"/>
                </a:cubicBezTo>
                <a:cubicBezTo>
                  <a:pt x="2120458" y="2323017"/>
                  <a:pt x="2126269" y="2316676"/>
                  <a:pt x="2128911" y="2311393"/>
                </a:cubicBezTo>
                <a:cubicBezTo>
                  <a:pt x="2135780" y="2297657"/>
                  <a:pt x="2143176" y="2284450"/>
                  <a:pt x="2150573" y="2271770"/>
                </a:cubicBezTo>
                <a:cubicBezTo>
                  <a:pt x="2159554" y="2255920"/>
                  <a:pt x="2160082" y="2240071"/>
                  <a:pt x="2150573" y="2224220"/>
                </a:cubicBezTo>
                <a:cubicBezTo>
                  <a:pt x="2147932" y="2218937"/>
                  <a:pt x="2143176" y="2216825"/>
                  <a:pt x="2137365" y="2218937"/>
                </a:cubicBezTo>
                <a:cubicBezTo>
                  <a:pt x="2133666" y="2220522"/>
                  <a:pt x="2132610" y="2224750"/>
                  <a:pt x="2134194" y="2227919"/>
                </a:cubicBezTo>
                <a:cubicBezTo>
                  <a:pt x="2146346" y="2251693"/>
                  <a:pt x="2129969" y="2268071"/>
                  <a:pt x="2119930" y="2286034"/>
                </a:cubicBezTo>
                <a:cubicBezTo>
                  <a:pt x="2099326" y="2323545"/>
                  <a:pt x="2077136" y="2361055"/>
                  <a:pt x="2056531" y="2398566"/>
                </a:cubicBezTo>
                <a:cubicBezTo>
                  <a:pt x="2052834" y="2404906"/>
                  <a:pt x="2047023" y="2413888"/>
                  <a:pt x="2057061" y="2419171"/>
                </a:cubicBezTo>
                <a:cubicBezTo>
                  <a:pt x="2066570" y="2424454"/>
                  <a:pt x="2070797" y="2414416"/>
                  <a:pt x="2074494" y="2408075"/>
                </a:cubicBezTo>
                <a:cubicBezTo>
                  <a:pt x="2082947" y="2393283"/>
                  <a:pt x="2090873" y="2377962"/>
                  <a:pt x="2108836" y="2360527"/>
                </a:cubicBezTo>
                <a:cubicBezTo>
                  <a:pt x="2099326" y="2426568"/>
                  <a:pt x="2091929" y="2485210"/>
                  <a:pt x="2072381" y="2541741"/>
                </a:cubicBezTo>
                <a:cubicBezTo>
                  <a:pt x="2058645" y="2580836"/>
                  <a:pt x="2034343" y="2600913"/>
                  <a:pt x="1995247" y="2612007"/>
                </a:cubicBezTo>
                <a:cubicBezTo>
                  <a:pt x="1974643" y="2617818"/>
                  <a:pt x="1972001" y="2614120"/>
                  <a:pt x="1969360" y="2596157"/>
                </a:cubicBezTo>
                <a:cubicBezTo>
                  <a:pt x="1954566" y="2487324"/>
                  <a:pt x="1928679" y="2380075"/>
                  <a:pt x="1926037" y="2269656"/>
                </a:cubicBezTo>
                <a:cubicBezTo>
                  <a:pt x="1926037" y="2260146"/>
                  <a:pt x="1929735" y="2241127"/>
                  <a:pt x="1914943" y="2243241"/>
                </a:cubicBezTo>
                <a:cubicBezTo>
                  <a:pt x="1904377" y="2244826"/>
                  <a:pt x="1915471" y="2261203"/>
                  <a:pt x="1915471" y="2270712"/>
                </a:cubicBezTo>
                <a:cubicBezTo>
                  <a:pt x="1915471" y="2278109"/>
                  <a:pt x="1927093" y="2297657"/>
                  <a:pt x="1901735" y="2286034"/>
                </a:cubicBezTo>
                <a:cubicBezTo>
                  <a:pt x="1891169" y="2280750"/>
                  <a:pt x="1887998" y="2291317"/>
                  <a:pt x="1891697" y="2299771"/>
                </a:cubicBezTo>
                <a:cubicBezTo>
                  <a:pt x="1896980" y="2310865"/>
                  <a:pt x="1904377" y="2320903"/>
                  <a:pt x="1910716" y="2331470"/>
                </a:cubicBezTo>
                <a:cubicBezTo>
                  <a:pt x="1914943" y="2337809"/>
                  <a:pt x="1920226" y="2343622"/>
                  <a:pt x="1913885" y="2352602"/>
                </a:cubicBezTo>
                <a:cubicBezTo>
                  <a:pt x="1905433" y="2363697"/>
                  <a:pt x="1883244" y="2376377"/>
                  <a:pt x="1914943" y="2387471"/>
                </a:cubicBezTo>
                <a:cubicBezTo>
                  <a:pt x="1917584" y="2388528"/>
                  <a:pt x="1918112" y="2396981"/>
                  <a:pt x="1918640" y="2402264"/>
                </a:cubicBezTo>
                <a:cubicBezTo>
                  <a:pt x="1924452" y="2445587"/>
                  <a:pt x="1930264" y="2489437"/>
                  <a:pt x="1936603" y="2532760"/>
                </a:cubicBezTo>
                <a:cubicBezTo>
                  <a:pt x="1961963" y="2703933"/>
                  <a:pt x="1997361" y="2874053"/>
                  <a:pt x="2012153" y="3046813"/>
                </a:cubicBezTo>
                <a:cubicBezTo>
                  <a:pt x="2016380" y="3091720"/>
                  <a:pt x="2012153" y="3098059"/>
                  <a:pt x="1972001" y="3100700"/>
                </a:cubicBezTo>
                <a:cubicBezTo>
                  <a:pt x="1955622" y="3101758"/>
                  <a:pt x="1949811" y="3097531"/>
                  <a:pt x="1952453" y="3080096"/>
                </a:cubicBezTo>
                <a:cubicBezTo>
                  <a:pt x="1959849" y="3033076"/>
                  <a:pt x="1947170" y="2987642"/>
                  <a:pt x="1940830" y="2941677"/>
                </a:cubicBezTo>
                <a:cubicBezTo>
                  <a:pt x="1939773" y="2935866"/>
                  <a:pt x="1939245" y="2928470"/>
                  <a:pt x="1930792" y="2927414"/>
                </a:cubicBezTo>
                <a:cubicBezTo>
                  <a:pt x="1925509" y="2932167"/>
                  <a:pt x="1925509" y="2938508"/>
                  <a:pt x="1925509" y="2944319"/>
                </a:cubicBezTo>
                <a:cubicBezTo>
                  <a:pt x="1926037" y="2974962"/>
                  <a:pt x="1926037" y="3006132"/>
                  <a:pt x="1928151" y="3036775"/>
                </a:cubicBezTo>
                <a:cubicBezTo>
                  <a:pt x="1929207" y="3055794"/>
                  <a:pt x="1922868" y="3068474"/>
                  <a:pt x="1907018" y="3078512"/>
                </a:cubicBezTo>
                <a:cubicBezTo>
                  <a:pt x="1893281" y="3086965"/>
                  <a:pt x="1879017" y="3096475"/>
                  <a:pt x="1865809" y="3106513"/>
                </a:cubicBezTo>
                <a:cubicBezTo>
                  <a:pt x="1859468" y="3111268"/>
                  <a:pt x="1851544" y="3117079"/>
                  <a:pt x="1858412" y="3126060"/>
                </a:cubicBezTo>
                <a:cubicBezTo>
                  <a:pt x="1864224" y="3133457"/>
                  <a:pt x="1871620" y="3128702"/>
                  <a:pt x="1877431" y="3125532"/>
                </a:cubicBezTo>
                <a:cubicBezTo>
                  <a:pt x="1887998" y="3119721"/>
                  <a:pt x="1898036" y="3112324"/>
                  <a:pt x="1908074" y="3105456"/>
                </a:cubicBezTo>
                <a:cubicBezTo>
                  <a:pt x="1917056" y="3099644"/>
                  <a:pt x="1922340" y="3101758"/>
                  <a:pt x="1925509" y="3112324"/>
                </a:cubicBezTo>
                <a:cubicBezTo>
                  <a:pt x="1935018" y="3145609"/>
                  <a:pt x="1918640" y="3166741"/>
                  <a:pt x="1885886" y="3161986"/>
                </a:cubicBezTo>
                <a:cubicBezTo>
                  <a:pt x="1875847" y="3160400"/>
                  <a:pt x="1864752" y="3158288"/>
                  <a:pt x="1862110" y="3170439"/>
                </a:cubicBezTo>
                <a:cubicBezTo>
                  <a:pt x="1859468" y="3183119"/>
                  <a:pt x="1871092" y="3185760"/>
                  <a:pt x="1881131" y="3186288"/>
                </a:cubicBezTo>
                <a:cubicBezTo>
                  <a:pt x="1910188" y="3188402"/>
                  <a:pt x="1917056" y="3204781"/>
                  <a:pt x="1918112" y="3232252"/>
                </a:cubicBezTo>
                <a:cubicBezTo>
                  <a:pt x="1921810" y="3374898"/>
                  <a:pt x="1926037" y="3517544"/>
                  <a:pt x="1926037" y="3660190"/>
                </a:cubicBezTo>
                <a:cubicBezTo>
                  <a:pt x="1926037" y="3682380"/>
                  <a:pt x="1932376" y="3688719"/>
                  <a:pt x="1954038" y="3687663"/>
                </a:cubicBezTo>
                <a:cubicBezTo>
                  <a:pt x="1992606" y="3685550"/>
                  <a:pt x="2031701" y="3687663"/>
                  <a:pt x="2070269" y="3686078"/>
                </a:cubicBezTo>
                <a:cubicBezTo>
                  <a:pt x="2089816" y="3685550"/>
                  <a:pt x="2097740" y="3690305"/>
                  <a:pt x="2097212" y="3711965"/>
                </a:cubicBezTo>
                <a:cubicBezTo>
                  <a:pt x="2095627" y="3769024"/>
                  <a:pt x="2088232" y="3933330"/>
                  <a:pt x="2101439" y="3947596"/>
                </a:cubicBezTo>
                <a:cubicBezTo>
                  <a:pt x="2115703" y="3963445"/>
                  <a:pt x="2144760" y="3953407"/>
                  <a:pt x="2166951" y="3952879"/>
                </a:cubicBezTo>
                <a:cubicBezTo>
                  <a:pt x="2187027" y="3952351"/>
                  <a:pt x="2191782" y="3958690"/>
                  <a:pt x="2191782" y="3978238"/>
                </a:cubicBezTo>
                <a:cubicBezTo>
                  <a:pt x="2190725" y="4088128"/>
                  <a:pt x="2191782" y="4198548"/>
                  <a:pt x="2191782" y="4308437"/>
                </a:cubicBezTo>
                <a:cubicBezTo>
                  <a:pt x="2191782" y="4373420"/>
                  <a:pt x="2191782" y="4372364"/>
                  <a:pt x="2255708" y="4373948"/>
                </a:cubicBezTo>
                <a:cubicBezTo>
                  <a:pt x="2281067" y="4375006"/>
                  <a:pt x="2287406" y="4367609"/>
                  <a:pt x="2287406" y="4342250"/>
                </a:cubicBezTo>
                <a:cubicBezTo>
                  <a:pt x="2285822" y="4002541"/>
                  <a:pt x="2284765" y="3306746"/>
                  <a:pt x="2284237" y="3298821"/>
                </a:cubicBezTo>
                <a:cubicBezTo>
                  <a:pt x="2283181" y="3286141"/>
                  <a:pt x="2288464" y="3281386"/>
                  <a:pt x="2301144" y="3281914"/>
                </a:cubicBezTo>
                <a:cubicBezTo>
                  <a:pt x="2325974" y="3282442"/>
                  <a:pt x="2350806" y="3280330"/>
                  <a:pt x="2375108" y="3282442"/>
                </a:cubicBezTo>
                <a:cubicBezTo>
                  <a:pt x="2399411" y="3284556"/>
                  <a:pt x="2406278" y="3277159"/>
                  <a:pt x="2405750" y="3252329"/>
                </a:cubicBezTo>
                <a:cubicBezTo>
                  <a:pt x="2403109" y="3140325"/>
                  <a:pt x="2403109" y="3028851"/>
                  <a:pt x="2400995" y="2916847"/>
                </a:cubicBezTo>
                <a:cubicBezTo>
                  <a:pt x="2400467" y="2895713"/>
                  <a:pt x="2406806" y="2889374"/>
                  <a:pt x="2427411" y="2890430"/>
                </a:cubicBezTo>
                <a:cubicBezTo>
                  <a:pt x="2463337" y="2891488"/>
                  <a:pt x="2499791" y="2888846"/>
                  <a:pt x="2535717" y="2890430"/>
                </a:cubicBezTo>
                <a:cubicBezTo>
                  <a:pt x="2557379" y="2891488"/>
                  <a:pt x="2562132" y="2883563"/>
                  <a:pt x="2561604" y="2863486"/>
                </a:cubicBezTo>
                <a:cubicBezTo>
                  <a:pt x="2559491" y="2708688"/>
                  <a:pt x="2557907" y="2553363"/>
                  <a:pt x="2556321" y="2398566"/>
                </a:cubicBezTo>
                <a:cubicBezTo>
                  <a:pt x="2555793" y="2376905"/>
                  <a:pt x="2546283" y="2348905"/>
                  <a:pt x="2559491" y="2334639"/>
                </a:cubicBezTo>
                <a:cubicBezTo>
                  <a:pt x="2573228" y="2319318"/>
                  <a:pt x="2601228" y="2330942"/>
                  <a:pt x="2622890" y="2328828"/>
                </a:cubicBezTo>
                <a:cubicBezTo>
                  <a:pt x="2624474" y="2328828"/>
                  <a:pt x="2626587" y="2328828"/>
                  <a:pt x="2628173" y="2328828"/>
                </a:cubicBezTo>
                <a:cubicBezTo>
                  <a:pt x="2669910" y="2327771"/>
                  <a:pt x="2669910" y="2327771"/>
                  <a:pt x="2669382" y="2286034"/>
                </a:cubicBezTo>
                <a:cubicBezTo>
                  <a:pt x="2668324" y="2076291"/>
                  <a:pt x="2666740" y="1867078"/>
                  <a:pt x="2665683" y="1657335"/>
                </a:cubicBezTo>
                <a:cubicBezTo>
                  <a:pt x="2665683" y="1643599"/>
                  <a:pt x="2662513" y="1628806"/>
                  <a:pt x="2685759" y="1630920"/>
                </a:cubicBezTo>
                <a:cubicBezTo>
                  <a:pt x="2707420" y="1632504"/>
                  <a:pt x="2700025" y="1647825"/>
                  <a:pt x="2700025" y="1657863"/>
                </a:cubicBezTo>
                <a:cubicBezTo>
                  <a:pt x="2702137" y="1870775"/>
                  <a:pt x="2703722" y="2084217"/>
                  <a:pt x="2704250" y="2297129"/>
                </a:cubicBezTo>
                <a:cubicBezTo>
                  <a:pt x="2704250" y="2323017"/>
                  <a:pt x="2713232" y="2329884"/>
                  <a:pt x="2735949" y="2328300"/>
                </a:cubicBezTo>
                <a:cubicBezTo>
                  <a:pt x="2756025" y="2327243"/>
                  <a:pt x="2776630" y="2329356"/>
                  <a:pt x="2796707" y="2326715"/>
                </a:cubicBezTo>
                <a:cubicBezTo>
                  <a:pt x="2820481" y="2323545"/>
                  <a:pt x="2826292" y="2331998"/>
                  <a:pt x="2826292" y="2355244"/>
                </a:cubicBezTo>
                <a:cubicBezTo>
                  <a:pt x="2826820" y="2523250"/>
                  <a:pt x="2829461" y="2691783"/>
                  <a:pt x="2830519" y="2859787"/>
                </a:cubicBezTo>
                <a:cubicBezTo>
                  <a:pt x="2830519" y="2882505"/>
                  <a:pt x="2837386" y="2887789"/>
                  <a:pt x="2859048" y="2886733"/>
                </a:cubicBezTo>
                <a:cubicBezTo>
                  <a:pt x="2897616" y="2884619"/>
                  <a:pt x="2936711" y="2886733"/>
                  <a:pt x="2975278" y="2884619"/>
                </a:cubicBezTo>
                <a:cubicBezTo>
                  <a:pt x="2995883" y="2883563"/>
                  <a:pt x="3002222" y="2889902"/>
                  <a:pt x="3002222" y="2910507"/>
                </a:cubicBezTo>
                <a:cubicBezTo>
                  <a:pt x="3002222" y="3017754"/>
                  <a:pt x="3004336" y="3125532"/>
                  <a:pt x="3005392" y="3232780"/>
                </a:cubicBezTo>
                <a:cubicBezTo>
                  <a:pt x="3005920" y="3280858"/>
                  <a:pt x="3005920" y="3281914"/>
                  <a:pt x="3054525" y="3280330"/>
                </a:cubicBezTo>
                <a:cubicBezTo>
                  <a:pt x="3078299" y="3279801"/>
                  <a:pt x="3085696" y="3285613"/>
                  <a:pt x="3085696" y="3310443"/>
                </a:cubicBezTo>
                <a:cubicBezTo>
                  <a:pt x="3086224" y="3755816"/>
                  <a:pt x="3090451" y="4701507"/>
                  <a:pt x="3089394" y="4728978"/>
                </a:cubicBezTo>
                <a:cubicBezTo>
                  <a:pt x="3088866" y="4744300"/>
                  <a:pt x="3093621" y="4749583"/>
                  <a:pt x="3108942" y="4749055"/>
                </a:cubicBezTo>
                <a:lnTo>
                  <a:pt x="3195959" y="4748089"/>
                </a:lnTo>
                <a:lnTo>
                  <a:pt x="3195959" y="4522674"/>
                </a:lnTo>
                <a:lnTo>
                  <a:pt x="3207792" y="4519402"/>
                </a:lnTo>
                <a:cubicBezTo>
                  <a:pt x="3254285" y="4519402"/>
                  <a:pt x="3244246" y="4518874"/>
                  <a:pt x="3246360" y="4471324"/>
                </a:cubicBezTo>
                <a:cubicBezTo>
                  <a:pt x="3250587" y="4378340"/>
                  <a:pt x="3254285" y="4284827"/>
                  <a:pt x="3256926" y="4191843"/>
                </a:cubicBezTo>
                <a:cubicBezTo>
                  <a:pt x="3257454" y="4173880"/>
                  <a:pt x="3260625" y="4164900"/>
                  <a:pt x="3282286" y="4166485"/>
                </a:cubicBezTo>
                <a:cubicBezTo>
                  <a:pt x="3305532" y="4168069"/>
                  <a:pt x="3318739" y="4160145"/>
                  <a:pt x="3318739" y="4130559"/>
                </a:cubicBezTo>
                <a:cubicBezTo>
                  <a:pt x="3319267" y="4044442"/>
                  <a:pt x="3325080" y="3958326"/>
                  <a:pt x="3327722" y="3871683"/>
                </a:cubicBezTo>
                <a:cubicBezTo>
                  <a:pt x="3328250" y="3852664"/>
                  <a:pt x="3334061" y="3845795"/>
                  <a:pt x="3352024" y="3849493"/>
                </a:cubicBezTo>
                <a:cubicBezTo>
                  <a:pt x="3376326" y="3854776"/>
                  <a:pt x="3382139" y="3844738"/>
                  <a:pt x="3381609" y="3821493"/>
                </a:cubicBezTo>
                <a:cubicBezTo>
                  <a:pt x="3381081" y="3787151"/>
                  <a:pt x="3384251" y="3752811"/>
                  <a:pt x="3385308" y="3718471"/>
                </a:cubicBezTo>
                <a:cubicBezTo>
                  <a:pt x="3385836" y="3706319"/>
                  <a:pt x="3386892" y="3697338"/>
                  <a:pt x="3402214" y="3699980"/>
                </a:cubicBezTo>
                <a:cubicBezTo>
                  <a:pt x="3421762" y="3703149"/>
                  <a:pt x="3433912" y="3691526"/>
                  <a:pt x="3434442" y="3676734"/>
                </a:cubicBezTo>
                <a:cubicBezTo>
                  <a:pt x="3435498" y="3575296"/>
                  <a:pt x="3436554" y="3474388"/>
                  <a:pt x="3438140" y="3372951"/>
                </a:cubicBezTo>
                <a:cubicBezTo>
                  <a:pt x="3438140" y="3362913"/>
                  <a:pt x="3436026" y="3352346"/>
                  <a:pt x="3443423" y="3341250"/>
                </a:cubicBezTo>
                <a:cubicBezTo>
                  <a:pt x="3454517" y="3350760"/>
                  <a:pt x="3450819" y="3362385"/>
                  <a:pt x="3450819" y="3372951"/>
                </a:cubicBezTo>
                <a:cubicBezTo>
                  <a:pt x="3452405" y="3472274"/>
                  <a:pt x="3453989" y="3572126"/>
                  <a:pt x="3454517" y="3671451"/>
                </a:cubicBezTo>
                <a:cubicBezTo>
                  <a:pt x="3454517" y="3694167"/>
                  <a:pt x="3449234" y="3706847"/>
                  <a:pt x="3474065" y="3703677"/>
                </a:cubicBezTo>
                <a:cubicBezTo>
                  <a:pt x="3497839" y="3700508"/>
                  <a:pt x="3505764" y="3710018"/>
                  <a:pt x="3503651" y="3734320"/>
                </a:cubicBezTo>
                <a:cubicBezTo>
                  <a:pt x="3499953" y="3767604"/>
                  <a:pt x="3500481" y="3800889"/>
                  <a:pt x="3498897" y="3834701"/>
                </a:cubicBezTo>
                <a:cubicBezTo>
                  <a:pt x="3497839" y="3847909"/>
                  <a:pt x="3499953" y="3854776"/>
                  <a:pt x="3516330" y="3856361"/>
                </a:cubicBezTo>
                <a:cubicBezTo>
                  <a:pt x="3535879" y="3858475"/>
                  <a:pt x="3562294" y="3847909"/>
                  <a:pt x="3572861" y="3864814"/>
                </a:cubicBezTo>
                <a:cubicBezTo>
                  <a:pt x="3581313" y="3878551"/>
                  <a:pt x="3573389" y="3902325"/>
                  <a:pt x="3572861" y="3921872"/>
                </a:cubicBezTo>
                <a:cubicBezTo>
                  <a:pt x="3570219" y="3999535"/>
                  <a:pt x="3568106" y="4076671"/>
                  <a:pt x="3563350" y="4153805"/>
                </a:cubicBezTo>
                <a:cubicBezTo>
                  <a:pt x="3562294" y="4174938"/>
                  <a:pt x="3569691" y="4179163"/>
                  <a:pt x="3588182" y="4179693"/>
                </a:cubicBezTo>
                <a:cubicBezTo>
                  <a:pt x="3630975" y="4181277"/>
                  <a:pt x="3630447" y="4181805"/>
                  <a:pt x="3628863" y="4224600"/>
                </a:cubicBezTo>
                <a:cubicBezTo>
                  <a:pt x="3625164" y="4317584"/>
                  <a:pt x="3627278" y="4411096"/>
                  <a:pt x="3622522" y="4504080"/>
                </a:cubicBezTo>
                <a:cubicBezTo>
                  <a:pt x="3621466" y="4520458"/>
                  <a:pt x="3620938" y="4527326"/>
                  <a:pt x="3637316" y="4525213"/>
                </a:cubicBezTo>
                <a:cubicBezTo>
                  <a:pt x="3660562" y="4521515"/>
                  <a:pt x="3664260" y="4533138"/>
                  <a:pt x="3664260" y="4553742"/>
                </a:cubicBezTo>
                <a:cubicBezTo>
                  <a:pt x="3659504" y="4865450"/>
                  <a:pt x="3655807" y="5177157"/>
                  <a:pt x="3651052" y="5488337"/>
                </a:cubicBezTo>
                <a:cubicBezTo>
                  <a:pt x="3650788" y="5501281"/>
                  <a:pt x="3651977" y="5509866"/>
                  <a:pt x="3656732" y="5515149"/>
                </a:cubicBezTo>
                <a:lnTo>
                  <a:pt x="3662070" y="5518107"/>
                </a:lnTo>
                <a:lnTo>
                  <a:pt x="3662070" y="5526227"/>
                </a:lnTo>
                <a:lnTo>
                  <a:pt x="4008669" y="5526740"/>
                </a:lnTo>
                <a:cubicBezTo>
                  <a:pt x="4009726" y="5528324"/>
                  <a:pt x="4010782" y="5529382"/>
                  <a:pt x="4011310" y="5529382"/>
                </a:cubicBezTo>
                <a:cubicBezTo>
                  <a:pt x="4011310" y="5529910"/>
                  <a:pt x="4011838" y="5529910"/>
                  <a:pt x="4011838" y="5530438"/>
                </a:cubicBezTo>
                <a:cubicBezTo>
                  <a:pt x="4011838" y="5605624"/>
                  <a:pt x="4013087" y="6125798"/>
                  <a:pt x="4013867" y="6460218"/>
                </a:cubicBezTo>
                <a:lnTo>
                  <a:pt x="4013881" y="6466483"/>
                </a:lnTo>
                <a:lnTo>
                  <a:pt x="3662070" y="6466483"/>
                </a:lnTo>
                <a:lnTo>
                  <a:pt x="3195959" y="6466483"/>
                </a:lnTo>
                <a:lnTo>
                  <a:pt x="0" y="6466483"/>
                </a:lnTo>
                <a:lnTo>
                  <a:pt x="0" y="2174670"/>
                </a:lnTo>
                <a:lnTo>
                  <a:pt x="647" y="2174493"/>
                </a:lnTo>
                <a:cubicBezTo>
                  <a:pt x="3487" y="2171257"/>
                  <a:pt x="4279" y="2166106"/>
                  <a:pt x="4015" y="2158709"/>
                </a:cubicBezTo>
                <a:cubicBezTo>
                  <a:pt x="2429" y="2123313"/>
                  <a:pt x="2959" y="2087915"/>
                  <a:pt x="317" y="2053047"/>
                </a:cubicBezTo>
                <a:cubicBezTo>
                  <a:pt x="-740" y="2034026"/>
                  <a:pt x="4543" y="2028743"/>
                  <a:pt x="23033" y="2028743"/>
                </a:cubicBezTo>
                <a:cubicBezTo>
                  <a:pt x="78508" y="2028215"/>
                  <a:pt x="133981" y="2025573"/>
                  <a:pt x="189455" y="2023460"/>
                </a:cubicBezTo>
                <a:cubicBezTo>
                  <a:pt x="204775" y="2022932"/>
                  <a:pt x="219568" y="2020818"/>
                  <a:pt x="224324" y="2002327"/>
                </a:cubicBezTo>
                <a:cubicBezTo>
                  <a:pt x="243870" y="1923608"/>
                  <a:pt x="262891" y="1845417"/>
                  <a:pt x="282438" y="1766697"/>
                </a:cubicBezTo>
                <a:cubicBezTo>
                  <a:pt x="287721" y="1745564"/>
                  <a:pt x="288779" y="1719149"/>
                  <a:pt x="305684" y="1706469"/>
                </a:cubicBezTo>
                <a:cubicBezTo>
                  <a:pt x="322063" y="1693789"/>
                  <a:pt x="321005" y="1681109"/>
                  <a:pt x="321005" y="1665788"/>
                </a:cubicBezTo>
                <a:cubicBezTo>
                  <a:pt x="322591" y="1393704"/>
                  <a:pt x="325232" y="835272"/>
                  <a:pt x="325760" y="828403"/>
                </a:cubicBezTo>
                <a:cubicBezTo>
                  <a:pt x="326288" y="822592"/>
                  <a:pt x="322591" y="812026"/>
                  <a:pt x="333157" y="812554"/>
                </a:cubicBezTo>
                <a:cubicBezTo>
                  <a:pt x="342138" y="813082"/>
                  <a:pt x="340554" y="823120"/>
                  <a:pt x="340554" y="829988"/>
                </a:cubicBezTo>
                <a:cubicBezTo>
                  <a:pt x="340554" y="843196"/>
                  <a:pt x="339496" y="1693789"/>
                  <a:pt x="349534" y="1699600"/>
                </a:cubicBezTo>
                <a:cubicBezTo>
                  <a:pt x="371197" y="1711752"/>
                  <a:pt x="373838" y="1733413"/>
                  <a:pt x="380177" y="1752961"/>
                </a:cubicBezTo>
                <a:cubicBezTo>
                  <a:pt x="404479" y="1830096"/>
                  <a:pt x="427725" y="1907759"/>
                  <a:pt x="450444" y="1985420"/>
                </a:cubicBezTo>
                <a:cubicBezTo>
                  <a:pt x="456784" y="2007610"/>
                  <a:pt x="465765" y="2016591"/>
                  <a:pt x="490596" y="2015007"/>
                </a:cubicBezTo>
                <a:cubicBezTo>
                  <a:pt x="545013" y="2011308"/>
                  <a:pt x="599958" y="2011838"/>
                  <a:pt x="654375" y="2008666"/>
                </a:cubicBezTo>
                <a:cubicBezTo>
                  <a:pt x="676036" y="2007082"/>
                  <a:pt x="681319" y="2014479"/>
                  <a:pt x="681319" y="2034554"/>
                </a:cubicBezTo>
                <a:cubicBezTo>
                  <a:pt x="680791" y="2071538"/>
                  <a:pt x="684488" y="2108519"/>
                  <a:pt x="683432" y="2145501"/>
                </a:cubicBezTo>
                <a:cubicBezTo>
                  <a:pt x="682904" y="2169805"/>
                  <a:pt x="691885" y="2176144"/>
                  <a:pt x="714075" y="2174030"/>
                </a:cubicBezTo>
                <a:cubicBezTo>
                  <a:pt x="731508" y="2172447"/>
                  <a:pt x="749471" y="2173502"/>
                  <a:pt x="766906" y="2173502"/>
                </a:cubicBezTo>
                <a:cubicBezTo>
                  <a:pt x="802304" y="2173502"/>
                  <a:pt x="802304" y="2173502"/>
                  <a:pt x="802832" y="2208900"/>
                </a:cubicBezTo>
                <a:cubicBezTo>
                  <a:pt x="807587" y="2612535"/>
                  <a:pt x="822909" y="4042694"/>
                  <a:pt x="826078" y="4353344"/>
                </a:cubicBezTo>
                <a:cubicBezTo>
                  <a:pt x="826606" y="4370251"/>
                  <a:pt x="828192" y="4379761"/>
                  <a:pt x="848796" y="4378175"/>
                </a:cubicBezTo>
                <a:cubicBezTo>
                  <a:pt x="868343" y="4376590"/>
                  <a:pt x="863060" y="4363382"/>
                  <a:pt x="863060" y="4353344"/>
                </a:cubicBezTo>
                <a:cubicBezTo>
                  <a:pt x="862532" y="4230246"/>
                  <a:pt x="862532" y="4106619"/>
                  <a:pt x="860947" y="3983522"/>
                </a:cubicBezTo>
                <a:cubicBezTo>
                  <a:pt x="860947" y="3964503"/>
                  <a:pt x="865174" y="3957106"/>
                  <a:pt x="885778" y="3958162"/>
                </a:cubicBezTo>
                <a:cubicBezTo>
                  <a:pt x="925402" y="3959748"/>
                  <a:pt x="965025" y="3957106"/>
                  <a:pt x="1004650" y="3958690"/>
                </a:cubicBezTo>
                <a:cubicBezTo>
                  <a:pt x="1023669" y="3959218"/>
                  <a:pt x="1028424" y="3952351"/>
                  <a:pt x="1027896" y="3934388"/>
                </a:cubicBezTo>
                <a:cubicBezTo>
                  <a:pt x="1026311" y="3863064"/>
                  <a:pt x="1027367" y="3791742"/>
                  <a:pt x="1025783" y="3720418"/>
                </a:cubicBezTo>
                <a:cubicBezTo>
                  <a:pt x="1025255" y="3697702"/>
                  <a:pt x="1032122" y="3691361"/>
                  <a:pt x="1053784" y="3692947"/>
                </a:cubicBezTo>
                <a:cubicBezTo>
                  <a:pt x="1069105" y="3694003"/>
                  <a:pt x="1089710" y="3700871"/>
                  <a:pt x="1099218" y="3689247"/>
                </a:cubicBezTo>
                <a:cubicBezTo>
                  <a:pt x="1113484" y="3671814"/>
                  <a:pt x="1131447" y="3659134"/>
                  <a:pt x="1145183" y="3642227"/>
                </a:cubicBezTo>
                <a:cubicBezTo>
                  <a:pt x="1155221" y="3629019"/>
                  <a:pt x="1167901" y="3615812"/>
                  <a:pt x="1136200" y="3618453"/>
                </a:cubicBezTo>
                <a:cubicBezTo>
                  <a:pt x="1128805" y="3619511"/>
                  <a:pt x="1125634" y="3612642"/>
                  <a:pt x="1124050" y="3606831"/>
                </a:cubicBezTo>
                <a:cubicBezTo>
                  <a:pt x="1120880" y="3594151"/>
                  <a:pt x="1116653" y="3581471"/>
                  <a:pt x="1115068" y="3568263"/>
                </a:cubicBezTo>
                <a:cubicBezTo>
                  <a:pt x="1105030" y="3490601"/>
                  <a:pt x="1104502" y="3411880"/>
                  <a:pt x="1108729" y="3333689"/>
                </a:cubicBezTo>
                <a:cubicBezTo>
                  <a:pt x="1111898" y="3269764"/>
                  <a:pt x="1135144" y="3215875"/>
                  <a:pt x="1194844" y="3183119"/>
                </a:cubicBezTo>
                <a:cubicBezTo>
                  <a:pt x="1210694" y="3174138"/>
                  <a:pt x="1228657" y="3166741"/>
                  <a:pt x="1239751" y="3151420"/>
                </a:cubicBezTo>
                <a:cubicBezTo>
                  <a:pt x="1248205" y="3139796"/>
                  <a:pt x="1279904" y="3131343"/>
                  <a:pt x="1248205" y="3110739"/>
                </a:cubicBezTo>
                <a:cubicBezTo>
                  <a:pt x="1247147" y="3110211"/>
                  <a:pt x="1249261" y="3102814"/>
                  <a:pt x="1250847" y="3099116"/>
                </a:cubicBezTo>
                <a:cubicBezTo>
                  <a:pt x="1253488" y="3091720"/>
                  <a:pt x="1258771" y="3081682"/>
                  <a:pt x="1249789" y="3077984"/>
                </a:cubicBezTo>
                <a:cubicBezTo>
                  <a:pt x="1238167" y="3072701"/>
                  <a:pt x="1236053" y="3085909"/>
                  <a:pt x="1233412" y="3093305"/>
                </a:cubicBezTo>
                <a:cubicBezTo>
                  <a:pt x="1219146" y="3135570"/>
                  <a:pt x="1190089" y="3163572"/>
                  <a:pt x="1152579" y="3185760"/>
                </a:cubicBezTo>
                <a:cubicBezTo>
                  <a:pt x="1137258" y="3194742"/>
                  <a:pt x="1132503" y="3192101"/>
                  <a:pt x="1131975" y="3175722"/>
                </a:cubicBezTo>
                <a:cubicBezTo>
                  <a:pt x="1130917" y="3150362"/>
                  <a:pt x="1129861" y="3123947"/>
                  <a:pt x="1137258" y="3099644"/>
                </a:cubicBezTo>
                <a:cubicBezTo>
                  <a:pt x="1150466" y="3055266"/>
                  <a:pt x="1148880" y="3009830"/>
                  <a:pt x="1142541" y="2965981"/>
                </a:cubicBezTo>
                <a:cubicBezTo>
                  <a:pt x="1136730" y="2923714"/>
                  <a:pt x="1138842" y="2883563"/>
                  <a:pt x="1147824" y="2842882"/>
                </a:cubicBezTo>
                <a:cubicBezTo>
                  <a:pt x="1155749" y="2807484"/>
                  <a:pt x="1164729" y="2772615"/>
                  <a:pt x="1174240" y="2737746"/>
                </a:cubicBezTo>
                <a:cubicBezTo>
                  <a:pt x="1193788" y="2665895"/>
                  <a:pt x="1221789" y="2596157"/>
                  <a:pt x="1246619" y="2525891"/>
                </a:cubicBezTo>
                <a:cubicBezTo>
                  <a:pt x="1248733" y="2519550"/>
                  <a:pt x="1255602" y="2512154"/>
                  <a:pt x="1245563" y="2507928"/>
                </a:cubicBezTo>
                <a:cubicBezTo>
                  <a:pt x="1239223" y="2504759"/>
                  <a:pt x="1234468" y="2511098"/>
                  <a:pt x="1231298" y="2516381"/>
                </a:cubicBezTo>
                <a:cubicBezTo>
                  <a:pt x="1228129" y="2521136"/>
                  <a:pt x="1226015" y="2525891"/>
                  <a:pt x="1223901" y="2530646"/>
                </a:cubicBezTo>
                <a:cubicBezTo>
                  <a:pt x="1202769" y="2581892"/>
                  <a:pt x="1182164" y="2633139"/>
                  <a:pt x="1168429" y="2687028"/>
                </a:cubicBezTo>
                <a:cubicBezTo>
                  <a:pt x="1158390" y="2725595"/>
                  <a:pt x="1140955" y="2762049"/>
                  <a:pt x="1134616" y="2803258"/>
                </a:cubicBezTo>
                <a:cubicBezTo>
                  <a:pt x="1120880" y="2794276"/>
                  <a:pt x="1120880" y="2782126"/>
                  <a:pt x="1117709" y="2771559"/>
                </a:cubicBezTo>
                <a:cubicBezTo>
                  <a:pt x="1111370" y="2748841"/>
                  <a:pt x="1110842" y="2725067"/>
                  <a:pt x="1104502" y="2701821"/>
                </a:cubicBezTo>
                <a:cubicBezTo>
                  <a:pt x="1092879" y="2659027"/>
                  <a:pt x="1091294" y="2615176"/>
                  <a:pt x="1101332" y="2571326"/>
                </a:cubicBezTo>
                <a:cubicBezTo>
                  <a:pt x="1114012" y="2515325"/>
                  <a:pt x="1147296" y="2467247"/>
                  <a:pt x="1156277" y="2410189"/>
                </a:cubicBezTo>
                <a:cubicBezTo>
                  <a:pt x="1157334" y="2403321"/>
                  <a:pt x="1164201" y="2395925"/>
                  <a:pt x="1157334" y="2390642"/>
                </a:cubicBezTo>
                <a:cubicBezTo>
                  <a:pt x="1150466" y="2384829"/>
                  <a:pt x="1142013" y="2388000"/>
                  <a:pt x="1137258" y="2395397"/>
                </a:cubicBezTo>
                <a:cubicBezTo>
                  <a:pt x="1130917" y="2404906"/>
                  <a:pt x="1121936" y="2403321"/>
                  <a:pt x="1113484" y="2402264"/>
                </a:cubicBezTo>
                <a:cubicBezTo>
                  <a:pt x="1074388" y="2398038"/>
                  <a:pt x="1047973" y="2359471"/>
                  <a:pt x="1057481" y="2316148"/>
                </a:cubicBezTo>
                <a:cubicBezTo>
                  <a:pt x="1074916" y="2236900"/>
                  <a:pt x="1097634" y="2159237"/>
                  <a:pt x="1147296" y="2092670"/>
                </a:cubicBezTo>
                <a:cubicBezTo>
                  <a:pt x="1163145" y="2070480"/>
                  <a:pt x="1177939" y="2047234"/>
                  <a:pt x="1192731" y="2024517"/>
                </a:cubicBezTo>
                <a:cubicBezTo>
                  <a:pt x="1197486" y="2017649"/>
                  <a:pt x="1205410" y="2009196"/>
                  <a:pt x="1195372" y="2001799"/>
                </a:cubicBezTo>
                <a:cubicBezTo>
                  <a:pt x="1185334" y="1994403"/>
                  <a:pt x="1180051" y="2004969"/>
                  <a:pt x="1174240" y="2011308"/>
                </a:cubicBezTo>
                <a:cubicBezTo>
                  <a:pt x="1157334" y="2029801"/>
                  <a:pt x="1152051" y="2029271"/>
                  <a:pt x="1143069" y="2004441"/>
                </a:cubicBezTo>
                <a:cubicBezTo>
                  <a:pt x="1131975" y="1972742"/>
                  <a:pt x="1113484" y="1944741"/>
                  <a:pt x="1093935" y="1917796"/>
                </a:cubicBezTo>
                <a:cubicBezTo>
                  <a:pt x="1082313" y="1902474"/>
                  <a:pt x="1083369" y="1892966"/>
                  <a:pt x="1096049" y="1879758"/>
                </a:cubicBezTo>
                <a:cubicBezTo>
                  <a:pt x="1107671" y="1868134"/>
                  <a:pt x="1123522" y="1859153"/>
                  <a:pt x="1129333" y="1837491"/>
                </a:cubicBezTo>
                <a:cubicBezTo>
                  <a:pt x="1109785" y="1840133"/>
                  <a:pt x="1100804" y="1854926"/>
                  <a:pt x="1088124" y="1862851"/>
                </a:cubicBezTo>
                <a:cubicBezTo>
                  <a:pt x="1083897" y="1865492"/>
                  <a:pt x="1079671" y="1871304"/>
                  <a:pt x="1074388" y="1867078"/>
                </a:cubicBezTo>
                <a:cubicBezTo>
                  <a:pt x="1071747" y="1864964"/>
                  <a:pt x="1070689" y="1858096"/>
                  <a:pt x="1072275" y="1854926"/>
                </a:cubicBezTo>
                <a:cubicBezTo>
                  <a:pt x="1087068" y="1822699"/>
                  <a:pt x="1082841" y="1782546"/>
                  <a:pt x="1115597" y="1756659"/>
                </a:cubicBezTo>
                <a:cubicBezTo>
                  <a:pt x="1129861" y="1745564"/>
                  <a:pt x="1142541" y="1729715"/>
                  <a:pt x="1150466" y="1705941"/>
                </a:cubicBezTo>
                <a:cubicBezTo>
                  <a:pt x="1121936" y="1719677"/>
                  <a:pt x="1108729" y="1743451"/>
                  <a:pt x="1088124" y="1756131"/>
                </a:cubicBezTo>
                <a:cubicBezTo>
                  <a:pt x="1080727" y="1750848"/>
                  <a:pt x="1081785" y="1745036"/>
                  <a:pt x="1082841" y="1740281"/>
                </a:cubicBezTo>
                <a:cubicBezTo>
                  <a:pt x="1087068" y="1724432"/>
                  <a:pt x="1093935" y="1709639"/>
                  <a:pt x="1078086" y="1694845"/>
                </a:cubicBezTo>
                <a:cubicBezTo>
                  <a:pt x="1065406" y="1683223"/>
                  <a:pt x="1059595" y="1665260"/>
                  <a:pt x="1038990" y="1662090"/>
                </a:cubicBezTo>
                <a:cubicBezTo>
                  <a:pt x="1024197" y="1659449"/>
                  <a:pt x="1026311" y="1647297"/>
                  <a:pt x="1030008" y="1636731"/>
                </a:cubicBezTo>
                <a:cubicBezTo>
                  <a:pt x="1040576" y="1607674"/>
                  <a:pt x="1053784" y="1580728"/>
                  <a:pt x="1083897" y="1564879"/>
                </a:cubicBezTo>
                <a:cubicBezTo>
                  <a:pt x="1100804" y="1555898"/>
                  <a:pt x="1119295" y="1546916"/>
                  <a:pt x="1131447" y="1519972"/>
                </a:cubicBezTo>
                <a:cubicBezTo>
                  <a:pt x="1107143" y="1532652"/>
                  <a:pt x="1089180" y="1542162"/>
                  <a:pt x="1070689" y="1551143"/>
                </a:cubicBezTo>
                <a:cubicBezTo>
                  <a:pt x="1018386" y="1577031"/>
                  <a:pt x="982988" y="1558012"/>
                  <a:pt x="973479" y="1499368"/>
                </a:cubicBezTo>
                <a:cubicBezTo>
                  <a:pt x="957630" y="1403214"/>
                  <a:pt x="1003065" y="1323966"/>
                  <a:pt x="1044802" y="1243661"/>
                </a:cubicBezTo>
                <a:cubicBezTo>
                  <a:pt x="1060651" y="1283286"/>
                  <a:pt x="1066992" y="1323438"/>
                  <a:pt x="1054840" y="1364119"/>
                </a:cubicBezTo>
                <a:cubicBezTo>
                  <a:pt x="1050614" y="1378912"/>
                  <a:pt x="1048501" y="1393176"/>
                  <a:pt x="1052726" y="1407969"/>
                </a:cubicBezTo>
                <a:cubicBezTo>
                  <a:pt x="1061180" y="1437554"/>
                  <a:pt x="1082841" y="1445479"/>
                  <a:pt x="1106087" y="1424875"/>
                </a:cubicBezTo>
                <a:cubicBezTo>
                  <a:pt x="1130917" y="1402686"/>
                  <a:pt x="1152051" y="1376270"/>
                  <a:pt x="1167371" y="1346156"/>
                </a:cubicBezTo>
                <a:cubicBezTo>
                  <a:pt x="1172126" y="1336117"/>
                  <a:pt x="1178995" y="1326079"/>
                  <a:pt x="1173184" y="1310758"/>
                </a:cubicBezTo>
                <a:cubicBezTo>
                  <a:pt x="1154693" y="1328193"/>
                  <a:pt x="1141483" y="1347741"/>
                  <a:pt x="1129333" y="1367288"/>
                </a:cubicBezTo>
                <a:cubicBezTo>
                  <a:pt x="1120351" y="1382082"/>
                  <a:pt x="1110314" y="1394761"/>
                  <a:pt x="1097105" y="1405328"/>
                </a:cubicBezTo>
                <a:cubicBezTo>
                  <a:pt x="1082841" y="1415894"/>
                  <a:pt x="1073859" y="1412195"/>
                  <a:pt x="1072275" y="1394761"/>
                </a:cubicBezTo>
                <a:cubicBezTo>
                  <a:pt x="1071217" y="1385779"/>
                  <a:pt x="1071747" y="1375213"/>
                  <a:pt x="1074388" y="1366232"/>
                </a:cubicBezTo>
                <a:cubicBezTo>
                  <a:pt x="1083897" y="1332420"/>
                  <a:pt x="1078086" y="1300191"/>
                  <a:pt x="1072275" y="1266907"/>
                </a:cubicBezTo>
                <a:cubicBezTo>
                  <a:pt x="1065406" y="1229397"/>
                  <a:pt x="1049029" y="1194529"/>
                  <a:pt x="1049029" y="1155961"/>
                </a:cubicBezTo>
                <a:cubicBezTo>
                  <a:pt x="1049029" y="1130074"/>
                  <a:pt x="1041632" y="1105770"/>
                  <a:pt x="1035293" y="1080940"/>
                </a:cubicBezTo>
                <a:cubicBezTo>
                  <a:pt x="1009405" y="978974"/>
                  <a:pt x="993554" y="875953"/>
                  <a:pt x="1012575" y="770817"/>
                </a:cubicBezTo>
                <a:cubicBezTo>
                  <a:pt x="1014159" y="763949"/>
                  <a:pt x="1010989" y="758665"/>
                  <a:pt x="1009933" y="752854"/>
                </a:cubicBezTo>
                <a:cubicBezTo>
                  <a:pt x="1005706" y="725382"/>
                  <a:pt x="984046" y="698437"/>
                  <a:pt x="987743" y="675720"/>
                </a:cubicBezTo>
                <a:cubicBezTo>
                  <a:pt x="993026" y="641906"/>
                  <a:pt x="985630" y="615491"/>
                  <a:pt x="974535" y="585377"/>
                </a:cubicBezTo>
                <a:cubicBezTo>
                  <a:pt x="966611" y="562659"/>
                  <a:pt x="948120" y="538357"/>
                  <a:pt x="965025" y="511412"/>
                </a:cubicBezTo>
                <a:cubicBezTo>
                  <a:pt x="966083" y="509828"/>
                  <a:pt x="964497" y="505601"/>
                  <a:pt x="962913" y="504015"/>
                </a:cubicBezTo>
                <a:cubicBezTo>
                  <a:pt x="948120" y="486582"/>
                  <a:pt x="956572" y="475486"/>
                  <a:pt x="974007" y="467034"/>
                </a:cubicBezTo>
                <a:cubicBezTo>
                  <a:pt x="964497" y="460165"/>
                  <a:pt x="950761" y="461750"/>
                  <a:pt x="949705" y="447487"/>
                </a:cubicBezTo>
                <a:cubicBezTo>
                  <a:pt x="949176" y="434277"/>
                  <a:pt x="962384" y="431108"/>
                  <a:pt x="970838" y="422655"/>
                </a:cubicBezTo>
                <a:cubicBezTo>
                  <a:pt x="954459" y="411561"/>
                  <a:pt x="941781" y="399409"/>
                  <a:pt x="939139" y="382502"/>
                </a:cubicBezTo>
                <a:cubicBezTo>
                  <a:pt x="934912" y="357672"/>
                  <a:pt x="924874" y="341295"/>
                  <a:pt x="900572" y="329143"/>
                </a:cubicBezTo>
                <a:cubicBezTo>
                  <a:pt x="876796" y="317519"/>
                  <a:pt x="876796" y="297444"/>
                  <a:pt x="897400" y="282651"/>
                </a:cubicBezTo>
                <a:cubicBezTo>
                  <a:pt x="909024" y="274198"/>
                  <a:pt x="907968" y="266801"/>
                  <a:pt x="903213" y="255707"/>
                </a:cubicBezTo>
                <a:cubicBezTo>
                  <a:pt x="885250" y="212912"/>
                  <a:pt x="895288" y="192308"/>
                  <a:pt x="939667" y="176986"/>
                </a:cubicBezTo>
                <a:cubicBezTo>
                  <a:pt x="959214" y="170119"/>
                  <a:pt x="978762" y="164307"/>
                  <a:pt x="1001481" y="157440"/>
                </a:cubicBezTo>
                <a:cubicBezTo>
                  <a:pt x="951817" y="136307"/>
                  <a:pt x="946006" y="119928"/>
                  <a:pt x="971894" y="75021"/>
                </a:cubicBezTo>
                <a:cubicBezTo>
                  <a:pt x="980346" y="61286"/>
                  <a:pt x="983518" y="46492"/>
                  <a:pt x="985102" y="31699"/>
                </a:cubicBezTo>
                <a:cubicBezTo>
                  <a:pt x="995140" y="28529"/>
                  <a:pt x="999895" y="47020"/>
                  <a:pt x="1009405" y="35926"/>
                </a:cubicBezTo>
                <a:cubicBezTo>
                  <a:pt x="1025783" y="16907"/>
                  <a:pt x="1050085" y="12152"/>
                  <a:pt x="1070161" y="0"/>
                </a:cubicBezTo>
                <a:close/>
              </a:path>
            </a:pathLst>
          </a:custGeom>
          <a:solidFill>
            <a:schemeClr val="accent3"/>
          </a:solidFill>
          <a:ln w="34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9789286-A3E2-4744-95BC-F9EC6A1FA5D7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42DE1E77-B127-4965-BDDD-AF7BE22715F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4F7209E-0360-4E1F-964F-E7AF5C1291F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7A644560-43CF-4142-9B9C-E62EF09E43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B68C5C40-6A7E-474A-BEEA-8A67A58377B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8BC12E6D-2D0A-44F3-A6DD-6FA12F9E179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A48A62D-8ACD-41F1-95A1-1DD1B450197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DED68D4-C234-4FD0-B6C6-CC9CE997A2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A56A33B-1F69-4BF6-85FA-7D0554CE98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6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26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F54B4E-E5BB-41E6-8515-447220137F49}"/>
              </a:ext>
            </a:extLst>
          </p:cNvPr>
          <p:cNvSpPr/>
          <p:nvPr userDrawn="1"/>
        </p:nvSpPr>
        <p:spPr>
          <a:xfrm>
            <a:off x="10248900" y="4020004"/>
            <a:ext cx="1536125" cy="2837996"/>
          </a:xfrm>
          <a:custGeom>
            <a:avLst/>
            <a:gdLst>
              <a:gd name="connsiteX0" fmla="*/ 121668 w 656535"/>
              <a:gd name="connsiteY0" fmla="*/ 0 h 1212951"/>
              <a:gd name="connsiteX1" fmla="*/ 135356 w 656535"/>
              <a:gd name="connsiteY1" fmla="*/ 0 h 1212951"/>
              <a:gd name="connsiteX2" fmla="*/ 149387 w 656535"/>
              <a:gd name="connsiteY2" fmla="*/ 17452 h 1212951"/>
              <a:gd name="connsiteX3" fmla="*/ 148018 w 656535"/>
              <a:gd name="connsiteY3" fmla="*/ 65361 h 1212951"/>
              <a:gd name="connsiteX4" fmla="*/ 113455 w 656535"/>
              <a:gd name="connsiteY4" fmla="*/ 99581 h 1212951"/>
              <a:gd name="connsiteX5" fmla="*/ 108322 w 656535"/>
              <a:gd name="connsiteY5" fmla="*/ 103688 h 1212951"/>
              <a:gd name="connsiteX6" fmla="*/ 143569 w 656535"/>
              <a:gd name="connsiteY6" fmla="*/ 113269 h 1212951"/>
              <a:gd name="connsiteX7" fmla="*/ 178132 w 656535"/>
              <a:gd name="connsiteY7" fmla="*/ 164258 h 1212951"/>
              <a:gd name="connsiteX8" fmla="*/ 182580 w 656535"/>
              <a:gd name="connsiteY8" fmla="*/ 190265 h 1212951"/>
              <a:gd name="connsiteX9" fmla="*/ 178816 w 656535"/>
              <a:gd name="connsiteY9" fmla="*/ 213194 h 1212951"/>
              <a:gd name="connsiteX10" fmla="*/ 149387 w 656535"/>
              <a:gd name="connsiteY10" fmla="*/ 224143 h 1212951"/>
              <a:gd name="connsiteX11" fmla="*/ 138436 w 656535"/>
              <a:gd name="connsiteY11" fmla="*/ 230987 h 1212951"/>
              <a:gd name="connsiteX12" fmla="*/ 130565 w 656535"/>
              <a:gd name="connsiteY12" fmla="*/ 256995 h 1212951"/>
              <a:gd name="connsiteX13" fmla="*/ 129197 w 656535"/>
              <a:gd name="connsiteY13" fmla="*/ 287451 h 1212951"/>
              <a:gd name="connsiteX14" fmla="*/ 158968 w 656535"/>
              <a:gd name="connsiteY14" fmla="*/ 369923 h 1212951"/>
              <a:gd name="connsiteX15" fmla="*/ 158284 w 656535"/>
              <a:gd name="connsiteY15" fmla="*/ 416121 h 1212951"/>
              <a:gd name="connsiteX16" fmla="*/ 166154 w 656535"/>
              <a:gd name="connsiteY16" fmla="*/ 514675 h 1212951"/>
              <a:gd name="connsiteX17" fmla="*/ 199691 w 656535"/>
              <a:gd name="connsiteY17" fmla="*/ 697069 h 1212951"/>
              <a:gd name="connsiteX18" fmla="*/ 209957 w 656535"/>
              <a:gd name="connsiteY18" fmla="*/ 709388 h 1212951"/>
              <a:gd name="connsiteX19" fmla="*/ 290374 w 656535"/>
              <a:gd name="connsiteY19" fmla="*/ 712811 h 1212951"/>
              <a:gd name="connsiteX20" fmla="*/ 317408 w 656535"/>
              <a:gd name="connsiteY20" fmla="*/ 691595 h 1212951"/>
              <a:gd name="connsiteX21" fmla="*/ 308853 w 656535"/>
              <a:gd name="connsiteY21" fmla="*/ 670036 h 1212951"/>
              <a:gd name="connsiteX22" fmla="*/ 265394 w 656535"/>
              <a:gd name="connsiteY22" fmla="*/ 618704 h 1212951"/>
              <a:gd name="connsiteX23" fmla="*/ 326306 w 656535"/>
              <a:gd name="connsiteY23" fmla="*/ 658400 h 1212951"/>
              <a:gd name="connsiteX24" fmla="*/ 383796 w 656535"/>
              <a:gd name="connsiteY24" fmla="*/ 659428 h 1212951"/>
              <a:gd name="connsiteX25" fmla="*/ 395773 w 656535"/>
              <a:gd name="connsiteY25" fmla="*/ 626575 h 1212951"/>
              <a:gd name="connsiteX26" fmla="*/ 397826 w 656535"/>
              <a:gd name="connsiteY26" fmla="*/ 599199 h 1212951"/>
              <a:gd name="connsiteX27" fmla="*/ 400564 w 656535"/>
              <a:gd name="connsiteY27" fmla="*/ 568401 h 1212951"/>
              <a:gd name="connsiteX28" fmla="*/ 405355 w 656535"/>
              <a:gd name="connsiteY28" fmla="*/ 572508 h 1212951"/>
              <a:gd name="connsiteX29" fmla="*/ 420070 w 656535"/>
              <a:gd name="connsiteY29" fmla="*/ 640949 h 1212951"/>
              <a:gd name="connsiteX30" fmla="*/ 472085 w 656535"/>
              <a:gd name="connsiteY30" fmla="*/ 661139 h 1212951"/>
              <a:gd name="connsiteX31" fmla="*/ 523415 w 656535"/>
              <a:gd name="connsiteY31" fmla="*/ 621442 h 1212951"/>
              <a:gd name="connsiteX32" fmla="*/ 541210 w 656535"/>
              <a:gd name="connsiteY32" fmla="*/ 613914 h 1212951"/>
              <a:gd name="connsiteX33" fmla="*/ 499461 w 656535"/>
              <a:gd name="connsiteY33" fmla="*/ 667983 h 1212951"/>
              <a:gd name="connsiteX34" fmla="*/ 501514 w 656535"/>
              <a:gd name="connsiteY34" fmla="*/ 700149 h 1212951"/>
              <a:gd name="connsiteX35" fmla="*/ 528548 w 656535"/>
              <a:gd name="connsiteY35" fmla="*/ 703913 h 1212951"/>
              <a:gd name="connsiteX36" fmla="*/ 615126 w 656535"/>
              <a:gd name="connsiteY36" fmla="*/ 682012 h 1212951"/>
              <a:gd name="connsiteX37" fmla="*/ 534024 w 656535"/>
              <a:gd name="connsiteY37" fmla="*/ 723762 h 1212951"/>
              <a:gd name="connsiteX38" fmla="*/ 519651 w 656535"/>
              <a:gd name="connsiteY38" fmla="*/ 737107 h 1212951"/>
              <a:gd name="connsiteX39" fmla="*/ 538814 w 656535"/>
              <a:gd name="connsiteY39" fmla="*/ 757297 h 1212951"/>
              <a:gd name="connsiteX40" fmla="*/ 602464 w 656535"/>
              <a:gd name="connsiteY40" fmla="*/ 764483 h 1212951"/>
              <a:gd name="connsiteX41" fmla="*/ 585696 w 656535"/>
              <a:gd name="connsiteY41" fmla="*/ 769616 h 1212951"/>
              <a:gd name="connsiteX42" fmla="*/ 532997 w 656535"/>
              <a:gd name="connsiteY42" fmla="*/ 775434 h 1212951"/>
              <a:gd name="connsiteX43" fmla="*/ 514860 w 656535"/>
              <a:gd name="connsiteY43" fmla="*/ 802811 h 1212951"/>
              <a:gd name="connsiteX44" fmla="*/ 519651 w 656535"/>
              <a:gd name="connsiteY44" fmla="*/ 820948 h 1212951"/>
              <a:gd name="connsiteX45" fmla="*/ 521020 w 656535"/>
              <a:gd name="connsiteY45" fmla="*/ 832239 h 1212951"/>
              <a:gd name="connsiteX46" fmla="*/ 519651 w 656535"/>
              <a:gd name="connsiteY46" fmla="*/ 884597 h 1212951"/>
              <a:gd name="connsiteX47" fmla="*/ 519651 w 656535"/>
              <a:gd name="connsiteY47" fmla="*/ 937296 h 1212951"/>
              <a:gd name="connsiteX48" fmla="*/ 519651 w 656535"/>
              <a:gd name="connsiteY48" fmla="*/ 954064 h 1212951"/>
              <a:gd name="connsiteX49" fmla="*/ 551476 w 656535"/>
              <a:gd name="connsiteY49" fmla="*/ 1035167 h 1212951"/>
              <a:gd name="connsiteX50" fmla="*/ 585012 w 656535"/>
              <a:gd name="connsiteY50" fmla="*/ 1060831 h 1212951"/>
              <a:gd name="connsiteX51" fmla="*/ 600069 w 656535"/>
              <a:gd name="connsiteY51" fmla="*/ 1068019 h 1212951"/>
              <a:gd name="connsiteX52" fmla="*/ 603833 w 656535"/>
              <a:gd name="connsiteY52" fmla="*/ 1076916 h 1212951"/>
              <a:gd name="connsiteX53" fmla="*/ 594936 w 656535"/>
              <a:gd name="connsiteY53" fmla="*/ 1078969 h 1212951"/>
              <a:gd name="connsiteX54" fmla="*/ 513833 w 656535"/>
              <a:gd name="connsiteY54" fmla="*/ 1034824 h 1212951"/>
              <a:gd name="connsiteX55" fmla="*/ 495012 w 656535"/>
              <a:gd name="connsiteY55" fmla="*/ 998550 h 1212951"/>
              <a:gd name="connsiteX56" fmla="*/ 476191 w 656535"/>
              <a:gd name="connsiteY56" fmla="*/ 978703 h 1212951"/>
              <a:gd name="connsiteX57" fmla="*/ 476191 w 656535"/>
              <a:gd name="connsiteY57" fmla="*/ 1006079 h 1212951"/>
              <a:gd name="connsiteX58" fmla="*/ 465240 w 656535"/>
              <a:gd name="connsiteY58" fmla="*/ 1021136 h 1212951"/>
              <a:gd name="connsiteX59" fmla="*/ 337599 w 656535"/>
              <a:gd name="connsiteY59" fmla="*/ 934558 h 1212951"/>
              <a:gd name="connsiteX60" fmla="*/ 335203 w 656535"/>
              <a:gd name="connsiteY60" fmla="*/ 930110 h 1212951"/>
              <a:gd name="connsiteX61" fmla="*/ 287637 w 656535"/>
              <a:gd name="connsiteY61" fmla="*/ 882543 h 1212951"/>
              <a:gd name="connsiteX62" fmla="*/ 285584 w 656535"/>
              <a:gd name="connsiteY62" fmla="*/ 861670 h 1212951"/>
              <a:gd name="connsiteX63" fmla="*/ 298930 w 656535"/>
              <a:gd name="connsiteY63" fmla="*/ 838741 h 1212951"/>
              <a:gd name="connsiteX64" fmla="*/ 305774 w 656535"/>
              <a:gd name="connsiteY64" fmla="*/ 789123 h 1212951"/>
              <a:gd name="connsiteX65" fmla="*/ 248968 w 656535"/>
              <a:gd name="connsiteY65" fmla="*/ 777487 h 1212951"/>
              <a:gd name="connsiteX66" fmla="*/ 238702 w 656535"/>
              <a:gd name="connsiteY66" fmla="*/ 791518 h 1212951"/>
              <a:gd name="connsiteX67" fmla="*/ 251021 w 656535"/>
              <a:gd name="connsiteY67" fmla="*/ 862695 h 1212951"/>
              <a:gd name="connsiteX68" fmla="*/ 258892 w 656535"/>
              <a:gd name="connsiteY68" fmla="*/ 877753 h 1212951"/>
              <a:gd name="connsiteX69" fmla="*/ 316724 w 656535"/>
              <a:gd name="connsiteY69" fmla="*/ 939691 h 1212951"/>
              <a:gd name="connsiteX70" fmla="*/ 363264 w 656535"/>
              <a:gd name="connsiteY70" fmla="*/ 996498 h 1212951"/>
              <a:gd name="connsiteX71" fmla="*/ 425203 w 656535"/>
              <a:gd name="connsiteY71" fmla="*/ 1030033 h 1212951"/>
              <a:gd name="connsiteX72" fmla="*/ 459765 w 656535"/>
              <a:gd name="connsiteY72" fmla="*/ 1036536 h 1212951"/>
              <a:gd name="connsiteX73" fmla="*/ 424518 w 656535"/>
              <a:gd name="connsiteY73" fmla="*/ 1062542 h 1212951"/>
              <a:gd name="connsiteX74" fmla="*/ 417674 w 656535"/>
              <a:gd name="connsiteY74" fmla="*/ 1076231 h 1212951"/>
              <a:gd name="connsiteX75" fmla="*/ 433758 w 656535"/>
              <a:gd name="connsiteY75" fmla="*/ 1073152 h 1212951"/>
              <a:gd name="connsiteX76" fmla="*/ 479271 w 656535"/>
              <a:gd name="connsiteY76" fmla="*/ 1050908 h 1212951"/>
              <a:gd name="connsiteX77" fmla="*/ 501856 w 656535"/>
              <a:gd name="connsiteY77" fmla="*/ 1048512 h 1212951"/>
              <a:gd name="connsiteX78" fmla="*/ 495354 w 656535"/>
              <a:gd name="connsiteY78" fmla="*/ 1069730 h 1212951"/>
              <a:gd name="connsiteX79" fmla="*/ 470374 w 656535"/>
              <a:gd name="connsiteY79" fmla="*/ 1122087 h 1212951"/>
              <a:gd name="connsiteX80" fmla="*/ 472085 w 656535"/>
              <a:gd name="connsiteY80" fmla="*/ 1134063 h 1212951"/>
              <a:gd name="connsiteX81" fmla="*/ 480298 w 656535"/>
              <a:gd name="connsiteY81" fmla="*/ 1129957 h 1212951"/>
              <a:gd name="connsiteX82" fmla="*/ 516571 w 656535"/>
              <a:gd name="connsiteY82" fmla="*/ 1090603 h 1212951"/>
              <a:gd name="connsiteX83" fmla="*/ 548738 w 656535"/>
              <a:gd name="connsiteY83" fmla="*/ 1082733 h 1212951"/>
              <a:gd name="connsiteX84" fmla="*/ 570297 w 656535"/>
              <a:gd name="connsiteY84" fmla="*/ 1087867 h 1212951"/>
              <a:gd name="connsiteX85" fmla="*/ 640449 w 656535"/>
              <a:gd name="connsiteY85" fmla="*/ 1149463 h 1212951"/>
              <a:gd name="connsiteX86" fmla="*/ 647977 w 656535"/>
              <a:gd name="connsiteY86" fmla="*/ 1184367 h 1212951"/>
              <a:gd name="connsiteX87" fmla="*/ 656535 w 656535"/>
              <a:gd name="connsiteY87" fmla="*/ 1212951 h 1212951"/>
              <a:gd name="connsiteX88" fmla="*/ 143432 w 656535"/>
              <a:gd name="connsiteY88" fmla="*/ 1212951 h 1212951"/>
              <a:gd name="connsiteX89" fmla="*/ 150627 w 656535"/>
              <a:gd name="connsiteY89" fmla="*/ 1206312 h 1212951"/>
              <a:gd name="connsiteX90" fmla="*/ 159995 w 656535"/>
              <a:gd name="connsiteY90" fmla="*/ 1190185 h 1212951"/>
              <a:gd name="connsiteX91" fmla="*/ 133303 w 656535"/>
              <a:gd name="connsiteY91" fmla="*/ 1206610 h 1212951"/>
              <a:gd name="connsiteX92" fmla="*/ 124406 w 656535"/>
              <a:gd name="connsiteY92" fmla="*/ 1209348 h 1212951"/>
              <a:gd name="connsiteX93" fmla="*/ 123037 w 656535"/>
              <a:gd name="connsiteY93" fmla="*/ 1201477 h 1212951"/>
              <a:gd name="connsiteX94" fmla="*/ 151098 w 656535"/>
              <a:gd name="connsiteY94" fmla="*/ 1137827 h 1212951"/>
              <a:gd name="connsiteX95" fmla="*/ 173683 w 656535"/>
              <a:gd name="connsiteY95" fmla="*/ 1104976 h 1212951"/>
              <a:gd name="connsiteX96" fmla="*/ 133303 w 656535"/>
              <a:gd name="connsiteY96" fmla="*/ 1137486 h 1212951"/>
              <a:gd name="connsiteX97" fmla="*/ 129881 w 656535"/>
              <a:gd name="connsiteY97" fmla="*/ 1127220 h 1212951"/>
              <a:gd name="connsiteX98" fmla="*/ 126801 w 656535"/>
              <a:gd name="connsiteY98" fmla="*/ 1097789 h 1212951"/>
              <a:gd name="connsiteX99" fmla="*/ 101478 w 656535"/>
              <a:gd name="connsiteY99" fmla="*/ 1076573 h 1212951"/>
              <a:gd name="connsiteX100" fmla="*/ 95660 w 656535"/>
              <a:gd name="connsiteY100" fmla="*/ 1060148 h 1212951"/>
              <a:gd name="connsiteX101" fmla="*/ 130565 w 656535"/>
              <a:gd name="connsiteY101" fmla="*/ 1013607 h 1212951"/>
              <a:gd name="connsiteX102" fmla="*/ 161364 w 656535"/>
              <a:gd name="connsiteY102" fmla="*/ 984520 h 1212951"/>
              <a:gd name="connsiteX103" fmla="*/ 122010 w 656535"/>
              <a:gd name="connsiteY103" fmla="*/ 1004711 h 1212951"/>
              <a:gd name="connsiteX104" fmla="*/ 59045 w 656535"/>
              <a:gd name="connsiteY104" fmla="*/ 971174 h 1212951"/>
              <a:gd name="connsiteX105" fmla="*/ 105242 w 656535"/>
              <a:gd name="connsiteY105" fmla="*/ 805547 h 1212951"/>
              <a:gd name="connsiteX106" fmla="*/ 111744 w 656535"/>
              <a:gd name="connsiteY106" fmla="*/ 883571 h 1212951"/>
              <a:gd name="connsiteX107" fmla="*/ 110375 w 656535"/>
              <a:gd name="connsiteY107" fmla="*/ 911974 h 1212951"/>
              <a:gd name="connsiteX108" fmla="*/ 144938 w 656535"/>
              <a:gd name="connsiteY108" fmla="*/ 922923 h 1212951"/>
              <a:gd name="connsiteX109" fmla="*/ 184633 w 656535"/>
              <a:gd name="connsiteY109" fmla="*/ 871936 h 1212951"/>
              <a:gd name="connsiteX110" fmla="*/ 188398 w 656535"/>
              <a:gd name="connsiteY110" fmla="*/ 849007 h 1212951"/>
              <a:gd name="connsiteX111" fmla="*/ 159995 w 656535"/>
              <a:gd name="connsiteY111" fmla="*/ 885623 h 1212951"/>
              <a:gd name="connsiteX112" fmla="*/ 139120 w 656535"/>
              <a:gd name="connsiteY112" fmla="*/ 910263 h 1212951"/>
              <a:gd name="connsiteX113" fmla="*/ 123037 w 656535"/>
              <a:gd name="connsiteY113" fmla="*/ 903418 h 1212951"/>
              <a:gd name="connsiteX114" fmla="*/ 124406 w 656535"/>
              <a:gd name="connsiteY114" fmla="*/ 884940 h 1212951"/>
              <a:gd name="connsiteX115" fmla="*/ 123037 w 656535"/>
              <a:gd name="connsiteY115" fmla="*/ 820605 h 1212951"/>
              <a:gd name="connsiteX116" fmla="*/ 107980 w 656535"/>
              <a:gd name="connsiteY116" fmla="*/ 748743 h 1212951"/>
              <a:gd name="connsiteX117" fmla="*/ 99083 w 656535"/>
              <a:gd name="connsiteY117" fmla="*/ 700149 h 1212951"/>
              <a:gd name="connsiteX118" fmla="*/ 84368 w 656535"/>
              <a:gd name="connsiteY118" fmla="*/ 499276 h 1212951"/>
              <a:gd name="connsiteX119" fmla="*/ 82657 w 656535"/>
              <a:gd name="connsiteY119" fmla="*/ 487640 h 1212951"/>
              <a:gd name="connsiteX120" fmla="*/ 68284 w 656535"/>
              <a:gd name="connsiteY120" fmla="*/ 437680 h 1212951"/>
              <a:gd name="connsiteX121" fmla="*/ 59729 w 656535"/>
              <a:gd name="connsiteY121" fmla="*/ 379163 h 1212951"/>
              <a:gd name="connsiteX122" fmla="*/ 53569 w 656535"/>
              <a:gd name="connsiteY122" fmla="*/ 331253 h 1212951"/>
              <a:gd name="connsiteX123" fmla="*/ 52201 w 656535"/>
              <a:gd name="connsiteY123" fmla="*/ 326462 h 1212951"/>
              <a:gd name="connsiteX124" fmla="*/ 59387 w 656535"/>
              <a:gd name="connsiteY124" fmla="*/ 302508 h 1212951"/>
              <a:gd name="connsiteX125" fmla="*/ 43646 w 656535"/>
              <a:gd name="connsiteY125" fmla="*/ 289847 h 1212951"/>
              <a:gd name="connsiteX126" fmla="*/ 57334 w 656535"/>
              <a:gd name="connsiteY126" fmla="*/ 273764 h 1212951"/>
              <a:gd name="connsiteX127" fmla="*/ 36802 w 656535"/>
              <a:gd name="connsiteY127" fmla="*/ 247755 h 1212951"/>
              <a:gd name="connsiteX128" fmla="*/ 11821 w 656535"/>
              <a:gd name="connsiteY128" fmla="*/ 213194 h 1212951"/>
              <a:gd name="connsiteX129" fmla="*/ 9767 w 656535"/>
              <a:gd name="connsiteY129" fmla="*/ 183079 h 1212951"/>
              <a:gd name="connsiteX130" fmla="*/ 13532 w 656535"/>
              <a:gd name="connsiteY130" fmla="*/ 165627 h 1212951"/>
              <a:gd name="connsiteX131" fmla="*/ 37144 w 656535"/>
              <a:gd name="connsiteY131" fmla="*/ 114638 h 1212951"/>
              <a:gd name="connsiteX132" fmla="*/ 77182 w 656535"/>
              <a:gd name="connsiteY132" fmla="*/ 101977 h 1212951"/>
              <a:gd name="connsiteX133" fmla="*/ 58018 w 656535"/>
              <a:gd name="connsiteY133" fmla="*/ 48593 h 1212951"/>
              <a:gd name="connsiteX134" fmla="*/ 66573 w 656535"/>
              <a:gd name="connsiteY134" fmla="*/ 20532 h 1212951"/>
              <a:gd name="connsiteX135" fmla="*/ 82315 w 656535"/>
              <a:gd name="connsiteY135" fmla="*/ 23270 h 1212951"/>
              <a:gd name="connsiteX136" fmla="*/ 121668 w 656535"/>
              <a:gd name="connsiteY136" fmla="*/ 0 h 121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56535" h="1212951">
                <a:moveTo>
                  <a:pt x="121668" y="0"/>
                </a:moveTo>
                <a:cubicBezTo>
                  <a:pt x="126117" y="0"/>
                  <a:pt x="130908" y="0"/>
                  <a:pt x="135356" y="0"/>
                </a:cubicBezTo>
                <a:cubicBezTo>
                  <a:pt x="139463" y="6160"/>
                  <a:pt x="150071" y="6502"/>
                  <a:pt x="149387" y="17452"/>
                </a:cubicBezTo>
                <a:cubicBezTo>
                  <a:pt x="148360" y="33536"/>
                  <a:pt x="149387" y="49620"/>
                  <a:pt x="148018" y="65361"/>
                </a:cubicBezTo>
                <a:cubicBezTo>
                  <a:pt x="145622" y="90000"/>
                  <a:pt x="137752" y="97187"/>
                  <a:pt x="113455" y="99581"/>
                </a:cubicBezTo>
                <a:cubicBezTo>
                  <a:pt x="111402" y="99923"/>
                  <a:pt x="108664" y="99239"/>
                  <a:pt x="108322" y="103688"/>
                </a:cubicBezTo>
                <a:cubicBezTo>
                  <a:pt x="119273" y="109505"/>
                  <a:pt x="131592" y="110532"/>
                  <a:pt x="143569" y="113269"/>
                </a:cubicBezTo>
                <a:cubicBezTo>
                  <a:pt x="178474" y="121140"/>
                  <a:pt x="184633" y="130037"/>
                  <a:pt x="178132" y="164258"/>
                </a:cubicBezTo>
                <a:cubicBezTo>
                  <a:pt x="176421" y="173839"/>
                  <a:pt x="174025" y="181710"/>
                  <a:pt x="182580" y="190265"/>
                </a:cubicBezTo>
                <a:cubicBezTo>
                  <a:pt x="189424" y="197110"/>
                  <a:pt x="184976" y="206349"/>
                  <a:pt x="178816" y="213194"/>
                </a:cubicBezTo>
                <a:cubicBezTo>
                  <a:pt x="170945" y="222090"/>
                  <a:pt x="160679" y="224828"/>
                  <a:pt x="149387" y="224143"/>
                </a:cubicBezTo>
                <a:cubicBezTo>
                  <a:pt x="144253" y="223801"/>
                  <a:pt x="138436" y="222775"/>
                  <a:pt x="138436" y="230987"/>
                </a:cubicBezTo>
                <a:cubicBezTo>
                  <a:pt x="138436" y="240569"/>
                  <a:pt x="132276" y="248098"/>
                  <a:pt x="130565" y="256995"/>
                </a:cubicBezTo>
                <a:cubicBezTo>
                  <a:pt x="128854" y="266919"/>
                  <a:pt x="120299" y="276501"/>
                  <a:pt x="129197" y="287451"/>
                </a:cubicBezTo>
                <a:cubicBezTo>
                  <a:pt x="149044" y="311405"/>
                  <a:pt x="162732" y="337413"/>
                  <a:pt x="158968" y="369923"/>
                </a:cubicBezTo>
                <a:cubicBezTo>
                  <a:pt x="157257" y="385322"/>
                  <a:pt x="158284" y="400721"/>
                  <a:pt x="158284" y="416121"/>
                </a:cubicBezTo>
                <a:cubicBezTo>
                  <a:pt x="158968" y="448971"/>
                  <a:pt x="157257" y="482850"/>
                  <a:pt x="166154" y="514675"/>
                </a:cubicBezTo>
                <a:cubicBezTo>
                  <a:pt x="183265" y="574560"/>
                  <a:pt x="196953" y="634788"/>
                  <a:pt x="199691" y="697069"/>
                </a:cubicBezTo>
                <a:cubicBezTo>
                  <a:pt x="200033" y="704598"/>
                  <a:pt x="201744" y="709046"/>
                  <a:pt x="209957" y="709388"/>
                </a:cubicBezTo>
                <a:cubicBezTo>
                  <a:pt x="236991" y="710416"/>
                  <a:pt x="263683" y="712468"/>
                  <a:pt x="290374" y="712811"/>
                </a:cubicBezTo>
                <a:cubicBezTo>
                  <a:pt x="304063" y="713152"/>
                  <a:pt x="310907" y="701175"/>
                  <a:pt x="317408" y="691595"/>
                </a:cubicBezTo>
                <a:cubicBezTo>
                  <a:pt x="324253" y="681671"/>
                  <a:pt x="313986" y="676194"/>
                  <a:pt x="308853" y="670036"/>
                </a:cubicBezTo>
                <a:cubicBezTo>
                  <a:pt x="294823" y="652583"/>
                  <a:pt x="279766" y="635815"/>
                  <a:pt x="265394" y="618704"/>
                </a:cubicBezTo>
                <a:cubicBezTo>
                  <a:pt x="288663" y="627944"/>
                  <a:pt x="308511" y="642317"/>
                  <a:pt x="326306" y="658400"/>
                </a:cubicBezTo>
                <a:cubicBezTo>
                  <a:pt x="346496" y="676537"/>
                  <a:pt x="365317" y="665244"/>
                  <a:pt x="383796" y="659428"/>
                </a:cubicBezTo>
                <a:cubicBezTo>
                  <a:pt x="398853" y="654636"/>
                  <a:pt x="393720" y="638211"/>
                  <a:pt x="395773" y="626575"/>
                </a:cubicBezTo>
                <a:cubicBezTo>
                  <a:pt x="397484" y="617678"/>
                  <a:pt x="397142" y="608438"/>
                  <a:pt x="397826" y="599199"/>
                </a:cubicBezTo>
                <a:cubicBezTo>
                  <a:pt x="398511" y="589275"/>
                  <a:pt x="399537" y="579694"/>
                  <a:pt x="400564" y="568401"/>
                </a:cubicBezTo>
                <a:cubicBezTo>
                  <a:pt x="403986" y="571138"/>
                  <a:pt x="405013" y="571823"/>
                  <a:pt x="405355" y="572508"/>
                </a:cubicBezTo>
                <a:cubicBezTo>
                  <a:pt x="410146" y="595434"/>
                  <a:pt x="415279" y="618020"/>
                  <a:pt x="420070" y="640949"/>
                </a:cubicBezTo>
                <a:cubicBezTo>
                  <a:pt x="425545" y="665928"/>
                  <a:pt x="451552" y="676194"/>
                  <a:pt x="472085" y="661139"/>
                </a:cubicBezTo>
                <a:cubicBezTo>
                  <a:pt x="489537" y="648476"/>
                  <a:pt x="506305" y="634446"/>
                  <a:pt x="523415" y="621442"/>
                </a:cubicBezTo>
                <a:cubicBezTo>
                  <a:pt x="527864" y="617678"/>
                  <a:pt x="531628" y="612203"/>
                  <a:pt x="541210" y="613914"/>
                </a:cubicBezTo>
                <a:cubicBezTo>
                  <a:pt x="526495" y="633078"/>
                  <a:pt x="513149" y="650871"/>
                  <a:pt x="499461" y="667983"/>
                </a:cubicBezTo>
                <a:cubicBezTo>
                  <a:pt x="487142" y="683382"/>
                  <a:pt x="487484" y="686803"/>
                  <a:pt x="501514" y="700149"/>
                </a:cubicBezTo>
                <a:cubicBezTo>
                  <a:pt x="510069" y="708019"/>
                  <a:pt x="518967" y="706309"/>
                  <a:pt x="528548" y="703913"/>
                </a:cubicBezTo>
                <a:cubicBezTo>
                  <a:pt x="557293" y="696728"/>
                  <a:pt x="586381" y="689199"/>
                  <a:pt x="615126" y="682012"/>
                </a:cubicBezTo>
                <a:cubicBezTo>
                  <a:pt x="588776" y="697754"/>
                  <a:pt x="561058" y="710416"/>
                  <a:pt x="534024" y="723762"/>
                </a:cubicBezTo>
                <a:cubicBezTo>
                  <a:pt x="528206" y="726499"/>
                  <a:pt x="517255" y="725815"/>
                  <a:pt x="519651" y="737107"/>
                </a:cubicBezTo>
                <a:cubicBezTo>
                  <a:pt x="521704" y="747373"/>
                  <a:pt x="525126" y="756270"/>
                  <a:pt x="538814" y="757297"/>
                </a:cubicBezTo>
                <a:cubicBezTo>
                  <a:pt x="559689" y="758667"/>
                  <a:pt x="580221" y="761745"/>
                  <a:pt x="602464" y="764483"/>
                </a:cubicBezTo>
                <a:cubicBezTo>
                  <a:pt x="596989" y="770301"/>
                  <a:pt x="591171" y="768932"/>
                  <a:pt x="585696" y="769616"/>
                </a:cubicBezTo>
                <a:cubicBezTo>
                  <a:pt x="568244" y="771328"/>
                  <a:pt x="550449" y="772354"/>
                  <a:pt x="532997" y="775434"/>
                </a:cubicBezTo>
                <a:cubicBezTo>
                  <a:pt x="511438" y="779540"/>
                  <a:pt x="510754" y="780910"/>
                  <a:pt x="514860" y="802811"/>
                </a:cubicBezTo>
                <a:cubicBezTo>
                  <a:pt x="515887" y="808971"/>
                  <a:pt x="517940" y="815130"/>
                  <a:pt x="519651" y="820948"/>
                </a:cubicBezTo>
                <a:cubicBezTo>
                  <a:pt x="521020" y="824712"/>
                  <a:pt x="523757" y="829161"/>
                  <a:pt x="521020" y="832239"/>
                </a:cubicBezTo>
                <a:cubicBezTo>
                  <a:pt x="504594" y="849692"/>
                  <a:pt x="513833" y="866803"/>
                  <a:pt x="519651" y="884597"/>
                </a:cubicBezTo>
                <a:cubicBezTo>
                  <a:pt x="525468" y="902050"/>
                  <a:pt x="530944" y="919845"/>
                  <a:pt x="519651" y="937296"/>
                </a:cubicBezTo>
                <a:cubicBezTo>
                  <a:pt x="516229" y="942771"/>
                  <a:pt x="517940" y="948589"/>
                  <a:pt x="519651" y="954064"/>
                </a:cubicBezTo>
                <a:cubicBezTo>
                  <a:pt x="528548" y="981783"/>
                  <a:pt x="537446" y="1009502"/>
                  <a:pt x="551476" y="1035167"/>
                </a:cubicBezTo>
                <a:cubicBezTo>
                  <a:pt x="559004" y="1049197"/>
                  <a:pt x="568928" y="1058779"/>
                  <a:pt x="585012" y="1060831"/>
                </a:cubicBezTo>
                <a:cubicBezTo>
                  <a:pt x="590829" y="1061516"/>
                  <a:pt x="596304" y="1063228"/>
                  <a:pt x="600069" y="1068019"/>
                </a:cubicBezTo>
                <a:cubicBezTo>
                  <a:pt x="602122" y="1070413"/>
                  <a:pt x="605202" y="1073152"/>
                  <a:pt x="603833" y="1076916"/>
                </a:cubicBezTo>
                <a:cubicBezTo>
                  <a:pt x="602122" y="1081023"/>
                  <a:pt x="598016" y="1079311"/>
                  <a:pt x="594936" y="1078969"/>
                </a:cubicBezTo>
                <a:cubicBezTo>
                  <a:pt x="561400" y="1076231"/>
                  <a:pt x="533339" y="1063911"/>
                  <a:pt x="513833" y="1034824"/>
                </a:cubicBezTo>
                <a:cubicBezTo>
                  <a:pt x="506305" y="1023531"/>
                  <a:pt x="501172" y="1010527"/>
                  <a:pt x="495012" y="998550"/>
                </a:cubicBezTo>
                <a:cubicBezTo>
                  <a:pt x="490564" y="989995"/>
                  <a:pt x="487142" y="974255"/>
                  <a:pt x="476191" y="978703"/>
                </a:cubicBezTo>
                <a:cubicBezTo>
                  <a:pt x="465240" y="982810"/>
                  <a:pt x="472085" y="996839"/>
                  <a:pt x="476191" y="1006079"/>
                </a:cubicBezTo>
                <a:cubicBezTo>
                  <a:pt x="481324" y="1018399"/>
                  <a:pt x="476533" y="1021136"/>
                  <a:pt x="465240" y="1021136"/>
                </a:cubicBezTo>
                <a:cubicBezTo>
                  <a:pt x="406039" y="1021479"/>
                  <a:pt x="360868" y="991022"/>
                  <a:pt x="337599" y="934558"/>
                </a:cubicBezTo>
                <a:cubicBezTo>
                  <a:pt x="336914" y="932847"/>
                  <a:pt x="336572" y="930795"/>
                  <a:pt x="335203" y="930110"/>
                </a:cubicBezTo>
                <a:cubicBezTo>
                  <a:pt x="313986" y="919501"/>
                  <a:pt x="305089" y="896575"/>
                  <a:pt x="287637" y="882543"/>
                </a:cubicBezTo>
                <a:cubicBezTo>
                  <a:pt x="280108" y="876384"/>
                  <a:pt x="280450" y="869883"/>
                  <a:pt x="285584" y="861670"/>
                </a:cubicBezTo>
                <a:cubicBezTo>
                  <a:pt x="290032" y="854140"/>
                  <a:pt x="299614" y="849007"/>
                  <a:pt x="298930" y="838741"/>
                </a:cubicBezTo>
                <a:cubicBezTo>
                  <a:pt x="298245" y="821632"/>
                  <a:pt x="302352" y="805206"/>
                  <a:pt x="305774" y="789123"/>
                </a:cubicBezTo>
                <a:cubicBezTo>
                  <a:pt x="286610" y="783305"/>
                  <a:pt x="268473" y="777145"/>
                  <a:pt x="248968" y="777487"/>
                </a:cubicBezTo>
                <a:cubicBezTo>
                  <a:pt x="237675" y="777487"/>
                  <a:pt x="232884" y="779199"/>
                  <a:pt x="238702" y="791518"/>
                </a:cubicBezTo>
                <a:cubicBezTo>
                  <a:pt x="249652" y="814104"/>
                  <a:pt x="256496" y="837372"/>
                  <a:pt x="251021" y="862695"/>
                </a:cubicBezTo>
                <a:cubicBezTo>
                  <a:pt x="249652" y="869883"/>
                  <a:pt x="253074" y="873647"/>
                  <a:pt x="258892" y="877753"/>
                </a:cubicBezTo>
                <a:cubicBezTo>
                  <a:pt x="282162" y="894520"/>
                  <a:pt x="301325" y="915053"/>
                  <a:pt x="316724" y="939691"/>
                </a:cubicBezTo>
                <a:cubicBezTo>
                  <a:pt x="330070" y="960567"/>
                  <a:pt x="345812" y="979388"/>
                  <a:pt x="363264" y="996498"/>
                </a:cubicBezTo>
                <a:cubicBezTo>
                  <a:pt x="380716" y="1013265"/>
                  <a:pt x="400222" y="1025928"/>
                  <a:pt x="425203" y="1030033"/>
                </a:cubicBezTo>
                <a:cubicBezTo>
                  <a:pt x="436495" y="1031744"/>
                  <a:pt x="448473" y="1030375"/>
                  <a:pt x="459765" y="1036536"/>
                </a:cubicBezTo>
                <a:cubicBezTo>
                  <a:pt x="447446" y="1045775"/>
                  <a:pt x="435811" y="1053987"/>
                  <a:pt x="424518" y="1062542"/>
                </a:cubicBezTo>
                <a:cubicBezTo>
                  <a:pt x="420412" y="1065964"/>
                  <a:pt x="413225" y="1070413"/>
                  <a:pt x="417674" y="1076231"/>
                </a:cubicBezTo>
                <a:cubicBezTo>
                  <a:pt x="422807" y="1083075"/>
                  <a:pt x="429309" y="1076916"/>
                  <a:pt x="433758" y="1073152"/>
                </a:cubicBezTo>
                <a:cubicBezTo>
                  <a:pt x="446762" y="1061516"/>
                  <a:pt x="462845" y="1055357"/>
                  <a:pt x="479271" y="1050908"/>
                </a:cubicBezTo>
                <a:cubicBezTo>
                  <a:pt x="486799" y="1048855"/>
                  <a:pt x="496723" y="1042352"/>
                  <a:pt x="501856" y="1048512"/>
                </a:cubicBezTo>
                <a:cubicBezTo>
                  <a:pt x="506989" y="1054672"/>
                  <a:pt x="498434" y="1062886"/>
                  <a:pt x="495354" y="1069730"/>
                </a:cubicBezTo>
                <a:cubicBezTo>
                  <a:pt x="487142" y="1087182"/>
                  <a:pt x="478587" y="1104634"/>
                  <a:pt x="470374" y="1122087"/>
                </a:cubicBezTo>
                <a:cubicBezTo>
                  <a:pt x="468320" y="1126193"/>
                  <a:pt x="466951" y="1130983"/>
                  <a:pt x="472085" y="1134063"/>
                </a:cubicBezTo>
                <a:cubicBezTo>
                  <a:pt x="476191" y="1136459"/>
                  <a:pt x="478587" y="1132695"/>
                  <a:pt x="480298" y="1129957"/>
                </a:cubicBezTo>
                <a:cubicBezTo>
                  <a:pt x="490564" y="1115243"/>
                  <a:pt x="492959" y="1093342"/>
                  <a:pt x="516571" y="1090603"/>
                </a:cubicBezTo>
                <a:cubicBezTo>
                  <a:pt x="522731" y="1069045"/>
                  <a:pt x="535050" y="1076231"/>
                  <a:pt x="548738" y="1082733"/>
                </a:cubicBezTo>
                <a:cubicBezTo>
                  <a:pt x="555240" y="1086156"/>
                  <a:pt x="563111" y="1086497"/>
                  <a:pt x="570297" y="1087867"/>
                </a:cubicBezTo>
                <a:cubicBezTo>
                  <a:pt x="605886" y="1094710"/>
                  <a:pt x="636000" y="1106687"/>
                  <a:pt x="640449" y="1149463"/>
                </a:cubicBezTo>
                <a:cubicBezTo>
                  <a:pt x="641818" y="1161097"/>
                  <a:pt x="647293" y="1172732"/>
                  <a:pt x="647977" y="1184367"/>
                </a:cubicBezTo>
                <a:lnTo>
                  <a:pt x="656535" y="1212951"/>
                </a:lnTo>
                <a:lnTo>
                  <a:pt x="143432" y="1212951"/>
                </a:lnTo>
                <a:lnTo>
                  <a:pt x="150627" y="1206312"/>
                </a:lnTo>
                <a:cubicBezTo>
                  <a:pt x="154606" y="1202162"/>
                  <a:pt x="158113" y="1197200"/>
                  <a:pt x="159995" y="1190185"/>
                </a:cubicBezTo>
                <a:cubicBezTo>
                  <a:pt x="147333" y="1191895"/>
                  <a:pt x="141516" y="1201477"/>
                  <a:pt x="133303" y="1206610"/>
                </a:cubicBezTo>
                <a:cubicBezTo>
                  <a:pt x="130565" y="1208322"/>
                  <a:pt x="127828" y="1212086"/>
                  <a:pt x="124406" y="1209348"/>
                </a:cubicBezTo>
                <a:cubicBezTo>
                  <a:pt x="122695" y="1207979"/>
                  <a:pt x="122010" y="1203530"/>
                  <a:pt x="123037" y="1201477"/>
                </a:cubicBezTo>
                <a:cubicBezTo>
                  <a:pt x="132619" y="1180604"/>
                  <a:pt x="129881" y="1154595"/>
                  <a:pt x="151098" y="1137827"/>
                </a:cubicBezTo>
                <a:cubicBezTo>
                  <a:pt x="160337" y="1130642"/>
                  <a:pt x="168550" y="1120376"/>
                  <a:pt x="173683" y="1104976"/>
                </a:cubicBezTo>
                <a:cubicBezTo>
                  <a:pt x="155204" y="1113873"/>
                  <a:pt x="146649" y="1129273"/>
                  <a:pt x="133303" y="1137486"/>
                </a:cubicBezTo>
                <a:cubicBezTo>
                  <a:pt x="128512" y="1134063"/>
                  <a:pt x="129197" y="1130300"/>
                  <a:pt x="129881" y="1127220"/>
                </a:cubicBezTo>
                <a:cubicBezTo>
                  <a:pt x="132619" y="1116954"/>
                  <a:pt x="137067" y="1107371"/>
                  <a:pt x="126801" y="1097789"/>
                </a:cubicBezTo>
                <a:cubicBezTo>
                  <a:pt x="118588" y="1090262"/>
                  <a:pt x="114824" y="1078626"/>
                  <a:pt x="101478" y="1076573"/>
                </a:cubicBezTo>
                <a:cubicBezTo>
                  <a:pt x="91896" y="1074863"/>
                  <a:pt x="93265" y="1066991"/>
                  <a:pt x="95660" y="1060148"/>
                </a:cubicBezTo>
                <a:cubicBezTo>
                  <a:pt x="102505" y="1041326"/>
                  <a:pt x="111060" y="1023874"/>
                  <a:pt x="130565" y="1013607"/>
                </a:cubicBezTo>
                <a:cubicBezTo>
                  <a:pt x="141516" y="1007791"/>
                  <a:pt x="153493" y="1001973"/>
                  <a:pt x="161364" y="984520"/>
                </a:cubicBezTo>
                <a:cubicBezTo>
                  <a:pt x="145622" y="992734"/>
                  <a:pt x="133987" y="998893"/>
                  <a:pt x="122010" y="1004711"/>
                </a:cubicBezTo>
                <a:cubicBezTo>
                  <a:pt x="88132" y="1021479"/>
                  <a:pt x="65204" y="1009159"/>
                  <a:pt x="59045" y="971174"/>
                </a:cubicBezTo>
                <a:cubicBezTo>
                  <a:pt x="48779" y="908894"/>
                  <a:pt x="78208" y="857563"/>
                  <a:pt x="105242" y="805547"/>
                </a:cubicBezTo>
                <a:cubicBezTo>
                  <a:pt x="115508" y="831214"/>
                  <a:pt x="119615" y="857220"/>
                  <a:pt x="111744" y="883571"/>
                </a:cubicBezTo>
                <a:cubicBezTo>
                  <a:pt x="109007" y="893152"/>
                  <a:pt x="107638" y="902391"/>
                  <a:pt x="110375" y="911974"/>
                </a:cubicBezTo>
                <a:cubicBezTo>
                  <a:pt x="115851" y="931136"/>
                  <a:pt x="129881" y="936270"/>
                  <a:pt x="144938" y="922923"/>
                </a:cubicBezTo>
                <a:cubicBezTo>
                  <a:pt x="161021" y="908552"/>
                  <a:pt x="174710" y="891441"/>
                  <a:pt x="184633" y="871936"/>
                </a:cubicBezTo>
                <a:cubicBezTo>
                  <a:pt x="187713" y="865434"/>
                  <a:pt x="192162" y="858931"/>
                  <a:pt x="188398" y="849007"/>
                </a:cubicBezTo>
                <a:cubicBezTo>
                  <a:pt x="176421" y="860300"/>
                  <a:pt x="167865" y="872963"/>
                  <a:pt x="159995" y="885623"/>
                </a:cubicBezTo>
                <a:cubicBezTo>
                  <a:pt x="154177" y="895205"/>
                  <a:pt x="147676" y="903418"/>
                  <a:pt x="139120" y="910263"/>
                </a:cubicBezTo>
                <a:cubicBezTo>
                  <a:pt x="129881" y="917107"/>
                  <a:pt x="124063" y="914711"/>
                  <a:pt x="123037" y="903418"/>
                </a:cubicBezTo>
                <a:cubicBezTo>
                  <a:pt x="122352" y="897601"/>
                  <a:pt x="122695" y="890757"/>
                  <a:pt x="124406" y="884940"/>
                </a:cubicBezTo>
                <a:cubicBezTo>
                  <a:pt x="130565" y="863038"/>
                  <a:pt x="126801" y="842163"/>
                  <a:pt x="123037" y="820605"/>
                </a:cubicBezTo>
                <a:cubicBezTo>
                  <a:pt x="118588" y="796308"/>
                  <a:pt x="107980" y="773724"/>
                  <a:pt x="107980" y="748743"/>
                </a:cubicBezTo>
                <a:cubicBezTo>
                  <a:pt x="107980" y="731975"/>
                  <a:pt x="103189" y="716232"/>
                  <a:pt x="99083" y="700149"/>
                </a:cubicBezTo>
                <a:cubicBezTo>
                  <a:pt x="82315" y="634103"/>
                  <a:pt x="72048" y="567375"/>
                  <a:pt x="84368" y="499276"/>
                </a:cubicBezTo>
                <a:cubicBezTo>
                  <a:pt x="85394" y="494828"/>
                  <a:pt x="83341" y="491405"/>
                  <a:pt x="82657" y="487640"/>
                </a:cubicBezTo>
                <a:cubicBezTo>
                  <a:pt x="79919" y="469847"/>
                  <a:pt x="65889" y="452393"/>
                  <a:pt x="68284" y="437680"/>
                </a:cubicBezTo>
                <a:cubicBezTo>
                  <a:pt x="71706" y="415778"/>
                  <a:pt x="66915" y="398667"/>
                  <a:pt x="59729" y="379163"/>
                </a:cubicBezTo>
                <a:cubicBezTo>
                  <a:pt x="54596" y="364447"/>
                  <a:pt x="42619" y="348706"/>
                  <a:pt x="53569" y="331253"/>
                </a:cubicBezTo>
                <a:cubicBezTo>
                  <a:pt x="54254" y="330227"/>
                  <a:pt x="53227" y="327489"/>
                  <a:pt x="52201" y="326462"/>
                </a:cubicBezTo>
                <a:cubicBezTo>
                  <a:pt x="42619" y="315170"/>
                  <a:pt x="48094" y="307984"/>
                  <a:pt x="59387" y="302508"/>
                </a:cubicBezTo>
                <a:cubicBezTo>
                  <a:pt x="53227" y="298059"/>
                  <a:pt x="44330" y="299086"/>
                  <a:pt x="43646" y="289847"/>
                </a:cubicBezTo>
                <a:cubicBezTo>
                  <a:pt x="43303" y="281291"/>
                  <a:pt x="51858" y="279238"/>
                  <a:pt x="57334" y="273764"/>
                </a:cubicBezTo>
                <a:cubicBezTo>
                  <a:pt x="46725" y="266577"/>
                  <a:pt x="38513" y="258706"/>
                  <a:pt x="36802" y="247755"/>
                </a:cubicBezTo>
                <a:cubicBezTo>
                  <a:pt x="34064" y="231672"/>
                  <a:pt x="27562" y="221064"/>
                  <a:pt x="11821" y="213194"/>
                </a:cubicBezTo>
                <a:cubicBezTo>
                  <a:pt x="-3579" y="205664"/>
                  <a:pt x="-3579" y="192661"/>
                  <a:pt x="9767" y="183079"/>
                </a:cubicBezTo>
                <a:cubicBezTo>
                  <a:pt x="17296" y="177604"/>
                  <a:pt x="16612" y="172813"/>
                  <a:pt x="13532" y="165627"/>
                </a:cubicBezTo>
                <a:cubicBezTo>
                  <a:pt x="1897" y="137908"/>
                  <a:pt x="8399" y="124562"/>
                  <a:pt x="37144" y="114638"/>
                </a:cubicBezTo>
                <a:cubicBezTo>
                  <a:pt x="49805" y="110190"/>
                  <a:pt x="62467" y="106425"/>
                  <a:pt x="77182" y="101977"/>
                </a:cubicBezTo>
                <a:cubicBezTo>
                  <a:pt x="45014" y="88289"/>
                  <a:pt x="41250" y="77680"/>
                  <a:pt x="58018" y="48593"/>
                </a:cubicBezTo>
                <a:cubicBezTo>
                  <a:pt x="63493" y="39696"/>
                  <a:pt x="65547" y="30115"/>
                  <a:pt x="66573" y="20532"/>
                </a:cubicBezTo>
                <a:cubicBezTo>
                  <a:pt x="73075" y="18479"/>
                  <a:pt x="76155" y="30456"/>
                  <a:pt x="82315" y="23270"/>
                </a:cubicBezTo>
                <a:cubicBezTo>
                  <a:pt x="92923" y="10951"/>
                  <a:pt x="108664" y="7871"/>
                  <a:pt x="121668" y="0"/>
                </a:cubicBezTo>
                <a:close/>
              </a:path>
            </a:pathLst>
          </a:custGeom>
          <a:solidFill>
            <a:schemeClr val="accent1"/>
          </a:solidFill>
          <a:ln w="3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2D49E-C0F4-4E47-B0FE-7D7791DFAD56}"/>
              </a:ext>
            </a:extLst>
          </p:cNvPr>
          <p:cNvSpPr/>
          <p:nvPr userDrawn="1"/>
        </p:nvSpPr>
        <p:spPr>
          <a:xfrm>
            <a:off x="0" y="1611086"/>
            <a:ext cx="12192000" cy="2368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80EF620-705C-470D-B325-1910EE9A85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0996" y="1713510"/>
            <a:ext cx="1849621" cy="2150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20F5BC-BCBD-462B-BA21-5B38CBF0B4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962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9" r:id="rId6"/>
    <p:sldLayoutId id="2147483678" r:id="rId7"/>
    <p:sldLayoutId id="2147483690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1" r:id="rId15"/>
    <p:sldLayoutId id="2147483692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7339" y="6467568"/>
            <a:ext cx="1160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7348" y="3901249"/>
            <a:ext cx="52498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7339" y="5744961"/>
            <a:ext cx="52498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769624" y="41814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2225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FE047-4A1B-4203-9B93-D518793B0F71}"/>
              </a:ext>
            </a:extLst>
          </p:cNvPr>
          <p:cNvGrpSpPr/>
          <p:nvPr/>
        </p:nvGrpSpPr>
        <p:grpSpPr>
          <a:xfrm>
            <a:off x="3855932" y="2204864"/>
            <a:ext cx="4459394" cy="3709346"/>
            <a:chOff x="3279257" y="1018149"/>
            <a:chExt cx="5397487" cy="4489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834A6C5-3A6A-401C-93C6-304BFC611055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BD05DA-89B1-4082-8EE2-8A7DDB5804D6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3A39B26-1216-4441-88D1-44E6D88EA319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6D0717E-565B-4F08-B730-DB9835F5AABA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1777DA5-A12C-402C-B725-C4C0045E9547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CA4261-5562-4BA4-87AB-28D85849265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5792" y="2185942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A8363-E300-4680-A271-020053BEF905}"/>
              </a:ext>
            </a:extLst>
          </p:cNvPr>
          <p:cNvCxnSpPr>
            <a:cxnSpLocks/>
          </p:cNvCxnSpPr>
          <p:nvPr/>
        </p:nvCxnSpPr>
        <p:spPr>
          <a:xfrm flipV="1">
            <a:off x="6851562" y="34701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C3EC3-0885-4CFE-9ADB-BCA3E975AFBE}"/>
              </a:ext>
            </a:extLst>
          </p:cNvPr>
          <p:cNvCxnSpPr>
            <a:cxnSpLocks/>
          </p:cNvCxnSpPr>
          <p:nvPr/>
        </p:nvCxnSpPr>
        <p:spPr>
          <a:xfrm flipV="1">
            <a:off x="7591426" y="47243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7FE655-B85A-40DC-BB52-3D7A8D6643AC}"/>
              </a:ext>
            </a:extLst>
          </p:cNvPr>
          <p:cNvGrpSpPr/>
          <p:nvPr/>
        </p:nvGrpSpPr>
        <p:grpSpPr>
          <a:xfrm>
            <a:off x="8646500" y="2305447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C3780E-6F2A-4E2D-BD55-E4C69CE96FE3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EB51E9-65E8-41FD-B7F3-26545314FA33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270E44-FE1D-4419-971B-5E2B1D4F4DEC}"/>
              </a:ext>
            </a:extLst>
          </p:cNvPr>
          <p:cNvGrpSpPr/>
          <p:nvPr/>
        </p:nvGrpSpPr>
        <p:grpSpPr>
          <a:xfrm>
            <a:off x="8648785" y="3582541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BBEEA9-50E1-4A50-B1D7-72D4A0E239D9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FED6BE-2B53-46A7-B41B-8302850F863C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E06C51-BA3A-43C9-AC92-B56190E75A1F}"/>
              </a:ext>
            </a:extLst>
          </p:cNvPr>
          <p:cNvGrpSpPr/>
          <p:nvPr/>
        </p:nvGrpSpPr>
        <p:grpSpPr>
          <a:xfrm>
            <a:off x="8651070" y="4859634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0AEF1-F561-41EA-B3E5-EE67173A9F5A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86AFA7-A8C9-4C51-B27A-556BB5AC2A82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EAE03D-B7C8-46D4-A91E-BEE4D2196FAB}"/>
              </a:ext>
            </a:extLst>
          </p:cNvPr>
          <p:cNvSpPr txBox="1"/>
          <p:nvPr/>
        </p:nvSpPr>
        <p:spPr>
          <a:xfrm>
            <a:off x="5592211" y="30066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DE725-EDF3-49EF-8D5D-9D68515BB432}"/>
              </a:ext>
            </a:extLst>
          </p:cNvPr>
          <p:cNvSpPr txBox="1"/>
          <p:nvPr/>
        </p:nvSpPr>
        <p:spPr>
          <a:xfrm>
            <a:off x="5592211" y="36902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D061C-019E-4DCD-B758-7A3CFDB10239}"/>
              </a:ext>
            </a:extLst>
          </p:cNvPr>
          <p:cNvSpPr txBox="1"/>
          <p:nvPr/>
        </p:nvSpPr>
        <p:spPr>
          <a:xfrm>
            <a:off x="6347505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93DED-6134-49C3-882D-E002472B8811}"/>
              </a:ext>
            </a:extLst>
          </p:cNvPr>
          <p:cNvSpPr txBox="1"/>
          <p:nvPr/>
        </p:nvSpPr>
        <p:spPr>
          <a:xfrm>
            <a:off x="4844068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C13DC-7345-4E9C-94A4-D560481D7E88}"/>
              </a:ext>
            </a:extLst>
          </p:cNvPr>
          <p:cNvSpPr txBox="1"/>
          <p:nvPr/>
        </p:nvSpPr>
        <p:spPr>
          <a:xfrm>
            <a:off x="4658009" y="50107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9871A032-2D16-4435-854A-6356929A28AB}"/>
              </a:ext>
            </a:extLst>
          </p:cNvPr>
          <p:cNvGrpSpPr/>
          <p:nvPr/>
        </p:nvGrpSpPr>
        <p:grpSpPr>
          <a:xfrm>
            <a:off x="868736" y="2730584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75493-8C06-4089-9915-D71B7BE92322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C8E09C-D31C-4D50-8A17-682B6E9635F7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905703-8CBD-42D5-A135-9CCF4B72B23C}"/>
              </a:ext>
            </a:extLst>
          </p:cNvPr>
          <p:cNvSpPr txBox="1"/>
          <p:nvPr/>
        </p:nvSpPr>
        <p:spPr>
          <a:xfrm>
            <a:off x="868736" y="17704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BE2AE32-AA70-4FB8-9572-AF46A27DC4F9}"/>
              </a:ext>
            </a:extLst>
          </p:cNvPr>
          <p:cNvGrpSpPr/>
          <p:nvPr/>
        </p:nvGrpSpPr>
        <p:grpSpPr>
          <a:xfrm>
            <a:off x="8113540" y="1575024"/>
            <a:ext cx="3472569" cy="1497750"/>
            <a:chOff x="4762947" y="512158"/>
            <a:chExt cx="3472569" cy="1497750"/>
          </a:xfrm>
        </p:grpSpPr>
        <p:sp>
          <p:nvSpPr>
            <p:cNvPr id="2" name="Text Placeholder 11">
              <a:extLst>
                <a:ext uri="{FF2B5EF4-FFF2-40B4-BE49-F238E27FC236}">
                  <a16:creationId xmlns:a16="http://schemas.microsoft.com/office/drawing/2014/main" id="{8C634539-5834-4A11-8389-CB0FF2886889}"/>
                </a:ext>
              </a:extLst>
            </p:cNvPr>
            <p:cNvSpPr txBox="1">
              <a:spLocks/>
            </p:cNvSpPr>
            <p:nvPr/>
          </p:nvSpPr>
          <p:spPr>
            <a:xfrm>
              <a:off x="6776293" y="1721876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Get Modern</a:t>
              </a:r>
            </a:p>
          </p:txBody>
        </p:sp>
        <p:sp>
          <p:nvSpPr>
            <p:cNvPr id="3" name="Text Placeholder 12">
              <a:extLst>
                <a:ext uri="{FF2B5EF4-FFF2-40B4-BE49-F238E27FC236}">
                  <a16:creationId xmlns:a16="http://schemas.microsoft.com/office/drawing/2014/main" id="{A078C12B-AD1E-46F5-A874-C6412E34A4C1}"/>
                </a:ext>
              </a:extLst>
            </p:cNvPr>
            <p:cNvSpPr txBox="1">
              <a:spLocks/>
            </p:cNvSpPr>
            <p:nvPr/>
          </p:nvSpPr>
          <p:spPr>
            <a:xfrm>
              <a:off x="5510901" y="1376718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Portfolio Presentation</a:t>
              </a:r>
            </a:p>
          </p:txBody>
        </p:sp>
        <p:sp>
          <p:nvSpPr>
            <p:cNvPr id="4" name="Text Placeholder 20">
              <a:extLst>
                <a:ext uri="{FF2B5EF4-FFF2-40B4-BE49-F238E27FC236}">
                  <a16:creationId xmlns:a16="http://schemas.microsoft.com/office/drawing/2014/main" id="{FC348DC8-EFAD-410D-B0E7-9C247B1FCD8C}"/>
                </a:ext>
              </a:extLst>
            </p:cNvPr>
            <p:cNvSpPr txBox="1">
              <a:spLocks/>
            </p:cNvSpPr>
            <p:nvPr/>
          </p:nvSpPr>
          <p:spPr>
            <a:xfrm>
              <a:off x="4762947" y="512158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BEAA90-739B-4F00-B136-2F221290FB78}"/>
              </a:ext>
            </a:extLst>
          </p:cNvPr>
          <p:cNvGrpSpPr/>
          <p:nvPr/>
        </p:nvGrpSpPr>
        <p:grpSpPr>
          <a:xfrm>
            <a:off x="8113540" y="4021632"/>
            <a:ext cx="3472569" cy="1497750"/>
            <a:chOff x="8028436" y="4021632"/>
            <a:chExt cx="3472569" cy="1497750"/>
          </a:xfrm>
        </p:grpSpPr>
        <p:sp>
          <p:nvSpPr>
            <p:cNvPr id="5" name="Text Placeholder 11">
              <a:extLst>
                <a:ext uri="{FF2B5EF4-FFF2-40B4-BE49-F238E27FC236}">
                  <a16:creationId xmlns:a16="http://schemas.microsoft.com/office/drawing/2014/main" id="{B6516492-94E8-49AC-90AA-AA3EA2432762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021632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Get Modern</a:t>
              </a:r>
            </a:p>
          </p:txBody>
        </p:sp>
        <p:sp>
          <p:nvSpPr>
            <p:cNvPr id="6" name="Text Placeholder 12">
              <a:extLst>
                <a:ext uri="{FF2B5EF4-FFF2-40B4-BE49-F238E27FC236}">
                  <a16:creationId xmlns:a16="http://schemas.microsoft.com/office/drawing/2014/main" id="{5E506F5C-374C-4531-8C34-88C296CC55B5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374242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3"/>
                  </a:solidFill>
                </a:rPr>
                <a:t>Portfolio Presentation</a:t>
              </a:r>
            </a:p>
          </p:txBody>
        </p:sp>
        <p:sp>
          <p:nvSpPr>
            <p:cNvPr id="7" name="Text Placeholder 20">
              <a:extLst>
                <a:ext uri="{FF2B5EF4-FFF2-40B4-BE49-F238E27FC236}">
                  <a16:creationId xmlns:a16="http://schemas.microsoft.com/office/drawing/2014/main" id="{194A30D4-0344-42E0-8B74-88D8675B1C38}"/>
                </a:ext>
              </a:extLst>
            </p:cNvPr>
            <p:cNvSpPr txBox="1">
              <a:spLocks/>
            </p:cNvSpPr>
            <p:nvPr/>
          </p:nvSpPr>
          <p:spPr>
            <a:xfrm>
              <a:off x="8409436" y="4719401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B95137-8E3C-49DA-BC38-88015F69C14A}"/>
              </a:ext>
            </a:extLst>
          </p:cNvPr>
          <p:cNvSpPr txBox="1"/>
          <p:nvPr/>
        </p:nvSpPr>
        <p:spPr>
          <a:xfrm>
            <a:off x="7568659" y="656981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BCA8C-DD7F-45D2-9825-080A86BC00D4}"/>
              </a:ext>
            </a:extLst>
          </p:cNvPr>
          <p:cNvSpPr txBox="1"/>
          <p:nvPr/>
        </p:nvSpPr>
        <p:spPr>
          <a:xfrm>
            <a:off x="7568659" y="422159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F71F63-B519-456A-B05A-D88C23F118CF}"/>
              </a:ext>
            </a:extLst>
          </p:cNvPr>
          <p:cNvSpPr/>
          <p:nvPr/>
        </p:nvSpPr>
        <p:spPr>
          <a:xfrm>
            <a:off x="785611" y="469596"/>
            <a:ext cx="4173092" cy="5189164"/>
          </a:xfrm>
          <a:custGeom>
            <a:avLst/>
            <a:gdLst>
              <a:gd name="connsiteX0" fmla="*/ 2442379 w 3883591"/>
              <a:gd name="connsiteY0" fmla="*/ 3184153 h 4829175"/>
              <a:gd name="connsiteX1" fmla="*/ 2432852 w 3883591"/>
              <a:gd name="connsiteY1" fmla="*/ 3187136 h 4829175"/>
              <a:gd name="connsiteX2" fmla="*/ 2342617 w 3883591"/>
              <a:gd name="connsiteY2" fmla="*/ 3239483 h 4829175"/>
              <a:gd name="connsiteX3" fmla="*/ 2335637 w 3883591"/>
              <a:gd name="connsiteY3" fmla="*/ 3255934 h 4829175"/>
              <a:gd name="connsiteX4" fmla="*/ 2353086 w 3883591"/>
              <a:gd name="connsiteY4" fmla="*/ 3256932 h 4829175"/>
              <a:gd name="connsiteX5" fmla="*/ 2399450 w 3883591"/>
              <a:gd name="connsiteY5" fmla="*/ 3232504 h 4829175"/>
              <a:gd name="connsiteX6" fmla="*/ 2419890 w 3883591"/>
              <a:gd name="connsiteY6" fmla="*/ 3226520 h 4829175"/>
              <a:gd name="connsiteX7" fmla="*/ 2421385 w 3883591"/>
              <a:gd name="connsiteY7" fmla="*/ 3248954 h 4829175"/>
              <a:gd name="connsiteX8" fmla="*/ 2390975 w 3883591"/>
              <a:gd name="connsiteY8" fmla="*/ 3462827 h 4829175"/>
              <a:gd name="connsiteX9" fmla="*/ 2398952 w 3883591"/>
              <a:gd name="connsiteY9" fmla="*/ 3480773 h 4829175"/>
              <a:gd name="connsiteX10" fmla="*/ 2419890 w 3883591"/>
              <a:gd name="connsiteY10" fmla="*/ 3467812 h 4829175"/>
              <a:gd name="connsiteX11" fmla="*/ 2450301 w 3883591"/>
              <a:gd name="connsiteY11" fmla="*/ 3207077 h 4829175"/>
              <a:gd name="connsiteX12" fmla="*/ 2442379 w 3883591"/>
              <a:gd name="connsiteY12" fmla="*/ 3184153 h 4829175"/>
              <a:gd name="connsiteX13" fmla="*/ 1843085 w 3883591"/>
              <a:gd name="connsiteY13" fmla="*/ 0 h 4829175"/>
              <a:gd name="connsiteX14" fmla="*/ 1863026 w 3883591"/>
              <a:gd name="connsiteY14" fmla="*/ 0 h 4829175"/>
              <a:gd name="connsiteX15" fmla="*/ 1883467 w 3883591"/>
              <a:gd name="connsiteY15" fmla="*/ 25425 h 4829175"/>
              <a:gd name="connsiteX16" fmla="*/ 1881473 w 3883591"/>
              <a:gd name="connsiteY16" fmla="*/ 95220 h 4829175"/>
              <a:gd name="connsiteX17" fmla="*/ 1831120 w 3883591"/>
              <a:gd name="connsiteY17" fmla="*/ 145073 h 4829175"/>
              <a:gd name="connsiteX18" fmla="*/ 1823642 w 3883591"/>
              <a:gd name="connsiteY18" fmla="*/ 151057 h 4829175"/>
              <a:gd name="connsiteX19" fmla="*/ 1874991 w 3883591"/>
              <a:gd name="connsiteY19" fmla="*/ 165015 h 4829175"/>
              <a:gd name="connsiteX20" fmla="*/ 1925344 w 3883591"/>
              <a:gd name="connsiteY20" fmla="*/ 239297 h 4829175"/>
              <a:gd name="connsiteX21" fmla="*/ 1931824 w 3883591"/>
              <a:gd name="connsiteY21" fmla="*/ 277185 h 4829175"/>
              <a:gd name="connsiteX22" fmla="*/ 1926340 w 3883591"/>
              <a:gd name="connsiteY22" fmla="*/ 310588 h 4829175"/>
              <a:gd name="connsiteX23" fmla="*/ 1883467 w 3883591"/>
              <a:gd name="connsiteY23" fmla="*/ 326540 h 4829175"/>
              <a:gd name="connsiteX24" fmla="*/ 1867513 w 3883591"/>
              <a:gd name="connsiteY24" fmla="*/ 336511 h 4829175"/>
              <a:gd name="connsiteX25" fmla="*/ 1856046 w 3883591"/>
              <a:gd name="connsiteY25" fmla="*/ 374400 h 4829175"/>
              <a:gd name="connsiteX26" fmla="*/ 1854053 w 3883591"/>
              <a:gd name="connsiteY26" fmla="*/ 418770 h 4829175"/>
              <a:gd name="connsiteX27" fmla="*/ 1897425 w 3883591"/>
              <a:gd name="connsiteY27" fmla="*/ 538917 h 4829175"/>
              <a:gd name="connsiteX28" fmla="*/ 1896428 w 3883591"/>
              <a:gd name="connsiteY28" fmla="*/ 606220 h 4829175"/>
              <a:gd name="connsiteX29" fmla="*/ 1907894 w 3883591"/>
              <a:gd name="connsiteY29" fmla="*/ 749797 h 4829175"/>
              <a:gd name="connsiteX30" fmla="*/ 1956752 w 3883591"/>
              <a:gd name="connsiteY30" fmla="*/ 1015517 h 4829175"/>
              <a:gd name="connsiteX31" fmla="*/ 1971708 w 3883591"/>
              <a:gd name="connsiteY31" fmla="*/ 1033464 h 4829175"/>
              <a:gd name="connsiteX32" fmla="*/ 2088862 w 3883591"/>
              <a:gd name="connsiteY32" fmla="*/ 1038449 h 4829175"/>
              <a:gd name="connsiteX33" fmla="*/ 2128246 w 3883591"/>
              <a:gd name="connsiteY33" fmla="*/ 1007540 h 4829175"/>
              <a:gd name="connsiteX34" fmla="*/ 2115783 w 3883591"/>
              <a:gd name="connsiteY34" fmla="*/ 976133 h 4829175"/>
              <a:gd name="connsiteX35" fmla="*/ 2052470 w 3883591"/>
              <a:gd name="connsiteY35" fmla="*/ 901352 h 4829175"/>
              <a:gd name="connsiteX36" fmla="*/ 2141209 w 3883591"/>
              <a:gd name="connsiteY36" fmla="*/ 959182 h 4829175"/>
              <a:gd name="connsiteX37" fmla="*/ 2224963 w 3883591"/>
              <a:gd name="connsiteY37" fmla="*/ 960678 h 4829175"/>
              <a:gd name="connsiteX38" fmla="*/ 2242411 w 3883591"/>
              <a:gd name="connsiteY38" fmla="*/ 912818 h 4829175"/>
              <a:gd name="connsiteX39" fmla="*/ 2245402 w 3883591"/>
              <a:gd name="connsiteY39" fmla="*/ 872936 h 4829175"/>
              <a:gd name="connsiteX40" fmla="*/ 2249391 w 3883591"/>
              <a:gd name="connsiteY40" fmla="*/ 828067 h 4829175"/>
              <a:gd name="connsiteX41" fmla="*/ 2256371 w 3883591"/>
              <a:gd name="connsiteY41" fmla="*/ 834050 h 4829175"/>
              <a:gd name="connsiteX42" fmla="*/ 2277808 w 3883591"/>
              <a:gd name="connsiteY42" fmla="*/ 933757 h 4829175"/>
              <a:gd name="connsiteX43" fmla="*/ 2353585 w 3883591"/>
              <a:gd name="connsiteY43" fmla="*/ 963171 h 4829175"/>
              <a:gd name="connsiteX44" fmla="*/ 2428365 w 3883591"/>
              <a:gd name="connsiteY44" fmla="*/ 905340 h 4829175"/>
              <a:gd name="connsiteX45" fmla="*/ 2454290 w 3883591"/>
              <a:gd name="connsiteY45" fmla="*/ 894372 h 4829175"/>
              <a:gd name="connsiteX46" fmla="*/ 2393468 w 3883591"/>
              <a:gd name="connsiteY46" fmla="*/ 973142 h 4829175"/>
              <a:gd name="connsiteX47" fmla="*/ 2396459 w 3883591"/>
              <a:gd name="connsiteY47" fmla="*/ 1020004 h 4829175"/>
              <a:gd name="connsiteX48" fmla="*/ 2435843 w 3883591"/>
              <a:gd name="connsiteY48" fmla="*/ 1025487 h 4829175"/>
              <a:gd name="connsiteX49" fmla="*/ 2561973 w 3883591"/>
              <a:gd name="connsiteY49" fmla="*/ 993581 h 4829175"/>
              <a:gd name="connsiteX50" fmla="*/ 2443821 w 3883591"/>
              <a:gd name="connsiteY50" fmla="*/ 1054403 h 4829175"/>
              <a:gd name="connsiteX51" fmla="*/ 2422882 w 3883591"/>
              <a:gd name="connsiteY51" fmla="*/ 1073846 h 4829175"/>
              <a:gd name="connsiteX52" fmla="*/ 2450799 w 3883591"/>
              <a:gd name="connsiteY52" fmla="*/ 1103259 h 4829175"/>
              <a:gd name="connsiteX53" fmla="*/ 2543526 w 3883591"/>
              <a:gd name="connsiteY53" fmla="*/ 1113728 h 4829175"/>
              <a:gd name="connsiteX54" fmla="*/ 2519098 w 3883591"/>
              <a:gd name="connsiteY54" fmla="*/ 1121206 h 4829175"/>
              <a:gd name="connsiteX55" fmla="*/ 2442325 w 3883591"/>
              <a:gd name="connsiteY55" fmla="*/ 1129682 h 4829175"/>
              <a:gd name="connsiteX56" fmla="*/ 2415902 w 3883591"/>
              <a:gd name="connsiteY56" fmla="*/ 1169564 h 4829175"/>
              <a:gd name="connsiteX57" fmla="*/ 2422882 w 3883591"/>
              <a:gd name="connsiteY57" fmla="*/ 1195987 h 4829175"/>
              <a:gd name="connsiteX58" fmla="*/ 2424876 w 3883591"/>
              <a:gd name="connsiteY58" fmla="*/ 1212438 h 4829175"/>
              <a:gd name="connsiteX59" fmla="*/ 2422882 w 3883591"/>
              <a:gd name="connsiteY59" fmla="*/ 1288713 h 4829175"/>
              <a:gd name="connsiteX60" fmla="*/ 2422882 w 3883591"/>
              <a:gd name="connsiteY60" fmla="*/ 1365489 h 4829175"/>
              <a:gd name="connsiteX61" fmla="*/ 2422882 w 3883591"/>
              <a:gd name="connsiteY61" fmla="*/ 1389917 h 4829175"/>
              <a:gd name="connsiteX62" fmla="*/ 2469245 w 3883591"/>
              <a:gd name="connsiteY62" fmla="*/ 1508069 h 4829175"/>
              <a:gd name="connsiteX63" fmla="*/ 2518102 w 3883591"/>
              <a:gd name="connsiteY63" fmla="*/ 1545459 h 4829175"/>
              <a:gd name="connsiteX64" fmla="*/ 2540038 w 3883591"/>
              <a:gd name="connsiteY64" fmla="*/ 1555929 h 4829175"/>
              <a:gd name="connsiteX65" fmla="*/ 2545521 w 3883591"/>
              <a:gd name="connsiteY65" fmla="*/ 1568891 h 4829175"/>
              <a:gd name="connsiteX66" fmla="*/ 2532559 w 3883591"/>
              <a:gd name="connsiteY66" fmla="*/ 1571882 h 4829175"/>
              <a:gd name="connsiteX67" fmla="*/ 2414406 w 3883591"/>
              <a:gd name="connsiteY67" fmla="*/ 1507571 h 4829175"/>
              <a:gd name="connsiteX68" fmla="*/ 2386987 w 3883591"/>
              <a:gd name="connsiteY68" fmla="*/ 1454726 h 4829175"/>
              <a:gd name="connsiteX69" fmla="*/ 2359567 w 3883591"/>
              <a:gd name="connsiteY69" fmla="*/ 1425810 h 4829175"/>
              <a:gd name="connsiteX70" fmla="*/ 2359567 w 3883591"/>
              <a:gd name="connsiteY70" fmla="*/ 1465694 h 4829175"/>
              <a:gd name="connsiteX71" fmla="*/ 2343614 w 3883591"/>
              <a:gd name="connsiteY71" fmla="*/ 1487630 h 4829175"/>
              <a:gd name="connsiteX72" fmla="*/ 2157661 w 3883591"/>
              <a:gd name="connsiteY72" fmla="*/ 1361500 h 4829175"/>
              <a:gd name="connsiteX73" fmla="*/ 2154171 w 3883591"/>
              <a:gd name="connsiteY73" fmla="*/ 1355020 h 4829175"/>
              <a:gd name="connsiteX74" fmla="*/ 2084875 w 3883591"/>
              <a:gd name="connsiteY74" fmla="*/ 1285722 h 4829175"/>
              <a:gd name="connsiteX75" fmla="*/ 2081884 w 3883591"/>
              <a:gd name="connsiteY75" fmla="*/ 1255312 h 4829175"/>
              <a:gd name="connsiteX76" fmla="*/ 2101327 w 3883591"/>
              <a:gd name="connsiteY76" fmla="*/ 1221910 h 4829175"/>
              <a:gd name="connsiteX77" fmla="*/ 2111297 w 3883591"/>
              <a:gd name="connsiteY77" fmla="*/ 1149623 h 4829175"/>
              <a:gd name="connsiteX78" fmla="*/ 2028540 w 3883591"/>
              <a:gd name="connsiteY78" fmla="*/ 1132673 h 4829175"/>
              <a:gd name="connsiteX79" fmla="*/ 2013584 w 3883591"/>
              <a:gd name="connsiteY79" fmla="*/ 1153112 h 4829175"/>
              <a:gd name="connsiteX80" fmla="*/ 2031531 w 3883591"/>
              <a:gd name="connsiteY80" fmla="*/ 1256807 h 4829175"/>
              <a:gd name="connsiteX81" fmla="*/ 2042998 w 3883591"/>
              <a:gd name="connsiteY81" fmla="*/ 1278743 h 4829175"/>
              <a:gd name="connsiteX82" fmla="*/ 2127250 w 3883591"/>
              <a:gd name="connsiteY82" fmla="*/ 1368978 h 4829175"/>
              <a:gd name="connsiteX83" fmla="*/ 2195051 w 3883591"/>
              <a:gd name="connsiteY83" fmla="*/ 1451735 h 4829175"/>
              <a:gd name="connsiteX84" fmla="*/ 2285286 w 3883591"/>
              <a:gd name="connsiteY84" fmla="*/ 1500591 h 4829175"/>
              <a:gd name="connsiteX85" fmla="*/ 2335637 w 3883591"/>
              <a:gd name="connsiteY85" fmla="*/ 1510064 h 4829175"/>
              <a:gd name="connsiteX86" fmla="*/ 2284288 w 3883591"/>
              <a:gd name="connsiteY86" fmla="*/ 1547952 h 4829175"/>
              <a:gd name="connsiteX87" fmla="*/ 2274318 w 3883591"/>
              <a:gd name="connsiteY87" fmla="*/ 1567894 h 4829175"/>
              <a:gd name="connsiteX88" fmla="*/ 2297749 w 3883591"/>
              <a:gd name="connsiteY88" fmla="*/ 1563407 h 4829175"/>
              <a:gd name="connsiteX89" fmla="*/ 2364054 w 3883591"/>
              <a:gd name="connsiteY89" fmla="*/ 1531003 h 4829175"/>
              <a:gd name="connsiteX90" fmla="*/ 2396957 w 3883591"/>
              <a:gd name="connsiteY90" fmla="*/ 1527512 h 4829175"/>
              <a:gd name="connsiteX91" fmla="*/ 2387485 w 3883591"/>
              <a:gd name="connsiteY91" fmla="*/ 1558422 h 4829175"/>
              <a:gd name="connsiteX92" fmla="*/ 2351093 w 3883591"/>
              <a:gd name="connsiteY92" fmla="*/ 1634698 h 4829175"/>
              <a:gd name="connsiteX93" fmla="*/ 2353585 w 3883591"/>
              <a:gd name="connsiteY93" fmla="*/ 1652146 h 4829175"/>
              <a:gd name="connsiteX94" fmla="*/ 2365551 w 3883591"/>
              <a:gd name="connsiteY94" fmla="*/ 1646165 h 4829175"/>
              <a:gd name="connsiteX95" fmla="*/ 2418395 w 3883591"/>
              <a:gd name="connsiteY95" fmla="*/ 1588832 h 4829175"/>
              <a:gd name="connsiteX96" fmla="*/ 2465257 w 3883591"/>
              <a:gd name="connsiteY96" fmla="*/ 1577367 h 4829175"/>
              <a:gd name="connsiteX97" fmla="*/ 2496665 w 3883591"/>
              <a:gd name="connsiteY97" fmla="*/ 1584845 h 4829175"/>
              <a:gd name="connsiteX98" fmla="*/ 2598864 w 3883591"/>
              <a:gd name="connsiteY98" fmla="*/ 1674580 h 4829175"/>
              <a:gd name="connsiteX99" fmla="*/ 2609832 w 3883591"/>
              <a:gd name="connsiteY99" fmla="*/ 1725431 h 4829175"/>
              <a:gd name="connsiteX100" fmla="*/ 2682618 w 3883591"/>
              <a:gd name="connsiteY100" fmla="*/ 1842587 h 4829175"/>
              <a:gd name="connsiteX101" fmla="*/ 2704056 w 3883591"/>
              <a:gd name="connsiteY101" fmla="*/ 1881971 h 4829175"/>
              <a:gd name="connsiteX102" fmla="*/ 2658688 w 3883591"/>
              <a:gd name="connsiteY102" fmla="*/ 2020564 h 4829175"/>
              <a:gd name="connsiteX103" fmla="*/ 2661181 w 3883591"/>
              <a:gd name="connsiteY103" fmla="*/ 2036019 h 4829175"/>
              <a:gd name="connsiteX104" fmla="*/ 2676137 w 3883591"/>
              <a:gd name="connsiteY104" fmla="*/ 2031033 h 4829175"/>
              <a:gd name="connsiteX105" fmla="*/ 2692589 w 3883591"/>
              <a:gd name="connsiteY105" fmla="*/ 1987162 h 4829175"/>
              <a:gd name="connsiteX106" fmla="*/ 2733967 w 3883591"/>
              <a:gd name="connsiteY106" fmla="*/ 1876488 h 4829175"/>
              <a:gd name="connsiteX107" fmla="*/ 2800273 w 3883591"/>
              <a:gd name="connsiteY107" fmla="*/ 1778775 h 4829175"/>
              <a:gd name="connsiteX108" fmla="*/ 2832179 w 3883591"/>
              <a:gd name="connsiteY108" fmla="*/ 1771795 h 4829175"/>
              <a:gd name="connsiteX109" fmla="*/ 2965289 w 3883591"/>
              <a:gd name="connsiteY109" fmla="*/ 1844581 h 4829175"/>
              <a:gd name="connsiteX110" fmla="*/ 2992209 w 3883591"/>
              <a:gd name="connsiteY110" fmla="*/ 1917866 h 4829175"/>
              <a:gd name="connsiteX111" fmla="*/ 2962796 w 3883591"/>
              <a:gd name="connsiteY111" fmla="*/ 1953760 h 4829175"/>
              <a:gd name="connsiteX112" fmla="*/ 2954320 w 3883591"/>
              <a:gd name="connsiteY112" fmla="*/ 1972705 h 4829175"/>
              <a:gd name="connsiteX113" fmla="*/ 2973265 w 3883591"/>
              <a:gd name="connsiteY113" fmla="*/ 1998629 h 4829175"/>
              <a:gd name="connsiteX114" fmla="*/ 2983235 w 3883591"/>
              <a:gd name="connsiteY114" fmla="*/ 2037015 h 4829175"/>
              <a:gd name="connsiteX115" fmla="*/ 2891504 w 3883591"/>
              <a:gd name="connsiteY115" fmla="*/ 2172618 h 4829175"/>
              <a:gd name="connsiteX116" fmla="*/ 2857105 w 3883591"/>
              <a:gd name="connsiteY116" fmla="*/ 2196546 h 4829175"/>
              <a:gd name="connsiteX117" fmla="*/ 2838660 w 3883591"/>
              <a:gd name="connsiteY117" fmla="*/ 2197046 h 4829175"/>
              <a:gd name="connsiteX118" fmla="*/ 2842149 w 3883591"/>
              <a:gd name="connsiteY118" fmla="*/ 2181092 h 4829175"/>
              <a:gd name="connsiteX119" fmla="*/ 2862590 w 3883591"/>
              <a:gd name="connsiteY119" fmla="*/ 2143702 h 4829175"/>
              <a:gd name="connsiteX120" fmla="*/ 2862590 w 3883591"/>
              <a:gd name="connsiteY120" fmla="*/ 2098833 h 4829175"/>
              <a:gd name="connsiteX121" fmla="*/ 2850127 w 3883591"/>
              <a:gd name="connsiteY121" fmla="*/ 2093848 h 4829175"/>
              <a:gd name="connsiteX122" fmla="*/ 2847135 w 3883591"/>
              <a:gd name="connsiteY122" fmla="*/ 2102324 h 4829175"/>
              <a:gd name="connsiteX123" fmla="*/ 2833675 w 3883591"/>
              <a:gd name="connsiteY123" fmla="*/ 2157162 h 4829175"/>
              <a:gd name="connsiteX124" fmla="*/ 2773850 w 3883591"/>
              <a:gd name="connsiteY124" fmla="*/ 2263351 h 4829175"/>
              <a:gd name="connsiteX125" fmla="*/ 2774350 w 3883591"/>
              <a:gd name="connsiteY125" fmla="*/ 2282794 h 4829175"/>
              <a:gd name="connsiteX126" fmla="*/ 2790800 w 3883591"/>
              <a:gd name="connsiteY126" fmla="*/ 2272324 h 4829175"/>
              <a:gd name="connsiteX127" fmla="*/ 2823206 w 3883591"/>
              <a:gd name="connsiteY127" fmla="*/ 2227456 h 4829175"/>
              <a:gd name="connsiteX128" fmla="*/ 2788806 w 3883591"/>
              <a:gd name="connsiteY128" fmla="*/ 2398454 h 4829175"/>
              <a:gd name="connsiteX129" fmla="*/ 2716020 w 3883591"/>
              <a:gd name="connsiteY129" fmla="*/ 2464759 h 4829175"/>
              <a:gd name="connsiteX130" fmla="*/ 2691592 w 3883591"/>
              <a:gd name="connsiteY130" fmla="*/ 2449803 h 4829175"/>
              <a:gd name="connsiteX131" fmla="*/ 2650712 w 3883591"/>
              <a:gd name="connsiteY131" fmla="*/ 2141708 h 4829175"/>
              <a:gd name="connsiteX132" fmla="*/ 2640243 w 3883591"/>
              <a:gd name="connsiteY132" fmla="*/ 2116781 h 4829175"/>
              <a:gd name="connsiteX133" fmla="*/ 2640741 w 3883591"/>
              <a:gd name="connsiteY133" fmla="*/ 2142704 h 4829175"/>
              <a:gd name="connsiteX134" fmla="*/ 2627780 w 3883591"/>
              <a:gd name="connsiteY134" fmla="*/ 2157162 h 4829175"/>
              <a:gd name="connsiteX135" fmla="*/ 2618308 w 3883591"/>
              <a:gd name="connsiteY135" fmla="*/ 2170125 h 4829175"/>
              <a:gd name="connsiteX136" fmla="*/ 2636254 w 3883591"/>
              <a:gd name="connsiteY136" fmla="*/ 2200037 h 4829175"/>
              <a:gd name="connsiteX137" fmla="*/ 2639245 w 3883591"/>
              <a:gd name="connsiteY137" fmla="*/ 2219978 h 4829175"/>
              <a:gd name="connsiteX138" fmla="*/ 2640243 w 3883591"/>
              <a:gd name="connsiteY138" fmla="*/ 2252881 h 4829175"/>
              <a:gd name="connsiteX139" fmla="*/ 2643732 w 3883591"/>
              <a:gd name="connsiteY139" fmla="*/ 2266840 h 4829175"/>
              <a:gd name="connsiteX140" fmla="*/ 2660682 w 3883591"/>
              <a:gd name="connsiteY140" fmla="*/ 2389979 h 4829175"/>
              <a:gd name="connsiteX141" fmla="*/ 2731973 w 3883591"/>
              <a:gd name="connsiteY141" fmla="*/ 2875054 h 4829175"/>
              <a:gd name="connsiteX142" fmla="*/ 2694085 w 3883591"/>
              <a:gd name="connsiteY142" fmla="*/ 2925903 h 4829175"/>
              <a:gd name="connsiteX143" fmla="*/ 2675639 w 3883591"/>
              <a:gd name="connsiteY143" fmla="*/ 2906460 h 4829175"/>
              <a:gd name="connsiteX144" fmla="*/ 2664672 w 3883591"/>
              <a:gd name="connsiteY144" fmla="*/ 2775845 h 4829175"/>
              <a:gd name="connsiteX145" fmla="*/ 2655199 w 3883591"/>
              <a:gd name="connsiteY145" fmla="*/ 2762385 h 4829175"/>
              <a:gd name="connsiteX146" fmla="*/ 2650214 w 3883591"/>
              <a:gd name="connsiteY146" fmla="*/ 2778337 h 4829175"/>
              <a:gd name="connsiteX147" fmla="*/ 2652707 w 3883591"/>
              <a:gd name="connsiteY147" fmla="*/ 2865581 h 4829175"/>
              <a:gd name="connsiteX148" fmla="*/ 2632765 w 3883591"/>
              <a:gd name="connsiteY148" fmla="*/ 2904966 h 4829175"/>
              <a:gd name="connsiteX149" fmla="*/ 2593879 w 3883591"/>
              <a:gd name="connsiteY149" fmla="*/ 2931388 h 4829175"/>
              <a:gd name="connsiteX150" fmla="*/ 2586900 w 3883591"/>
              <a:gd name="connsiteY150" fmla="*/ 2949833 h 4829175"/>
              <a:gd name="connsiteX151" fmla="*/ 2604846 w 3883591"/>
              <a:gd name="connsiteY151" fmla="*/ 2949335 h 4829175"/>
              <a:gd name="connsiteX152" fmla="*/ 2633762 w 3883591"/>
              <a:gd name="connsiteY152" fmla="*/ 2930390 h 4829175"/>
              <a:gd name="connsiteX153" fmla="*/ 2650214 w 3883591"/>
              <a:gd name="connsiteY153" fmla="*/ 2936872 h 4829175"/>
              <a:gd name="connsiteX154" fmla="*/ 2612824 w 3883591"/>
              <a:gd name="connsiteY154" fmla="*/ 2983734 h 4829175"/>
              <a:gd name="connsiteX155" fmla="*/ 2590389 w 3883591"/>
              <a:gd name="connsiteY155" fmla="*/ 2991710 h 4829175"/>
              <a:gd name="connsiteX156" fmla="*/ 2608337 w 3883591"/>
              <a:gd name="connsiteY156" fmla="*/ 3006666 h 4829175"/>
              <a:gd name="connsiteX157" fmla="*/ 2643234 w 3883591"/>
              <a:gd name="connsiteY157" fmla="*/ 3050039 h 4829175"/>
              <a:gd name="connsiteX158" fmla="*/ 2650712 w 3883591"/>
              <a:gd name="connsiteY158" fmla="*/ 3453853 h 4829175"/>
              <a:gd name="connsiteX159" fmla="*/ 2677135 w 3883591"/>
              <a:gd name="connsiteY159" fmla="*/ 3479777 h 4829175"/>
              <a:gd name="connsiteX160" fmla="*/ 2786813 w 3883591"/>
              <a:gd name="connsiteY160" fmla="*/ 3478281 h 4829175"/>
              <a:gd name="connsiteX161" fmla="*/ 2812238 w 3883591"/>
              <a:gd name="connsiteY161" fmla="*/ 3502709 h 4829175"/>
              <a:gd name="connsiteX162" fmla="*/ 2816226 w 3883591"/>
              <a:gd name="connsiteY162" fmla="*/ 3725056 h 4829175"/>
              <a:gd name="connsiteX163" fmla="*/ 2878044 w 3883591"/>
              <a:gd name="connsiteY163" fmla="*/ 3730041 h 4829175"/>
              <a:gd name="connsiteX164" fmla="*/ 2901476 w 3883591"/>
              <a:gd name="connsiteY164" fmla="*/ 3753971 h 4829175"/>
              <a:gd name="connsiteX165" fmla="*/ 2901476 w 3883591"/>
              <a:gd name="connsiteY165" fmla="*/ 4065556 h 4829175"/>
              <a:gd name="connsiteX166" fmla="*/ 2961798 w 3883591"/>
              <a:gd name="connsiteY166" fmla="*/ 4127374 h 4829175"/>
              <a:gd name="connsiteX167" fmla="*/ 2991710 w 3883591"/>
              <a:gd name="connsiteY167" fmla="*/ 4097462 h 4829175"/>
              <a:gd name="connsiteX168" fmla="*/ 2988719 w 3883591"/>
              <a:gd name="connsiteY168" fmla="*/ 3112855 h 4829175"/>
              <a:gd name="connsiteX169" fmla="*/ 3004673 w 3883591"/>
              <a:gd name="connsiteY169" fmla="*/ 3096901 h 4829175"/>
              <a:gd name="connsiteX170" fmla="*/ 3074467 w 3883591"/>
              <a:gd name="connsiteY170" fmla="*/ 3097399 h 4829175"/>
              <a:gd name="connsiteX171" fmla="*/ 3103382 w 3883591"/>
              <a:gd name="connsiteY171" fmla="*/ 3068984 h 4829175"/>
              <a:gd name="connsiteX172" fmla="*/ 3098895 w 3883591"/>
              <a:gd name="connsiteY172" fmla="*/ 2752414 h 4829175"/>
              <a:gd name="connsiteX173" fmla="*/ 3123822 w 3883591"/>
              <a:gd name="connsiteY173" fmla="*/ 2727486 h 4829175"/>
              <a:gd name="connsiteX174" fmla="*/ 3226022 w 3883591"/>
              <a:gd name="connsiteY174" fmla="*/ 2727486 h 4829175"/>
              <a:gd name="connsiteX175" fmla="*/ 3250450 w 3883591"/>
              <a:gd name="connsiteY175" fmla="*/ 2702062 h 4829175"/>
              <a:gd name="connsiteX176" fmla="*/ 3245465 w 3883591"/>
              <a:gd name="connsiteY176" fmla="*/ 2263351 h 4829175"/>
              <a:gd name="connsiteX177" fmla="*/ 3248455 w 3883591"/>
              <a:gd name="connsiteY177" fmla="*/ 2203028 h 4829175"/>
              <a:gd name="connsiteX178" fmla="*/ 3308280 w 3883591"/>
              <a:gd name="connsiteY178" fmla="*/ 2197544 h 4829175"/>
              <a:gd name="connsiteX179" fmla="*/ 3313266 w 3883591"/>
              <a:gd name="connsiteY179" fmla="*/ 2197544 h 4829175"/>
              <a:gd name="connsiteX180" fmla="*/ 3352152 w 3883591"/>
              <a:gd name="connsiteY180" fmla="*/ 2157162 h 4829175"/>
              <a:gd name="connsiteX181" fmla="*/ 3348661 w 3883591"/>
              <a:gd name="connsiteY181" fmla="*/ 1563906 h 4829175"/>
              <a:gd name="connsiteX182" fmla="*/ 3367606 w 3883591"/>
              <a:gd name="connsiteY182" fmla="*/ 1538979 h 4829175"/>
              <a:gd name="connsiteX183" fmla="*/ 3381067 w 3883591"/>
              <a:gd name="connsiteY183" fmla="*/ 1564404 h 4829175"/>
              <a:gd name="connsiteX184" fmla="*/ 3385055 w 3883591"/>
              <a:gd name="connsiteY184" fmla="*/ 2167632 h 4829175"/>
              <a:gd name="connsiteX185" fmla="*/ 3414966 w 3883591"/>
              <a:gd name="connsiteY185" fmla="*/ 2197046 h 4829175"/>
              <a:gd name="connsiteX186" fmla="*/ 3472299 w 3883591"/>
              <a:gd name="connsiteY186" fmla="*/ 2195550 h 4829175"/>
              <a:gd name="connsiteX187" fmla="*/ 3500216 w 3883591"/>
              <a:gd name="connsiteY187" fmla="*/ 2222471 h 4829175"/>
              <a:gd name="connsiteX188" fmla="*/ 3504205 w 3883591"/>
              <a:gd name="connsiteY188" fmla="*/ 2698571 h 4829175"/>
              <a:gd name="connsiteX189" fmla="*/ 3531126 w 3883591"/>
              <a:gd name="connsiteY189" fmla="*/ 2723997 h 4829175"/>
              <a:gd name="connsiteX190" fmla="*/ 3640804 w 3883591"/>
              <a:gd name="connsiteY190" fmla="*/ 2722003 h 4829175"/>
              <a:gd name="connsiteX191" fmla="*/ 3666228 w 3883591"/>
              <a:gd name="connsiteY191" fmla="*/ 2746431 h 4829175"/>
              <a:gd name="connsiteX192" fmla="*/ 3669219 w 3883591"/>
              <a:gd name="connsiteY192" fmla="*/ 3050537 h 4829175"/>
              <a:gd name="connsiteX193" fmla="*/ 3715584 w 3883591"/>
              <a:gd name="connsiteY193" fmla="*/ 3095406 h 4829175"/>
              <a:gd name="connsiteX194" fmla="*/ 3744997 w 3883591"/>
              <a:gd name="connsiteY194" fmla="*/ 3123822 h 4829175"/>
              <a:gd name="connsiteX195" fmla="*/ 3748487 w 3883591"/>
              <a:gd name="connsiteY195" fmla="*/ 4462390 h 4829175"/>
              <a:gd name="connsiteX196" fmla="*/ 3766933 w 3883591"/>
              <a:gd name="connsiteY196" fmla="*/ 4481334 h 4829175"/>
              <a:gd name="connsiteX197" fmla="*/ 3856669 w 3883591"/>
              <a:gd name="connsiteY197" fmla="*/ 4480338 h 4829175"/>
              <a:gd name="connsiteX198" fmla="*/ 3883591 w 3883591"/>
              <a:gd name="connsiteY198" fmla="*/ 4508255 h 4829175"/>
              <a:gd name="connsiteX199" fmla="*/ 3883356 w 3883591"/>
              <a:gd name="connsiteY199" fmla="*/ 4829175 h 4829175"/>
              <a:gd name="connsiteX200" fmla="*/ 2716 w 3883591"/>
              <a:gd name="connsiteY200" fmla="*/ 4829175 h 4829175"/>
              <a:gd name="connsiteX201" fmla="*/ 0 w 3883591"/>
              <a:gd name="connsiteY201" fmla="*/ 4520220 h 4829175"/>
              <a:gd name="connsiteX202" fmla="*/ 30410 w 3883591"/>
              <a:gd name="connsiteY202" fmla="*/ 4490807 h 4829175"/>
              <a:gd name="connsiteX203" fmla="*/ 274692 w 3883591"/>
              <a:gd name="connsiteY203" fmla="*/ 4491803 h 4829175"/>
              <a:gd name="connsiteX204" fmla="*/ 305602 w 3883591"/>
              <a:gd name="connsiteY204" fmla="*/ 4459897 h 4829175"/>
              <a:gd name="connsiteX205" fmla="*/ 293139 w 3883591"/>
              <a:gd name="connsiteY205" fmla="*/ 3577988 h 4829175"/>
              <a:gd name="connsiteX206" fmla="*/ 318564 w 3883591"/>
              <a:gd name="connsiteY206" fmla="*/ 3551067 h 4829175"/>
              <a:gd name="connsiteX207" fmla="*/ 332523 w 3883591"/>
              <a:gd name="connsiteY207" fmla="*/ 3531126 h 4829175"/>
              <a:gd name="connsiteX208" fmla="*/ 326540 w 3883591"/>
              <a:gd name="connsiteY208" fmla="*/ 3267401 h 4829175"/>
              <a:gd name="connsiteX209" fmla="*/ 364928 w 3883591"/>
              <a:gd name="connsiteY209" fmla="*/ 3225026 h 4829175"/>
              <a:gd name="connsiteX210" fmla="*/ 388359 w 3883591"/>
              <a:gd name="connsiteY210" fmla="*/ 3200597 h 4829175"/>
              <a:gd name="connsiteX211" fmla="*/ 379385 w 3883591"/>
              <a:gd name="connsiteY211" fmla="*/ 2981739 h 4829175"/>
              <a:gd name="connsiteX212" fmla="*/ 379385 w 3883591"/>
              <a:gd name="connsiteY212" fmla="*/ 2927898 h 4829175"/>
              <a:gd name="connsiteX213" fmla="*/ 432729 w 3883591"/>
              <a:gd name="connsiteY213" fmla="*/ 2919921 h 4829175"/>
              <a:gd name="connsiteX214" fmla="*/ 449179 w 3883591"/>
              <a:gd name="connsiteY214" fmla="*/ 2899482 h 4829175"/>
              <a:gd name="connsiteX215" fmla="*/ 444694 w 3883591"/>
              <a:gd name="connsiteY215" fmla="*/ 2804760 h 4829175"/>
              <a:gd name="connsiteX216" fmla="*/ 472611 w 3883591"/>
              <a:gd name="connsiteY216" fmla="*/ 2775845 h 4829175"/>
              <a:gd name="connsiteX217" fmla="*/ 491058 w 3883591"/>
              <a:gd name="connsiteY217" fmla="*/ 2745435 h 4829175"/>
              <a:gd name="connsiteX218" fmla="*/ 494547 w 3883591"/>
              <a:gd name="connsiteY218" fmla="*/ 2463762 h 4829175"/>
              <a:gd name="connsiteX219" fmla="*/ 501527 w 3883591"/>
              <a:gd name="connsiteY219" fmla="*/ 2433849 h 4829175"/>
              <a:gd name="connsiteX220" fmla="*/ 506512 w 3883591"/>
              <a:gd name="connsiteY220" fmla="*/ 2463762 h 4829175"/>
              <a:gd name="connsiteX221" fmla="*/ 510001 w 3883591"/>
              <a:gd name="connsiteY221" fmla="*/ 2750420 h 4829175"/>
              <a:gd name="connsiteX222" fmla="*/ 540412 w 3883591"/>
              <a:gd name="connsiteY222" fmla="*/ 2772356 h 4829175"/>
              <a:gd name="connsiteX223" fmla="*/ 556365 w 3883591"/>
              <a:gd name="connsiteY223" fmla="*/ 2789804 h 4829175"/>
              <a:gd name="connsiteX224" fmla="*/ 559855 w 3883591"/>
              <a:gd name="connsiteY224" fmla="*/ 2887019 h 4829175"/>
              <a:gd name="connsiteX225" fmla="*/ 587773 w 3883591"/>
              <a:gd name="connsiteY225" fmla="*/ 2913440 h 4829175"/>
              <a:gd name="connsiteX226" fmla="*/ 610705 w 3883591"/>
              <a:gd name="connsiteY226" fmla="*/ 2934379 h 4829175"/>
              <a:gd name="connsiteX227" fmla="*/ 619181 w 3883591"/>
              <a:gd name="connsiteY227" fmla="*/ 3178662 h 4829175"/>
              <a:gd name="connsiteX228" fmla="*/ 653579 w 3883591"/>
              <a:gd name="connsiteY228" fmla="*/ 3212562 h 4829175"/>
              <a:gd name="connsiteX229" fmla="*/ 677510 w 3883591"/>
              <a:gd name="connsiteY229" fmla="*/ 3236491 h 4829175"/>
              <a:gd name="connsiteX230" fmla="*/ 687480 w 3883591"/>
              <a:gd name="connsiteY230" fmla="*/ 3500216 h 4829175"/>
              <a:gd name="connsiteX231" fmla="*/ 723873 w 3883591"/>
              <a:gd name="connsiteY231" fmla="*/ 3545584 h 4829175"/>
              <a:gd name="connsiteX232" fmla="*/ 739328 w 3883591"/>
              <a:gd name="connsiteY232" fmla="*/ 3565027 h 4829175"/>
              <a:gd name="connsiteX233" fmla="*/ 745309 w 3883591"/>
              <a:gd name="connsiteY233" fmla="*/ 4133357 h 4829175"/>
              <a:gd name="connsiteX234" fmla="*/ 757774 w 3883591"/>
              <a:gd name="connsiteY234" fmla="*/ 4130864 h 4829175"/>
              <a:gd name="connsiteX235" fmla="*/ 740824 w 3883591"/>
              <a:gd name="connsiteY235" fmla="*/ 2071914 h 4829175"/>
              <a:gd name="connsiteX236" fmla="*/ 756776 w 3883591"/>
              <a:gd name="connsiteY236" fmla="*/ 2055960 h 4829175"/>
              <a:gd name="connsiteX237" fmla="*/ 819094 w 3883591"/>
              <a:gd name="connsiteY237" fmla="*/ 2055960 h 4829175"/>
              <a:gd name="connsiteX238" fmla="*/ 837041 w 3883591"/>
              <a:gd name="connsiteY238" fmla="*/ 2037015 h 4829175"/>
              <a:gd name="connsiteX239" fmla="*/ 833552 w 3883591"/>
              <a:gd name="connsiteY239" fmla="*/ 1937309 h 4829175"/>
              <a:gd name="connsiteX240" fmla="*/ 854987 w 3883591"/>
              <a:gd name="connsiteY240" fmla="*/ 1914376 h 4829175"/>
              <a:gd name="connsiteX241" fmla="*/ 1012027 w 3883591"/>
              <a:gd name="connsiteY241" fmla="*/ 1909390 h 4829175"/>
              <a:gd name="connsiteX242" fmla="*/ 1044930 w 3883591"/>
              <a:gd name="connsiteY242" fmla="*/ 1889449 h 4829175"/>
              <a:gd name="connsiteX243" fmla="*/ 1099768 w 3883591"/>
              <a:gd name="connsiteY243" fmla="*/ 1667102 h 4829175"/>
              <a:gd name="connsiteX244" fmla="*/ 1121704 w 3883591"/>
              <a:gd name="connsiteY244" fmla="*/ 1610269 h 4829175"/>
              <a:gd name="connsiteX245" fmla="*/ 1136162 w 3883591"/>
              <a:gd name="connsiteY245" fmla="*/ 1571882 h 4829175"/>
              <a:gd name="connsiteX246" fmla="*/ 1140649 w 3883591"/>
              <a:gd name="connsiteY246" fmla="*/ 781703 h 4829175"/>
              <a:gd name="connsiteX247" fmla="*/ 1147628 w 3883591"/>
              <a:gd name="connsiteY247" fmla="*/ 766747 h 4829175"/>
              <a:gd name="connsiteX248" fmla="*/ 1154608 w 3883591"/>
              <a:gd name="connsiteY248" fmla="*/ 783199 h 4829175"/>
              <a:gd name="connsiteX249" fmla="*/ 1163082 w 3883591"/>
              <a:gd name="connsiteY249" fmla="*/ 1603788 h 4829175"/>
              <a:gd name="connsiteX250" fmla="*/ 1191998 w 3883591"/>
              <a:gd name="connsiteY250" fmla="*/ 1654141 h 4829175"/>
              <a:gd name="connsiteX251" fmla="*/ 1258303 w 3883591"/>
              <a:gd name="connsiteY251" fmla="*/ 1873495 h 4829175"/>
              <a:gd name="connsiteX252" fmla="*/ 1296192 w 3883591"/>
              <a:gd name="connsiteY252" fmla="*/ 1901414 h 4829175"/>
              <a:gd name="connsiteX253" fmla="*/ 1450738 w 3883591"/>
              <a:gd name="connsiteY253" fmla="*/ 1895431 h 4829175"/>
              <a:gd name="connsiteX254" fmla="*/ 1476163 w 3883591"/>
              <a:gd name="connsiteY254" fmla="*/ 1919859 h 4829175"/>
              <a:gd name="connsiteX255" fmla="*/ 1478157 w 3883591"/>
              <a:gd name="connsiteY255" fmla="*/ 2024552 h 4829175"/>
              <a:gd name="connsiteX256" fmla="*/ 1507072 w 3883591"/>
              <a:gd name="connsiteY256" fmla="*/ 2051473 h 4829175"/>
              <a:gd name="connsiteX257" fmla="*/ 1556925 w 3883591"/>
              <a:gd name="connsiteY257" fmla="*/ 2050975 h 4829175"/>
              <a:gd name="connsiteX258" fmla="*/ 1590826 w 3883591"/>
              <a:gd name="connsiteY258" fmla="*/ 2084377 h 4829175"/>
              <a:gd name="connsiteX259" fmla="*/ 1612762 w 3883591"/>
              <a:gd name="connsiteY259" fmla="*/ 4107931 h 4829175"/>
              <a:gd name="connsiteX260" fmla="*/ 1634199 w 3883591"/>
              <a:gd name="connsiteY260" fmla="*/ 4131362 h 4829175"/>
              <a:gd name="connsiteX261" fmla="*/ 1647659 w 3883591"/>
              <a:gd name="connsiteY261" fmla="*/ 4107931 h 4829175"/>
              <a:gd name="connsiteX262" fmla="*/ 1645664 w 3883591"/>
              <a:gd name="connsiteY262" fmla="*/ 3758957 h 4829175"/>
              <a:gd name="connsiteX263" fmla="*/ 1669096 w 3883591"/>
              <a:gd name="connsiteY263" fmla="*/ 3735027 h 4829175"/>
              <a:gd name="connsiteX264" fmla="*/ 1781267 w 3883591"/>
              <a:gd name="connsiteY264" fmla="*/ 3735525 h 4829175"/>
              <a:gd name="connsiteX265" fmla="*/ 1803202 w 3883591"/>
              <a:gd name="connsiteY265" fmla="*/ 3712593 h 4829175"/>
              <a:gd name="connsiteX266" fmla="*/ 1801208 w 3883591"/>
              <a:gd name="connsiteY266" fmla="*/ 3510685 h 4829175"/>
              <a:gd name="connsiteX267" fmla="*/ 1827630 w 3883591"/>
              <a:gd name="connsiteY267" fmla="*/ 3484762 h 4829175"/>
              <a:gd name="connsiteX268" fmla="*/ 1870504 w 3883591"/>
              <a:gd name="connsiteY268" fmla="*/ 3481272 h 4829175"/>
              <a:gd name="connsiteX269" fmla="*/ 1913877 w 3883591"/>
              <a:gd name="connsiteY269" fmla="*/ 3436902 h 4829175"/>
              <a:gd name="connsiteX270" fmla="*/ 1905401 w 3883591"/>
              <a:gd name="connsiteY270" fmla="*/ 3414468 h 4829175"/>
              <a:gd name="connsiteX271" fmla="*/ 1893936 w 3883591"/>
              <a:gd name="connsiteY271" fmla="*/ 3403501 h 4829175"/>
              <a:gd name="connsiteX272" fmla="*/ 1885460 w 3883591"/>
              <a:gd name="connsiteY272" fmla="*/ 3367108 h 4829175"/>
              <a:gd name="connsiteX273" fmla="*/ 1879478 w 3883591"/>
              <a:gd name="connsiteY273" fmla="*/ 3145758 h 4829175"/>
              <a:gd name="connsiteX274" fmla="*/ 1960739 w 3883591"/>
              <a:gd name="connsiteY274" fmla="*/ 3003675 h 4829175"/>
              <a:gd name="connsiteX275" fmla="*/ 2003114 w 3883591"/>
              <a:gd name="connsiteY275" fmla="*/ 2973764 h 4829175"/>
              <a:gd name="connsiteX276" fmla="*/ 2011092 w 3883591"/>
              <a:gd name="connsiteY276" fmla="*/ 2935376 h 4829175"/>
              <a:gd name="connsiteX277" fmla="*/ 2013584 w 3883591"/>
              <a:gd name="connsiteY277" fmla="*/ 2924409 h 4829175"/>
              <a:gd name="connsiteX278" fmla="*/ 2012586 w 3883591"/>
              <a:gd name="connsiteY278" fmla="*/ 2904468 h 4829175"/>
              <a:gd name="connsiteX279" fmla="*/ 1997132 w 3883591"/>
              <a:gd name="connsiteY279" fmla="*/ 2918925 h 4829175"/>
              <a:gd name="connsiteX280" fmla="*/ 1920857 w 3883591"/>
              <a:gd name="connsiteY280" fmla="*/ 3006168 h 4829175"/>
              <a:gd name="connsiteX281" fmla="*/ 1901414 w 3883591"/>
              <a:gd name="connsiteY281" fmla="*/ 2996696 h 4829175"/>
              <a:gd name="connsiteX282" fmla="*/ 1906399 w 3883591"/>
              <a:gd name="connsiteY282" fmla="*/ 2924907 h 4829175"/>
              <a:gd name="connsiteX283" fmla="*/ 1911384 w 3883591"/>
              <a:gd name="connsiteY283" fmla="*/ 2798778 h 4829175"/>
              <a:gd name="connsiteX284" fmla="*/ 1916370 w 3883591"/>
              <a:gd name="connsiteY284" fmla="*/ 2682619 h 4829175"/>
              <a:gd name="connsiteX285" fmla="*/ 1941296 w 3883591"/>
              <a:gd name="connsiteY285" fmla="*/ 2583409 h 4829175"/>
              <a:gd name="connsiteX286" fmla="*/ 2009596 w 3883591"/>
              <a:gd name="connsiteY286" fmla="*/ 2383498 h 4829175"/>
              <a:gd name="connsiteX287" fmla="*/ 2008599 w 3883591"/>
              <a:gd name="connsiteY287" fmla="*/ 2366548 h 4829175"/>
              <a:gd name="connsiteX288" fmla="*/ 1995138 w 3883591"/>
              <a:gd name="connsiteY288" fmla="*/ 2374524 h 4829175"/>
              <a:gd name="connsiteX289" fmla="*/ 1988158 w 3883591"/>
              <a:gd name="connsiteY289" fmla="*/ 2387985 h 4829175"/>
              <a:gd name="connsiteX290" fmla="*/ 1935812 w 3883591"/>
              <a:gd name="connsiteY290" fmla="*/ 2535551 h 4829175"/>
              <a:gd name="connsiteX291" fmla="*/ 1903906 w 3883591"/>
              <a:gd name="connsiteY291" fmla="*/ 2645229 h 4829175"/>
              <a:gd name="connsiteX292" fmla="*/ 1887953 w 3883591"/>
              <a:gd name="connsiteY292" fmla="*/ 2615317 h 4829175"/>
              <a:gd name="connsiteX293" fmla="*/ 1875489 w 3883591"/>
              <a:gd name="connsiteY293" fmla="*/ 2549510 h 4829175"/>
              <a:gd name="connsiteX294" fmla="*/ 1872498 w 3883591"/>
              <a:gd name="connsiteY294" fmla="*/ 2426371 h 4829175"/>
              <a:gd name="connsiteX295" fmla="*/ 1924346 w 3883591"/>
              <a:gd name="connsiteY295" fmla="*/ 2274318 h 4829175"/>
              <a:gd name="connsiteX296" fmla="*/ 1925344 w 3883591"/>
              <a:gd name="connsiteY296" fmla="*/ 2255873 h 4829175"/>
              <a:gd name="connsiteX297" fmla="*/ 1906399 w 3883591"/>
              <a:gd name="connsiteY297" fmla="*/ 2260360 h 4829175"/>
              <a:gd name="connsiteX298" fmla="*/ 1883965 w 3883591"/>
              <a:gd name="connsiteY298" fmla="*/ 2266840 h 4829175"/>
              <a:gd name="connsiteX299" fmla="*/ 1831120 w 3883591"/>
              <a:gd name="connsiteY299" fmla="*/ 2185579 h 4829175"/>
              <a:gd name="connsiteX300" fmla="*/ 1915871 w 3883591"/>
              <a:gd name="connsiteY300" fmla="*/ 1974699 h 4829175"/>
              <a:gd name="connsiteX301" fmla="*/ 1958745 w 3883591"/>
              <a:gd name="connsiteY301" fmla="*/ 1910388 h 4829175"/>
              <a:gd name="connsiteX302" fmla="*/ 1961237 w 3883591"/>
              <a:gd name="connsiteY302" fmla="*/ 1888951 h 4829175"/>
              <a:gd name="connsiteX303" fmla="*/ 1941296 w 3883591"/>
              <a:gd name="connsiteY303" fmla="*/ 1897923 h 4829175"/>
              <a:gd name="connsiteX304" fmla="*/ 1911883 w 3883591"/>
              <a:gd name="connsiteY304" fmla="*/ 1891443 h 4829175"/>
              <a:gd name="connsiteX305" fmla="*/ 1865519 w 3883591"/>
              <a:gd name="connsiteY305" fmla="*/ 1809683 h 4829175"/>
              <a:gd name="connsiteX306" fmla="*/ 1867513 w 3883591"/>
              <a:gd name="connsiteY306" fmla="*/ 1773789 h 4829175"/>
              <a:gd name="connsiteX307" fmla="*/ 1898921 w 3883591"/>
              <a:gd name="connsiteY307" fmla="*/ 1733905 h 4829175"/>
              <a:gd name="connsiteX308" fmla="*/ 1860035 w 3883591"/>
              <a:gd name="connsiteY308" fmla="*/ 1757835 h 4829175"/>
              <a:gd name="connsiteX309" fmla="*/ 1847074 w 3883591"/>
              <a:gd name="connsiteY309" fmla="*/ 1761824 h 4829175"/>
              <a:gd name="connsiteX310" fmla="*/ 1845079 w 3883591"/>
              <a:gd name="connsiteY310" fmla="*/ 1750357 h 4829175"/>
              <a:gd name="connsiteX311" fmla="*/ 1885960 w 3883591"/>
              <a:gd name="connsiteY311" fmla="*/ 1657630 h 4829175"/>
              <a:gd name="connsiteX312" fmla="*/ 1918862 w 3883591"/>
              <a:gd name="connsiteY312" fmla="*/ 1609771 h 4829175"/>
              <a:gd name="connsiteX313" fmla="*/ 1860035 w 3883591"/>
              <a:gd name="connsiteY313" fmla="*/ 1657131 h 4829175"/>
              <a:gd name="connsiteX314" fmla="*/ 1855050 w 3883591"/>
              <a:gd name="connsiteY314" fmla="*/ 1642176 h 4829175"/>
              <a:gd name="connsiteX315" fmla="*/ 1850563 w 3883591"/>
              <a:gd name="connsiteY315" fmla="*/ 1599301 h 4829175"/>
              <a:gd name="connsiteX316" fmla="*/ 1813671 w 3883591"/>
              <a:gd name="connsiteY316" fmla="*/ 1568392 h 4829175"/>
              <a:gd name="connsiteX317" fmla="*/ 1805195 w 3883591"/>
              <a:gd name="connsiteY317" fmla="*/ 1544463 h 4829175"/>
              <a:gd name="connsiteX318" fmla="*/ 1856046 w 3883591"/>
              <a:gd name="connsiteY318" fmla="*/ 1476661 h 4829175"/>
              <a:gd name="connsiteX319" fmla="*/ 1900916 w 3883591"/>
              <a:gd name="connsiteY319" fmla="*/ 1434286 h 4829175"/>
              <a:gd name="connsiteX320" fmla="*/ 1843583 w 3883591"/>
              <a:gd name="connsiteY320" fmla="*/ 1463700 h 4829175"/>
              <a:gd name="connsiteX321" fmla="*/ 1751853 w 3883591"/>
              <a:gd name="connsiteY321" fmla="*/ 1414843 h 4829175"/>
              <a:gd name="connsiteX322" fmla="*/ 1819155 w 3883591"/>
              <a:gd name="connsiteY322" fmla="*/ 1173552 h 4829175"/>
              <a:gd name="connsiteX323" fmla="*/ 1828627 w 3883591"/>
              <a:gd name="connsiteY323" fmla="*/ 1287218 h 4829175"/>
              <a:gd name="connsiteX324" fmla="*/ 1826633 w 3883591"/>
              <a:gd name="connsiteY324" fmla="*/ 1328597 h 4829175"/>
              <a:gd name="connsiteX325" fmla="*/ 1876986 w 3883591"/>
              <a:gd name="connsiteY325" fmla="*/ 1344549 h 4829175"/>
              <a:gd name="connsiteX326" fmla="*/ 1934815 w 3883591"/>
              <a:gd name="connsiteY326" fmla="*/ 1270268 h 4829175"/>
              <a:gd name="connsiteX327" fmla="*/ 1940299 w 3883591"/>
              <a:gd name="connsiteY327" fmla="*/ 1236866 h 4829175"/>
              <a:gd name="connsiteX328" fmla="*/ 1898921 w 3883591"/>
              <a:gd name="connsiteY328" fmla="*/ 1290209 h 4829175"/>
              <a:gd name="connsiteX329" fmla="*/ 1868510 w 3883591"/>
              <a:gd name="connsiteY329" fmla="*/ 1326104 h 4829175"/>
              <a:gd name="connsiteX330" fmla="*/ 1845079 w 3883591"/>
              <a:gd name="connsiteY330" fmla="*/ 1316134 h 4829175"/>
              <a:gd name="connsiteX331" fmla="*/ 1847074 w 3883591"/>
              <a:gd name="connsiteY331" fmla="*/ 1289213 h 4829175"/>
              <a:gd name="connsiteX332" fmla="*/ 1845079 w 3883591"/>
              <a:gd name="connsiteY332" fmla="*/ 1195487 h 4829175"/>
              <a:gd name="connsiteX333" fmla="*/ 1823143 w 3883591"/>
              <a:gd name="connsiteY333" fmla="*/ 1090796 h 4829175"/>
              <a:gd name="connsiteX334" fmla="*/ 1810182 w 3883591"/>
              <a:gd name="connsiteY334" fmla="*/ 1020004 h 4829175"/>
              <a:gd name="connsiteX335" fmla="*/ 1788745 w 3883591"/>
              <a:gd name="connsiteY335" fmla="*/ 727363 h 4829175"/>
              <a:gd name="connsiteX336" fmla="*/ 1786252 w 3883591"/>
              <a:gd name="connsiteY336" fmla="*/ 710413 h 4829175"/>
              <a:gd name="connsiteX337" fmla="*/ 1765313 w 3883591"/>
              <a:gd name="connsiteY337" fmla="*/ 637628 h 4829175"/>
              <a:gd name="connsiteX338" fmla="*/ 1752850 w 3883591"/>
              <a:gd name="connsiteY338" fmla="*/ 552378 h 4829175"/>
              <a:gd name="connsiteX339" fmla="*/ 1743876 w 3883591"/>
              <a:gd name="connsiteY339" fmla="*/ 482582 h 4829175"/>
              <a:gd name="connsiteX340" fmla="*/ 1741883 w 3883591"/>
              <a:gd name="connsiteY340" fmla="*/ 475602 h 4829175"/>
              <a:gd name="connsiteX341" fmla="*/ 1752352 w 3883591"/>
              <a:gd name="connsiteY341" fmla="*/ 440705 h 4829175"/>
              <a:gd name="connsiteX342" fmla="*/ 1729419 w 3883591"/>
              <a:gd name="connsiteY342" fmla="*/ 422260 h 4829175"/>
              <a:gd name="connsiteX343" fmla="*/ 1749361 w 3883591"/>
              <a:gd name="connsiteY343" fmla="*/ 398828 h 4829175"/>
              <a:gd name="connsiteX344" fmla="*/ 1719449 w 3883591"/>
              <a:gd name="connsiteY344" fmla="*/ 360939 h 4829175"/>
              <a:gd name="connsiteX345" fmla="*/ 1683056 w 3883591"/>
              <a:gd name="connsiteY345" fmla="*/ 310588 h 4829175"/>
              <a:gd name="connsiteX346" fmla="*/ 1680063 w 3883591"/>
              <a:gd name="connsiteY346" fmla="*/ 266717 h 4829175"/>
              <a:gd name="connsiteX347" fmla="*/ 1685548 w 3883591"/>
              <a:gd name="connsiteY347" fmla="*/ 241292 h 4829175"/>
              <a:gd name="connsiteX348" fmla="*/ 1719947 w 3883591"/>
              <a:gd name="connsiteY348" fmla="*/ 167009 h 4829175"/>
              <a:gd name="connsiteX349" fmla="*/ 1778276 w 3883591"/>
              <a:gd name="connsiteY349" fmla="*/ 148564 h 4829175"/>
              <a:gd name="connsiteX350" fmla="*/ 1750357 w 3883591"/>
              <a:gd name="connsiteY350" fmla="*/ 70792 h 4829175"/>
              <a:gd name="connsiteX351" fmla="*/ 1762820 w 3883591"/>
              <a:gd name="connsiteY351" fmla="*/ 29912 h 4829175"/>
              <a:gd name="connsiteX352" fmla="*/ 1785754 w 3883591"/>
              <a:gd name="connsiteY352" fmla="*/ 33901 h 4829175"/>
              <a:gd name="connsiteX353" fmla="*/ 1843085 w 3883591"/>
              <a:gd name="connsiteY353" fmla="*/ 0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3883591" h="4829175">
                <a:moveTo>
                  <a:pt x="2442379" y="3184153"/>
                </a:moveTo>
                <a:cubicBezTo>
                  <a:pt x="2440050" y="3183616"/>
                  <a:pt x="2436965" y="3184394"/>
                  <a:pt x="2432852" y="3187136"/>
                </a:cubicBezTo>
                <a:cubicBezTo>
                  <a:pt x="2403439" y="3206579"/>
                  <a:pt x="2372529" y="3221535"/>
                  <a:pt x="2342617" y="3239483"/>
                </a:cubicBezTo>
                <a:cubicBezTo>
                  <a:pt x="2336635" y="3242972"/>
                  <a:pt x="2331650" y="3248456"/>
                  <a:pt x="2335637" y="3255934"/>
                </a:cubicBezTo>
                <a:cubicBezTo>
                  <a:pt x="2340124" y="3264410"/>
                  <a:pt x="2347602" y="3259424"/>
                  <a:pt x="2353086" y="3256932"/>
                </a:cubicBezTo>
                <a:cubicBezTo>
                  <a:pt x="2369040" y="3248954"/>
                  <a:pt x="2383996" y="3240480"/>
                  <a:pt x="2399450" y="3232504"/>
                </a:cubicBezTo>
                <a:cubicBezTo>
                  <a:pt x="2405931" y="3229013"/>
                  <a:pt x="2412911" y="3222033"/>
                  <a:pt x="2419890" y="3226520"/>
                </a:cubicBezTo>
                <a:cubicBezTo>
                  <a:pt x="2428365" y="3232004"/>
                  <a:pt x="2422882" y="3241476"/>
                  <a:pt x="2421385" y="3248954"/>
                </a:cubicBezTo>
                <a:cubicBezTo>
                  <a:pt x="2408922" y="3319746"/>
                  <a:pt x="2396459" y="3391038"/>
                  <a:pt x="2390975" y="3462827"/>
                </a:cubicBezTo>
                <a:cubicBezTo>
                  <a:pt x="2390477" y="3469806"/>
                  <a:pt x="2383497" y="3480773"/>
                  <a:pt x="2398952" y="3480773"/>
                </a:cubicBezTo>
                <a:cubicBezTo>
                  <a:pt x="2408424" y="3480773"/>
                  <a:pt x="2418395" y="3483764"/>
                  <a:pt x="2419890" y="3467812"/>
                </a:cubicBezTo>
                <a:cubicBezTo>
                  <a:pt x="2429363" y="3381566"/>
                  <a:pt x="2439832" y="3294820"/>
                  <a:pt x="2450301" y="3207077"/>
                </a:cubicBezTo>
                <a:cubicBezTo>
                  <a:pt x="2449553" y="3199226"/>
                  <a:pt x="2449367" y="3185766"/>
                  <a:pt x="2442379" y="3184153"/>
                </a:cubicBezTo>
                <a:close/>
                <a:moveTo>
                  <a:pt x="1843085" y="0"/>
                </a:moveTo>
                <a:lnTo>
                  <a:pt x="1863026" y="0"/>
                </a:lnTo>
                <a:cubicBezTo>
                  <a:pt x="1869009" y="8974"/>
                  <a:pt x="1884463" y="9472"/>
                  <a:pt x="1883467" y="25425"/>
                </a:cubicBezTo>
                <a:cubicBezTo>
                  <a:pt x="1881971" y="48857"/>
                  <a:pt x="1883467" y="72288"/>
                  <a:pt x="1881473" y="95220"/>
                </a:cubicBezTo>
                <a:cubicBezTo>
                  <a:pt x="1877982" y="131116"/>
                  <a:pt x="1866517" y="141584"/>
                  <a:pt x="1831120" y="145073"/>
                </a:cubicBezTo>
                <a:cubicBezTo>
                  <a:pt x="1828129" y="145572"/>
                  <a:pt x="1824140" y="144575"/>
                  <a:pt x="1823642" y="151057"/>
                </a:cubicBezTo>
                <a:cubicBezTo>
                  <a:pt x="1839596" y="159531"/>
                  <a:pt x="1857543" y="161027"/>
                  <a:pt x="1874991" y="165015"/>
                </a:cubicBezTo>
                <a:cubicBezTo>
                  <a:pt x="1925842" y="176482"/>
                  <a:pt x="1934815" y="189443"/>
                  <a:pt x="1925344" y="239297"/>
                </a:cubicBezTo>
                <a:cubicBezTo>
                  <a:pt x="1922851" y="253255"/>
                  <a:pt x="1919361" y="264722"/>
                  <a:pt x="1931824" y="277185"/>
                </a:cubicBezTo>
                <a:cubicBezTo>
                  <a:pt x="1941794" y="287156"/>
                  <a:pt x="1935314" y="300617"/>
                  <a:pt x="1926340" y="310588"/>
                </a:cubicBezTo>
                <a:cubicBezTo>
                  <a:pt x="1914873" y="323549"/>
                  <a:pt x="1899917" y="327538"/>
                  <a:pt x="1883467" y="326540"/>
                </a:cubicBezTo>
                <a:cubicBezTo>
                  <a:pt x="1875988" y="326042"/>
                  <a:pt x="1867513" y="324547"/>
                  <a:pt x="1867513" y="336511"/>
                </a:cubicBezTo>
                <a:cubicBezTo>
                  <a:pt x="1867513" y="350470"/>
                  <a:pt x="1858539" y="361439"/>
                  <a:pt x="1856046" y="374400"/>
                </a:cubicBezTo>
                <a:cubicBezTo>
                  <a:pt x="1853553" y="388858"/>
                  <a:pt x="1841090" y="402817"/>
                  <a:pt x="1854053" y="418770"/>
                </a:cubicBezTo>
                <a:cubicBezTo>
                  <a:pt x="1882967" y="453667"/>
                  <a:pt x="1902908" y="491556"/>
                  <a:pt x="1897425" y="538917"/>
                </a:cubicBezTo>
                <a:cubicBezTo>
                  <a:pt x="1894932" y="561350"/>
                  <a:pt x="1896428" y="583786"/>
                  <a:pt x="1896428" y="606220"/>
                </a:cubicBezTo>
                <a:cubicBezTo>
                  <a:pt x="1897425" y="654078"/>
                  <a:pt x="1894932" y="703433"/>
                  <a:pt x="1907894" y="749797"/>
                </a:cubicBezTo>
                <a:cubicBezTo>
                  <a:pt x="1932822" y="837041"/>
                  <a:pt x="1952763" y="924783"/>
                  <a:pt x="1956752" y="1015517"/>
                </a:cubicBezTo>
                <a:cubicBezTo>
                  <a:pt x="1957250" y="1026484"/>
                  <a:pt x="1959743" y="1032965"/>
                  <a:pt x="1971708" y="1033464"/>
                </a:cubicBezTo>
                <a:cubicBezTo>
                  <a:pt x="2011092" y="1034960"/>
                  <a:pt x="2049978" y="1037951"/>
                  <a:pt x="2088862" y="1038449"/>
                </a:cubicBezTo>
                <a:cubicBezTo>
                  <a:pt x="2108805" y="1038947"/>
                  <a:pt x="2118775" y="1021499"/>
                  <a:pt x="2128246" y="1007540"/>
                </a:cubicBezTo>
                <a:cubicBezTo>
                  <a:pt x="2138218" y="993083"/>
                  <a:pt x="2123261" y="985105"/>
                  <a:pt x="2115783" y="976133"/>
                </a:cubicBezTo>
                <a:cubicBezTo>
                  <a:pt x="2095344" y="950706"/>
                  <a:pt x="2073408" y="926278"/>
                  <a:pt x="2052470" y="901352"/>
                </a:cubicBezTo>
                <a:cubicBezTo>
                  <a:pt x="2086370" y="914813"/>
                  <a:pt x="2115285" y="935750"/>
                  <a:pt x="2141209" y="959182"/>
                </a:cubicBezTo>
                <a:cubicBezTo>
                  <a:pt x="2170623" y="985605"/>
                  <a:pt x="2198042" y="969153"/>
                  <a:pt x="2224963" y="960678"/>
                </a:cubicBezTo>
                <a:cubicBezTo>
                  <a:pt x="2246898" y="953699"/>
                  <a:pt x="2239421" y="929769"/>
                  <a:pt x="2242411" y="912818"/>
                </a:cubicBezTo>
                <a:cubicBezTo>
                  <a:pt x="2244904" y="899857"/>
                  <a:pt x="2244406" y="886396"/>
                  <a:pt x="2245402" y="872936"/>
                </a:cubicBezTo>
                <a:cubicBezTo>
                  <a:pt x="2246400" y="858478"/>
                  <a:pt x="2247895" y="844519"/>
                  <a:pt x="2249391" y="828067"/>
                </a:cubicBezTo>
                <a:cubicBezTo>
                  <a:pt x="2254376" y="832056"/>
                  <a:pt x="2255873" y="833052"/>
                  <a:pt x="2256371" y="834050"/>
                </a:cubicBezTo>
                <a:cubicBezTo>
                  <a:pt x="2263351" y="867451"/>
                  <a:pt x="2270829" y="900355"/>
                  <a:pt x="2277808" y="933757"/>
                </a:cubicBezTo>
                <a:cubicBezTo>
                  <a:pt x="2285784" y="970149"/>
                  <a:pt x="2323672" y="985105"/>
                  <a:pt x="2353585" y="963171"/>
                </a:cubicBezTo>
                <a:cubicBezTo>
                  <a:pt x="2379010" y="944725"/>
                  <a:pt x="2403439" y="924285"/>
                  <a:pt x="2428365" y="905340"/>
                </a:cubicBezTo>
                <a:cubicBezTo>
                  <a:pt x="2434847" y="899857"/>
                  <a:pt x="2440330" y="891879"/>
                  <a:pt x="2454290" y="894372"/>
                </a:cubicBezTo>
                <a:cubicBezTo>
                  <a:pt x="2432852" y="922291"/>
                  <a:pt x="2413409" y="948214"/>
                  <a:pt x="2393468" y="973142"/>
                </a:cubicBezTo>
                <a:cubicBezTo>
                  <a:pt x="2375521" y="995576"/>
                  <a:pt x="2376019" y="1000561"/>
                  <a:pt x="2396459" y="1020004"/>
                </a:cubicBezTo>
                <a:cubicBezTo>
                  <a:pt x="2408922" y="1031469"/>
                  <a:pt x="2421885" y="1028976"/>
                  <a:pt x="2435843" y="1025487"/>
                </a:cubicBezTo>
                <a:lnTo>
                  <a:pt x="2561973" y="993581"/>
                </a:lnTo>
                <a:cubicBezTo>
                  <a:pt x="2523586" y="1016513"/>
                  <a:pt x="2483205" y="1034960"/>
                  <a:pt x="2443821" y="1054403"/>
                </a:cubicBezTo>
                <a:cubicBezTo>
                  <a:pt x="2435345" y="1058390"/>
                  <a:pt x="2419391" y="1057394"/>
                  <a:pt x="2422882" y="1073846"/>
                </a:cubicBezTo>
                <a:cubicBezTo>
                  <a:pt x="2425872" y="1088801"/>
                  <a:pt x="2430858" y="1101763"/>
                  <a:pt x="2450799" y="1103259"/>
                </a:cubicBezTo>
                <a:cubicBezTo>
                  <a:pt x="2481210" y="1105253"/>
                  <a:pt x="2511122" y="1109739"/>
                  <a:pt x="2543526" y="1113728"/>
                </a:cubicBezTo>
                <a:cubicBezTo>
                  <a:pt x="2535551" y="1122202"/>
                  <a:pt x="2527075" y="1120210"/>
                  <a:pt x="2519098" y="1121206"/>
                </a:cubicBezTo>
                <a:cubicBezTo>
                  <a:pt x="2493674" y="1123699"/>
                  <a:pt x="2467749" y="1125195"/>
                  <a:pt x="2442325" y="1129682"/>
                </a:cubicBezTo>
                <a:cubicBezTo>
                  <a:pt x="2410916" y="1135664"/>
                  <a:pt x="2409920" y="1137658"/>
                  <a:pt x="2415902" y="1169564"/>
                </a:cubicBezTo>
                <a:cubicBezTo>
                  <a:pt x="2417398" y="1178538"/>
                  <a:pt x="2420389" y="1187511"/>
                  <a:pt x="2422882" y="1195987"/>
                </a:cubicBezTo>
                <a:cubicBezTo>
                  <a:pt x="2424876" y="1201470"/>
                  <a:pt x="2428863" y="1207952"/>
                  <a:pt x="2424876" y="1212438"/>
                </a:cubicBezTo>
                <a:cubicBezTo>
                  <a:pt x="2400946" y="1237864"/>
                  <a:pt x="2414406" y="1262790"/>
                  <a:pt x="2422882" y="1288713"/>
                </a:cubicBezTo>
                <a:cubicBezTo>
                  <a:pt x="2431356" y="1314139"/>
                  <a:pt x="2439334" y="1340064"/>
                  <a:pt x="2422882" y="1365489"/>
                </a:cubicBezTo>
                <a:cubicBezTo>
                  <a:pt x="2417896" y="1373465"/>
                  <a:pt x="2420389" y="1381941"/>
                  <a:pt x="2422882" y="1389917"/>
                </a:cubicBezTo>
                <a:cubicBezTo>
                  <a:pt x="2435843" y="1430297"/>
                  <a:pt x="2448806" y="1470680"/>
                  <a:pt x="2469245" y="1508069"/>
                </a:cubicBezTo>
                <a:cubicBezTo>
                  <a:pt x="2480213" y="1528509"/>
                  <a:pt x="2494670" y="1542468"/>
                  <a:pt x="2518102" y="1545459"/>
                </a:cubicBezTo>
                <a:cubicBezTo>
                  <a:pt x="2526576" y="1546457"/>
                  <a:pt x="2534553" y="1548950"/>
                  <a:pt x="2540038" y="1555929"/>
                </a:cubicBezTo>
                <a:cubicBezTo>
                  <a:pt x="2543028" y="1559418"/>
                  <a:pt x="2547516" y="1563407"/>
                  <a:pt x="2545521" y="1568891"/>
                </a:cubicBezTo>
                <a:cubicBezTo>
                  <a:pt x="2543028" y="1574874"/>
                  <a:pt x="2537046" y="1572380"/>
                  <a:pt x="2532559" y="1571882"/>
                </a:cubicBezTo>
                <a:cubicBezTo>
                  <a:pt x="2483703" y="1567894"/>
                  <a:pt x="2442823" y="1549946"/>
                  <a:pt x="2414406" y="1507571"/>
                </a:cubicBezTo>
                <a:cubicBezTo>
                  <a:pt x="2403439" y="1491119"/>
                  <a:pt x="2395961" y="1472174"/>
                  <a:pt x="2386987" y="1454726"/>
                </a:cubicBezTo>
                <a:cubicBezTo>
                  <a:pt x="2380507" y="1442262"/>
                  <a:pt x="2375521" y="1419330"/>
                  <a:pt x="2359567" y="1425810"/>
                </a:cubicBezTo>
                <a:cubicBezTo>
                  <a:pt x="2343614" y="1431794"/>
                  <a:pt x="2353585" y="1452233"/>
                  <a:pt x="2359567" y="1465694"/>
                </a:cubicBezTo>
                <a:cubicBezTo>
                  <a:pt x="2367045" y="1483641"/>
                  <a:pt x="2360065" y="1487630"/>
                  <a:pt x="2343614" y="1487630"/>
                </a:cubicBezTo>
                <a:cubicBezTo>
                  <a:pt x="2257367" y="1488128"/>
                  <a:pt x="2191560" y="1443759"/>
                  <a:pt x="2157661" y="1361500"/>
                </a:cubicBezTo>
                <a:cubicBezTo>
                  <a:pt x="2156663" y="1359007"/>
                  <a:pt x="2156165" y="1356016"/>
                  <a:pt x="2154171" y="1355020"/>
                </a:cubicBezTo>
                <a:cubicBezTo>
                  <a:pt x="2123261" y="1339564"/>
                  <a:pt x="2110300" y="1306163"/>
                  <a:pt x="2084875" y="1285722"/>
                </a:cubicBezTo>
                <a:cubicBezTo>
                  <a:pt x="2073906" y="1276750"/>
                  <a:pt x="2074404" y="1267277"/>
                  <a:pt x="2081884" y="1255312"/>
                </a:cubicBezTo>
                <a:cubicBezTo>
                  <a:pt x="2088364" y="1244344"/>
                  <a:pt x="2102323" y="1236866"/>
                  <a:pt x="2101327" y="1221910"/>
                </a:cubicBezTo>
                <a:cubicBezTo>
                  <a:pt x="2100329" y="1196983"/>
                  <a:pt x="2106312" y="1173053"/>
                  <a:pt x="2111297" y="1149623"/>
                </a:cubicBezTo>
                <a:cubicBezTo>
                  <a:pt x="2083378" y="1141147"/>
                  <a:pt x="2056956" y="1132175"/>
                  <a:pt x="2028540" y="1132673"/>
                </a:cubicBezTo>
                <a:cubicBezTo>
                  <a:pt x="2012088" y="1132673"/>
                  <a:pt x="2005109" y="1135165"/>
                  <a:pt x="2013584" y="1153112"/>
                </a:cubicBezTo>
                <a:cubicBezTo>
                  <a:pt x="2029537" y="1186016"/>
                  <a:pt x="2039507" y="1219915"/>
                  <a:pt x="2031531" y="1256807"/>
                </a:cubicBezTo>
                <a:cubicBezTo>
                  <a:pt x="2029537" y="1267277"/>
                  <a:pt x="2034522" y="1272761"/>
                  <a:pt x="2042998" y="1278743"/>
                </a:cubicBezTo>
                <a:cubicBezTo>
                  <a:pt x="2076899" y="1303171"/>
                  <a:pt x="2104816" y="1333084"/>
                  <a:pt x="2127250" y="1368978"/>
                </a:cubicBezTo>
                <a:cubicBezTo>
                  <a:pt x="2146693" y="1399389"/>
                  <a:pt x="2169626" y="1426808"/>
                  <a:pt x="2195051" y="1451735"/>
                </a:cubicBezTo>
                <a:cubicBezTo>
                  <a:pt x="2220476" y="1476163"/>
                  <a:pt x="2248893" y="1494610"/>
                  <a:pt x="2285286" y="1500591"/>
                </a:cubicBezTo>
                <a:cubicBezTo>
                  <a:pt x="2301737" y="1503084"/>
                  <a:pt x="2319187" y="1501089"/>
                  <a:pt x="2335637" y="1510064"/>
                </a:cubicBezTo>
                <a:cubicBezTo>
                  <a:pt x="2317691" y="1523523"/>
                  <a:pt x="2300740" y="1535488"/>
                  <a:pt x="2284288" y="1547952"/>
                </a:cubicBezTo>
                <a:cubicBezTo>
                  <a:pt x="2278306" y="1552937"/>
                  <a:pt x="2267836" y="1559418"/>
                  <a:pt x="2274318" y="1567894"/>
                </a:cubicBezTo>
                <a:cubicBezTo>
                  <a:pt x="2281796" y="1577865"/>
                  <a:pt x="2291268" y="1568891"/>
                  <a:pt x="2297749" y="1563407"/>
                </a:cubicBezTo>
                <a:cubicBezTo>
                  <a:pt x="2316694" y="1546457"/>
                  <a:pt x="2340124" y="1537483"/>
                  <a:pt x="2364054" y="1531003"/>
                </a:cubicBezTo>
                <a:cubicBezTo>
                  <a:pt x="2375021" y="1528010"/>
                  <a:pt x="2389479" y="1518538"/>
                  <a:pt x="2396957" y="1527512"/>
                </a:cubicBezTo>
                <a:cubicBezTo>
                  <a:pt x="2404435" y="1536486"/>
                  <a:pt x="2391972" y="1548451"/>
                  <a:pt x="2387485" y="1558422"/>
                </a:cubicBezTo>
                <a:cubicBezTo>
                  <a:pt x="2375521" y="1583847"/>
                  <a:pt x="2363058" y="1609273"/>
                  <a:pt x="2351093" y="1634698"/>
                </a:cubicBezTo>
                <a:cubicBezTo>
                  <a:pt x="2348101" y="1640679"/>
                  <a:pt x="2346106" y="1647659"/>
                  <a:pt x="2353585" y="1652146"/>
                </a:cubicBezTo>
                <a:cubicBezTo>
                  <a:pt x="2359567" y="1655635"/>
                  <a:pt x="2363058" y="1650152"/>
                  <a:pt x="2365551" y="1646165"/>
                </a:cubicBezTo>
                <a:cubicBezTo>
                  <a:pt x="2380507" y="1624727"/>
                  <a:pt x="2383996" y="1592821"/>
                  <a:pt x="2418395" y="1588832"/>
                </a:cubicBezTo>
                <a:cubicBezTo>
                  <a:pt x="2427369" y="1557424"/>
                  <a:pt x="2445315" y="1567894"/>
                  <a:pt x="2465257" y="1577367"/>
                </a:cubicBezTo>
                <a:cubicBezTo>
                  <a:pt x="2474729" y="1582352"/>
                  <a:pt x="2486196" y="1582850"/>
                  <a:pt x="2496665" y="1584845"/>
                </a:cubicBezTo>
                <a:cubicBezTo>
                  <a:pt x="2548512" y="1594815"/>
                  <a:pt x="2592383" y="1612264"/>
                  <a:pt x="2598864" y="1674580"/>
                </a:cubicBezTo>
                <a:cubicBezTo>
                  <a:pt x="2600859" y="1691530"/>
                  <a:pt x="2608835" y="1708481"/>
                  <a:pt x="2609832" y="1725431"/>
                </a:cubicBezTo>
                <a:cubicBezTo>
                  <a:pt x="2612824" y="1778276"/>
                  <a:pt x="2637252" y="1816164"/>
                  <a:pt x="2682618" y="1842587"/>
                </a:cubicBezTo>
                <a:cubicBezTo>
                  <a:pt x="2695580" y="1850563"/>
                  <a:pt x="2716020" y="1865021"/>
                  <a:pt x="2704056" y="1881971"/>
                </a:cubicBezTo>
                <a:cubicBezTo>
                  <a:pt x="2674642" y="1924346"/>
                  <a:pt x="2686109" y="1978686"/>
                  <a:pt x="2658688" y="2020564"/>
                </a:cubicBezTo>
                <a:cubicBezTo>
                  <a:pt x="2655199" y="2025550"/>
                  <a:pt x="2654701" y="2032030"/>
                  <a:pt x="2661181" y="2036019"/>
                </a:cubicBezTo>
                <a:cubicBezTo>
                  <a:pt x="2667164" y="2039508"/>
                  <a:pt x="2672648" y="2036019"/>
                  <a:pt x="2676137" y="2031033"/>
                </a:cubicBezTo>
                <a:cubicBezTo>
                  <a:pt x="2686109" y="2018072"/>
                  <a:pt x="2690096" y="2002616"/>
                  <a:pt x="2692589" y="1987162"/>
                </a:cubicBezTo>
                <a:cubicBezTo>
                  <a:pt x="2699070" y="1947778"/>
                  <a:pt x="2710037" y="1909390"/>
                  <a:pt x="2733967" y="1876488"/>
                </a:cubicBezTo>
                <a:cubicBezTo>
                  <a:pt x="2756900" y="1844581"/>
                  <a:pt x="2766871" y="1804698"/>
                  <a:pt x="2800273" y="1778775"/>
                </a:cubicBezTo>
                <a:cubicBezTo>
                  <a:pt x="2812238" y="1769302"/>
                  <a:pt x="2819715" y="1764815"/>
                  <a:pt x="2832179" y="1771795"/>
                </a:cubicBezTo>
                <a:cubicBezTo>
                  <a:pt x="2876548" y="1795725"/>
                  <a:pt x="2921417" y="1819653"/>
                  <a:pt x="2965289" y="1844581"/>
                </a:cubicBezTo>
                <a:cubicBezTo>
                  <a:pt x="3009158" y="1869508"/>
                  <a:pt x="3009658" y="1870504"/>
                  <a:pt x="2992209" y="1917866"/>
                </a:cubicBezTo>
                <a:cubicBezTo>
                  <a:pt x="2986724" y="1932322"/>
                  <a:pt x="2983235" y="1952763"/>
                  <a:pt x="2962796" y="1953760"/>
                </a:cubicBezTo>
                <a:cubicBezTo>
                  <a:pt x="2942853" y="1954758"/>
                  <a:pt x="2945845" y="1961238"/>
                  <a:pt x="2954320" y="1972705"/>
                </a:cubicBezTo>
                <a:cubicBezTo>
                  <a:pt x="2960801" y="1981179"/>
                  <a:pt x="2967781" y="1989157"/>
                  <a:pt x="2973265" y="1998629"/>
                </a:cubicBezTo>
                <a:cubicBezTo>
                  <a:pt x="2980244" y="2010094"/>
                  <a:pt x="2991710" y="2020564"/>
                  <a:pt x="2983235" y="2037015"/>
                </a:cubicBezTo>
                <a:cubicBezTo>
                  <a:pt x="2957811" y="2085872"/>
                  <a:pt x="2930390" y="2133233"/>
                  <a:pt x="2891504" y="2172618"/>
                </a:cubicBezTo>
                <a:cubicBezTo>
                  <a:pt x="2882033" y="2183086"/>
                  <a:pt x="2871065" y="2192060"/>
                  <a:pt x="2857105" y="2196546"/>
                </a:cubicBezTo>
                <a:cubicBezTo>
                  <a:pt x="2851123" y="2198540"/>
                  <a:pt x="2843646" y="2203028"/>
                  <a:pt x="2838660" y="2197046"/>
                </a:cubicBezTo>
                <a:cubicBezTo>
                  <a:pt x="2834173" y="2192060"/>
                  <a:pt x="2839656" y="2186077"/>
                  <a:pt x="2842149" y="2181092"/>
                </a:cubicBezTo>
                <a:cubicBezTo>
                  <a:pt x="2848631" y="2168130"/>
                  <a:pt x="2855611" y="2155667"/>
                  <a:pt x="2862590" y="2143702"/>
                </a:cubicBezTo>
                <a:cubicBezTo>
                  <a:pt x="2871065" y="2128746"/>
                  <a:pt x="2871563" y="2113790"/>
                  <a:pt x="2862590" y="2098833"/>
                </a:cubicBezTo>
                <a:cubicBezTo>
                  <a:pt x="2860098" y="2093848"/>
                  <a:pt x="2855611" y="2091855"/>
                  <a:pt x="2850127" y="2093848"/>
                </a:cubicBezTo>
                <a:cubicBezTo>
                  <a:pt x="2846636" y="2095344"/>
                  <a:pt x="2845640" y="2099333"/>
                  <a:pt x="2847135" y="2102324"/>
                </a:cubicBezTo>
                <a:cubicBezTo>
                  <a:pt x="2858601" y="2124757"/>
                  <a:pt x="2843147" y="2140212"/>
                  <a:pt x="2833675" y="2157162"/>
                </a:cubicBezTo>
                <a:cubicBezTo>
                  <a:pt x="2814232" y="2192559"/>
                  <a:pt x="2793293" y="2227954"/>
                  <a:pt x="2773850" y="2263351"/>
                </a:cubicBezTo>
                <a:cubicBezTo>
                  <a:pt x="2770361" y="2269333"/>
                  <a:pt x="2764877" y="2277808"/>
                  <a:pt x="2774350" y="2282794"/>
                </a:cubicBezTo>
                <a:cubicBezTo>
                  <a:pt x="2783322" y="2287779"/>
                  <a:pt x="2787311" y="2278307"/>
                  <a:pt x="2790800" y="2272324"/>
                </a:cubicBezTo>
                <a:cubicBezTo>
                  <a:pt x="2798776" y="2258366"/>
                  <a:pt x="2806256" y="2243908"/>
                  <a:pt x="2823206" y="2227456"/>
                </a:cubicBezTo>
                <a:cubicBezTo>
                  <a:pt x="2814232" y="2289774"/>
                  <a:pt x="2807252" y="2345110"/>
                  <a:pt x="2788806" y="2398454"/>
                </a:cubicBezTo>
                <a:cubicBezTo>
                  <a:pt x="2775844" y="2435345"/>
                  <a:pt x="2752912" y="2454290"/>
                  <a:pt x="2716020" y="2464759"/>
                </a:cubicBezTo>
                <a:cubicBezTo>
                  <a:pt x="2696578" y="2470242"/>
                  <a:pt x="2694085" y="2466753"/>
                  <a:pt x="2691592" y="2449803"/>
                </a:cubicBezTo>
                <a:cubicBezTo>
                  <a:pt x="2677633" y="2347104"/>
                  <a:pt x="2653205" y="2245902"/>
                  <a:pt x="2650712" y="2141708"/>
                </a:cubicBezTo>
                <a:cubicBezTo>
                  <a:pt x="2650712" y="2132734"/>
                  <a:pt x="2654201" y="2114787"/>
                  <a:pt x="2640243" y="2116781"/>
                </a:cubicBezTo>
                <a:cubicBezTo>
                  <a:pt x="2630273" y="2118277"/>
                  <a:pt x="2640741" y="2133732"/>
                  <a:pt x="2640741" y="2142704"/>
                </a:cubicBezTo>
                <a:cubicBezTo>
                  <a:pt x="2640741" y="2149684"/>
                  <a:pt x="2651709" y="2168130"/>
                  <a:pt x="2627780" y="2157162"/>
                </a:cubicBezTo>
                <a:cubicBezTo>
                  <a:pt x="2617809" y="2152177"/>
                  <a:pt x="2614817" y="2162147"/>
                  <a:pt x="2618308" y="2170125"/>
                </a:cubicBezTo>
                <a:cubicBezTo>
                  <a:pt x="2623293" y="2180594"/>
                  <a:pt x="2630273" y="2190066"/>
                  <a:pt x="2636254" y="2200037"/>
                </a:cubicBezTo>
                <a:cubicBezTo>
                  <a:pt x="2640243" y="2206018"/>
                  <a:pt x="2645228" y="2211504"/>
                  <a:pt x="2639245" y="2219978"/>
                </a:cubicBezTo>
                <a:cubicBezTo>
                  <a:pt x="2631269" y="2230447"/>
                  <a:pt x="2610331" y="2242412"/>
                  <a:pt x="2640243" y="2252881"/>
                </a:cubicBezTo>
                <a:cubicBezTo>
                  <a:pt x="2642736" y="2253878"/>
                  <a:pt x="2643234" y="2261855"/>
                  <a:pt x="2643732" y="2266840"/>
                </a:cubicBezTo>
                <a:cubicBezTo>
                  <a:pt x="2649216" y="2307720"/>
                  <a:pt x="2654701" y="2349099"/>
                  <a:pt x="2660682" y="2389979"/>
                </a:cubicBezTo>
                <a:cubicBezTo>
                  <a:pt x="2684613" y="2551503"/>
                  <a:pt x="2718015" y="2712032"/>
                  <a:pt x="2731973" y="2875054"/>
                </a:cubicBezTo>
                <a:cubicBezTo>
                  <a:pt x="2735962" y="2917429"/>
                  <a:pt x="2731973" y="2923411"/>
                  <a:pt x="2694085" y="2925903"/>
                </a:cubicBezTo>
                <a:cubicBezTo>
                  <a:pt x="2678629" y="2926901"/>
                  <a:pt x="2673146" y="2922912"/>
                  <a:pt x="2675639" y="2906460"/>
                </a:cubicBezTo>
                <a:cubicBezTo>
                  <a:pt x="2682618" y="2862091"/>
                  <a:pt x="2670653" y="2819218"/>
                  <a:pt x="2664672" y="2775845"/>
                </a:cubicBezTo>
                <a:cubicBezTo>
                  <a:pt x="2663674" y="2770361"/>
                  <a:pt x="2663175" y="2763381"/>
                  <a:pt x="2655199" y="2762385"/>
                </a:cubicBezTo>
                <a:cubicBezTo>
                  <a:pt x="2650214" y="2766870"/>
                  <a:pt x="2650214" y="2772854"/>
                  <a:pt x="2650214" y="2778337"/>
                </a:cubicBezTo>
                <a:cubicBezTo>
                  <a:pt x="2650712" y="2807253"/>
                  <a:pt x="2650712" y="2836666"/>
                  <a:pt x="2652707" y="2865581"/>
                </a:cubicBezTo>
                <a:cubicBezTo>
                  <a:pt x="2653703" y="2883528"/>
                  <a:pt x="2647721" y="2895493"/>
                  <a:pt x="2632765" y="2904966"/>
                </a:cubicBezTo>
                <a:cubicBezTo>
                  <a:pt x="2619802" y="2912942"/>
                  <a:pt x="2606343" y="2921916"/>
                  <a:pt x="2593879" y="2931388"/>
                </a:cubicBezTo>
                <a:cubicBezTo>
                  <a:pt x="2587896" y="2935875"/>
                  <a:pt x="2580418" y="2941359"/>
                  <a:pt x="2586900" y="2949833"/>
                </a:cubicBezTo>
                <a:cubicBezTo>
                  <a:pt x="2592383" y="2956813"/>
                  <a:pt x="2599363" y="2952326"/>
                  <a:pt x="2604846" y="2949335"/>
                </a:cubicBezTo>
                <a:cubicBezTo>
                  <a:pt x="2614817" y="2943852"/>
                  <a:pt x="2624289" y="2936872"/>
                  <a:pt x="2633762" y="2930390"/>
                </a:cubicBezTo>
                <a:cubicBezTo>
                  <a:pt x="2642238" y="2924907"/>
                  <a:pt x="2647223" y="2926901"/>
                  <a:pt x="2650214" y="2936872"/>
                </a:cubicBezTo>
                <a:cubicBezTo>
                  <a:pt x="2659187" y="2968280"/>
                  <a:pt x="2643732" y="2988221"/>
                  <a:pt x="2612824" y="2983734"/>
                </a:cubicBezTo>
                <a:cubicBezTo>
                  <a:pt x="2603352" y="2982238"/>
                  <a:pt x="2592881" y="2980245"/>
                  <a:pt x="2590389" y="2991710"/>
                </a:cubicBezTo>
                <a:cubicBezTo>
                  <a:pt x="2587896" y="3003675"/>
                  <a:pt x="2598864" y="3006168"/>
                  <a:pt x="2608337" y="3006666"/>
                </a:cubicBezTo>
                <a:cubicBezTo>
                  <a:pt x="2635756" y="3008660"/>
                  <a:pt x="2642238" y="3024116"/>
                  <a:pt x="2643234" y="3050039"/>
                </a:cubicBezTo>
                <a:cubicBezTo>
                  <a:pt x="2646723" y="3184644"/>
                  <a:pt x="2650712" y="3319248"/>
                  <a:pt x="2650712" y="3453853"/>
                </a:cubicBezTo>
                <a:cubicBezTo>
                  <a:pt x="2650712" y="3474792"/>
                  <a:pt x="2656694" y="3480773"/>
                  <a:pt x="2677135" y="3479777"/>
                </a:cubicBezTo>
                <a:cubicBezTo>
                  <a:pt x="2713528" y="3477783"/>
                  <a:pt x="2750420" y="3479777"/>
                  <a:pt x="2786813" y="3478281"/>
                </a:cubicBezTo>
                <a:cubicBezTo>
                  <a:pt x="2805258" y="3477783"/>
                  <a:pt x="2812736" y="3482270"/>
                  <a:pt x="2812238" y="3502709"/>
                </a:cubicBezTo>
                <a:cubicBezTo>
                  <a:pt x="2810741" y="3556551"/>
                  <a:pt x="2803763" y="3711595"/>
                  <a:pt x="2816226" y="3725056"/>
                </a:cubicBezTo>
                <a:cubicBezTo>
                  <a:pt x="2829686" y="3740012"/>
                  <a:pt x="2857105" y="3730540"/>
                  <a:pt x="2878044" y="3730041"/>
                </a:cubicBezTo>
                <a:cubicBezTo>
                  <a:pt x="2896989" y="3729543"/>
                  <a:pt x="2901476" y="3735525"/>
                  <a:pt x="2901476" y="3753971"/>
                </a:cubicBezTo>
                <a:cubicBezTo>
                  <a:pt x="2900478" y="3857666"/>
                  <a:pt x="2901476" y="3961861"/>
                  <a:pt x="2901476" y="4065556"/>
                </a:cubicBezTo>
                <a:cubicBezTo>
                  <a:pt x="2901476" y="4126875"/>
                  <a:pt x="2901476" y="4125879"/>
                  <a:pt x="2961798" y="4127374"/>
                </a:cubicBezTo>
                <a:cubicBezTo>
                  <a:pt x="2985728" y="4128371"/>
                  <a:pt x="2991710" y="4121392"/>
                  <a:pt x="2991710" y="4097462"/>
                </a:cubicBezTo>
                <a:cubicBezTo>
                  <a:pt x="2990215" y="3776903"/>
                  <a:pt x="2989217" y="3120333"/>
                  <a:pt x="2988719" y="3112855"/>
                </a:cubicBezTo>
                <a:cubicBezTo>
                  <a:pt x="2987722" y="3100890"/>
                  <a:pt x="2992708" y="3096403"/>
                  <a:pt x="3004673" y="3096901"/>
                </a:cubicBezTo>
                <a:cubicBezTo>
                  <a:pt x="3028103" y="3097399"/>
                  <a:pt x="3051535" y="3095406"/>
                  <a:pt x="3074467" y="3097399"/>
                </a:cubicBezTo>
                <a:cubicBezTo>
                  <a:pt x="3097400" y="3099394"/>
                  <a:pt x="3103880" y="3092414"/>
                  <a:pt x="3103382" y="3068984"/>
                </a:cubicBezTo>
                <a:cubicBezTo>
                  <a:pt x="3100890" y="2963294"/>
                  <a:pt x="3100890" y="2858104"/>
                  <a:pt x="3098895" y="2752414"/>
                </a:cubicBezTo>
                <a:cubicBezTo>
                  <a:pt x="3098397" y="2732472"/>
                  <a:pt x="3104379" y="2726490"/>
                  <a:pt x="3123822" y="2727486"/>
                </a:cubicBezTo>
                <a:cubicBezTo>
                  <a:pt x="3157722" y="2728484"/>
                  <a:pt x="3192121" y="2725992"/>
                  <a:pt x="3226022" y="2727486"/>
                </a:cubicBezTo>
                <a:cubicBezTo>
                  <a:pt x="3246462" y="2728484"/>
                  <a:pt x="3250948" y="2721006"/>
                  <a:pt x="3250450" y="2702062"/>
                </a:cubicBezTo>
                <a:cubicBezTo>
                  <a:pt x="3248455" y="2555990"/>
                  <a:pt x="3246961" y="2409421"/>
                  <a:pt x="3245465" y="2263351"/>
                </a:cubicBezTo>
                <a:cubicBezTo>
                  <a:pt x="3244966" y="2242910"/>
                  <a:pt x="3235992" y="2216489"/>
                  <a:pt x="3248455" y="2203028"/>
                </a:cubicBezTo>
                <a:cubicBezTo>
                  <a:pt x="3261419" y="2188570"/>
                  <a:pt x="3287840" y="2199538"/>
                  <a:pt x="3308280" y="2197544"/>
                </a:cubicBezTo>
                <a:lnTo>
                  <a:pt x="3313266" y="2197544"/>
                </a:lnTo>
                <a:cubicBezTo>
                  <a:pt x="3352650" y="2196546"/>
                  <a:pt x="3352650" y="2196546"/>
                  <a:pt x="3352152" y="2157162"/>
                </a:cubicBezTo>
                <a:cubicBezTo>
                  <a:pt x="3351154" y="1959243"/>
                  <a:pt x="3349659" y="1761824"/>
                  <a:pt x="3348661" y="1563906"/>
                </a:cubicBezTo>
                <a:cubicBezTo>
                  <a:pt x="3348661" y="1550944"/>
                  <a:pt x="3345670" y="1536985"/>
                  <a:pt x="3367606" y="1538979"/>
                </a:cubicBezTo>
                <a:cubicBezTo>
                  <a:pt x="3388045" y="1540474"/>
                  <a:pt x="3381067" y="1554931"/>
                  <a:pt x="3381067" y="1564404"/>
                </a:cubicBezTo>
                <a:cubicBezTo>
                  <a:pt x="3383060" y="1765313"/>
                  <a:pt x="3384556" y="1966723"/>
                  <a:pt x="3385055" y="2167632"/>
                </a:cubicBezTo>
                <a:cubicBezTo>
                  <a:pt x="3385055" y="2192060"/>
                  <a:pt x="3393530" y="2198540"/>
                  <a:pt x="3414966" y="2197046"/>
                </a:cubicBezTo>
                <a:cubicBezTo>
                  <a:pt x="3433911" y="2196048"/>
                  <a:pt x="3453354" y="2198042"/>
                  <a:pt x="3472299" y="2195550"/>
                </a:cubicBezTo>
                <a:cubicBezTo>
                  <a:pt x="3494733" y="2192559"/>
                  <a:pt x="3500216" y="2200535"/>
                  <a:pt x="3500216" y="2222471"/>
                </a:cubicBezTo>
                <a:cubicBezTo>
                  <a:pt x="3500714" y="2381005"/>
                  <a:pt x="3503207" y="2540038"/>
                  <a:pt x="3504205" y="2698571"/>
                </a:cubicBezTo>
                <a:cubicBezTo>
                  <a:pt x="3504205" y="2720008"/>
                  <a:pt x="3510685" y="2724994"/>
                  <a:pt x="3531126" y="2723997"/>
                </a:cubicBezTo>
                <a:cubicBezTo>
                  <a:pt x="3567519" y="2722003"/>
                  <a:pt x="3604410" y="2723997"/>
                  <a:pt x="3640804" y="2722003"/>
                </a:cubicBezTo>
                <a:cubicBezTo>
                  <a:pt x="3660247" y="2721006"/>
                  <a:pt x="3666228" y="2726988"/>
                  <a:pt x="3666228" y="2746431"/>
                </a:cubicBezTo>
                <a:cubicBezTo>
                  <a:pt x="3666228" y="2847633"/>
                  <a:pt x="3668223" y="2949335"/>
                  <a:pt x="3669219" y="3050537"/>
                </a:cubicBezTo>
                <a:cubicBezTo>
                  <a:pt x="3669718" y="3095905"/>
                  <a:pt x="3669718" y="3096901"/>
                  <a:pt x="3715584" y="3095406"/>
                </a:cubicBezTo>
                <a:cubicBezTo>
                  <a:pt x="3738017" y="3094907"/>
                  <a:pt x="3744997" y="3100392"/>
                  <a:pt x="3744997" y="3123822"/>
                </a:cubicBezTo>
                <a:cubicBezTo>
                  <a:pt x="3745495" y="3544088"/>
                  <a:pt x="3749485" y="4436467"/>
                  <a:pt x="3748487" y="4462390"/>
                </a:cubicBezTo>
                <a:cubicBezTo>
                  <a:pt x="3747988" y="4476847"/>
                  <a:pt x="3752475" y="4481833"/>
                  <a:pt x="3766933" y="4481334"/>
                </a:cubicBezTo>
                <a:cubicBezTo>
                  <a:pt x="3796844" y="4480338"/>
                  <a:pt x="3826758" y="4482331"/>
                  <a:pt x="3856669" y="4480338"/>
                </a:cubicBezTo>
                <a:cubicBezTo>
                  <a:pt x="3879601" y="4478842"/>
                  <a:pt x="3883591" y="4486818"/>
                  <a:pt x="3883591" y="4508255"/>
                </a:cubicBezTo>
                <a:lnTo>
                  <a:pt x="3883356" y="4829175"/>
                </a:lnTo>
                <a:lnTo>
                  <a:pt x="2716" y="4829175"/>
                </a:lnTo>
                <a:lnTo>
                  <a:pt x="0" y="4520220"/>
                </a:lnTo>
                <a:cubicBezTo>
                  <a:pt x="0" y="4495294"/>
                  <a:pt x="6980" y="4490308"/>
                  <a:pt x="30410" y="4490807"/>
                </a:cubicBezTo>
                <a:cubicBezTo>
                  <a:pt x="111672" y="4492301"/>
                  <a:pt x="193431" y="4489809"/>
                  <a:pt x="274692" y="4491803"/>
                </a:cubicBezTo>
                <a:cubicBezTo>
                  <a:pt x="301115" y="4492301"/>
                  <a:pt x="306100" y="4484325"/>
                  <a:pt x="305602" y="4459897"/>
                </a:cubicBezTo>
                <a:cubicBezTo>
                  <a:pt x="301115" y="4166259"/>
                  <a:pt x="297626" y="3872124"/>
                  <a:pt x="293139" y="3577988"/>
                </a:cubicBezTo>
                <a:cubicBezTo>
                  <a:pt x="293139" y="3558545"/>
                  <a:pt x="296628" y="3547578"/>
                  <a:pt x="318564" y="3551067"/>
                </a:cubicBezTo>
                <a:cubicBezTo>
                  <a:pt x="334018" y="3553062"/>
                  <a:pt x="333520" y="3546580"/>
                  <a:pt x="332523" y="3531126"/>
                </a:cubicBezTo>
                <a:cubicBezTo>
                  <a:pt x="328036" y="3443384"/>
                  <a:pt x="330030" y="3355143"/>
                  <a:pt x="326540" y="3267401"/>
                </a:cubicBezTo>
                <a:cubicBezTo>
                  <a:pt x="325045" y="3227019"/>
                  <a:pt x="324547" y="3226520"/>
                  <a:pt x="364928" y="3225026"/>
                </a:cubicBezTo>
                <a:cubicBezTo>
                  <a:pt x="382376" y="3224526"/>
                  <a:pt x="389356" y="3220539"/>
                  <a:pt x="388359" y="3200597"/>
                </a:cubicBezTo>
                <a:cubicBezTo>
                  <a:pt x="383872" y="3127811"/>
                  <a:pt x="381878" y="3055024"/>
                  <a:pt x="379385" y="2981739"/>
                </a:cubicBezTo>
                <a:cubicBezTo>
                  <a:pt x="378887" y="2963294"/>
                  <a:pt x="371409" y="2940861"/>
                  <a:pt x="379385" y="2927898"/>
                </a:cubicBezTo>
                <a:cubicBezTo>
                  <a:pt x="389356" y="2911945"/>
                  <a:pt x="414282" y="2921916"/>
                  <a:pt x="432729" y="2919921"/>
                </a:cubicBezTo>
                <a:cubicBezTo>
                  <a:pt x="448183" y="2918425"/>
                  <a:pt x="450177" y="2911945"/>
                  <a:pt x="449179" y="2899482"/>
                </a:cubicBezTo>
                <a:cubicBezTo>
                  <a:pt x="447685" y="2867576"/>
                  <a:pt x="448183" y="2836168"/>
                  <a:pt x="444694" y="2804760"/>
                </a:cubicBezTo>
                <a:cubicBezTo>
                  <a:pt x="442699" y="2781828"/>
                  <a:pt x="450177" y="2772854"/>
                  <a:pt x="472611" y="2775845"/>
                </a:cubicBezTo>
                <a:cubicBezTo>
                  <a:pt x="496043" y="2778836"/>
                  <a:pt x="491058" y="2766870"/>
                  <a:pt x="491058" y="2745435"/>
                </a:cubicBezTo>
                <a:cubicBezTo>
                  <a:pt x="491556" y="2651709"/>
                  <a:pt x="493050" y="2557486"/>
                  <a:pt x="494547" y="2463762"/>
                </a:cubicBezTo>
                <a:cubicBezTo>
                  <a:pt x="494547" y="2453792"/>
                  <a:pt x="491058" y="2442823"/>
                  <a:pt x="501527" y="2433849"/>
                </a:cubicBezTo>
                <a:cubicBezTo>
                  <a:pt x="508506" y="2444319"/>
                  <a:pt x="506512" y="2454290"/>
                  <a:pt x="506512" y="2463762"/>
                </a:cubicBezTo>
                <a:cubicBezTo>
                  <a:pt x="508008" y="2559481"/>
                  <a:pt x="509004" y="2654701"/>
                  <a:pt x="510001" y="2750420"/>
                </a:cubicBezTo>
                <a:cubicBezTo>
                  <a:pt x="510501" y="2764378"/>
                  <a:pt x="521966" y="2775346"/>
                  <a:pt x="540412" y="2772356"/>
                </a:cubicBezTo>
                <a:cubicBezTo>
                  <a:pt x="554870" y="2769863"/>
                  <a:pt x="555866" y="2778337"/>
                  <a:pt x="556365" y="2789804"/>
                </a:cubicBezTo>
                <a:cubicBezTo>
                  <a:pt x="557363" y="2822208"/>
                  <a:pt x="560354" y="2854613"/>
                  <a:pt x="559855" y="2887019"/>
                </a:cubicBezTo>
                <a:cubicBezTo>
                  <a:pt x="559356" y="2908953"/>
                  <a:pt x="564841" y="2918425"/>
                  <a:pt x="587773" y="2913440"/>
                </a:cubicBezTo>
                <a:cubicBezTo>
                  <a:pt x="604723" y="2909951"/>
                  <a:pt x="610207" y="2916432"/>
                  <a:pt x="610705" y="2934379"/>
                </a:cubicBezTo>
                <a:cubicBezTo>
                  <a:pt x="613197" y="3016138"/>
                  <a:pt x="618683" y="3097399"/>
                  <a:pt x="619181" y="3178662"/>
                </a:cubicBezTo>
                <a:cubicBezTo>
                  <a:pt x="619181" y="3206579"/>
                  <a:pt x="631644" y="3214057"/>
                  <a:pt x="653579" y="3212562"/>
                </a:cubicBezTo>
                <a:cubicBezTo>
                  <a:pt x="674019" y="3211066"/>
                  <a:pt x="677011" y="3219541"/>
                  <a:pt x="677510" y="3236491"/>
                </a:cubicBezTo>
                <a:cubicBezTo>
                  <a:pt x="680002" y="3324233"/>
                  <a:pt x="683491" y="3412474"/>
                  <a:pt x="687480" y="3500216"/>
                </a:cubicBezTo>
                <a:cubicBezTo>
                  <a:pt x="689475" y="3545086"/>
                  <a:pt x="680002" y="3545584"/>
                  <a:pt x="723873" y="3545584"/>
                </a:cubicBezTo>
                <a:cubicBezTo>
                  <a:pt x="738331" y="3545584"/>
                  <a:pt x="740324" y="3549073"/>
                  <a:pt x="739328" y="3565027"/>
                </a:cubicBezTo>
                <a:cubicBezTo>
                  <a:pt x="738331" y="3583472"/>
                  <a:pt x="744811" y="4114910"/>
                  <a:pt x="745309" y="4133357"/>
                </a:cubicBezTo>
                <a:lnTo>
                  <a:pt x="757774" y="4130864"/>
                </a:lnTo>
                <a:cubicBezTo>
                  <a:pt x="757274" y="4103445"/>
                  <a:pt x="741820" y="2100329"/>
                  <a:pt x="740824" y="2071914"/>
                </a:cubicBezTo>
                <a:cubicBezTo>
                  <a:pt x="740824" y="2059949"/>
                  <a:pt x="744811" y="2055462"/>
                  <a:pt x="756776" y="2055960"/>
                </a:cubicBezTo>
                <a:cubicBezTo>
                  <a:pt x="777715" y="2056458"/>
                  <a:pt x="798155" y="2054963"/>
                  <a:pt x="819094" y="2055960"/>
                </a:cubicBezTo>
                <a:cubicBezTo>
                  <a:pt x="834050" y="2056458"/>
                  <a:pt x="837539" y="2050975"/>
                  <a:pt x="837041" y="2037015"/>
                </a:cubicBezTo>
                <a:cubicBezTo>
                  <a:pt x="835544" y="2003614"/>
                  <a:pt x="836044" y="1970212"/>
                  <a:pt x="833552" y="1937309"/>
                </a:cubicBezTo>
                <a:cubicBezTo>
                  <a:pt x="832553" y="1919361"/>
                  <a:pt x="837539" y="1914376"/>
                  <a:pt x="854987" y="1914376"/>
                </a:cubicBezTo>
                <a:cubicBezTo>
                  <a:pt x="907334" y="1913877"/>
                  <a:pt x="959680" y="1911385"/>
                  <a:pt x="1012027" y="1909390"/>
                </a:cubicBezTo>
                <a:cubicBezTo>
                  <a:pt x="1026483" y="1908892"/>
                  <a:pt x="1040443" y="1906898"/>
                  <a:pt x="1044930" y="1889449"/>
                </a:cubicBezTo>
                <a:cubicBezTo>
                  <a:pt x="1063375" y="1815168"/>
                  <a:pt x="1081323" y="1741385"/>
                  <a:pt x="1099768" y="1667102"/>
                </a:cubicBezTo>
                <a:cubicBezTo>
                  <a:pt x="1104754" y="1647161"/>
                  <a:pt x="1105752" y="1622234"/>
                  <a:pt x="1121704" y="1610269"/>
                </a:cubicBezTo>
                <a:cubicBezTo>
                  <a:pt x="1137159" y="1598304"/>
                  <a:pt x="1136162" y="1586339"/>
                  <a:pt x="1136162" y="1571882"/>
                </a:cubicBezTo>
                <a:cubicBezTo>
                  <a:pt x="1137658" y="1315136"/>
                  <a:pt x="1140150" y="788184"/>
                  <a:pt x="1140649" y="781703"/>
                </a:cubicBezTo>
                <a:cubicBezTo>
                  <a:pt x="1141147" y="776219"/>
                  <a:pt x="1137658" y="766249"/>
                  <a:pt x="1147628" y="766747"/>
                </a:cubicBezTo>
                <a:cubicBezTo>
                  <a:pt x="1156103" y="767245"/>
                  <a:pt x="1154608" y="776718"/>
                  <a:pt x="1154608" y="783199"/>
                </a:cubicBezTo>
                <a:cubicBezTo>
                  <a:pt x="1154608" y="795662"/>
                  <a:pt x="1153610" y="1598304"/>
                  <a:pt x="1163082" y="1603788"/>
                </a:cubicBezTo>
                <a:cubicBezTo>
                  <a:pt x="1183523" y="1615255"/>
                  <a:pt x="1186016" y="1635694"/>
                  <a:pt x="1191998" y="1654141"/>
                </a:cubicBezTo>
                <a:cubicBezTo>
                  <a:pt x="1214930" y="1726927"/>
                  <a:pt x="1236865" y="1800212"/>
                  <a:pt x="1258303" y="1873495"/>
                </a:cubicBezTo>
                <a:cubicBezTo>
                  <a:pt x="1264286" y="1894434"/>
                  <a:pt x="1272760" y="1902909"/>
                  <a:pt x="1296192" y="1901414"/>
                </a:cubicBezTo>
                <a:cubicBezTo>
                  <a:pt x="1347541" y="1897923"/>
                  <a:pt x="1399389" y="1898423"/>
                  <a:pt x="1450738" y="1895431"/>
                </a:cubicBezTo>
                <a:cubicBezTo>
                  <a:pt x="1471177" y="1893936"/>
                  <a:pt x="1476163" y="1900916"/>
                  <a:pt x="1476163" y="1919859"/>
                </a:cubicBezTo>
                <a:cubicBezTo>
                  <a:pt x="1475664" y="1954758"/>
                  <a:pt x="1479154" y="1989655"/>
                  <a:pt x="1478157" y="2024552"/>
                </a:cubicBezTo>
                <a:cubicBezTo>
                  <a:pt x="1477659" y="2047485"/>
                  <a:pt x="1486133" y="2053467"/>
                  <a:pt x="1507072" y="2051473"/>
                </a:cubicBezTo>
                <a:cubicBezTo>
                  <a:pt x="1523523" y="2049978"/>
                  <a:pt x="1540473" y="2050975"/>
                  <a:pt x="1556925" y="2050975"/>
                </a:cubicBezTo>
                <a:cubicBezTo>
                  <a:pt x="1590328" y="2050975"/>
                  <a:pt x="1590328" y="2050975"/>
                  <a:pt x="1590826" y="2084377"/>
                </a:cubicBezTo>
                <a:cubicBezTo>
                  <a:pt x="1595313" y="2465257"/>
                  <a:pt x="1609771" y="3814793"/>
                  <a:pt x="1612762" y="4107931"/>
                </a:cubicBezTo>
                <a:cubicBezTo>
                  <a:pt x="1613260" y="4123884"/>
                  <a:pt x="1614756" y="4132859"/>
                  <a:pt x="1634199" y="4131362"/>
                </a:cubicBezTo>
                <a:cubicBezTo>
                  <a:pt x="1652644" y="4129866"/>
                  <a:pt x="1647659" y="4117403"/>
                  <a:pt x="1647659" y="4107931"/>
                </a:cubicBezTo>
                <a:cubicBezTo>
                  <a:pt x="1647161" y="3991773"/>
                  <a:pt x="1647161" y="3875115"/>
                  <a:pt x="1645664" y="3758957"/>
                </a:cubicBezTo>
                <a:cubicBezTo>
                  <a:pt x="1645664" y="3741010"/>
                  <a:pt x="1649653" y="3734030"/>
                  <a:pt x="1669096" y="3735027"/>
                </a:cubicBezTo>
                <a:cubicBezTo>
                  <a:pt x="1706486" y="3736523"/>
                  <a:pt x="1743876" y="3734030"/>
                  <a:pt x="1781267" y="3735525"/>
                </a:cubicBezTo>
                <a:cubicBezTo>
                  <a:pt x="1799214" y="3736023"/>
                  <a:pt x="1803701" y="3729543"/>
                  <a:pt x="1803202" y="3712593"/>
                </a:cubicBezTo>
                <a:cubicBezTo>
                  <a:pt x="1801706" y="3645290"/>
                  <a:pt x="1802703" y="3577988"/>
                  <a:pt x="1801208" y="3510685"/>
                </a:cubicBezTo>
                <a:cubicBezTo>
                  <a:pt x="1800710" y="3489249"/>
                  <a:pt x="1807190" y="3483266"/>
                  <a:pt x="1827630" y="3484762"/>
                </a:cubicBezTo>
                <a:cubicBezTo>
                  <a:pt x="1842088" y="3485759"/>
                  <a:pt x="1861531" y="3492240"/>
                  <a:pt x="1870504" y="3481272"/>
                </a:cubicBezTo>
                <a:cubicBezTo>
                  <a:pt x="1883965" y="3464821"/>
                  <a:pt x="1900916" y="3452856"/>
                  <a:pt x="1913877" y="3436902"/>
                </a:cubicBezTo>
                <a:cubicBezTo>
                  <a:pt x="1923349" y="3424439"/>
                  <a:pt x="1935314" y="3411976"/>
                  <a:pt x="1905401" y="3414468"/>
                </a:cubicBezTo>
                <a:cubicBezTo>
                  <a:pt x="1898423" y="3415466"/>
                  <a:pt x="1895430" y="3408985"/>
                  <a:pt x="1893936" y="3403501"/>
                </a:cubicBezTo>
                <a:cubicBezTo>
                  <a:pt x="1890945" y="3391536"/>
                  <a:pt x="1886956" y="3379571"/>
                  <a:pt x="1885460" y="3367108"/>
                </a:cubicBezTo>
                <a:cubicBezTo>
                  <a:pt x="1875988" y="3293823"/>
                  <a:pt x="1875489" y="3219541"/>
                  <a:pt x="1879478" y="3145758"/>
                </a:cubicBezTo>
                <a:cubicBezTo>
                  <a:pt x="1882469" y="3085436"/>
                  <a:pt x="1904405" y="3034585"/>
                  <a:pt x="1960739" y="3003675"/>
                </a:cubicBezTo>
                <a:cubicBezTo>
                  <a:pt x="1975695" y="2995201"/>
                  <a:pt x="1992645" y="2988221"/>
                  <a:pt x="2003114" y="2973764"/>
                </a:cubicBezTo>
                <a:cubicBezTo>
                  <a:pt x="2011092" y="2962795"/>
                  <a:pt x="2041004" y="2954819"/>
                  <a:pt x="2011092" y="2935376"/>
                </a:cubicBezTo>
                <a:cubicBezTo>
                  <a:pt x="2010094" y="2934877"/>
                  <a:pt x="2012088" y="2927898"/>
                  <a:pt x="2013584" y="2924409"/>
                </a:cubicBezTo>
                <a:cubicBezTo>
                  <a:pt x="2016077" y="2917429"/>
                  <a:pt x="2021062" y="2907956"/>
                  <a:pt x="2012586" y="2904468"/>
                </a:cubicBezTo>
                <a:cubicBezTo>
                  <a:pt x="2001619" y="2899482"/>
                  <a:pt x="1999625" y="2911945"/>
                  <a:pt x="1997132" y="2918925"/>
                </a:cubicBezTo>
                <a:cubicBezTo>
                  <a:pt x="1983671" y="2958807"/>
                  <a:pt x="1956252" y="2985230"/>
                  <a:pt x="1920857" y="3006168"/>
                </a:cubicBezTo>
                <a:cubicBezTo>
                  <a:pt x="1906399" y="3014644"/>
                  <a:pt x="1901912" y="3012151"/>
                  <a:pt x="1901414" y="2996696"/>
                </a:cubicBezTo>
                <a:cubicBezTo>
                  <a:pt x="1900416" y="2972765"/>
                  <a:pt x="1899419" y="2947839"/>
                  <a:pt x="1906399" y="2924907"/>
                </a:cubicBezTo>
                <a:cubicBezTo>
                  <a:pt x="1918862" y="2883030"/>
                  <a:pt x="1917366" y="2840155"/>
                  <a:pt x="1911384" y="2798778"/>
                </a:cubicBezTo>
                <a:cubicBezTo>
                  <a:pt x="1905901" y="2758894"/>
                  <a:pt x="1907894" y="2721006"/>
                  <a:pt x="1916370" y="2682619"/>
                </a:cubicBezTo>
                <a:cubicBezTo>
                  <a:pt x="1923848" y="2649216"/>
                  <a:pt x="1932322" y="2616314"/>
                  <a:pt x="1941296" y="2583409"/>
                </a:cubicBezTo>
                <a:cubicBezTo>
                  <a:pt x="1959743" y="2515610"/>
                  <a:pt x="1986165" y="2449803"/>
                  <a:pt x="2009596" y="2383498"/>
                </a:cubicBezTo>
                <a:cubicBezTo>
                  <a:pt x="2011590" y="2377514"/>
                  <a:pt x="2018072" y="2370535"/>
                  <a:pt x="2008599" y="2366548"/>
                </a:cubicBezTo>
                <a:cubicBezTo>
                  <a:pt x="2002616" y="2363557"/>
                  <a:pt x="1998129" y="2369538"/>
                  <a:pt x="1995138" y="2374524"/>
                </a:cubicBezTo>
                <a:cubicBezTo>
                  <a:pt x="1992147" y="2379011"/>
                  <a:pt x="1990153" y="2383498"/>
                  <a:pt x="1988158" y="2387985"/>
                </a:cubicBezTo>
                <a:cubicBezTo>
                  <a:pt x="1968217" y="2436342"/>
                  <a:pt x="1948774" y="2484700"/>
                  <a:pt x="1935812" y="2535551"/>
                </a:cubicBezTo>
                <a:cubicBezTo>
                  <a:pt x="1926340" y="2571944"/>
                  <a:pt x="1909888" y="2606343"/>
                  <a:pt x="1903906" y="2645229"/>
                </a:cubicBezTo>
                <a:cubicBezTo>
                  <a:pt x="1890945" y="2636753"/>
                  <a:pt x="1890945" y="2625288"/>
                  <a:pt x="1887953" y="2615317"/>
                </a:cubicBezTo>
                <a:cubicBezTo>
                  <a:pt x="1881971" y="2593880"/>
                  <a:pt x="1881473" y="2571446"/>
                  <a:pt x="1875489" y="2549510"/>
                </a:cubicBezTo>
                <a:cubicBezTo>
                  <a:pt x="1864522" y="2509128"/>
                  <a:pt x="1863026" y="2467750"/>
                  <a:pt x="1872498" y="2426371"/>
                </a:cubicBezTo>
                <a:cubicBezTo>
                  <a:pt x="1884463" y="2373527"/>
                  <a:pt x="1915871" y="2328160"/>
                  <a:pt x="1924346" y="2274318"/>
                </a:cubicBezTo>
                <a:cubicBezTo>
                  <a:pt x="1925344" y="2267838"/>
                  <a:pt x="1931824" y="2260858"/>
                  <a:pt x="1925344" y="2255873"/>
                </a:cubicBezTo>
                <a:cubicBezTo>
                  <a:pt x="1918862" y="2250388"/>
                  <a:pt x="1910886" y="2253380"/>
                  <a:pt x="1906399" y="2260360"/>
                </a:cubicBezTo>
                <a:cubicBezTo>
                  <a:pt x="1900416" y="2269333"/>
                  <a:pt x="1891941" y="2267838"/>
                  <a:pt x="1883965" y="2266840"/>
                </a:cubicBezTo>
                <a:cubicBezTo>
                  <a:pt x="1847074" y="2262853"/>
                  <a:pt x="1822147" y="2226459"/>
                  <a:pt x="1831120" y="2185579"/>
                </a:cubicBezTo>
                <a:cubicBezTo>
                  <a:pt x="1847572" y="2110798"/>
                  <a:pt x="1869009" y="2037513"/>
                  <a:pt x="1915871" y="1974699"/>
                </a:cubicBezTo>
                <a:cubicBezTo>
                  <a:pt x="1930827" y="1953760"/>
                  <a:pt x="1944786" y="1931824"/>
                  <a:pt x="1958745" y="1910388"/>
                </a:cubicBezTo>
                <a:cubicBezTo>
                  <a:pt x="1963232" y="1903907"/>
                  <a:pt x="1970710" y="1895931"/>
                  <a:pt x="1961237" y="1888951"/>
                </a:cubicBezTo>
                <a:cubicBezTo>
                  <a:pt x="1951765" y="1881971"/>
                  <a:pt x="1946780" y="1891942"/>
                  <a:pt x="1941296" y="1897923"/>
                </a:cubicBezTo>
                <a:cubicBezTo>
                  <a:pt x="1925344" y="1915374"/>
                  <a:pt x="1920358" y="1914874"/>
                  <a:pt x="1911883" y="1891443"/>
                </a:cubicBezTo>
                <a:cubicBezTo>
                  <a:pt x="1901414" y="1861532"/>
                  <a:pt x="1883965" y="1835109"/>
                  <a:pt x="1865519" y="1809683"/>
                </a:cubicBezTo>
                <a:cubicBezTo>
                  <a:pt x="1854552" y="1795225"/>
                  <a:pt x="1855548" y="1786253"/>
                  <a:pt x="1867513" y="1773789"/>
                </a:cubicBezTo>
                <a:cubicBezTo>
                  <a:pt x="1878480" y="1762821"/>
                  <a:pt x="1893438" y="1754346"/>
                  <a:pt x="1898921" y="1733905"/>
                </a:cubicBezTo>
                <a:cubicBezTo>
                  <a:pt x="1880475" y="1736398"/>
                  <a:pt x="1872000" y="1750357"/>
                  <a:pt x="1860035" y="1757835"/>
                </a:cubicBezTo>
                <a:cubicBezTo>
                  <a:pt x="1856046" y="1760328"/>
                  <a:pt x="1852059" y="1765812"/>
                  <a:pt x="1847074" y="1761824"/>
                </a:cubicBezTo>
                <a:cubicBezTo>
                  <a:pt x="1844581" y="1759830"/>
                  <a:pt x="1843583" y="1753348"/>
                  <a:pt x="1845079" y="1750357"/>
                </a:cubicBezTo>
                <a:cubicBezTo>
                  <a:pt x="1859039" y="1719947"/>
                  <a:pt x="1855050" y="1682058"/>
                  <a:pt x="1885960" y="1657630"/>
                </a:cubicBezTo>
                <a:cubicBezTo>
                  <a:pt x="1899419" y="1647161"/>
                  <a:pt x="1911384" y="1632205"/>
                  <a:pt x="1918862" y="1609771"/>
                </a:cubicBezTo>
                <a:cubicBezTo>
                  <a:pt x="1891941" y="1622733"/>
                  <a:pt x="1879478" y="1645166"/>
                  <a:pt x="1860035" y="1657131"/>
                </a:cubicBezTo>
                <a:cubicBezTo>
                  <a:pt x="1853055" y="1652146"/>
                  <a:pt x="1854053" y="1646663"/>
                  <a:pt x="1855050" y="1642176"/>
                </a:cubicBezTo>
                <a:cubicBezTo>
                  <a:pt x="1859039" y="1627220"/>
                  <a:pt x="1865519" y="1613260"/>
                  <a:pt x="1850563" y="1599301"/>
                </a:cubicBezTo>
                <a:cubicBezTo>
                  <a:pt x="1838598" y="1588334"/>
                  <a:pt x="1833114" y="1571383"/>
                  <a:pt x="1813671" y="1568392"/>
                </a:cubicBezTo>
                <a:cubicBezTo>
                  <a:pt x="1799712" y="1565900"/>
                  <a:pt x="1801706" y="1554433"/>
                  <a:pt x="1805195" y="1544463"/>
                </a:cubicBezTo>
                <a:cubicBezTo>
                  <a:pt x="1815168" y="1517043"/>
                  <a:pt x="1827630" y="1491617"/>
                  <a:pt x="1856046" y="1476661"/>
                </a:cubicBezTo>
                <a:cubicBezTo>
                  <a:pt x="1872000" y="1468187"/>
                  <a:pt x="1889449" y="1459711"/>
                  <a:pt x="1900916" y="1434286"/>
                </a:cubicBezTo>
                <a:cubicBezTo>
                  <a:pt x="1877982" y="1446251"/>
                  <a:pt x="1861032" y="1455225"/>
                  <a:pt x="1843583" y="1463700"/>
                </a:cubicBezTo>
                <a:cubicBezTo>
                  <a:pt x="1794228" y="1488128"/>
                  <a:pt x="1760826" y="1470181"/>
                  <a:pt x="1751853" y="1414843"/>
                </a:cubicBezTo>
                <a:cubicBezTo>
                  <a:pt x="1736897" y="1324110"/>
                  <a:pt x="1779771" y="1249329"/>
                  <a:pt x="1819155" y="1173552"/>
                </a:cubicBezTo>
                <a:cubicBezTo>
                  <a:pt x="1834111" y="1210943"/>
                  <a:pt x="1840094" y="1248831"/>
                  <a:pt x="1828627" y="1287218"/>
                </a:cubicBezTo>
                <a:cubicBezTo>
                  <a:pt x="1824640" y="1301178"/>
                  <a:pt x="1822645" y="1314638"/>
                  <a:pt x="1826633" y="1328597"/>
                </a:cubicBezTo>
                <a:cubicBezTo>
                  <a:pt x="1834610" y="1356514"/>
                  <a:pt x="1855050" y="1363992"/>
                  <a:pt x="1876986" y="1344549"/>
                </a:cubicBezTo>
                <a:cubicBezTo>
                  <a:pt x="1900416" y="1323612"/>
                  <a:pt x="1920358" y="1298685"/>
                  <a:pt x="1934815" y="1270268"/>
                </a:cubicBezTo>
                <a:cubicBezTo>
                  <a:pt x="1939302" y="1260796"/>
                  <a:pt x="1945783" y="1251323"/>
                  <a:pt x="1940299" y="1236866"/>
                </a:cubicBezTo>
                <a:cubicBezTo>
                  <a:pt x="1922851" y="1253318"/>
                  <a:pt x="1910386" y="1271764"/>
                  <a:pt x="1898921" y="1290209"/>
                </a:cubicBezTo>
                <a:cubicBezTo>
                  <a:pt x="1890445" y="1304169"/>
                  <a:pt x="1880974" y="1316134"/>
                  <a:pt x="1868510" y="1326104"/>
                </a:cubicBezTo>
                <a:cubicBezTo>
                  <a:pt x="1855050" y="1336075"/>
                  <a:pt x="1846574" y="1332584"/>
                  <a:pt x="1845079" y="1316134"/>
                </a:cubicBezTo>
                <a:cubicBezTo>
                  <a:pt x="1844081" y="1307658"/>
                  <a:pt x="1844581" y="1297687"/>
                  <a:pt x="1847074" y="1289213"/>
                </a:cubicBezTo>
                <a:cubicBezTo>
                  <a:pt x="1856046" y="1257307"/>
                  <a:pt x="1850563" y="1226895"/>
                  <a:pt x="1845079" y="1195487"/>
                </a:cubicBezTo>
                <a:cubicBezTo>
                  <a:pt x="1838598" y="1160092"/>
                  <a:pt x="1823143" y="1127189"/>
                  <a:pt x="1823143" y="1090796"/>
                </a:cubicBezTo>
                <a:cubicBezTo>
                  <a:pt x="1823143" y="1066368"/>
                  <a:pt x="1816164" y="1043434"/>
                  <a:pt x="1810182" y="1020004"/>
                </a:cubicBezTo>
                <a:cubicBezTo>
                  <a:pt x="1785754" y="923785"/>
                  <a:pt x="1770797" y="826572"/>
                  <a:pt x="1788745" y="727363"/>
                </a:cubicBezTo>
                <a:cubicBezTo>
                  <a:pt x="1790240" y="720883"/>
                  <a:pt x="1787248" y="715896"/>
                  <a:pt x="1786252" y="710413"/>
                </a:cubicBezTo>
                <a:cubicBezTo>
                  <a:pt x="1782263" y="684490"/>
                  <a:pt x="1761824" y="659063"/>
                  <a:pt x="1765313" y="637628"/>
                </a:cubicBezTo>
                <a:cubicBezTo>
                  <a:pt x="1770298" y="605720"/>
                  <a:pt x="1763319" y="580793"/>
                  <a:pt x="1752850" y="552378"/>
                </a:cubicBezTo>
                <a:cubicBezTo>
                  <a:pt x="1745372" y="530940"/>
                  <a:pt x="1727923" y="508008"/>
                  <a:pt x="1743876" y="482582"/>
                </a:cubicBezTo>
                <a:cubicBezTo>
                  <a:pt x="1744874" y="481087"/>
                  <a:pt x="1743377" y="477098"/>
                  <a:pt x="1741883" y="475602"/>
                </a:cubicBezTo>
                <a:cubicBezTo>
                  <a:pt x="1727923" y="459152"/>
                  <a:pt x="1735899" y="448681"/>
                  <a:pt x="1752352" y="440705"/>
                </a:cubicBezTo>
                <a:cubicBezTo>
                  <a:pt x="1743377" y="434224"/>
                  <a:pt x="1730416" y="435720"/>
                  <a:pt x="1729419" y="422260"/>
                </a:cubicBezTo>
                <a:cubicBezTo>
                  <a:pt x="1728920" y="409795"/>
                  <a:pt x="1741383" y="406805"/>
                  <a:pt x="1749361" y="398828"/>
                </a:cubicBezTo>
                <a:cubicBezTo>
                  <a:pt x="1733905" y="388360"/>
                  <a:pt x="1721942" y="376893"/>
                  <a:pt x="1719449" y="360939"/>
                </a:cubicBezTo>
                <a:cubicBezTo>
                  <a:pt x="1715460" y="337509"/>
                  <a:pt x="1705987" y="322055"/>
                  <a:pt x="1683056" y="310588"/>
                </a:cubicBezTo>
                <a:cubicBezTo>
                  <a:pt x="1660620" y="299619"/>
                  <a:pt x="1660620" y="280676"/>
                  <a:pt x="1680063" y="266717"/>
                </a:cubicBezTo>
                <a:cubicBezTo>
                  <a:pt x="1691032" y="258740"/>
                  <a:pt x="1690035" y="251761"/>
                  <a:pt x="1685548" y="241292"/>
                </a:cubicBezTo>
                <a:cubicBezTo>
                  <a:pt x="1668598" y="200910"/>
                  <a:pt x="1678070" y="181467"/>
                  <a:pt x="1719947" y="167009"/>
                </a:cubicBezTo>
                <a:cubicBezTo>
                  <a:pt x="1738392" y="160529"/>
                  <a:pt x="1756838" y="155044"/>
                  <a:pt x="1778276" y="148564"/>
                </a:cubicBezTo>
                <a:cubicBezTo>
                  <a:pt x="1731412" y="128623"/>
                  <a:pt x="1725929" y="113167"/>
                  <a:pt x="1750357" y="70792"/>
                </a:cubicBezTo>
                <a:cubicBezTo>
                  <a:pt x="1758333" y="57831"/>
                  <a:pt x="1761325" y="43871"/>
                  <a:pt x="1762820" y="29912"/>
                </a:cubicBezTo>
                <a:cubicBezTo>
                  <a:pt x="1772293" y="26921"/>
                  <a:pt x="1776780" y="44370"/>
                  <a:pt x="1785754" y="33901"/>
                </a:cubicBezTo>
                <a:cubicBezTo>
                  <a:pt x="1801208" y="15954"/>
                  <a:pt x="1824140" y="11467"/>
                  <a:pt x="1843085" y="0"/>
                </a:cubicBezTo>
                <a:close/>
              </a:path>
            </a:pathLst>
          </a:custGeom>
          <a:solidFill>
            <a:schemeClr val="accent1"/>
          </a:solidFill>
          <a:ln w="34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AC8192D9-0922-441A-8AC3-4B98A8211879}"/>
              </a:ext>
            </a:extLst>
          </p:cNvPr>
          <p:cNvSpPr txBox="1">
            <a:spLocks/>
          </p:cNvSpPr>
          <p:nvPr/>
        </p:nvSpPr>
        <p:spPr>
          <a:xfrm>
            <a:off x="6289626" y="5741617"/>
            <a:ext cx="2597428" cy="4320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EA4A5-671A-4128-8223-43F1DD0F1E38}"/>
              </a:ext>
            </a:extLst>
          </p:cNvPr>
          <p:cNvSpPr/>
          <p:nvPr/>
        </p:nvSpPr>
        <p:spPr>
          <a:xfrm>
            <a:off x="1" y="5279949"/>
            <a:ext cx="12192000" cy="1578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33455F-3399-4A44-8FCE-FEFE6275774F}"/>
              </a:ext>
            </a:extLst>
          </p:cNvPr>
          <p:cNvGrpSpPr/>
          <p:nvPr/>
        </p:nvGrpSpPr>
        <p:grpSpPr>
          <a:xfrm>
            <a:off x="1067598" y="5419870"/>
            <a:ext cx="3891105" cy="1298207"/>
            <a:chOff x="7277331" y="4582956"/>
            <a:chExt cx="3891105" cy="12982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242158-92F5-45F3-9B52-E02529798E2C}"/>
                </a:ext>
              </a:extLst>
            </p:cNvPr>
            <p:cNvGrpSpPr/>
            <p:nvPr/>
          </p:nvGrpSpPr>
          <p:grpSpPr>
            <a:xfrm>
              <a:off x="7735108" y="4714702"/>
              <a:ext cx="3433328" cy="1166461"/>
              <a:chOff x="3788812" y="5419552"/>
              <a:chExt cx="3433328" cy="11664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CD6E13-F0FE-4614-A2D3-FA3256892643}"/>
                  </a:ext>
                </a:extLst>
              </p:cNvPr>
              <p:cNvSpPr txBox="1"/>
              <p:nvPr/>
            </p:nvSpPr>
            <p:spPr>
              <a:xfrm>
                <a:off x="3788812" y="5419552"/>
                <a:ext cx="343332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AWESOME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7F5D3F-26B8-4E91-9DBB-C99B879C6626}"/>
                  </a:ext>
                </a:extLst>
              </p:cNvPr>
              <p:cNvSpPr txBox="1"/>
              <p:nvPr/>
            </p:nvSpPr>
            <p:spPr>
              <a:xfrm>
                <a:off x="3788812" y="6001238"/>
                <a:ext cx="343332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Graphic 22">
              <a:extLst>
                <a:ext uri="{FF2B5EF4-FFF2-40B4-BE49-F238E27FC236}">
                  <a16:creationId xmlns:a16="http://schemas.microsoft.com/office/drawing/2014/main" id="{36040F04-619A-4D87-8A91-FA781DAA5858}"/>
                </a:ext>
              </a:extLst>
            </p:cNvPr>
            <p:cNvSpPr/>
            <p:nvPr/>
          </p:nvSpPr>
          <p:spPr>
            <a:xfrm>
              <a:off x="7277331" y="4582956"/>
              <a:ext cx="510280" cy="1145943"/>
            </a:xfrm>
            <a:custGeom>
              <a:avLst/>
              <a:gdLst>
                <a:gd name="connsiteX0" fmla="*/ 1672141 w 1684095"/>
                <a:gd name="connsiteY0" fmla="*/ 1681124 h 3781997"/>
                <a:gd name="connsiteX1" fmla="*/ 1683208 w 1684095"/>
                <a:gd name="connsiteY1" fmla="*/ 1546397 h 3781997"/>
                <a:gd name="connsiteX2" fmla="*/ 1670698 w 1684095"/>
                <a:gd name="connsiteY2" fmla="*/ 1461711 h 3781997"/>
                <a:gd name="connsiteX3" fmla="*/ 1637016 w 1684095"/>
                <a:gd name="connsiteY3" fmla="*/ 1139327 h 3781997"/>
                <a:gd name="connsiteX4" fmla="*/ 1626430 w 1684095"/>
                <a:gd name="connsiteY4" fmla="*/ 1087360 h 3781997"/>
                <a:gd name="connsiteX5" fmla="*/ 1611032 w 1684095"/>
                <a:gd name="connsiteY5" fmla="*/ 1004118 h 3781997"/>
                <a:gd name="connsiteX6" fmla="*/ 1550886 w 1684095"/>
                <a:gd name="connsiteY6" fmla="*/ 788554 h 3781997"/>
                <a:gd name="connsiteX7" fmla="*/ 1508543 w 1684095"/>
                <a:gd name="connsiteY7" fmla="*/ 727926 h 3781997"/>
                <a:gd name="connsiteX8" fmla="*/ 1508543 w 1684095"/>
                <a:gd name="connsiteY8" fmla="*/ 727926 h 3781997"/>
                <a:gd name="connsiteX9" fmla="*/ 1351682 w 1684095"/>
                <a:gd name="connsiteY9" fmla="*/ 668261 h 3781997"/>
                <a:gd name="connsiteX10" fmla="*/ 1210218 w 1684095"/>
                <a:gd name="connsiteY10" fmla="*/ 575395 h 3781997"/>
                <a:gd name="connsiteX11" fmla="*/ 1222247 w 1684095"/>
                <a:gd name="connsiteY11" fmla="*/ 452697 h 3781997"/>
                <a:gd name="connsiteX12" fmla="*/ 1262665 w 1684095"/>
                <a:gd name="connsiteY12" fmla="*/ 351170 h 3781997"/>
                <a:gd name="connsiteX13" fmla="*/ 1254967 w 1684095"/>
                <a:gd name="connsiteY13" fmla="*/ 104811 h 3781997"/>
                <a:gd name="connsiteX14" fmla="*/ 1205887 w 1684095"/>
                <a:gd name="connsiteY14" fmla="*/ 16275 h 3781997"/>
                <a:gd name="connsiteX15" fmla="*/ 1014863 w 1684095"/>
                <a:gd name="connsiteY15" fmla="*/ 38409 h 3781997"/>
                <a:gd name="connsiteX16" fmla="*/ 881098 w 1684095"/>
                <a:gd name="connsiteY16" fmla="*/ 144748 h 3781997"/>
                <a:gd name="connsiteX17" fmla="*/ 842123 w 1684095"/>
                <a:gd name="connsiteY17" fmla="*/ 186610 h 3781997"/>
                <a:gd name="connsiteX18" fmla="*/ 757918 w 1684095"/>
                <a:gd name="connsiteY18" fmla="*/ 184685 h 3781997"/>
                <a:gd name="connsiteX19" fmla="*/ 646768 w 1684095"/>
                <a:gd name="connsiteY19" fmla="*/ 219329 h 3781997"/>
                <a:gd name="connsiteX20" fmla="*/ 236811 w 1684095"/>
                <a:gd name="connsiteY20" fmla="*/ 424308 h 3781997"/>
                <a:gd name="connsiteX21" fmla="*/ 29427 w 1684095"/>
                <a:gd name="connsiteY21" fmla="*/ 557111 h 3781997"/>
                <a:gd name="connsiteX22" fmla="*/ 29427 w 1684095"/>
                <a:gd name="connsiteY22" fmla="*/ 557111 h 3781997"/>
                <a:gd name="connsiteX23" fmla="*/ 25577 w 1684095"/>
                <a:gd name="connsiteY23" fmla="*/ 669223 h 3781997"/>
                <a:gd name="connsiteX24" fmla="*/ 89092 w 1684095"/>
                <a:gd name="connsiteY24" fmla="*/ 724558 h 3781997"/>
                <a:gd name="connsiteX25" fmla="*/ 548609 w 1684095"/>
                <a:gd name="connsiteY25" fmla="*/ 906440 h 3781997"/>
                <a:gd name="connsiteX26" fmla="*/ 672751 w 1684095"/>
                <a:gd name="connsiteY26" fmla="*/ 1031545 h 3781997"/>
                <a:gd name="connsiteX27" fmla="*/ 666015 w 1684095"/>
                <a:gd name="connsiteY27" fmla="*/ 1158573 h 3781997"/>
                <a:gd name="connsiteX28" fmla="*/ 676600 w 1684095"/>
                <a:gd name="connsiteY28" fmla="*/ 1235561 h 3781997"/>
                <a:gd name="connsiteX29" fmla="*/ 676600 w 1684095"/>
                <a:gd name="connsiteY29" fmla="*/ 1455456 h 3781997"/>
                <a:gd name="connsiteX30" fmla="*/ 679487 w 1684095"/>
                <a:gd name="connsiteY30" fmla="*/ 1499723 h 3781997"/>
                <a:gd name="connsiteX31" fmla="*/ 667939 w 1684095"/>
                <a:gd name="connsiteY31" fmla="*/ 1522338 h 3781997"/>
                <a:gd name="connsiteX32" fmla="*/ 651579 w 1684095"/>
                <a:gd name="connsiteY32" fmla="*/ 1522338 h 3781997"/>
                <a:gd name="connsiteX33" fmla="*/ 627521 w 1684095"/>
                <a:gd name="connsiteY33" fmla="*/ 1511271 h 3781997"/>
                <a:gd name="connsiteX34" fmla="*/ 575555 w 1684095"/>
                <a:gd name="connsiteY34" fmla="*/ 1519451 h 3781997"/>
                <a:gd name="connsiteX35" fmla="*/ 560638 w 1684095"/>
                <a:gd name="connsiteY35" fmla="*/ 1528112 h 3781997"/>
                <a:gd name="connsiteX36" fmla="*/ 557270 w 1684095"/>
                <a:gd name="connsiteY36" fmla="*/ 1634932 h 3781997"/>
                <a:gd name="connsiteX37" fmla="*/ 566894 w 1684095"/>
                <a:gd name="connsiteY37" fmla="*/ 1686417 h 3781997"/>
                <a:gd name="connsiteX38" fmla="*/ 600575 w 1684095"/>
                <a:gd name="connsiteY38" fmla="*/ 1786501 h 3781997"/>
                <a:gd name="connsiteX39" fmla="*/ 609718 w 1684095"/>
                <a:gd name="connsiteY39" fmla="*/ 1849053 h 3781997"/>
                <a:gd name="connsiteX40" fmla="*/ 630889 w 1684095"/>
                <a:gd name="connsiteY40" fmla="*/ 1912086 h 3781997"/>
                <a:gd name="connsiteX41" fmla="*/ 652061 w 1684095"/>
                <a:gd name="connsiteY41" fmla="*/ 1952504 h 3781997"/>
                <a:gd name="connsiteX42" fmla="*/ 658797 w 1684095"/>
                <a:gd name="connsiteY42" fmla="*/ 2016019 h 3781997"/>
                <a:gd name="connsiteX43" fmla="*/ 671307 w 1684095"/>
                <a:gd name="connsiteY43" fmla="*/ 2253717 h 3781997"/>
                <a:gd name="connsiteX44" fmla="*/ 677563 w 1684095"/>
                <a:gd name="connsiteY44" fmla="*/ 2347064 h 3781997"/>
                <a:gd name="connsiteX45" fmla="*/ 713650 w 1684095"/>
                <a:gd name="connsiteY45" fmla="*/ 2495745 h 3781997"/>
                <a:gd name="connsiteX46" fmla="*/ 724236 w 1684095"/>
                <a:gd name="connsiteY46" fmla="*/ 2656456 h 3781997"/>
                <a:gd name="connsiteX47" fmla="*/ 724236 w 1684095"/>
                <a:gd name="connsiteY47" fmla="*/ 2714678 h 3781997"/>
                <a:gd name="connsiteX48" fmla="*/ 729529 w 1684095"/>
                <a:gd name="connsiteY48" fmla="*/ 2882606 h 3781997"/>
                <a:gd name="connsiteX49" fmla="*/ 741077 w 1684095"/>
                <a:gd name="connsiteY49" fmla="*/ 2959112 h 3781997"/>
                <a:gd name="connsiteX50" fmla="*/ 731935 w 1684095"/>
                <a:gd name="connsiteY50" fmla="*/ 3011560 h 3781997"/>
                <a:gd name="connsiteX51" fmla="*/ 735303 w 1684095"/>
                <a:gd name="connsiteY51" fmla="*/ 3066413 h 3781997"/>
                <a:gd name="connsiteX52" fmla="*/ 724236 w 1684095"/>
                <a:gd name="connsiteY52" fmla="*/ 3138589 h 3781997"/>
                <a:gd name="connsiteX53" fmla="*/ 749257 w 1684095"/>
                <a:gd name="connsiteY53" fmla="*/ 3236747 h 3781997"/>
                <a:gd name="connsiteX54" fmla="*/ 761286 w 1684095"/>
                <a:gd name="connsiteY54" fmla="*/ 3281015 h 3781997"/>
                <a:gd name="connsiteX55" fmla="*/ 762249 w 1684095"/>
                <a:gd name="connsiteY55" fmla="*/ 3334425 h 3781997"/>
                <a:gd name="connsiteX56" fmla="*/ 779090 w 1684095"/>
                <a:gd name="connsiteY56" fmla="*/ 3372919 h 3781997"/>
                <a:gd name="connsiteX57" fmla="*/ 786788 w 1684095"/>
                <a:gd name="connsiteY57" fmla="*/ 3520157 h 3781997"/>
                <a:gd name="connsiteX58" fmla="*/ 773315 w 1684095"/>
                <a:gd name="connsiteY58" fmla="*/ 3570679 h 3781997"/>
                <a:gd name="connsiteX59" fmla="*/ 739634 w 1684095"/>
                <a:gd name="connsiteY59" fmla="*/ 3604361 h 3781997"/>
                <a:gd name="connsiteX60" fmla="*/ 709801 w 1684095"/>
                <a:gd name="connsiteY60" fmla="*/ 3635156 h 3781997"/>
                <a:gd name="connsiteX61" fmla="*/ 649655 w 1684095"/>
                <a:gd name="connsiteY61" fmla="*/ 3707332 h 3781997"/>
                <a:gd name="connsiteX62" fmla="*/ 642437 w 1684095"/>
                <a:gd name="connsiteY62" fmla="*/ 3745344 h 3781997"/>
                <a:gd name="connsiteX63" fmla="*/ 717500 w 1684095"/>
                <a:gd name="connsiteY63" fmla="*/ 3784800 h 3781997"/>
                <a:gd name="connsiteX64" fmla="*/ 792562 w 1684095"/>
                <a:gd name="connsiteY64" fmla="*/ 3781913 h 3781997"/>
                <a:gd name="connsiteX65" fmla="*/ 858001 w 1684095"/>
                <a:gd name="connsiteY65" fmla="*/ 3749675 h 3781997"/>
                <a:gd name="connsiteX66" fmla="*/ 928252 w 1684095"/>
                <a:gd name="connsiteY66" fmla="*/ 3686160 h 3781997"/>
                <a:gd name="connsiteX67" fmla="*/ 970114 w 1684095"/>
                <a:gd name="connsiteY67" fmla="*/ 3667395 h 3781997"/>
                <a:gd name="connsiteX68" fmla="*/ 1004758 w 1684095"/>
                <a:gd name="connsiteY68" fmla="*/ 3633232 h 3781997"/>
                <a:gd name="connsiteX69" fmla="*/ 1011976 w 1684095"/>
                <a:gd name="connsiteY69" fmla="*/ 3610616 h 3781997"/>
                <a:gd name="connsiteX70" fmla="*/ 999947 w 1684095"/>
                <a:gd name="connsiteY70" fmla="*/ 3586077 h 3781997"/>
                <a:gd name="connsiteX71" fmla="*/ 985030 w 1684095"/>
                <a:gd name="connsiteY71" fmla="*/ 3556726 h 3781997"/>
                <a:gd name="connsiteX72" fmla="*/ 984068 w 1684095"/>
                <a:gd name="connsiteY72" fmla="*/ 3503797 h 3781997"/>
                <a:gd name="connsiteX73" fmla="*/ 989361 w 1684095"/>
                <a:gd name="connsiteY73" fmla="*/ 3478295 h 3781997"/>
                <a:gd name="connsiteX74" fmla="*/ 1004277 w 1684095"/>
                <a:gd name="connsiteY74" fmla="*/ 3315659 h 3781997"/>
                <a:gd name="connsiteX75" fmla="*/ 1016306 w 1684095"/>
                <a:gd name="connsiteY75" fmla="*/ 3142438 h 3781997"/>
                <a:gd name="connsiteX76" fmla="*/ 1018231 w 1684095"/>
                <a:gd name="connsiteY76" fmla="*/ 3112605 h 3781997"/>
                <a:gd name="connsiteX77" fmla="*/ 1017269 w 1684095"/>
                <a:gd name="connsiteY77" fmla="*/ 3079405 h 3781997"/>
                <a:gd name="connsiteX78" fmla="*/ 1007164 w 1684095"/>
                <a:gd name="connsiteY78" fmla="*/ 3063045 h 3781997"/>
                <a:gd name="connsiteX79" fmla="*/ 1005721 w 1684095"/>
                <a:gd name="connsiteY79" fmla="*/ 2997125 h 3781997"/>
                <a:gd name="connsiteX80" fmla="*/ 1019675 w 1684095"/>
                <a:gd name="connsiteY80" fmla="*/ 2922543 h 3781997"/>
                <a:gd name="connsiteX81" fmla="*/ 1027373 w 1684095"/>
                <a:gd name="connsiteY81" fmla="*/ 2838338 h 3781997"/>
                <a:gd name="connsiteX82" fmla="*/ 1023043 w 1684095"/>
                <a:gd name="connsiteY82" fmla="*/ 2713234 h 3781997"/>
                <a:gd name="connsiteX83" fmla="*/ 1017750 w 1684095"/>
                <a:gd name="connsiteY83" fmla="*/ 2667523 h 3781997"/>
                <a:gd name="connsiteX84" fmla="*/ 1049507 w 1684095"/>
                <a:gd name="connsiteY84" fmla="*/ 2534720 h 3781997"/>
                <a:gd name="connsiteX85" fmla="*/ 1063461 w 1684095"/>
                <a:gd name="connsiteY85" fmla="*/ 2654532 h 3781997"/>
                <a:gd name="connsiteX86" fmla="*/ 1064905 w 1684095"/>
                <a:gd name="connsiteY86" fmla="*/ 2671373 h 3781997"/>
                <a:gd name="connsiteX87" fmla="*/ 1066348 w 1684095"/>
                <a:gd name="connsiteY87" fmla="*/ 2694950 h 3781997"/>
                <a:gd name="connsiteX88" fmla="*/ 1074528 w 1684095"/>
                <a:gd name="connsiteY88" fmla="*/ 2800807 h 3781997"/>
                <a:gd name="connsiteX89" fmla="*/ 1064905 w 1684095"/>
                <a:gd name="connsiteY89" fmla="*/ 2851330 h 3781997"/>
                <a:gd name="connsiteX90" fmla="*/ 1064423 w 1684095"/>
                <a:gd name="connsiteY90" fmla="*/ 2876351 h 3781997"/>
                <a:gd name="connsiteX91" fmla="*/ 1078377 w 1684095"/>
                <a:gd name="connsiteY91" fmla="*/ 2911958 h 3781997"/>
                <a:gd name="connsiteX92" fmla="*/ 1064423 w 1684095"/>
                <a:gd name="connsiteY92" fmla="*/ 3037543 h 3781997"/>
                <a:gd name="connsiteX93" fmla="*/ 1073084 w 1684095"/>
                <a:gd name="connsiteY93" fmla="*/ 3115974 h 3781997"/>
                <a:gd name="connsiteX94" fmla="*/ 1050469 w 1684095"/>
                <a:gd name="connsiteY94" fmla="*/ 3291601 h 3781997"/>
                <a:gd name="connsiteX95" fmla="*/ 1050469 w 1684095"/>
                <a:gd name="connsiteY95" fmla="*/ 3319990 h 3781997"/>
                <a:gd name="connsiteX96" fmla="*/ 1042771 w 1684095"/>
                <a:gd name="connsiteY96" fmla="*/ 3500910 h 3781997"/>
                <a:gd name="connsiteX97" fmla="*/ 1047101 w 1684095"/>
                <a:gd name="connsiteY97" fmla="*/ 3519194 h 3781997"/>
                <a:gd name="connsiteX98" fmla="*/ 1039403 w 1684095"/>
                <a:gd name="connsiteY98" fmla="*/ 3552876 h 3781997"/>
                <a:gd name="connsiteX99" fmla="*/ 1047582 w 1684095"/>
                <a:gd name="connsiteY99" fmla="*/ 3574048 h 3781997"/>
                <a:gd name="connsiteX100" fmla="*/ 1041808 w 1684095"/>
                <a:gd name="connsiteY100" fmla="*/ 3598106 h 3781997"/>
                <a:gd name="connsiteX101" fmla="*/ 1040846 w 1684095"/>
                <a:gd name="connsiteY101" fmla="*/ 3634675 h 3781997"/>
                <a:gd name="connsiteX102" fmla="*/ 1053838 w 1684095"/>
                <a:gd name="connsiteY102" fmla="*/ 3653922 h 3781997"/>
                <a:gd name="connsiteX103" fmla="*/ 1141411 w 1684095"/>
                <a:gd name="connsiteY103" fmla="*/ 3693859 h 3781997"/>
                <a:gd name="connsiteX104" fmla="*/ 1203963 w 1684095"/>
                <a:gd name="connsiteY104" fmla="*/ 3756892 h 3781997"/>
                <a:gd name="connsiteX105" fmla="*/ 1366117 w 1684095"/>
                <a:gd name="connsiteY105" fmla="*/ 3770365 h 3781997"/>
                <a:gd name="connsiteX106" fmla="*/ 1370447 w 1684095"/>
                <a:gd name="connsiteY106" fmla="*/ 3706850 h 3781997"/>
                <a:gd name="connsiteX107" fmla="*/ 1354088 w 1684095"/>
                <a:gd name="connsiteY107" fmla="*/ 3681349 h 3781997"/>
                <a:gd name="connsiteX108" fmla="*/ 1343021 w 1684095"/>
                <a:gd name="connsiteY108" fmla="*/ 3669801 h 3781997"/>
                <a:gd name="connsiteX109" fmla="*/ 1278544 w 1684095"/>
                <a:gd name="connsiteY109" fmla="*/ 3609173 h 3781997"/>
                <a:gd name="connsiteX110" fmla="*/ 1260260 w 1684095"/>
                <a:gd name="connsiteY110" fmla="*/ 3593294 h 3781997"/>
                <a:gd name="connsiteX111" fmla="*/ 1250636 w 1684095"/>
                <a:gd name="connsiteY111" fmla="*/ 3565387 h 3781997"/>
                <a:gd name="connsiteX112" fmla="*/ 1231871 w 1684095"/>
                <a:gd name="connsiteY112" fmla="*/ 3539885 h 3781997"/>
                <a:gd name="connsiteX113" fmla="*/ 1270845 w 1684095"/>
                <a:gd name="connsiteY113" fmla="*/ 3349341 h 3781997"/>
                <a:gd name="connsiteX114" fmla="*/ 1314151 w 1684095"/>
                <a:gd name="connsiteY114" fmla="*/ 3275722 h 3781997"/>
                <a:gd name="connsiteX115" fmla="*/ 1352163 w 1684095"/>
                <a:gd name="connsiteY115" fmla="*/ 3144844 h 3781997"/>
                <a:gd name="connsiteX116" fmla="*/ 1378146 w 1684095"/>
                <a:gd name="connsiteY116" fmla="*/ 3081329 h 3781997"/>
                <a:gd name="connsiteX117" fmla="*/ 1359862 w 1684095"/>
                <a:gd name="connsiteY117" fmla="*/ 2890305 h 3781997"/>
                <a:gd name="connsiteX118" fmla="*/ 1367561 w 1684095"/>
                <a:gd name="connsiteY118" fmla="*/ 2813799 h 3781997"/>
                <a:gd name="connsiteX119" fmla="*/ 1390657 w 1684095"/>
                <a:gd name="connsiteY119" fmla="*/ 2632398 h 3781997"/>
                <a:gd name="connsiteX120" fmla="*/ 1403167 w 1684095"/>
                <a:gd name="connsiteY120" fmla="*/ 2466875 h 3781997"/>
                <a:gd name="connsiteX121" fmla="*/ 1426263 w 1684095"/>
                <a:gd name="connsiteY121" fmla="*/ 2347064 h 3781997"/>
                <a:gd name="connsiteX122" fmla="*/ 1439255 w 1684095"/>
                <a:gd name="connsiteY122" fmla="*/ 2240244 h 3781997"/>
                <a:gd name="connsiteX123" fmla="*/ 1462832 w 1684095"/>
                <a:gd name="connsiteY123" fmla="*/ 2111290 h 3781997"/>
                <a:gd name="connsiteX124" fmla="*/ 1487853 w 1684095"/>
                <a:gd name="connsiteY124" fmla="*/ 1978969 h 3781997"/>
                <a:gd name="connsiteX125" fmla="*/ 1594192 w 1684095"/>
                <a:gd name="connsiteY125" fmla="*/ 1875517 h 3781997"/>
                <a:gd name="connsiteX126" fmla="*/ 1623062 w 1684095"/>
                <a:gd name="connsiteY126" fmla="*/ 1819220 h 3781997"/>
                <a:gd name="connsiteX127" fmla="*/ 1672141 w 1684095"/>
                <a:gd name="connsiteY127" fmla="*/ 1681124 h 3781997"/>
                <a:gd name="connsiteX128" fmla="*/ 652542 w 1684095"/>
                <a:gd name="connsiteY128" fmla="*/ 639391 h 3781997"/>
                <a:gd name="connsiteX129" fmla="*/ 601538 w 1684095"/>
                <a:gd name="connsiteY129" fmla="*/ 636023 h 3781997"/>
                <a:gd name="connsiteX130" fmla="*/ 568818 w 1684095"/>
                <a:gd name="connsiteY130" fmla="*/ 629767 h 3781997"/>
                <a:gd name="connsiteX131" fmla="*/ 435534 w 1684095"/>
                <a:gd name="connsiteY131" fmla="*/ 624956 h 3781997"/>
                <a:gd name="connsiteX132" fmla="*/ 373463 w 1684095"/>
                <a:gd name="connsiteY132" fmla="*/ 617257 h 3781997"/>
                <a:gd name="connsiteX133" fmla="*/ 347961 w 1684095"/>
                <a:gd name="connsiteY133" fmla="*/ 598491 h 3781997"/>
                <a:gd name="connsiteX134" fmla="*/ 348924 w 1684095"/>
                <a:gd name="connsiteY134" fmla="*/ 575395 h 3781997"/>
                <a:gd name="connsiteX135" fmla="*/ 363840 w 1684095"/>
                <a:gd name="connsiteY135" fmla="*/ 550856 h 3781997"/>
                <a:gd name="connsiteX136" fmla="*/ 391748 w 1684095"/>
                <a:gd name="connsiteY136" fmla="*/ 529203 h 3781997"/>
                <a:gd name="connsiteX137" fmla="*/ 453819 w 1684095"/>
                <a:gd name="connsiteY137" fmla="*/ 472425 h 3781997"/>
                <a:gd name="connsiteX138" fmla="*/ 504341 w 1684095"/>
                <a:gd name="connsiteY138" fmla="*/ 454140 h 3781997"/>
                <a:gd name="connsiteX139" fmla="*/ 716056 w 1684095"/>
                <a:gd name="connsiteY139" fmla="*/ 410835 h 3781997"/>
                <a:gd name="connsiteX140" fmla="*/ 789675 w 1684095"/>
                <a:gd name="connsiteY140" fmla="*/ 363680 h 3781997"/>
                <a:gd name="connsiteX141" fmla="*/ 790156 w 1684095"/>
                <a:gd name="connsiteY141" fmla="*/ 351651 h 3781997"/>
                <a:gd name="connsiteX142" fmla="*/ 789675 w 1684095"/>
                <a:gd name="connsiteY142" fmla="*/ 344915 h 3781997"/>
                <a:gd name="connsiteX143" fmla="*/ 816140 w 1684095"/>
                <a:gd name="connsiteY143" fmla="*/ 328074 h 3781997"/>
                <a:gd name="connsiteX144" fmla="*/ 845972 w 1684095"/>
                <a:gd name="connsiteY144" fmla="*/ 345396 h 3781997"/>
                <a:gd name="connsiteX145" fmla="*/ 861851 w 1684095"/>
                <a:gd name="connsiteY145" fmla="*/ 375228 h 3781997"/>
                <a:gd name="connsiteX146" fmla="*/ 890240 w 1684095"/>
                <a:gd name="connsiteY146" fmla="*/ 429119 h 3781997"/>
                <a:gd name="connsiteX147" fmla="*/ 912374 w 1684095"/>
                <a:gd name="connsiteY147" fmla="*/ 455584 h 3781997"/>
                <a:gd name="connsiteX148" fmla="*/ 948461 w 1684095"/>
                <a:gd name="connsiteY148" fmla="*/ 500814 h 3781997"/>
                <a:gd name="connsiteX149" fmla="*/ 959047 w 1684095"/>
                <a:gd name="connsiteY149" fmla="*/ 518136 h 3781997"/>
                <a:gd name="connsiteX150" fmla="*/ 936432 w 1684095"/>
                <a:gd name="connsiteY150" fmla="*/ 592236 h 3781997"/>
                <a:gd name="connsiteX151" fmla="*/ 923922 w 1684095"/>
                <a:gd name="connsiteY151" fmla="*/ 611483 h 3781997"/>
                <a:gd name="connsiteX152" fmla="*/ 902750 w 1684095"/>
                <a:gd name="connsiteY152" fmla="*/ 636985 h 3781997"/>
                <a:gd name="connsiteX153" fmla="*/ 851265 w 1684095"/>
                <a:gd name="connsiteY153" fmla="*/ 664412 h 3781997"/>
                <a:gd name="connsiteX154" fmla="*/ 734822 w 1684095"/>
                <a:gd name="connsiteY154" fmla="*/ 650939 h 3781997"/>
                <a:gd name="connsiteX155" fmla="*/ 685743 w 1684095"/>
                <a:gd name="connsiteY155" fmla="*/ 640353 h 3781997"/>
                <a:gd name="connsiteX156" fmla="*/ 652542 w 1684095"/>
                <a:gd name="connsiteY156" fmla="*/ 639391 h 3781997"/>
                <a:gd name="connsiteX157" fmla="*/ 1467163 w 1684095"/>
                <a:gd name="connsiteY157" fmla="*/ 1587296 h 3781997"/>
                <a:gd name="connsiteX158" fmla="*/ 1433481 w 1684095"/>
                <a:gd name="connsiteY158" fmla="*/ 1707589 h 3781997"/>
                <a:gd name="connsiteX159" fmla="*/ 1431075 w 1684095"/>
                <a:gd name="connsiteY159" fmla="*/ 1753781 h 3781997"/>
                <a:gd name="connsiteX160" fmla="*/ 1411347 w 1684095"/>
                <a:gd name="connsiteY160" fmla="*/ 1779283 h 3781997"/>
                <a:gd name="connsiteX161" fmla="*/ 1396431 w 1684095"/>
                <a:gd name="connsiteY161" fmla="*/ 1726835 h 3781997"/>
                <a:gd name="connsiteX162" fmla="*/ 1408460 w 1684095"/>
                <a:gd name="connsiteY162" fmla="*/ 1682568 h 3781997"/>
                <a:gd name="connsiteX163" fmla="*/ 1404129 w 1684095"/>
                <a:gd name="connsiteY163" fmla="*/ 1598844 h 3781997"/>
                <a:gd name="connsiteX164" fmla="*/ 1413753 w 1684095"/>
                <a:gd name="connsiteY164" fmla="*/ 1400602 h 3781997"/>
                <a:gd name="connsiteX165" fmla="*/ 1415678 w 1684095"/>
                <a:gd name="connsiteY165" fmla="*/ 1211502 h 3781997"/>
                <a:gd name="connsiteX166" fmla="*/ 1441179 w 1684095"/>
                <a:gd name="connsiteY166" fmla="*/ 1136921 h 3781997"/>
                <a:gd name="connsiteX167" fmla="*/ 1469568 w 1684095"/>
                <a:gd name="connsiteY167" fmla="*/ 1402527 h 3781997"/>
                <a:gd name="connsiteX168" fmla="*/ 1479673 w 1684095"/>
                <a:gd name="connsiteY168" fmla="*/ 1467004 h 3781997"/>
                <a:gd name="connsiteX169" fmla="*/ 1467644 w 1684095"/>
                <a:gd name="connsiteY169" fmla="*/ 1550246 h 3781997"/>
                <a:gd name="connsiteX170" fmla="*/ 1467163 w 1684095"/>
                <a:gd name="connsiteY170" fmla="*/ 1587296 h 378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684095" h="3781997">
                  <a:moveTo>
                    <a:pt x="1672141" y="1681124"/>
                  </a:moveTo>
                  <a:cubicBezTo>
                    <a:pt x="1675509" y="1659472"/>
                    <a:pt x="1689944" y="1569974"/>
                    <a:pt x="1683208" y="1546397"/>
                  </a:cubicBezTo>
                  <a:cubicBezTo>
                    <a:pt x="1678877" y="1518008"/>
                    <a:pt x="1675028" y="1489618"/>
                    <a:pt x="1670698" y="1461711"/>
                  </a:cubicBezTo>
                  <a:cubicBezTo>
                    <a:pt x="1656744" y="1350560"/>
                    <a:pt x="1674066" y="1247590"/>
                    <a:pt x="1637016" y="1139327"/>
                  </a:cubicBezTo>
                  <a:cubicBezTo>
                    <a:pt x="1624986" y="1121523"/>
                    <a:pt x="1626430" y="1087360"/>
                    <a:pt x="1626430" y="1087360"/>
                  </a:cubicBezTo>
                  <a:cubicBezTo>
                    <a:pt x="1625468" y="1069076"/>
                    <a:pt x="1612476" y="1022402"/>
                    <a:pt x="1611032" y="1004118"/>
                  </a:cubicBezTo>
                  <a:cubicBezTo>
                    <a:pt x="1606221" y="932423"/>
                    <a:pt x="1573982" y="855436"/>
                    <a:pt x="1550886" y="788554"/>
                  </a:cubicBezTo>
                  <a:cubicBezTo>
                    <a:pt x="1542225" y="763533"/>
                    <a:pt x="1544150" y="749098"/>
                    <a:pt x="1508543" y="727926"/>
                  </a:cubicBezTo>
                  <a:cubicBezTo>
                    <a:pt x="1508543" y="727926"/>
                    <a:pt x="1508543" y="727926"/>
                    <a:pt x="1508543" y="727926"/>
                  </a:cubicBezTo>
                  <a:cubicBezTo>
                    <a:pt x="1468125" y="691357"/>
                    <a:pt x="1417602" y="690876"/>
                    <a:pt x="1351682" y="668261"/>
                  </a:cubicBezTo>
                  <a:cubicBezTo>
                    <a:pt x="1296347" y="633617"/>
                    <a:pt x="1241013" y="624475"/>
                    <a:pt x="1210218" y="575395"/>
                  </a:cubicBezTo>
                  <a:cubicBezTo>
                    <a:pt x="1194820" y="532571"/>
                    <a:pt x="1214548" y="493115"/>
                    <a:pt x="1222247" y="452697"/>
                  </a:cubicBezTo>
                  <a:cubicBezTo>
                    <a:pt x="1231871" y="401693"/>
                    <a:pt x="1282875" y="424308"/>
                    <a:pt x="1262665" y="351170"/>
                  </a:cubicBezTo>
                  <a:cubicBezTo>
                    <a:pt x="1237163" y="260229"/>
                    <a:pt x="1259778" y="186129"/>
                    <a:pt x="1254967" y="104811"/>
                  </a:cubicBezTo>
                  <a:cubicBezTo>
                    <a:pt x="1276138" y="54769"/>
                    <a:pt x="1242456" y="33116"/>
                    <a:pt x="1205887" y="16275"/>
                  </a:cubicBezTo>
                  <a:cubicBezTo>
                    <a:pt x="1138042" y="-15001"/>
                    <a:pt x="1075009" y="2322"/>
                    <a:pt x="1014863" y="38409"/>
                  </a:cubicBezTo>
                  <a:cubicBezTo>
                    <a:pt x="960009" y="61024"/>
                    <a:pt x="913817" y="93744"/>
                    <a:pt x="881098" y="144748"/>
                  </a:cubicBezTo>
                  <a:cubicBezTo>
                    <a:pt x="863775" y="160627"/>
                    <a:pt x="848859" y="166882"/>
                    <a:pt x="842123" y="186610"/>
                  </a:cubicBezTo>
                  <a:cubicBezTo>
                    <a:pt x="813734" y="188053"/>
                    <a:pt x="786307" y="183723"/>
                    <a:pt x="757918" y="184685"/>
                  </a:cubicBezTo>
                  <a:cubicBezTo>
                    <a:pt x="717981" y="185647"/>
                    <a:pt x="678525" y="196233"/>
                    <a:pt x="646768" y="219329"/>
                  </a:cubicBezTo>
                  <a:cubicBezTo>
                    <a:pt x="520701" y="309308"/>
                    <a:pt x="378756" y="345396"/>
                    <a:pt x="236811" y="424308"/>
                  </a:cubicBezTo>
                  <a:cubicBezTo>
                    <a:pt x="181476" y="454621"/>
                    <a:pt x="44824" y="542676"/>
                    <a:pt x="29427" y="557111"/>
                  </a:cubicBezTo>
                  <a:cubicBezTo>
                    <a:pt x="29427" y="557111"/>
                    <a:pt x="29427" y="557111"/>
                    <a:pt x="29427" y="557111"/>
                  </a:cubicBezTo>
                  <a:cubicBezTo>
                    <a:pt x="-14841" y="590793"/>
                    <a:pt x="-3293" y="644684"/>
                    <a:pt x="25577" y="669223"/>
                  </a:cubicBezTo>
                  <a:cubicBezTo>
                    <a:pt x="52042" y="696169"/>
                    <a:pt x="65996" y="710604"/>
                    <a:pt x="89092" y="724558"/>
                  </a:cubicBezTo>
                  <a:cubicBezTo>
                    <a:pt x="220451" y="830897"/>
                    <a:pt x="392229" y="866022"/>
                    <a:pt x="548609" y="906440"/>
                  </a:cubicBezTo>
                  <a:cubicBezTo>
                    <a:pt x="664090" y="959369"/>
                    <a:pt x="667458" y="984390"/>
                    <a:pt x="672751" y="1031545"/>
                  </a:cubicBezTo>
                  <a:cubicBezTo>
                    <a:pt x="678044" y="1081586"/>
                    <a:pt x="660722" y="1141733"/>
                    <a:pt x="666015" y="1158573"/>
                  </a:cubicBezTo>
                  <a:cubicBezTo>
                    <a:pt x="670826" y="1173490"/>
                    <a:pt x="674195" y="1220644"/>
                    <a:pt x="676600" y="1235561"/>
                  </a:cubicBezTo>
                  <a:cubicBezTo>
                    <a:pt x="676600" y="1308699"/>
                    <a:pt x="676119" y="1381836"/>
                    <a:pt x="676600" y="1455456"/>
                  </a:cubicBezTo>
                  <a:cubicBezTo>
                    <a:pt x="676600" y="1469891"/>
                    <a:pt x="672751" y="1486250"/>
                    <a:pt x="679487" y="1499723"/>
                  </a:cubicBezTo>
                  <a:cubicBezTo>
                    <a:pt x="685261" y="1510309"/>
                    <a:pt x="679006" y="1518008"/>
                    <a:pt x="667939" y="1522338"/>
                  </a:cubicBezTo>
                  <a:cubicBezTo>
                    <a:pt x="666015" y="1523782"/>
                    <a:pt x="658797" y="1527631"/>
                    <a:pt x="651579" y="1522338"/>
                  </a:cubicBezTo>
                  <a:cubicBezTo>
                    <a:pt x="643881" y="1518970"/>
                    <a:pt x="635220" y="1515121"/>
                    <a:pt x="627521" y="1511271"/>
                  </a:cubicBezTo>
                  <a:cubicBezTo>
                    <a:pt x="622709" y="1512234"/>
                    <a:pt x="576998" y="1520413"/>
                    <a:pt x="575555" y="1519451"/>
                  </a:cubicBezTo>
                  <a:cubicBezTo>
                    <a:pt x="568337" y="1518970"/>
                    <a:pt x="563525" y="1521857"/>
                    <a:pt x="560638" y="1528112"/>
                  </a:cubicBezTo>
                  <a:cubicBezTo>
                    <a:pt x="550534" y="1563719"/>
                    <a:pt x="554864" y="1599325"/>
                    <a:pt x="557270" y="1634932"/>
                  </a:cubicBezTo>
                  <a:cubicBezTo>
                    <a:pt x="559676" y="1652254"/>
                    <a:pt x="566894" y="1671020"/>
                    <a:pt x="566894" y="1686417"/>
                  </a:cubicBezTo>
                  <a:cubicBezTo>
                    <a:pt x="564969" y="1722024"/>
                    <a:pt x="563044" y="1758111"/>
                    <a:pt x="600575" y="1786501"/>
                  </a:cubicBezTo>
                  <a:cubicBezTo>
                    <a:pt x="612605" y="1795643"/>
                    <a:pt x="605387" y="1827881"/>
                    <a:pt x="609718" y="1849053"/>
                  </a:cubicBezTo>
                  <a:cubicBezTo>
                    <a:pt x="614529" y="1870705"/>
                    <a:pt x="603944" y="1899094"/>
                    <a:pt x="630889" y="1912086"/>
                  </a:cubicBezTo>
                  <a:cubicBezTo>
                    <a:pt x="630889" y="1913048"/>
                    <a:pt x="647730" y="1948174"/>
                    <a:pt x="652061" y="1952504"/>
                  </a:cubicBezTo>
                  <a:cubicBezTo>
                    <a:pt x="660722" y="1965015"/>
                    <a:pt x="659759" y="1994366"/>
                    <a:pt x="658797" y="2016019"/>
                  </a:cubicBezTo>
                  <a:cubicBezTo>
                    <a:pt x="654467" y="2094931"/>
                    <a:pt x="657354" y="2175286"/>
                    <a:pt x="671307" y="2253717"/>
                  </a:cubicBezTo>
                  <a:cubicBezTo>
                    <a:pt x="675638" y="2267671"/>
                    <a:pt x="671307" y="2315307"/>
                    <a:pt x="677563" y="2347064"/>
                  </a:cubicBezTo>
                  <a:cubicBezTo>
                    <a:pt x="679006" y="2361980"/>
                    <a:pt x="707876" y="2481791"/>
                    <a:pt x="713650" y="2495745"/>
                  </a:cubicBezTo>
                  <a:cubicBezTo>
                    <a:pt x="736265" y="2547230"/>
                    <a:pt x="702102" y="2610264"/>
                    <a:pt x="724236" y="2656456"/>
                  </a:cubicBezTo>
                  <a:cubicBezTo>
                    <a:pt x="730491" y="2674259"/>
                    <a:pt x="724717" y="2694469"/>
                    <a:pt x="724236" y="2714678"/>
                  </a:cubicBezTo>
                  <a:cubicBezTo>
                    <a:pt x="725680" y="2750284"/>
                    <a:pt x="724236" y="2867209"/>
                    <a:pt x="729529" y="2882606"/>
                  </a:cubicBezTo>
                  <a:cubicBezTo>
                    <a:pt x="738671" y="2907627"/>
                    <a:pt x="742039" y="2942271"/>
                    <a:pt x="741077" y="2959112"/>
                  </a:cubicBezTo>
                  <a:cubicBezTo>
                    <a:pt x="740115" y="2975472"/>
                    <a:pt x="733378" y="2999049"/>
                    <a:pt x="731935" y="3011560"/>
                  </a:cubicBezTo>
                  <a:cubicBezTo>
                    <a:pt x="729048" y="3031288"/>
                    <a:pt x="735784" y="3054865"/>
                    <a:pt x="735303" y="3066413"/>
                  </a:cubicBezTo>
                  <a:cubicBezTo>
                    <a:pt x="734822" y="3075074"/>
                    <a:pt x="733860" y="3114530"/>
                    <a:pt x="724236" y="3138589"/>
                  </a:cubicBezTo>
                  <a:cubicBezTo>
                    <a:pt x="718462" y="3153986"/>
                    <a:pt x="737709" y="3219425"/>
                    <a:pt x="749257" y="3236747"/>
                  </a:cubicBezTo>
                  <a:cubicBezTo>
                    <a:pt x="758880" y="3251183"/>
                    <a:pt x="765136" y="3263693"/>
                    <a:pt x="761286" y="3281015"/>
                  </a:cubicBezTo>
                  <a:cubicBezTo>
                    <a:pt x="756475" y="3298337"/>
                    <a:pt x="758399" y="3319990"/>
                    <a:pt x="762249" y="3334425"/>
                  </a:cubicBezTo>
                  <a:cubicBezTo>
                    <a:pt x="766098" y="3347898"/>
                    <a:pt x="781977" y="3357040"/>
                    <a:pt x="779090" y="3372919"/>
                  </a:cubicBezTo>
                  <a:cubicBezTo>
                    <a:pt x="768985" y="3422479"/>
                    <a:pt x="806035" y="3470115"/>
                    <a:pt x="786788" y="3520157"/>
                  </a:cubicBezTo>
                  <a:cubicBezTo>
                    <a:pt x="782458" y="3536997"/>
                    <a:pt x="782458" y="3562981"/>
                    <a:pt x="773315" y="3570679"/>
                  </a:cubicBezTo>
                  <a:cubicBezTo>
                    <a:pt x="773315" y="3570679"/>
                    <a:pt x="748776" y="3599550"/>
                    <a:pt x="739634" y="3604361"/>
                  </a:cubicBezTo>
                  <a:cubicBezTo>
                    <a:pt x="730010" y="3610135"/>
                    <a:pt x="709801" y="3635156"/>
                    <a:pt x="709801" y="3635156"/>
                  </a:cubicBezTo>
                  <a:cubicBezTo>
                    <a:pt x="707876" y="3637562"/>
                    <a:pt x="661203" y="3682311"/>
                    <a:pt x="649655" y="3707332"/>
                  </a:cubicBezTo>
                  <a:cubicBezTo>
                    <a:pt x="646768" y="3713587"/>
                    <a:pt x="636663" y="3729466"/>
                    <a:pt x="642437" y="3745344"/>
                  </a:cubicBezTo>
                  <a:cubicBezTo>
                    <a:pt x="642437" y="3757373"/>
                    <a:pt x="697291" y="3785281"/>
                    <a:pt x="717500" y="3784800"/>
                  </a:cubicBezTo>
                  <a:cubicBezTo>
                    <a:pt x="730491" y="3785762"/>
                    <a:pt x="781977" y="3785281"/>
                    <a:pt x="792562" y="3781913"/>
                  </a:cubicBezTo>
                  <a:cubicBezTo>
                    <a:pt x="813253" y="3771808"/>
                    <a:pt x="840679" y="3767959"/>
                    <a:pt x="858001" y="3749675"/>
                  </a:cubicBezTo>
                  <a:cubicBezTo>
                    <a:pt x="862813" y="3746306"/>
                    <a:pt x="918148" y="3691934"/>
                    <a:pt x="928252" y="3686160"/>
                  </a:cubicBezTo>
                  <a:cubicBezTo>
                    <a:pt x="939319" y="3679905"/>
                    <a:pt x="956160" y="3666913"/>
                    <a:pt x="970114" y="3667395"/>
                  </a:cubicBezTo>
                  <a:cubicBezTo>
                    <a:pt x="989842" y="3661139"/>
                    <a:pt x="1004758" y="3633232"/>
                    <a:pt x="1004758" y="3633232"/>
                  </a:cubicBezTo>
                  <a:cubicBezTo>
                    <a:pt x="1008126" y="3628901"/>
                    <a:pt x="1011014" y="3616391"/>
                    <a:pt x="1011976" y="3610616"/>
                  </a:cubicBezTo>
                  <a:cubicBezTo>
                    <a:pt x="1012938" y="3600031"/>
                    <a:pt x="1006683" y="3594738"/>
                    <a:pt x="999947" y="3586077"/>
                  </a:cubicBezTo>
                  <a:cubicBezTo>
                    <a:pt x="999465" y="3585596"/>
                    <a:pt x="985993" y="3562018"/>
                    <a:pt x="985030" y="3556726"/>
                  </a:cubicBezTo>
                  <a:cubicBezTo>
                    <a:pt x="982143" y="3541328"/>
                    <a:pt x="998984" y="3527855"/>
                    <a:pt x="984068" y="3503797"/>
                  </a:cubicBezTo>
                  <a:cubicBezTo>
                    <a:pt x="980700" y="3495617"/>
                    <a:pt x="985993" y="3484550"/>
                    <a:pt x="989361" y="3478295"/>
                  </a:cubicBezTo>
                  <a:cubicBezTo>
                    <a:pt x="1017269" y="3421998"/>
                    <a:pt x="1007164" y="3334906"/>
                    <a:pt x="1004277" y="3315659"/>
                  </a:cubicBezTo>
                  <a:cubicBezTo>
                    <a:pt x="1001871" y="3293044"/>
                    <a:pt x="1023043" y="3178526"/>
                    <a:pt x="1016306" y="3142438"/>
                  </a:cubicBezTo>
                  <a:cubicBezTo>
                    <a:pt x="1013900" y="3131371"/>
                    <a:pt x="1008608" y="3123191"/>
                    <a:pt x="1018231" y="3112605"/>
                  </a:cubicBezTo>
                  <a:cubicBezTo>
                    <a:pt x="1021599" y="3106832"/>
                    <a:pt x="1024486" y="3090472"/>
                    <a:pt x="1017269" y="3079405"/>
                  </a:cubicBezTo>
                  <a:lnTo>
                    <a:pt x="1007164" y="3063045"/>
                  </a:lnTo>
                  <a:cubicBezTo>
                    <a:pt x="985993" y="3037062"/>
                    <a:pt x="1003315" y="3001936"/>
                    <a:pt x="1005721" y="2997125"/>
                  </a:cubicBezTo>
                  <a:cubicBezTo>
                    <a:pt x="1024005" y="2974510"/>
                    <a:pt x="1013419" y="2947083"/>
                    <a:pt x="1019675" y="2922543"/>
                  </a:cubicBezTo>
                  <a:cubicBezTo>
                    <a:pt x="1024005" y="2902334"/>
                    <a:pt x="1028817" y="2846037"/>
                    <a:pt x="1027373" y="2838338"/>
                  </a:cubicBezTo>
                  <a:cubicBezTo>
                    <a:pt x="1028336" y="2798401"/>
                    <a:pt x="1028336" y="2740180"/>
                    <a:pt x="1023043" y="2713234"/>
                  </a:cubicBezTo>
                  <a:cubicBezTo>
                    <a:pt x="1018231" y="2698318"/>
                    <a:pt x="1010532" y="2683883"/>
                    <a:pt x="1017750" y="2667523"/>
                  </a:cubicBezTo>
                  <a:cubicBezTo>
                    <a:pt x="1039884" y="2629511"/>
                    <a:pt x="1021118" y="2584281"/>
                    <a:pt x="1049507" y="2534720"/>
                  </a:cubicBezTo>
                  <a:cubicBezTo>
                    <a:pt x="1062980" y="2591979"/>
                    <a:pt x="1061055" y="2615557"/>
                    <a:pt x="1063461" y="2654532"/>
                  </a:cubicBezTo>
                  <a:cubicBezTo>
                    <a:pt x="1062499" y="2663193"/>
                    <a:pt x="1064905" y="2670891"/>
                    <a:pt x="1064905" y="2671373"/>
                  </a:cubicBezTo>
                  <a:cubicBezTo>
                    <a:pt x="1064423" y="2682920"/>
                    <a:pt x="1062018" y="2683402"/>
                    <a:pt x="1066348" y="2694950"/>
                  </a:cubicBezTo>
                  <a:cubicBezTo>
                    <a:pt x="1090888" y="2733443"/>
                    <a:pt x="1050951" y="2778192"/>
                    <a:pt x="1074528" y="2800807"/>
                  </a:cubicBezTo>
                  <a:cubicBezTo>
                    <a:pt x="1103398" y="2819092"/>
                    <a:pt x="1059612" y="2834008"/>
                    <a:pt x="1064905" y="2851330"/>
                  </a:cubicBezTo>
                  <a:cubicBezTo>
                    <a:pt x="1070197" y="2868171"/>
                    <a:pt x="1068273" y="2870577"/>
                    <a:pt x="1064423" y="2876351"/>
                  </a:cubicBezTo>
                  <a:cubicBezTo>
                    <a:pt x="1059131" y="2889343"/>
                    <a:pt x="1078377" y="2901372"/>
                    <a:pt x="1078377" y="2911958"/>
                  </a:cubicBezTo>
                  <a:cubicBezTo>
                    <a:pt x="1073566" y="2930242"/>
                    <a:pt x="1064423" y="3037543"/>
                    <a:pt x="1064423" y="3037543"/>
                  </a:cubicBezTo>
                  <a:cubicBezTo>
                    <a:pt x="1063461" y="3046685"/>
                    <a:pt x="1074047" y="3101538"/>
                    <a:pt x="1073084" y="3115974"/>
                  </a:cubicBezTo>
                  <a:cubicBezTo>
                    <a:pt x="1072603" y="3128003"/>
                    <a:pt x="1061055" y="3278609"/>
                    <a:pt x="1050469" y="3291601"/>
                  </a:cubicBezTo>
                  <a:cubicBezTo>
                    <a:pt x="1044695" y="3298337"/>
                    <a:pt x="1047101" y="3312291"/>
                    <a:pt x="1050469" y="3319990"/>
                  </a:cubicBezTo>
                  <a:cubicBezTo>
                    <a:pt x="1053838" y="3329613"/>
                    <a:pt x="1052394" y="3439801"/>
                    <a:pt x="1042771" y="3500910"/>
                  </a:cubicBezTo>
                  <a:cubicBezTo>
                    <a:pt x="1040365" y="3508609"/>
                    <a:pt x="1050469" y="3515826"/>
                    <a:pt x="1047101" y="3519194"/>
                  </a:cubicBezTo>
                  <a:cubicBezTo>
                    <a:pt x="1044695" y="3522562"/>
                    <a:pt x="1043252" y="3549989"/>
                    <a:pt x="1039403" y="3552876"/>
                  </a:cubicBezTo>
                  <a:cubicBezTo>
                    <a:pt x="1034591" y="3560094"/>
                    <a:pt x="1042290" y="3567792"/>
                    <a:pt x="1047582" y="3574048"/>
                  </a:cubicBezTo>
                  <a:cubicBezTo>
                    <a:pt x="1055281" y="3585114"/>
                    <a:pt x="1041808" y="3598106"/>
                    <a:pt x="1041808" y="3598106"/>
                  </a:cubicBezTo>
                  <a:cubicBezTo>
                    <a:pt x="1035072" y="3604843"/>
                    <a:pt x="1040846" y="3634675"/>
                    <a:pt x="1040846" y="3634675"/>
                  </a:cubicBezTo>
                  <a:cubicBezTo>
                    <a:pt x="1041808" y="3644298"/>
                    <a:pt x="1047101" y="3648629"/>
                    <a:pt x="1053838" y="3653922"/>
                  </a:cubicBezTo>
                  <a:cubicBezTo>
                    <a:pt x="1080783" y="3675574"/>
                    <a:pt x="1118314" y="3660177"/>
                    <a:pt x="1141411" y="3693859"/>
                  </a:cubicBezTo>
                  <a:cubicBezTo>
                    <a:pt x="1155846" y="3719842"/>
                    <a:pt x="1194339" y="3752562"/>
                    <a:pt x="1203963" y="3756892"/>
                  </a:cubicBezTo>
                  <a:cubicBezTo>
                    <a:pt x="1243900" y="3775658"/>
                    <a:pt x="1307414" y="3805490"/>
                    <a:pt x="1366117" y="3770365"/>
                  </a:cubicBezTo>
                  <a:cubicBezTo>
                    <a:pt x="1388732" y="3748712"/>
                    <a:pt x="1380552" y="3728984"/>
                    <a:pt x="1370447" y="3706850"/>
                  </a:cubicBezTo>
                  <a:cubicBezTo>
                    <a:pt x="1367561" y="3699152"/>
                    <a:pt x="1360343" y="3687123"/>
                    <a:pt x="1354088" y="3681349"/>
                  </a:cubicBezTo>
                  <a:cubicBezTo>
                    <a:pt x="1349757" y="3677018"/>
                    <a:pt x="1347351" y="3674131"/>
                    <a:pt x="1343021" y="3669801"/>
                  </a:cubicBezTo>
                  <a:cubicBezTo>
                    <a:pt x="1325699" y="3654403"/>
                    <a:pt x="1292979" y="3623127"/>
                    <a:pt x="1278544" y="3609173"/>
                  </a:cubicBezTo>
                  <a:cubicBezTo>
                    <a:pt x="1272770" y="3603880"/>
                    <a:pt x="1266515" y="3598587"/>
                    <a:pt x="1260260" y="3593294"/>
                  </a:cubicBezTo>
                  <a:cubicBezTo>
                    <a:pt x="1253523" y="3587520"/>
                    <a:pt x="1250636" y="3565387"/>
                    <a:pt x="1250636" y="3565387"/>
                  </a:cubicBezTo>
                  <a:cubicBezTo>
                    <a:pt x="1250155" y="3553357"/>
                    <a:pt x="1231871" y="3549027"/>
                    <a:pt x="1231871" y="3539885"/>
                  </a:cubicBezTo>
                  <a:cubicBezTo>
                    <a:pt x="1226578" y="3473964"/>
                    <a:pt x="1252080" y="3416705"/>
                    <a:pt x="1270845" y="3349341"/>
                  </a:cubicBezTo>
                  <a:cubicBezTo>
                    <a:pt x="1272770" y="3336349"/>
                    <a:pt x="1284799" y="3291601"/>
                    <a:pt x="1314151" y="3275722"/>
                  </a:cubicBezTo>
                  <a:cubicBezTo>
                    <a:pt x="1345427" y="3259362"/>
                    <a:pt x="1349276" y="3165053"/>
                    <a:pt x="1352163" y="3144844"/>
                  </a:cubicBezTo>
                  <a:cubicBezTo>
                    <a:pt x="1353125" y="3128484"/>
                    <a:pt x="1379109" y="3104426"/>
                    <a:pt x="1378146" y="3081329"/>
                  </a:cubicBezTo>
                  <a:cubicBezTo>
                    <a:pt x="1368042" y="3008192"/>
                    <a:pt x="1381514" y="2950451"/>
                    <a:pt x="1359862" y="2890305"/>
                  </a:cubicBezTo>
                  <a:cubicBezTo>
                    <a:pt x="1345908" y="2859029"/>
                    <a:pt x="1356012" y="2836414"/>
                    <a:pt x="1367561" y="2813799"/>
                  </a:cubicBezTo>
                  <a:cubicBezTo>
                    <a:pt x="1396431" y="2756058"/>
                    <a:pt x="1393062" y="2693987"/>
                    <a:pt x="1390657" y="2632398"/>
                  </a:cubicBezTo>
                  <a:cubicBezTo>
                    <a:pt x="1385364" y="2583800"/>
                    <a:pt x="1395468" y="2521728"/>
                    <a:pt x="1403167" y="2466875"/>
                  </a:cubicBezTo>
                  <a:cubicBezTo>
                    <a:pt x="1406535" y="2463988"/>
                    <a:pt x="1418564" y="2369679"/>
                    <a:pt x="1426263" y="2347064"/>
                  </a:cubicBezTo>
                  <a:cubicBezTo>
                    <a:pt x="1435887" y="2310495"/>
                    <a:pt x="1421451" y="2272964"/>
                    <a:pt x="1439255" y="2240244"/>
                  </a:cubicBezTo>
                  <a:cubicBezTo>
                    <a:pt x="1451765" y="2196939"/>
                    <a:pt x="1450322" y="2154596"/>
                    <a:pt x="1462832" y="2111290"/>
                  </a:cubicBezTo>
                  <a:cubicBezTo>
                    <a:pt x="1464276" y="2095893"/>
                    <a:pt x="1487853" y="1978969"/>
                    <a:pt x="1487853" y="1978969"/>
                  </a:cubicBezTo>
                  <a:cubicBezTo>
                    <a:pt x="1504213" y="1947211"/>
                    <a:pt x="1568690" y="1905350"/>
                    <a:pt x="1594192" y="1875517"/>
                  </a:cubicBezTo>
                  <a:cubicBezTo>
                    <a:pt x="1623543" y="1845203"/>
                    <a:pt x="1606221" y="1823551"/>
                    <a:pt x="1623062" y="1819220"/>
                  </a:cubicBezTo>
                  <a:cubicBezTo>
                    <a:pt x="1701492" y="1792756"/>
                    <a:pt x="1663480" y="1728760"/>
                    <a:pt x="1672141" y="1681124"/>
                  </a:cubicBezTo>
                  <a:close/>
                  <a:moveTo>
                    <a:pt x="652542" y="639391"/>
                  </a:moveTo>
                  <a:cubicBezTo>
                    <a:pt x="635220" y="638910"/>
                    <a:pt x="618379" y="638428"/>
                    <a:pt x="601538" y="636023"/>
                  </a:cubicBezTo>
                  <a:cubicBezTo>
                    <a:pt x="599613" y="635542"/>
                    <a:pt x="577960" y="630730"/>
                    <a:pt x="568818" y="629767"/>
                  </a:cubicBezTo>
                  <a:cubicBezTo>
                    <a:pt x="524551" y="624956"/>
                    <a:pt x="479321" y="631692"/>
                    <a:pt x="435534" y="624956"/>
                  </a:cubicBezTo>
                  <a:cubicBezTo>
                    <a:pt x="419656" y="622550"/>
                    <a:pt x="377313" y="618219"/>
                    <a:pt x="373463" y="617257"/>
                  </a:cubicBezTo>
                  <a:cubicBezTo>
                    <a:pt x="368652" y="614851"/>
                    <a:pt x="351329" y="602822"/>
                    <a:pt x="347961" y="598491"/>
                  </a:cubicBezTo>
                  <a:cubicBezTo>
                    <a:pt x="341706" y="591274"/>
                    <a:pt x="349886" y="590312"/>
                    <a:pt x="348924" y="575395"/>
                  </a:cubicBezTo>
                  <a:cubicBezTo>
                    <a:pt x="344593" y="591755"/>
                    <a:pt x="358066" y="555186"/>
                    <a:pt x="363840" y="550856"/>
                  </a:cubicBezTo>
                  <a:cubicBezTo>
                    <a:pt x="372982" y="543638"/>
                    <a:pt x="382605" y="536420"/>
                    <a:pt x="391748" y="529203"/>
                  </a:cubicBezTo>
                  <a:cubicBezTo>
                    <a:pt x="425430" y="521985"/>
                    <a:pt x="449488" y="495521"/>
                    <a:pt x="453819" y="472425"/>
                  </a:cubicBezTo>
                  <a:cubicBezTo>
                    <a:pt x="466329" y="465207"/>
                    <a:pt x="495680" y="457027"/>
                    <a:pt x="504341" y="454140"/>
                  </a:cubicBezTo>
                  <a:cubicBezTo>
                    <a:pt x="574111" y="435375"/>
                    <a:pt x="639550" y="402655"/>
                    <a:pt x="716056" y="410835"/>
                  </a:cubicBezTo>
                  <a:cubicBezTo>
                    <a:pt x="745889" y="414203"/>
                    <a:pt x="778127" y="399768"/>
                    <a:pt x="789675" y="363680"/>
                  </a:cubicBezTo>
                  <a:cubicBezTo>
                    <a:pt x="790156" y="359350"/>
                    <a:pt x="790156" y="355500"/>
                    <a:pt x="790156" y="351651"/>
                  </a:cubicBezTo>
                  <a:cubicBezTo>
                    <a:pt x="790156" y="349245"/>
                    <a:pt x="789675" y="347321"/>
                    <a:pt x="789675" y="344915"/>
                  </a:cubicBezTo>
                  <a:cubicBezTo>
                    <a:pt x="799780" y="334810"/>
                    <a:pt x="808441" y="329517"/>
                    <a:pt x="816140" y="328074"/>
                  </a:cubicBezTo>
                  <a:cubicBezTo>
                    <a:pt x="828169" y="326149"/>
                    <a:pt x="837792" y="333367"/>
                    <a:pt x="845972" y="345396"/>
                  </a:cubicBezTo>
                  <a:cubicBezTo>
                    <a:pt x="852709" y="355019"/>
                    <a:pt x="856077" y="361756"/>
                    <a:pt x="861851" y="375228"/>
                  </a:cubicBezTo>
                  <a:cubicBezTo>
                    <a:pt x="857039" y="403136"/>
                    <a:pt x="867144" y="423827"/>
                    <a:pt x="890240" y="429119"/>
                  </a:cubicBezTo>
                  <a:cubicBezTo>
                    <a:pt x="900826" y="437781"/>
                    <a:pt x="901788" y="444998"/>
                    <a:pt x="912374" y="455584"/>
                  </a:cubicBezTo>
                  <a:cubicBezTo>
                    <a:pt x="925846" y="469538"/>
                    <a:pt x="935470" y="486379"/>
                    <a:pt x="948461" y="500814"/>
                  </a:cubicBezTo>
                  <a:cubicBezTo>
                    <a:pt x="952792" y="505144"/>
                    <a:pt x="957604" y="508031"/>
                    <a:pt x="959047" y="518136"/>
                  </a:cubicBezTo>
                  <a:cubicBezTo>
                    <a:pt x="958085" y="546044"/>
                    <a:pt x="949424" y="570102"/>
                    <a:pt x="936432" y="592236"/>
                  </a:cubicBezTo>
                  <a:cubicBezTo>
                    <a:pt x="932583" y="598973"/>
                    <a:pt x="928252" y="605228"/>
                    <a:pt x="923922" y="611483"/>
                  </a:cubicBezTo>
                  <a:cubicBezTo>
                    <a:pt x="917666" y="619663"/>
                    <a:pt x="903231" y="636504"/>
                    <a:pt x="902750" y="636985"/>
                  </a:cubicBezTo>
                  <a:cubicBezTo>
                    <a:pt x="885909" y="651420"/>
                    <a:pt x="868587" y="660081"/>
                    <a:pt x="851265" y="664412"/>
                  </a:cubicBezTo>
                  <a:cubicBezTo>
                    <a:pt x="799299" y="676922"/>
                    <a:pt x="787751" y="661044"/>
                    <a:pt x="734822" y="650939"/>
                  </a:cubicBezTo>
                  <a:cubicBezTo>
                    <a:pt x="732416" y="650939"/>
                    <a:pt x="688148" y="640353"/>
                    <a:pt x="685743" y="640353"/>
                  </a:cubicBezTo>
                  <a:cubicBezTo>
                    <a:pt x="675638" y="639872"/>
                    <a:pt x="664090" y="639872"/>
                    <a:pt x="652542" y="639391"/>
                  </a:cubicBezTo>
                  <a:close/>
                  <a:moveTo>
                    <a:pt x="1467163" y="1587296"/>
                  </a:moveTo>
                  <a:cubicBezTo>
                    <a:pt x="1454652" y="1631564"/>
                    <a:pt x="1445991" y="1663321"/>
                    <a:pt x="1433481" y="1707589"/>
                  </a:cubicBezTo>
                  <a:cubicBezTo>
                    <a:pt x="1433481" y="1728760"/>
                    <a:pt x="1432518" y="1732609"/>
                    <a:pt x="1431075" y="1753781"/>
                  </a:cubicBezTo>
                  <a:cubicBezTo>
                    <a:pt x="1429150" y="1775915"/>
                    <a:pt x="1424820" y="1789388"/>
                    <a:pt x="1411347" y="1779283"/>
                  </a:cubicBezTo>
                  <a:cubicBezTo>
                    <a:pt x="1397393" y="1758593"/>
                    <a:pt x="1389694" y="1747526"/>
                    <a:pt x="1396431" y="1726835"/>
                  </a:cubicBezTo>
                  <a:cubicBezTo>
                    <a:pt x="1395950" y="1719137"/>
                    <a:pt x="1407498" y="1686417"/>
                    <a:pt x="1408460" y="1682568"/>
                  </a:cubicBezTo>
                  <a:cubicBezTo>
                    <a:pt x="1407016" y="1654660"/>
                    <a:pt x="1405573" y="1626752"/>
                    <a:pt x="1404129" y="1598844"/>
                  </a:cubicBezTo>
                  <a:cubicBezTo>
                    <a:pt x="1388251" y="1543028"/>
                    <a:pt x="1409903" y="1457380"/>
                    <a:pt x="1413753" y="1400602"/>
                  </a:cubicBezTo>
                  <a:cubicBezTo>
                    <a:pt x="1421451" y="1381355"/>
                    <a:pt x="1419527" y="1259138"/>
                    <a:pt x="1415678" y="1211502"/>
                  </a:cubicBezTo>
                  <a:cubicBezTo>
                    <a:pt x="1419527" y="1164347"/>
                    <a:pt x="1432518" y="1091691"/>
                    <a:pt x="1441179" y="1136921"/>
                  </a:cubicBezTo>
                  <a:cubicBezTo>
                    <a:pt x="1443104" y="1147025"/>
                    <a:pt x="1471974" y="1382318"/>
                    <a:pt x="1469568" y="1402527"/>
                  </a:cubicBezTo>
                  <a:cubicBezTo>
                    <a:pt x="1463795" y="1425142"/>
                    <a:pt x="1471493" y="1447757"/>
                    <a:pt x="1479673" y="1467004"/>
                  </a:cubicBezTo>
                  <a:cubicBezTo>
                    <a:pt x="1494589" y="1502129"/>
                    <a:pt x="1491221" y="1520413"/>
                    <a:pt x="1467644" y="1550246"/>
                  </a:cubicBezTo>
                  <a:cubicBezTo>
                    <a:pt x="1463795" y="1560351"/>
                    <a:pt x="1472456" y="1570936"/>
                    <a:pt x="1467163" y="1587296"/>
                  </a:cubicBezTo>
                  <a:close/>
                </a:path>
              </a:pathLst>
            </a:custGeom>
            <a:solidFill>
              <a:schemeClr val="bg1"/>
            </a:solidFill>
            <a:ln w="47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5E1D68-A757-4D64-BD27-1DD89E75A81C}"/>
              </a:ext>
            </a:extLst>
          </p:cNvPr>
          <p:cNvCxnSpPr>
            <a:cxnSpLocks/>
          </p:cNvCxnSpPr>
          <p:nvPr/>
        </p:nvCxnSpPr>
        <p:spPr>
          <a:xfrm flipH="1">
            <a:off x="4277893" y="1193033"/>
            <a:ext cx="146304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B4B01E-7FBD-436B-81CD-2AC12169370A}"/>
              </a:ext>
            </a:extLst>
          </p:cNvPr>
          <p:cNvCxnSpPr>
            <a:cxnSpLocks/>
          </p:cNvCxnSpPr>
          <p:nvPr/>
        </p:nvCxnSpPr>
        <p:spPr>
          <a:xfrm flipH="1">
            <a:off x="4794214" y="2293339"/>
            <a:ext cx="1463040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CD92C1-B18E-4F17-9A82-B2C406B4ACA2}"/>
              </a:ext>
            </a:extLst>
          </p:cNvPr>
          <p:cNvCxnSpPr>
            <a:cxnSpLocks/>
          </p:cNvCxnSpPr>
          <p:nvPr/>
        </p:nvCxnSpPr>
        <p:spPr>
          <a:xfrm flipH="1">
            <a:off x="5310535" y="3393646"/>
            <a:ext cx="1463040" cy="1503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DBAFF-0B08-424E-BF1C-E2C18C4212EB}"/>
              </a:ext>
            </a:extLst>
          </p:cNvPr>
          <p:cNvCxnSpPr>
            <a:cxnSpLocks/>
          </p:cNvCxnSpPr>
          <p:nvPr/>
        </p:nvCxnSpPr>
        <p:spPr>
          <a:xfrm flipH="1" flipV="1">
            <a:off x="5826856" y="4508985"/>
            <a:ext cx="1463040" cy="806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917923-AB0D-4A38-B5D8-0470006D369D}"/>
              </a:ext>
            </a:extLst>
          </p:cNvPr>
          <p:cNvSpPr txBox="1"/>
          <p:nvPr/>
        </p:nvSpPr>
        <p:spPr>
          <a:xfrm>
            <a:off x="5893917" y="90064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67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F81BBB-D875-4A60-B1DE-364CE68F33E6}"/>
              </a:ext>
            </a:extLst>
          </p:cNvPr>
          <p:cNvSpPr txBox="1"/>
          <p:nvPr/>
        </p:nvSpPr>
        <p:spPr>
          <a:xfrm>
            <a:off x="6843177" y="956440"/>
            <a:ext cx="306324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2BCD71-127D-4110-85CC-D095C6E67741}"/>
              </a:ext>
            </a:extLst>
          </p:cNvPr>
          <p:cNvSpPr txBox="1"/>
          <p:nvPr/>
        </p:nvSpPr>
        <p:spPr>
          <a:xfrm>
            <a:off x="6411835" y="2008652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47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A223E-206E-400A-B61C-DE1AC833193F}"/>
              </a:ext>
            </a:extLst>
          </p:cNvPr>
          <p:cNvSpPr txBox="1"/>
          <p:nvPr/>
        </p:nvSpPr>
        <p:spPr>
          <a:xfrm>
            <a:off x="7671403" y="2062575"/>
            <a:ext cx="306324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842726-4269-4CE7-B249-B5E4D42EEA7A}"/>
              </a:ext>
            </a:extLst>
          </p:cNvPr>
          <p:cNvSpPr txBox="1"/>
          <p:nvPr/>
        </p:nvSpPr>
        <p:spPr>
          <a:xfrm>
            <a:off x="6929753" y="311665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32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25A38-D46E-4686-9099-C19C9F0BB9E8}"/>
              </a:ext>
            </a:extLst>
          </p:cNvPr>
          <p:cNvSpPr txBox="1"/>
          <p:nvPr/>
        </p:nvSpPr>
        <p:spPr>
          <a:xfrm>
            <a:off x="8251532" y="3168710"/>
            <a:ext cx="306324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92917F-016D-40C7-B714-1ABCC9B5CB23}"/>
              </a:ext>
            </a:extLst>
          </p:cNvPr>
          <p:cNvSpPr txBox="1"/>
          <p:nvPr/>
        </p:nvSpPr>
        <p:spPr>
          <a:xfrm>
            <a:off x="7447672" y="422466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18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2F87EA-B033-4AEC-B0C3-DF7EE5F4CFF6}"/>
              </a:ext>
            </a:extLst>
          </p:cNvPr>
          <p:cNvSpPr txBox="1"/>
          <p:nvPr/>
        </p:nvSpPr>
        <p:spPr>
          <a:xfrm>
            <a:off x="8499629" y="4182511"/>
            <a:ext cx="30637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4B3D5C-AD1B-4B21-8F1F-65FA699CD588}"/>
              </a:ext>
            </a:extLst>
          </p:cNvPr>
          <p:cNvSpPr txBox="1"/>
          <p:nvPr/>
        </p:nvSpPr>
        <p:spPr>
          <a:xfrm>
            <a:off x="6001333" y="5561142"/>
            <a:ext cx="5579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E8CB0F-7926-4431-9C04-0648729C96D8}"/>
              </a:ext>
            </a:extLst>
          </p:cNvPr>
          <p:cNvGrpSpPr/>
          <p:nvPr/>
        </p:nvGrpSpPr>
        <p:grpSpPr>
          <a:xfrm>
            <a:off x="4343106" y="2187216"/>
            <a:ext cx="3506638" cy="3502601"/>
            <a:chOff x="4378273" y="2196007"/>
            <a:chExt cx="3506638" cy="3502601"/>
          </a:xfrm>
        </p:grpSpPr>
        <p:sp>
          <p:nvSpPr>
            <p:cNvPr id="4" name="Right Arrow 32">
              <a:extLst>
                <a:ext uri="{FF2B5EF4-FFF2-40B4-BE49-F238E27FC236}">
                  <a16:creationId xmlns:a16="http://schemas.microsoft.com/office/drawing/2014/main" id="{B9F626F8-5A82-41FE-ADD8-38D977523684}"/>
                </a:ext>
              </a:extLst>
            </p:cNvPr>
            <p:cNvSpPr/>
            <p:nvPr/>
          </p:nvSpPr>
          <p:spPr>
            <a:xfrm rot="16200000">
              <a:off x="6531865" y="2377458"/>
              <a:ext cx="978408" cy="615505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ent Arrow 33">
              <a:extLst>
                <a:ext uri="{FF2B5EF4-FFF2-40B4-BE49-F238E27FC236}">
                  <a16:creationId xmlns:a16="http://schemas.microsoft.com/office/drawing/2014/main" id="{B4BB3942-2335-4D2C-9F9A-259035FA2FAB}"/>
                </a:ext>
              </a:extLst>
            </p:cNvPr>
            <p:cNvSpPr/>
            <p:nvPr/>
          </p:nvSpPr>
          <p:spPr>
            <a:xfrm flipH="1">
              <a:off x="6177797" y="2728341"/>
              <a:ext cx="1029840" cy="1099267"/>
            </a:xfrm>
            <a:prstGeom prst="bentArrow">
              <a:avLst>
                <a:gd name="adj1" fmla="val 32539"/>
                <a:gd name="adj2" fmla="val 28351"/>
                <a:gd name="adj3" fmla="val 25000"/>
                <a:gd name="adj4" fmla="val 47100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ight Arrow 34">
              <a:extLst>
                <a:ext uri="{FF2B5EF4-FFF2-40B4-BE49-F238E27FC236}">
                  <a16:creationId xmlns:a16="http://schemas.microsoft.com/office/drawing/2014/main" id="{18AF0CEC-424D-4FBA-A177-84839DA9FD66}"/>
                </a:ext>
              </a:extLst>
            </p:cNvPr>
            <p:cNvSpPr/>
            <p:nvPr/>
          </p:nvSpPr>
          <p:spPr>
            <a:xfrm rot="10800000">
              <a:off x="4378273" y="2728341"/>
              <a:ext cx="978408" cy="61550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Bent Arrow 35">
              <a:extLst>
                <a:ext uri="{FF2B5EF4-FFF2-40B4-BE49-F238E27FC236}">
                  <a16:creationId xmlns:a16="http://schemas.microsoft.com/office/drawing/2014/main" id="{A71BA5CB-62F3-445A-A50C-7F866148A0D3}"/>
                </a:ext>
              </a:extLst>
            </p:cNvPr>
            <p:cNvSpPr/>
            <p:nvPr/>
          </p:nvSpPr>
          <p:spPr>
            <a:xfrm rot="16200000" flipH="1">
              <a:off x="4947025" y="2814810"/>
              <a:ext cx="1029840" cy="1099267"/>
            </a:xfrm>
            <a:prstGeom prst="bentArrow">
              <a:avLst>
                <a:gd name="adj1" fmla="val 32539"/>
                <a:gd name="adj2" fmla="val 28351"/>
                <a:gd name="adj3" fmla="val 25000"/>
                <a:gd name="adj4" fmla="val 47100"/>
              </a:avLst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ight Arrow 38">
              <a:extLst>
                <a:ext uri="{FF2B5EF4-FFF2-40B4-BE49-F238E27FC236}">
                  <a16:creationId xmlns:a16="http://schemas.microsoft.com/office/drawing/2014/main" id="{93884FA5-F914-49E6-BD9C-165ECC862967}"/>
                </a:ext>
              </a:extLst>
            </p:cNvPr>
            <p:cNvSpPr/>
            <p:nvPr/>
          </p:nvSpPr>
          <p:spPr>
            <a:xfrm rot="5400000">
              <a:off x="4730859" y="4901651"/>
              <a:ext cx="978408" cy="61550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ent Arrow 39">
              <a:extLst>
                <a:ext uri="{FF2B5EF4-FFF2-40B4-BE49-F238E27FC236}">
                  <a16:creationId xmlns:a16="http://schemas.microsoft.com/office/drawing/2014/main" id="{8DF5750B-DC5D-4DDB-9A35-CA4B09FF03F3}"/>
                </a:ext>
              </a:extLst>
            </p:cNvPr>
            <p:cNvSpPr/>
            <p:nvPr/>
          </p:nvSpPr>
          <p:spPr>
            <a:xfrm rot="10800000" flipH="1">
              <a:off x="5033495" y="4041492"/>
              <a:ext cx="1029840" cy="1099267"/>
            </a:xfrm>
            <a:prstGeom prst="bentArrow">
              <a:avLst>
                <a:gd name="adj1" fmla="val 32539"/>
                <a:gd name="adj2" fmla="val 28351"/>
                <a:gd name="adj3" fmla="val 25000"/>
                <a:gd name="adj4" fmla="val 47100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ight Arrow 40">
              <a:extLst>
                <a:ext uri="{FF2B5EF4-FFF2-40B4-BE49-F238E27FC236}">
                  <a16:creationId xmlns:a16="http://schemas.microsoft.com/office/drawing/2014/main" id="{FDD8BEC4-9AC2-4F99-A23D-3D5A567597B0}"/>
                </a:ext>
              </a:extLst>
            </p:cNvPr>
            <p:cNvSpPr/>
            <p:nvPr/>
          </p:nvSpPr>
          <p:spPr>
            <a:xfrm>
              <a:off x="6906503" y="4504656"/>
              <a:ext cx="978408" cy="615505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Bent Arrow 41">
              <a:extLst>
                <a:ext uri="{FF2B5EF4-FFF2-40B4-BE49-F238E27FC236}">
                  <a16:creationId xmlns:a16="http://schemas.microsoft.com/office/drawing/2014/main" id="{8D8F5745-51F6-4EF8-8578-3F6A9989ED2B}"/>
                </a:ext>
              </a:extLst>
            </p:cNvPr>
            <p:cNvSpPr/>
            <p:nvPr/>
          </p:nvSpPr>
          <p:spPr>
            <a:xfrm rot="5400000" flipH="1">
              <a:off x="6264267" y="3955023"/>
              <a:ext cx="1029840" cy="1099267"/>
            </a:xfrm>
            <a:prstGeom prst="bentArrow">
              <a:avLst>
                <a:gd name="adj1" fmla="val 32539"/>
                <a:gd name="adj2" fmla="val 28351"/>
                <a:gd name="adj3" fmla="val 25000"/>
                <a:gd name="adj4" fmla="val 471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1D50BD-3758-49C5-A4E9-E5B9D44C3D87}"/>
              </a:ext>
            </a:extLst>
          </p:cNvPr>
          <p:cNvGrpSpPr/>
          <p:nvPr/>
        </p:nvGrpSpPr>
        <p:grpSpPr>
          <a:xfrm>
            <a:off x="916361" y="3980598"/>
            <a:ext cx="3415356" cy="1107996"/>
            <a:chOff x="5600058" y="1433695"/>
            <a:chExt cx="2840830" cy="788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27EA64-D79B-4687-B7E1-5157D31A429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D7E26E-7AC4-4FA2-B16B-67BC036314D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0A226-7356-44F0-953F-712E0CE1B463}"/>
              </a:ext>
            </a:extLst>
          </p:cNvPr>
          <p:cNvGrpSpPr/>
          <p:nvPr/>
        </p:nvGrpSpPr>
        <p:grpSpPr>
          <a:xfrm>
            <a:off x="6959525" y="5313457"/>
            <a:ext cx="3415356" cy="738665"/>
            <a:chOff x="5600058" y="1433695"/>
            <a:chExt cx="2840830" cy="5255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726A5E-7A74-4D54-8681-04C3B12A7776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C41D5A-6145-4BAF-9EBC-CADBC7B1D3A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88E8E-4F09-4673-BC2D-947EE24DFB14}"/>
              </a:ext>
            </a:extLst>
          </p:cNvPr>
          <p:cNvGrpSpPr/>
          <p:nvPr/>
        </p:nvGrpSpPr>
        <p:grpSpPr>
          <a:xfrm>
            <a:off x="7821209" y="2680974"/>
            <a:ext cx="3415356" cy="1107996"/>
            <a:chOff x="5600058" y="1433695"/>
            <a:chExt cx="2840830" cy="7882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25B7A-FC60-42E6-AC52-3A01E3A80799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CABED9-2A41-4DAF-BA47-1F4BDFE5FC7E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5DDD12-7F95-44D1-AADE-89E2EDCBB1A4}"/>
              </a:ext>
            </a:extLst>
          </p:cNvPr>
          <p:cNvGrpSpPr/>
          <p:nvPr/>
        </p:nvGrpSpPr>
        <p:grpSpPr>
          <a:xfrm>
            <a:off x="2197536" y="1847036"/>
            <a:ext cx="3415354" cy="738665"/>
            <a:chOff x="5600060" y="1433695"/>
            <a:chExt cx="2840828" cy="5255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21CDC4-A917-4987-83A8-1383949ECC44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E2240-A982-4A6B-98EA-9D222858B545}"/>
                </a:ext>
              </a:extLst>
            </p:cNvPr>
            <p:cNvSpPr txBox="1"/>
            <p:nvPr/>
          </p:nvSpPr>
          <p:spPr>
            <a:xfrm>
              <a:off x="5600060" y="1630759"/>
              <a:ext cx="2840828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70A208-3FAD-4EAA-BDBC-711EF381BD36}"/>
              </a:ext>
            </a:extLst>
          </p:cNvPr>
          <p:cNvSpPr txBox="1"/>
          <p:nvPr/>
        </p:nvSpPr>
        <p:spPr>
          <a:xfrm>
            <a:off x="5428085" y="3741880"/>
            <a:ext cx="138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64C2B-0D9A-4792-A215-794CDD706E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FC7CC8-39BF-4158-AA64-3B5D1117F9A4}"/>
              </a:ext>
            </a:extLst>
          </p:cNvPr>
          <p:cNvSpPr/>
          <p:nvPr/>
        </p:nvSpPr>
        <p:spPr>
          <a:xfrm>
            <a:off x="429358" y="1847850"/>
            <a:ext cx="11333284" cy="40969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8A721-5A66-4818-963A-6F7361FC9458}"/>
              </a:ext>
            </a:extLst>
          </p:cNvPr>
          <p:cNvSpPr txBox="1"/>
          <p:nvPr/>
        </p:nvSpPr>
        <p:spPr>
          <a:xfrm>
            <a:off x="5235441" y="345820"/>
            <a:ext cx="65272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39EC8B-1A4F-4BD1-BCF8-9F19052764F6}"/>
              </a:ext>
            </a:extLst>
          </p:cNvPr>
          <p:cNvSpPr txBox="1"/>
          <p:nvPr/>
        </p:nvSpPr>
        <p:spPr>
          <a:xfrm>
            <a:off x="5222669" y="1132699"/>
            <a:ext cx="6527201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C36017-DBF0-4113-911C-7CBFDB2F98D4}"/>
              </a:ext>
            </a:extLst>
          </p:cNvPr>
          <p:cNvGrpSpPr/>
          <p:nvPr/>
        </p:nvGrpSpPr>
        <p:grpSpPr>
          <a:xfrm>
            <a:off x="8165705" y="2237972"/>
            <a:ext cx="3455454" cy="4382503"/>
            <a:chOff x="7815184" y="2127353"/>
            <a:chExt cx="3330273" cy="422373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9D426C0-9CA5-485C-9CD9-C44FCE7FF2B0}"/>
                </a:ext>
              </a:extLst>
            </p:cNvPr>
            <p:cNvSpPr/>
            <p:nvPr/>
          </p:nvSpPr>
          <p:spPr>
            <a:xfrm>
              <a:off x="7815184" y="5109972"/>
              <a:ext cx="3283744" cy="495300"/>
            </a:xfrm>
            <a:custGeom>
              <a:avLst/>
              <a:gdLst/>
              <a:ahLst/>
              <a:cxnLst/>
              <a:rect l="l" t="t" r="r" b="b"/>
              <a:pathLst>
                <a:path w="3283744" h="495300">
                  <a:moveTo>
                    <a:pt x="1974056" y="66675"/>
                  </a:moveTo>
                  <a:lnTo>
                    <a:pt x="1974056" y="428625"/>
                  </a:lnTo>
                  <a:lnTo>
                    <a:pt x="2009775" y="428625"/>
                  </a:lnTo>
                  <a:cubicBezTo>
                    <a:pt x="2038350" y="428625"/>
                    <a:pt x="2059781" y="421481"/>
                    <a:pt x="2074069" y="407193"/>
                  </a:cubicBezTo>
                  <a:cubicBezTo>
                    <a:pt x="2089944" y="391318"/>
                    <a:pt x="2097881" y="365918"/>
                    <a:pt x="2097881" y="330993"/>
                  </a:cubicBezTo>
                  <a:lnTo>
                    <a:pt x="2097881" y="157162"/>
                  </a:lnTo>
                  <a:cubicBezTo>
                    <a:pt x="2097881" y="128587"/>
                    <a:pt x="2089944" y="106362"/>
                    <a:pt x="2074069" y="90487"/>
                  </a:cubicBezTo>
                  <a:cubicBezTo>
                    <a:pt x="2058194" y="74612"/>
                    <a:pt x="2037556" y="66675"/>
                    <a:pt x="2012156" y="66675"/>
                  </a:cubicBezTo>
                  <a:close/>
                  <a:moveTo>
                    <a:pt x="1116806" y="66675"/>
                  </a:moveTo>
                  <a:lnTo>
                    <a:pt x="1116806" y="209550"/>
                  </a:lnTo>
                  <a:lnTo>
                    <a:pt x="1173956" y="209550"/>
                  </a:lnTo>
                  <a:cubicBezTo>
                    <a:pt x="1193006" y="209550"/>
                    <a:pt x="1207294" y="204787"/>
                    <a:pt x="1216819" y="195262"/>
                  </a:cubicBezTo>
                  <a:cubicBezTo>
                    <a:pt x="1226344" y="185737"/>
                    <a:pt x="1231106" y="166687"/>
                    <a:pt x="1231106" y="138112"/>
                  </a:cubicBezTo>
                  <a:cubicBezTo>
                    <a:pt x="1231106" y="109537"/>
                    <a:pt x="1226344" y="90487"/>
                    <a:pt x="1216819" y="80962"/>
                  </a:cubicBezTo>
                  <a:cubicBezTo>
                    <a:pt x="1207294" y="71437"/>
                    <a:pt x="1193006" y="66675"/>
                    <a:pt x="1173956" y="66675"/>
                  </a:cubicBezTo>
                  <a:close/>
                  <a:moveTo>
                    <a:pt x="545307" y="66675"/>
                  </a:moveTo>
                  <a:lnTo>
                    <a:pt x="545307" y="428625"/>
                  </a:lnTo>
                  <a:lnTo>
                    <a:pt x="581025" y="428625"/>
                  </a:lnTo>
                  <a:cubicBezTo>
                    <a:pt x="609600" y="428625"/>
                    <a:pt x="631031" y="421481"/>
                    <a:pt x="645319" y="407193"/>
                  </a:cubicBezTo>
                  <a:cubicBezTo>
                    <a:pt x="661194" y="391318"/>
                    <a:pt x="669131" y="365918"/>
                    <a:pt x="669131" y="330993"/>
                  </a:cubicBezTo>
                  <a:lnTo>
                    <a:pt x="669131" y="157162"/>
                  </a:lnTo>
                  <a:cubicBezTo>
                    <a:pt x="669131" y="128587"/>
                    <a:pt x="661194" y="106362"/>
                    <a:pt x="645319" y="90487"/>
                  </a:cubicBezTo>
                  <a:cubicBezTo>
                    <a:pt x="629444" y="74612"/>
                    <a:pt x="608806" y="66675"/>
                    <a:pt x="583406" y="66675"/>
                  </a:cubicBezTo>
                  <a:close/>
                  <a:moveTo>
                    <a:pt x="3064669" y="4762"/>
                  </a:moveTo>
                  <a:lnTo>
                    <a:pt x="3278981" y="4762"/>
                  </a:lnTo>
                  <a:lnTo>
                    <a:pt x="3278981" y="66675"/>
                  </a:lnTo>
                  <a:lnTo>
                    <a:pt x="3131344" y="66675"/>
                  </a:lnTo>
                  <a:lnTo>
                    <a:pt x="3131344" y="211931"/>
                  </a:lnTo>
                  <a:lnTo>
                    <a:pt x="3262312" y="211931"/>
                  </a:lnTo>
                  <a:lnTo>
                    <a:pt x="3262312" y="273843"/>
                  </a:lnTo>
                  <a:lnTo>
                    <a:pt x="3131344" y="273843"/>
                  </a:lnTo>
                  <a:lnTo>
                    <a:pt x="3131344" y="428625"/>
                  </a:lnTo>
                  <a:lnTo>
                    <a:pt x="3283744" y="428625"/>
                  </a:lnTo>
                  <a:lnTo>
                    <a:pt x="3283744" y="490537"/>
                  </a:lnTo>
                  <a:lnTo>
                    <a:pt x="3064669" y="490537"/>
                  </a:lnTo>
                  <a:close/>
                  <a:moveTo>
                    <a:pt x="2486025" y="4762"/>
                  </a:moveTo>
                  <a:lnTo>
                    <a:pt x="2550319" y="4762"/>
                  </a:lnTo>
                  <a:lnTo>
                    <a:pt x="2662238" y="316706"/>
                  </a:lnTo>
                  <a:lnTo>
                    <a:pt x="2662238" y="4762"/>
                  </a:lnTo>
                  <a:lnTo>
                    <a:pt x="2728912" y="4762"/>
                  </a:lnTo>
                  <a:lnTo>
                    <a:pt x="2728912" y="490537"/>
                  </a:lnTo>
                  <a:lnTo>
                    <a:pt x="2662238" y="490537"/>
                  </a:lnTo>
                  <a:lnTo>
                    <a:pt x="2552700" y="197643"/>
                  </a:lnTo>
                  <a:lnTo>
                    <a:pt x="2552700" y="490537"/>
                  </a:lnTo>
                  <a:lnTo>
                    <a:pt x="2486025" y="490537"/>
                  </a:lnTo>
                  <a:close/>
                  <a:moveTo>
                    <a:pt x="2207419" y="4762"/>
                  </a:moveTo>
                  <a:lnTo>
                    <a:pt x="2421731" y="4762"/>
                  </a:lnTo>
                  <a:lnTo>
                    <a:pt x="2421731" y="66675"/>
                  </a:lnTo>
                  <a:lnTo>
                    <a:pt x="2274094" y="66675"/>
                  </a:lnTo>
                  <a:lnTo>
                    <a:pt x="2274094" y="211931"/>
                  </a:lnTo>
                  <a:lnTo>
                    <a:pt x="2405062" y="211931"/>
                  </a:lnTo>
                  <a:lnTo>
                    <a:pt x="2405062" y="273843"/>
                  </a:lnTo>
                  <a:lnTo>
                    <a:pt x="2274094" y="273843"/>
                  </a:lnTo>
                  <a:lnTo>
                    <a:pt x="2274094" y="428625"/>
                  </a:lnTo>
                  <a:lnTo>
                    <a:pt x="2426494" y="428625"/>
                  </a:lnTo>
                  <a:lnTo>
                    <a:pt x="2426494" y="490537"/>
                  </a:lnTo>
                  <a:lnTo>
                    <a:pt x="2207419" y="490537"/>
                  </a:lnTo>
                  <a:close/>
                  <a:moveTo>
                    <a:pt x="1907381" y="4762"/>
                  </a:moveTo>
                  <a:lnTo>
                    <a:pt x="2016919" y="4762"/>
                  </a:lnTo>
                  <a:cubicBezTo>
                    <a:pt x="2058194" y="4762"/>
                    <a:pt x="2093912" y="19843"/>
                    <a:pt x="2124075" y="50006"/>
                  </a:cubicBezTo>
                  <a:cubicBezTo>
                    <a:pt x="2151062" y="76993"/>
                    <a:pt x="2164556" y="112712"/>
                    <a:pt x="2164556" y="157162"/>
                  </a:cubicBezTo>
                  <a:lnTo>
                    <a:pt x="2164556" y="323850"/>
                  </a:lnTo>
                  <a:cubicBezTo>
                    <a:pt x="2164556" y="377825"/>
                    <a:pt x="2151062" y="418306"/>
                    <a:pt x="2124075" y="445293"/>
                  </a:cubicBezTo>
                  <a:cubicBezTo>
                    <a:pt x="2093912" y="475456"/>
                    <a:pt x="2051050" y="490537"/>
                    <a:pt x="1995488" y="490537"/>
                  </a:cubicBezTo>
                  <a:lnTo>
                    <a:pt x="1907381" y="490537"/>
                  </a:lnTo>
                  <a:close/>
                  <a:moveTo>
                    <a:pt x="1628775" y="4762"/>
                  </a:moveTo>
                  <a:lnTo>
                    <a:pt x="1693069" y="4762"/>
                  </a:lnTo>
                  <a:lnTo>
                    <a:pt x="1804988" y="316706"/>
                  </a:lnTo>
                  <a:lnTo>
                    <a:pt x="1804988" y="4762"/>
                  </a:lnTo>
                  <a:lnTo>
                    <a:pt x="1871662" y="4762"/>
                  </a:lnTo>
                  <a:lnTo>
                    <a:pt x="1871662" y="490537"/>
                  </a:lnTo>
                  <a:lnTo>
                    <a:pt x="1804988" y="490537"/>
                  </a:lnTo>
                  <a:lnTo>
                    <a:pt x="1695450" y="197643"/>
                  </a:lnTo>
                  <a:lnTo>
                    <a:pt x="1695450" y="490537"/>
                  </a:lnTo>
                  <a:lnTo>
                    <a:pt x="1628775" y="490537"/>
                  </a:lnTo>
                  <a:close/>
                  <a:moveTo>
                    <a:pt x="1350169" y="4762"/>
                  </a:moveTo>
                  <a:lnTo>
                    <a:pt x="1564481" y="4762"/>
                  </a:lnTo>
                  <a:lnTo>
                    <a:pt x="1564481" y="66675"/>
                  </a:lnTo>
                  <a:lnTo>
                    <a:pt x="1416844" y="66675"/>
                  </a:lnTo>
                  <a:lnTo>
                    <a:pt x="1416844" y="211931"/>
                  </a:lnTo>
                  <a:lnTo>
                    <a:pt x="1547812" y="211931"/>
                  </a:lnTo>
                  <a:lnTo>
                    <a:pt x="1547812" y="273843"/>
                  </a:lnTo>
                  <a:lnTo>
                    <a:pt x="1416844" y="273843"/>
                  </a:lnTo>
                  <a:lnTo>
                    <a:pt x="1416844" y="428625"/>
                  </a:lnTo>
                  <a:lnTo>
                    <a:pt x="1569244" y="428625"/>
                  </a:lnTo>
                  <a:lnTo>
                    <a:pt x="1569244" y="490537"/>
                  </a:lnTo>
                  <a:lnTo>
                    <a:pt x="1350169" y="490537"/>
                  </a:lnTo>
                  <a:close/>
                  <a:moveTo>
                    <a:pt x="1050131" y="4762"/>
                  </a:moveTo>
                  <a:lnTo>
                    <a:pt x="1173956" y="4762"/>
                  </a:lnTo>
                  <a:cubicBezTo>
                    <a:pt x="1212056" y="4762"/>
                    <a:pt x="1241425" y="15081"/>
                    <a:pt x="1262062" y="35718"/>
                  </a:cubicBezTo>
                  <a:cubicBezTo>
                    <a:pt x="1284288" y="57943"/>
                    <a:pt x="1295400" y="92075"/>
                    <a:pt x="1295400" y="138112"/>
                  </a:cubicBezTo>
                  <a:cubicBezTo>
                    <a:pt x="1295400" y="184150"/>
                    <a:pt x="1284288" y="218281"/>
                    <a:pt x="1262062" y="240506"/>
                  </a:cubicBezTo>
                  <a:cubicBezTo>
                    <a:pt x="1241425" y="261143"/>
                    <a:pt x="1212056" y="271462"/>
                    <a:pt x="1173956" y="271462"/>
                  </a:cubicBezTo>
                  <a:lnTo>
                    <a:pt x="1116806" y="271462"/>
                  </a:lnTo>
                  <a:lnTo>
                    <a:pt x="1116806" y="490537"/>
                  </a:lnTo>
                  <a:lnTo>
                    <a:pt x="1050131" y="490537"/>
                  </a:lnTo>
                  <a:close/>
                  <a:moveTo>
                    <a:pt x="778669" y="4762"/>
                  </a:moveTo>
                  <a:lnTo>
                    <a:pt x="992981" y="4762"/>
                  </a:lnTo>
                  <a:lnTo>
                    <a:pt x="992981" y="66675"/>
                  </a:lnTo>
                  <a:lnTo>
                    <a:pt x="845344" y="66675"/>
                  </a:lnTo>
                  <a:lnTo>
                    <a:pt x="845344" y="211931"/>
                  </a:lnTo>
                  <a:lnTo>
                    <a:pt x="976313" y="211931"/>
                  </a:lnTo>
                  <a:lnTo>
                    <a:pt x="976313" y="273843"/>
                  </a:lnTo>
                  <a:lnTo>
                    <a:pt x="845344" y="273843"/>
                  </a:lnTo>
                  <a:lnTo>
                    <a:pt x="845344" y="428625"/>
                  </a:lnTo>
                  <a:lnTo>
                    <a:pt x="997744" y="428625"/>
                  </a:lnTo>
                  <a:lnTo>
                    <a:pt x="997744" y="490537"/>
                  </a:lnTo>
                  <a:lnTo>
                    <a:pt x="778669" y="490537"/>
                  </a:lnTo>
                  <a:close/>
                  <a:moveTo>
                    <a:pt x="478631" y="4762"/>
                  </a:moveTo>
                  <a:lnTo>
                    <a:pt x="588169" y="4762"/>
                  </a:lnTo>
                  <a:cubicBezTo>
                    <a:pt x="629444" y="4762"/>
                    <a:pt x="665163" y="19843"/>
                    <a:pt x="695325" y="50006"/>
                  </a:cubicBezTo>
                  <a:cubicBezTo>
                    <a:pt x="722313" y="76993"/>
                    <a:pt x="735806" y="112712"/>
                    <a:pt x="735806" y="157162"/>
                  </a:cubicBezTo>
                  <a:lnTo>
                    <a:pt x="735806" y="323850"/>
                  </a:lnTo>
                  <a:cubicBezTo>
                    <a:pt x="735806" y="377825"/>
                    <a:pt x="722313" y="418306"/>
                    <a:pt x="695325" y="445293"/>
                  </a:cubicBezTo>
                  <a:cubicBezTo>
                    <a:pt x="665163" y="475456"/>
                    <a:pt x="622300" y="490537"/>
                    <a:pt x="566738" y="490537"/>
                  </a:cubicBezTo>
                  <a:lnTo>
                    <a:pt x="478631" y="490537"/>
                  </a:lnTo>
                  <a:close/>
                  <a:moveTo>
                    <a:pt x="200025" y="4762"/>
                  </a:moveTo>
                  <a:lnTo>
                    <a:pt x="264319" y="4762"/>
                  </a:lnTo>
                  <a:lnTo>
                    <a:pt x="376238" y="316706"/>
                  </a:lnTo>
                  <a:lnTo>
                    <a:pt x="376238" y="4762"/>
                  </a:lnTo>
                  <a:lnTo>
                    <a:pt x="442913" y="4762"/>
                  </a:lnTo>
                  <a:lnTo>
                    <a:pt x="442913" y="490537"/>
                  </a:lnTo>
                  <a:lnTo>
                    <a:pt x="376238" y="490537"/>
                  </a:lnTo>
                  <a:lnTo>
                    <a:pt x="266700" y="197643"/>
                  </a:lnTo>
                  <a:lnTo>
                    <a:pt x="266700" y="490537"/>
                  </a:lnTo>
                  <a:lnTo>
                    <a:pt x="200025" y="490537"/>
                  </a:lnTo>
                  <a:close/>
                  <a:moveTo>
                    <a:pt x="0" y="4762"/>
                  </a:moveTo>
                  <a:lnTo>
                    <a:pt x="66675" y="4762"/>
                  </a:lnTo>
                  <a:lnTo>
                    <a:pt x="66675" y="490537"/>
                  </a:lnTo>
                  <a:lnTo>
                    <a:pt x="0" y="490537"/>
                  </a:lnTo>
                  <a:close/>
                  <a:moveTo>
                    <a:pt x="2890838" y="0"/>
                  </a:moveTo>
                  <a:cubicBezTo>
                    <a:pt x="2930525" y="0"/>
                    <a:pt x="2963069" y="12700"/>
                    <a:pt x="2988469" y="38100"/>
                  </a:cubicBezTo>
                  <a:cubicBezTo>
                    <a:pt x="3010694" y="60325"/>
                    <a:pt x="3021806" y="87312"/>
                    <a:pt x="3021806" y="119062"/>
                  </a:cubicBezTo>
                  <a:lnTo>
                    <a:pt x="3021806" y="157162"/>
                  </a:lnTo>
                  <a:lnTo>
                    <a:pt x="2955131" y="157162"/>
                  </a:lnTo>
                  <a:lnTo>
                    <a:pt x="2955131" y="133350"/>
                  </a:lnTo>
                  <a:cubicBezTo>
                    <a:pt x="2955131" y="109537"/>
                    <a:pt x="2949575" y="92075"/>
                    <a:pt x="2938462" y="80962"/>
                  </a:cubicBezTo>
                  <a:cubicBezTo>
                    <a:pt x="2927350" y="69850"/>
                    <a:pt x="2913062" y="64293"/>
                    <a:pt x="2895600" y="64293"/>
                  </a:cubicBezTo>
                  <a:cubicBezTo>
                    <a:pt x="2876550" y="64293"/>
                    <a:pt x="2861469" y="69850"/>
                    <a:pt x="2850356" y="80962"/>
                  </a:cubicBezTo>
                  <a:cubicBezTo>
                    <a:pt x="2837656" y="93662"/>
                    <a:pt x="2831306" y="111125"/>
                    <a:pt x="2831306" y="133350"/>
                  </a:cubicBezTo>
                  <a:lnTo>
                    <a:pt x="2831306" y="361950"/>
                  </a:lnTo>
                  <a:cubicBezTo>
                    <a:pt x="2831306" y="385762"/>
                    <a:pt x="2837656" y="404018"/>
                    <a:pt x="2850356" y="416718"/>
                  </a:cubicBezTo>
                  <a:cubicBezTo>
                    <a:pt x="2861469" y="427831"/>
                    <a:pt x="2876550" y="433387"/>
                    <a:pt x="2895600" y="433387"/>
                  </a:cubicBezTo>
                  <a:cubicBezTo>
                    <a:pt x="2914650" y="433387"/>
                    <a:pt x="2929731" y="427831"/>
                    <a:pt x="2940844" y="416718"/>
                  </a:cubicBezTo>
                  <a:cubicBezTo>
                    <a:pt x="2950369" y="407193"/>
                    <a:pt x="2955131" y="388937"/>
                    <a:pt x="2955131" y="361950"/>
                  </a:cubicBezTo>
                  <a:lnTo>
                    <a:pt x="2955131" y="321468"/>
                  </a:lnTo>
                  <a:lnTo>
                    <a:pt x="3021806" y="321468"/>
                  </a:lnTo>
                  <a:lnTo>
                    <a:pt x="3021806" y="361950"/>
                  </a:lnTo>
                  <a:cubicBezTo>
                    <a:pt x="3021806" y="406400"/>
                    <a:pt x="3010694" y="439737"/>
                    <a:pt x="2988469" y="461962"/>
                  </a:cubicBezTo>
                  <a:cubicBezTo>
                    <a:pt x="2966244" y="484187"/>
                    <a:pt x="2936081" y="495300"/>
                    <a:pt x="2897981" y="495300"/>
                  </a:cubicBezTo>
                  <a:cubicBezTo>
                    <a:pt x="2851944" y="495300"/>
                    <a:pt x="2818606" y="484981"/>
                    <a:pt x="2797969" y="464343"/>
                  </a:cubicBezTo>
                  <a:cubicBezTo>
                    <a:pt x="2775744" y="442118"/>
                    <a:pt x="2764631" y="407987"/>
                    <a:pt x="2764631" y="361950"/>
                  </a:cubicBezTo>
                  <a:lnTo>
                    <a:pt x="2764631" y="119062"/>
                  </a:lnTo>
                  <a:cubicBezTo>
                    <a:pt x="2764631" y="87312"/>
                    <a:pt x="2775744" y="60325"/>
                    <a:pt x="2797969" y="38100"/>
                  </a:cubicBezTo>
                  <a:cubicBezTo>
                    <a:pt x="2823369" y="12700"/>
                    <a:pt x="2854325" y="0"/>
                    <a:pt x="2890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55E77-46F4-4678-89EB-6AFFD244E942}"/>
                </a:ext>
              </a:extLst>
            </p:cNvPr>
            <p:cNvSpPr/>
            <p:nvPr/>
          </p:nvSpPr>
          <p:spPr>
            <a:xfrm>
              <a:off x="10113938" y="5792759"/>
              <a:ext cx="1031519" cy="558333"/>
            </a:xfrm>
            <a:custGeom>
              <a:avLst/>
              <a:gdLst/>
              <a:ahLst/>
              <a:cxnLst/>
              <a:rect l="l" t="t" r="r" b="b"/>
              <a:pathLst>
                <a:path w="1031519" h="558333">
                  <a:moveTo>
                    <a:pt x="641150" y="258074"/>
                  </a:moveTo>
                  <a:cubicBezTo>
                    <a:pt x="593468" y="272957"/>
                    <a:pt x="557909" y="287024"/>
                    <a:pt x="534473" y="300276"/>
                  </a:cubicBezTo>
                  <a:cubicBezTo>
                    <a:pt x="511036" y="313528"/>
                    <a:pt x="495660" y="325965"/>
                    <a:pt x="488343" y="337586"/>
                  </a:cubicBezTo>
                  <a:cubicBezTo>
                    <a:pt x="481026" y="349207"/>
                    <a:pt x="477706" y="360012"/>
                    <a:pt x="478383" y="370002"/>
                  </a:cubicBezTo>
                  <a:cubicBezTo>
                    <a:pt x="478586" y="371964"/>
                    <a:pt x="479552" y="374613"/>
                    <a:pt x="481281" y="377950"/>
                  </a:cubicBezTo>
                  <a:cubicBezTo>
                    <a:pt x="483009" y="381286"/>
                    <a:pt x="486110" y="382715"/>
                    <a:pt x="490584" y="382235"/>
                  </a:cubicBezTo>
                  <a:cubicBezTo>
                    <a:pt x="494064" y="382212"/>
                    <a:pt x="500050" y="380286"/>
                    <a:pt x="508541" y="376458"/>
                  </a:cubicBezTo>
                  <a:cubicBezTo>
                    <a:pt x="517033" y="372630"/>
                    <a:pt x="531551" y="362141"/>
                    <a:pt x="552095" y="344993"/>
                  </a:cubicBezTo>
                  <a:cubicBezTo>
                    <a:pt x="572639" y="327845"/>
                    <a:pt x="602730" y="299280"/>
                    <a:pt x="642367" y="259297"/>
                  </a:cubicBezTo>
                  <a:close/>
                  <a:moveTo>
                    <a:pt x="862660" y="193868"/>
                  </a:moveTo>
                  <a:cubicBezTo>
                    <a:pt x="867752" y="194503"/>
                    <a:pt x="873264" y="198110"/>
                    <a:pt x="879195" y="204689"/>
                  </a:cubicBezTo>
                  <a:cubicBezTo>
                    <a:pt x="885126" y="211267"/>
                    <a:pt x="888352" y="217008"/>
                    <a:pt x="888872" y="221910"/>
                  </a:cubicBezTo>
                  <a:cubicBezTo>
                    <a:pt x="888146" y="230173"/>
                    <a:pt x="881945" y="241281"/>
                    <a:pt x="870268" y="255235"/>
                  </a:cubicBezTo>
                  <a:cubicBezTo>
                    <a:pt x="858592" y="269188"/>
                    <a:pt x="845798" y="282734"/>
                    <a:pt x="831886" y="295875"/>
                  </a:cubicBezTo>
                  <a:cubicBezTo>
                    <a:pt x="817974" y="309015"/>
                    <a:pt x="807303" y="318497"/>
                    <a:pt x="799871" y="324323"/>
                  </a:cubicBezTo>
                  <a:cubicBezTo>
                    <a:pt x="796226" y="329530"/>
                    <a:pt x="793457" y="335118"/>
                    <a:pt x="791565" y="341087"/>
                  </a:cubicBezTo>
                  <a:cubicBezTo>
                    <a:pt x="789673" y="347056"/>
                    <a:pt x="788581" y="353253"/>
                    <a:pt x="788288" y="359679"/>
                  </a:cubicBezTo>
                  <a:cubicBezTo>
                    <a:pt x="804456" y="357330"/>
                    <a:pt x="819823" y="350904"/>
                    <a:pt x="834389" y="340401"/>
                  </a:cubicBezTo>
                  <a:cubicBezTo>
                    <a:pt x="848956" y="329898"/>
                    <a:pt x="862647" y="318442"/>
                    <a:pt x="875461" y="306035"/>
                  </a:cubicBezTo>
                  <a:cubicBezTo>
                    <a:pt x="906932" y="276571"/>
                    <a:pt x="932230" y="252593"/>
                    <a:pt x="951356" y="234102"/>
                  </a:cubicBezTo>
                  <a:cubicBezTo>
                    <a:pt x="970483" y="215611"/>
                    <a:pt x="982980" y="205654"/>
                    <a:pt x="988847" y="204231"/>
                  </a:cubicBezTo>
                  <a:cubicBezTo>
                    <a:pt x="994066" y="204168"/>
                    <a:pt x="998105" y="207952"/>
                    <a:pt x="1000963" y="215585"/>
                  </a:cubicBezTo>
                  <a:cubicBezTo>
                    <a:pt x="1003820" y="223218"/>
                    <a:pt x="1005268" y="229593"/>
                    <a:pt x="1005306" y="234711"/>
                  </a:cubicBezTo>
                  <a:cubicBezTo>
                    <a:pt x="1004798" y="243081"/>
                    <a:pt x="1001699" y="252402"/>
                    <a:pt x="996010" y="262677"/>
                  </a:cubicBezTo>
                  <a:cubicBezTo>
                    <a:pt x="990320" y="272951"/>
                    <a:pt x="985088" y="281511"/>
                    <a:pt x="980312" y="288356"/>
                  </a:cubicBezTo>
                  <a:lnTo>
                    <a:pt x="890092" y="422392"/>
                  </a:lnTo>
                  <a:lnTo>
                    <a:pt x="891311" y="423611"/>
                  </a:lnTo>
                  <a:lnTo>
                    <a:pt x="1026642" y="303596"/>
                  </a:lnTo>
                  <a:lnTo>
                    <a:pt x="1031519" y="326151"/>
                  </a:lnTo>
                  <a:lnTo>
                    <a:pt x="848029" y="527853"/>
                  </a:lnTo>
                  <a:cubicBezTo>
                    <a:pt x="844600" y="532056"/>
                    <a:pt x="839571" y="537975"/>
                    <a:pt x="832942" y="545607"/>
                  </a:cubicBezTo>
                  <a:cubicBezTo>
                    <a:pt x="826312" y="553240"/>
                    <a:pt x="820369" y="557482"/>
                    <a:pt x="815111" y="558333"/>
                  </a:cubicBezTo>
                  <a:cubicBezTo>
                    <a:pt x="810855" y="558028"/>
                    <a:pt x="807378" y="555319"/>
                    <a:pt x="804680" y="550205"/>
                  </a:cubicBezTo>
                  <a:cubicBezTo>
                    <a:pt x="801982" y="545091"/>
                    <a:pt x="799995" y="539401"/>
                    <a:pt x="798719" y="533136"/>
                  </a:cubicBezTo>
                  <a:cubicBezTo>
                    <a:pt x="797444" y="526871"/>
                    <a:pt x="796812" y="521858"/>
                    <a:pt x="796823" y="518099"/>
                  </a:cubicBezTo>
                  <a:cubicBezTo>
                    <a:pt x="797204" y="512803"/>
                    <a:pt x="799337" y="506479"/>
                    <a:pt x="803224" y="499125"/>
                  </a:cubicBezTo>
                  <a:cubicBezTo>
                    <a:pt x="807110" y="491772"/>
                    <a:pt x="810463" y="485905"/>
                    <a:pt x="813282" y="481523"/>
                  </a:cubicBezTo>
                  <a:lnTo>
                    <a:pt x="894968" y="343830"/>
                  </a:lnTo>
                  <a:lnTo>
                    <a:pt x="893749" y="342611"/>
                  </a:lnTo>
                  <a:cubicBezTo>
                    <a:pt x="868095" y="364132"/>
                    <a:pt x="845794" y="381844"/>
                    <a:pt x="826846" y="395748"/>
                  </a:cubicBezTo>
                  <a:cubicBezTo>
                    <a:pt x="807897" y="409651"/>
                    <a:pt x="796264" y="416703"/>
                    <a:pt x="791946" y="416906"/>
                  </a:cubicBezTo>
                  <a:cubicBezTo>
                    <a:pt x="782599" y="416196"/>
                    <a:pt x="772683" y="409701"/>
                    <a:pt x="762197" y="397422"/>
                  </a:cubicBezTo>
                  <a:cubicBezTo>
                    <a:pt x="754333" y="388212"/>
                    <a:pt x="748930" y="376090"/>
                    <a:pt x="745987" y="361055"/>
                  </a:cubicBezTo>
                  <a:lnTo>
                    <a:pt x="745266" y="355622"/>
                  </a:lnTo>
                  <a:lnTo>
                    <a:pt x="736690" y="364286"/>
                  </a:lnTo>
                  <a:cubicBezTo>
                    <a:pt x="729902" y="370605"/>
                    <a:pt x="722070" y="377438"/>
                    <a:pt x="713193" y="384787"/>
                  </a:cubicBezTo>
                  <a:cubicBezTo>
                    <a:pt x="695441" y="399484"/>
                    <a:pt x="677487" y="412522"/>
                    <a:pt x="659332" y="423901"/>
                  </a:cubicBezTo>
                  <a:cubicBezTo>
                    <a:pt x="641178" y="435280"/>
                    <a:pt x="626797" y="441279"/>
                    <a:pt x="616190" y="441899"/>
                  </a:cubicBezTo>
                  <a:cubicBezTo>
                    <a:pt x="606183" y="441658"/>
                    <a:pt x="598801" y="438487"/>
                    <a:pt x="594045" y="432385"/>
                  </a:cubicBezTo>
                  <a:cubicBezTo>
                    <a:pt x="589289" y="426283"/>
                    <a:pt x="586930" y="418696"/>
                    <a:pt x="586968" y="409626"/>
                  </a:cubicBezTo>
                  <a:cubicBezTo>
                    <a:pt x="587412" y="399276"/>
                    <a:pt x="590177" y="387546"/>
                    <a:pt x="595263" y="374433"/>
                  </a:cubicBezTo>
                  <a:cubicBezTo>
                    <a:pt x="600349" y="361321"/>
                    <a:pt x="605092" y="350465"/>
                    <a:pt x="609493" y="341867"/>
                  </a:cubicBezTo>
                  <a:lnTo>
                    <a:pt x="608275" y="340644"/>
                  </a:lnTo>
                  <a:lnTo>
                    <a:pt x="552196" y="385886"/>
                  </a:lnTo>
                  <a:cubicBezTo>
                    <a:pt x="548009" y="389263"/>
                    <a:pt x="541743" y="394139"/>
                    <a:pt x="533399" y="400514"/>
                  </a:cubicBezTo>
                  <a:cubicBezTo>
                    <a:pt x="525054" y="406888"/>
                    <a:pt x="516574" y="412756"/>
                    <a:pt x="507958" y="418117"/>
                  </a:cubicBezTo>
                  <a:cubicBezTo>
                    <a:pt x="499342" y="423477"/>
                    <a:pt x="492534" y="426325"/>
                    <a:pt x="487534" y="426659"/>
                  </a:cubicBezTo>
                  <a:cubicBezTo>
                    <a:pt x="481523" y="426363"/>
                    <a:pt x="474456" y="422493"/>
                    <a:pt x="466331" y="415050"/>
                  </a:cubicBezTo>
                  <a:cubicBezTo>
                    <a:pt x="458207" y="407606"/>
                    <a:pt x="450962" y="398369"/>
                    <a:pt x="444598" y="387337"/>
                  </a:cubicBezTo>
                  <a:cubicBezTo>
                    <a:pt x="438234" y="376304"/>
                    <a:pt x="434687" y="365257"/>
                    <a:pt x="433958" y="354193"/>
                  </a:cubicBezTo>
                  <a:cubicBezTo>
                    <a:pt x="433997" y="334940"/>
                    <a:pt x="442150" y="316182"/>
                    <a:pt x="458417" y="297919"/>
                  </a:cubicBezTo>
                  <a:cubicBezTo>
                    <a:pt x="474684" y="279657"/>
                    <a:pt x="495179" y="263109"/>
                    <a:pt x="519901" y="248275"/>
                  </a:cubicBezTo>
                  <a:cubicBezTo>
                    <a:pt x="544623" y="233441"/>
                    <a:pt x="569685" y="221541"/>
                    <a:pt x="595088" y="212575"/>
                  </a:cubicBezTo>
                  <a:cubicBezTo>
                    <a:pt x="620490" y="203609"/>
                    <a:pt x="642345" y="198796"/>
                    <a:pt x="660654" y="198135"/>
                  </a:cubicBezTo>
                  <a:cubicBezTo>
                    <a:pt x="674573" y="198631"/>
                    <a:pt x="684682" y="202517"/>
                    <a:pt x="690981" y="209794"/>
                  </a:cubicBezTo>
                  <a:cubicBezTo>
                    <a:pt x="697280" y="217071"/>
                    <a:pt x="700379" y="222938"/>
                    <a:pt x="700278" y="227396"/>
                  </a:cubicBezTo>
                  <a:cubicBezTo>
                    <a:pt x="699731" y="231117"/>
                    <a:pt x="696861" y="234343"/>
                    <a:pt x="691667" y="237074"/>
                  </a:cubicBezTo>
                  <a:cubicBezTo>
                    <a:pt x="686473" y="239804"/>
                    <a:pt x="682231" y="241658"/>
                    <a:pt x="678941" y="242636"/>
                  </a:cubicBezTo>
                  <a:cubicBezTo>
                    <a:pt x="684745" y="244973"/>
                    <a:pt x="689140" y="248072"/>
                    <a:pt x="692124" y="251933"/>
                  </a:cubicBezTo>
                  <a:cubicBezTo>
                    <a:pt x="695109" y="255793"/>
                    <a:pt x="696607" y="261026"/>
                    <a:pt x="696620" y="267630"/>
                  </a:cubicBezTo>
                  <a:cubicBezTo>
                    <a:pt x="695965" y="274362"/>
                    <a:pt x="691382" y="282979"/>
                    <a:pt x="682870" y="293481"/>
                  </a:cubicBezTo>
                  <a:cubicBezTo>
                    <a:pt x="674358" y="303984"/>
                    <a:pt x="665846" y="314994"/>
                    <a:pt x="657335" y="326513"/>
                  </a:cubicBezTo>
                  <a:cubicBezTo>
                    <a:pt x="648823" y="338031"/>
                    <a:pt x="644239" y="348680"/>
                    <a:pt x="643585" y="358460"/>
                  </a:cubicBezTo>
                  <a:cubicBezTo>
                    <a:pt x="643762" y="363604"/>
                    <a:pt x="645693" y="367337"/>
                    <a:pt x="649376" y="369662"/>
                  </a:cubicBezTo>
                  <a:cubicBezTo>
                    <a:pt x="653059" y="371986"/>
                    <a:pt x="657428" y="373129"/>
                    <a:pt x="662482" y="373091"/>
                  </a:cubicBezTo>
                  <a:cubicBezTo>
                    <a:pt x="675652" y="372163"/>
                    <a:pt x="690003" y="366245"/>
                    <a:pt x="705535" y="355336"/>
                  </a:cubicBezTo>
                  <a:lnTo>
                    <a:pt x="746405" y="326205"/>
                  </a:lnTo>
                  <a:lnTo>
                    <a:pt x="747568" y="317575"/>
                  </a:lnTo>
                  <a:cubicBezTo>
                    <a:pt x="750090" y="308509"/>
                    <a:pt x="753900" y="299534"/>
                    <a:pt x="758997" y="290652"/>
                  </a:cubicBezTo>
                  <a:cubicBezTo>
                    <a:pt x="769190" y="272886"/>
                    <a:pt x="781507" y="256754"/>
                    <a:pt x="795947" y="242255"/>
                  </a:cubicBezTo>
                  <a:cubicBezTo>
                    <a:pt x="810386" y="227756"/>
                    <a:pt x="823922" y="216158"/>
                    <a:pt x="836554" y="207460"/>
                  </a:cubicBezTo>
                  <a:cubicBezTo>
                    <a:pt x="849186" y="198762"/>
                    <a:pt x="857888" y="194232"/>
                    <a:pt x="862660" y="193868"/>
                  </a:cubicBezTo>
                  <a:close/>
                  <a:moveTo>
                    <a:pt x="259040" y="91379"/>
                  </a:moveTo>
                  <a:cubicBezTo>
                    <a:pt x="256829" y="100826"/>
                    <a:pt x="254390" y="108818"/>
                    <a:pt x="251723" y="115356"/>
                  </a:cubicBezTo>
                  <a:cubicBezTo>
                    <a:pt x="249055" y="121893"/>
                    <a:pt x="244787" y="128955"/>
                    <a:pt x="238919" y="136542"/>
                  </a:cubicBezTo>
                  <a:lnTo>
                    <a:pt x="104168" y="312111"/>
                  </a:lnTo>
                  <a:cubicBezTo>
                    <a:pt x="95139" y="324282"/>
                    <a:pt x="90186" y="333328"/>
                    <a:pt x="89309" y="339248"/>
                  </a:cubicBezTo>
                  <a:cubicBezTo>
                    <a:pt x="88431" y="345169"/>
                    <a:pt x="89117" y="349946"/>
                    <a:pt x="91364" y="353579"/>
                  </a:cubicBezTo>
                  <a:cubicBezTo>
                    <a:pt x="92317" y="355599"/>
                    <a:pt x="95289" y="357810"/>
                    <a:pt x="100281" y="360211"/>
                  </a:cubicBezTo>
                  <a:cubicBezTo>
                    <a:pt x="105273" y="362612"/>
                    <a:pt x="113886" y="364061"/>
                    <a:pt x="126118" y="364556"/>
                  </a:cubicBezTo>
                  <a:cubicBezTo>
                    <a:pt x="147700" y="364644"/>
                    <a:pt x="170997" y="362179"/>
                    <a:pt x="196009" y="357161"/>
                  </a:cubicBezTo>
                  <a:cubicBezTo>
                    <a:pt x="221020" y="352143"/>
                    <a:pt x="244470" y="345867"/>
                    <a:pt x="266356" y="338333"/>
                  </a:cubicBezTo>
                  <a:cubicBezTo>
                    <a:pt x="329565" y="315134"/>
                    <a:pt x="374330" y="288962"/>
                    <a:pt x="400650" y="259817"/>
                  </a:cubicBezTo>
                  <a:cubicBezTo>
                    <a:pt x="426971" y="230672"/>
                    <a:pt x="439724" y="202366"/>
                    <a:pt x="438912" y="174898"/>
                  </a:cubicBezTo>
                  <a:cubicBezTo>
                    <a:pt x="438403" y="155444"/>
                    <a:pt x="431607" y="140179"/>
                    <a:pt x="418523" y="129106"/>
                  </a:cubicBezTo>
                  <a:cubicBezTo>
                    <a:pt x="405440" y="118032"/>
                    <a:pt x="389116" y="109929"/>
                    <a:pt x="369554" y="104798"/>
                  </a:cubicBezTo>
                  <a:cubicBezTo>
                    <a:pt x="349992" y="99666"/>
                    <a:pt x="330239" y="96287"/>
                    <a:pt x="310295" y="94660"/>
                  </a:cubicBezTo>
                  <a:cubicBezTo>
                    <a:pt x="290352" y="93033"/>
                    <a:pt x="273267" y="91940"/>
                    <a:pt x="259040" y="91379"/>
                  </a:cubicBezTo>
                  <a:close/>
                  <a:moveTo>
                    <a:pt x="273673" y="15"/>
                  </a:moveTo>
                  <a:cubicBezTo>
                    <a:pt x="297313" y="-200"/>
                    <a:pt x="322439" y="2058"/>
                    <a:pt x="349051" y="6792"/>
                  </a:cubicBezTo>
                  <a:cubicBezTo>
                    <a:pt x="375663" y="11525"/>
                    <a:pt x="399112" y="20027"/>
                    <a:pt x="419399" y="32298"/>
                  </a:cubicBezTo>
                  <a:cubicBezTo>
                    <a:pt x="441516" y="47236"/>
                    <a:pt x="457730" y="66867"/>
                    <a:pt x="468041" y="91188"/>
                  </a:cubicBezTo>
                  <a:cubicBezTo>
                    <a:pt x="478353" y="115509"/>
                    <a:pt x="483451" y="140770"/>
                    <a:pt x="483336" y="166970"/>
                  </a:cubicBezTo>
                  <a:cubicBezTo>
                    <a:pt x="482886" y="196306"/>
                    <a:pt x="475734" y="223418"/>
                    <a:pt x="461882" y="248304"/>
                  </a:cubicBezTo>
                  <a:cubicBezTo>
                    <a:pt x="448030" y="273190"/>
                    <a:pt x="430180" y="295468"/>
                    <a:pt x="408334" y="315137"/>
                  </a:cubicBezTo>
                  <a:cubicBezTo>
                    <a:pt x="386487" y="334805"/>
                    <a:pt x="363348" y="351481"/>
                    <a:pt x="338914" y="365165"/>
                  </a:cubicBezTo>
                  <a:cubicBezTo>
                    <a:pt x="316486" y="377700"/>
                    <a:pt x="290614" y="389097"/>
                    <a:pt x="261298" y="399355"/>
                  </a:cubicBezTo>
                  <a:cubicBezTo>
                    <a:pt x="231982" y="409613"/>
                    <a:pt x="202090" y="417807"/>
                    <a:pt x="171623" y="423938"/>
                  </a:cubicBezTo>
                  <a:cubicBezTo>
                    <a:pt x="141156" y="430068"/>
                    <a:pt x="112981" y="433211"/>
                    <a:pt x="87098" y="433365"/>
                  </a:cubicBezTo>
                  <a:cubicBezTo>
                    <a:pt x="79550" y="433504"/>
                    <a:pt x="70594" y="433225"/>
                    <a:pt x="60230" y="432527"/>
                  </a:cubicBezTo>
                  <a:cubicBezTo>
                    <a:pt x="49865" y="431830"/>
                    <a:pt x="41366" y="429876"/>
                    <a:pt x="34731" y="426666"/>
                  </a:cubicBezTo>
                  <a:cubicBezTo>
                    <a:pt x="29086" y="423381"/>
                    <a:pt x="25306" y="418687"/>
                    <a:pt x="23390" y="412585"/>
                  </a:cubicBezTo>
                  <a:cubicBezTo>
                    <a:pt x="21474" y="406483"/>
                    <a:pt x="20586" y="400419"/>
                    <a:pt x="20726" y="394393"/>
                  </a:cubicBezTo>
                  <a:cubicBezTo>
                    <a:pt x="21487" y="371813"/>
                    <a:pt x="27881" y="350558"/>
                    <a:pt x="39907" y="330629"/>
                  </a:cubicBezTo>
                  <a:cubicBezTo>
                    <a:pt x="51933" y="310699"/>
                    <a:pt x="65025" y="292330"/>
                    <a:pt x="79182" y="275521"/>
                  </a:cubicBezTo>
                  <a:lnTo>
                    <a:pt x="224895" y="93823"/>
                  </a:lnTo>
                  <a:cubicBezTo>
                    <a:pt x="202551" y="95898"/>
                    <a:pt x="180321" y="99233"/>
                    <a:pt x="158206" y="103829"/>
                  </a:cubicBezTo>
                  <a:cubicBezTo>
                    <a:pt x="136090" y="108424"/>
                    <a:pt x="114622" y="114662"/>
                    <a:pt x="93803" y="122542"/>
                  </a:cubicBezTo>
                  <a:lnTo>
                    <a:pt x="93803" y="123764"/>
                  </a:lnTo>
                  <a:lnTo>
                    <a:pt x="110265" y="123764"/>
                  </a:lnTo>
                  <a:cubicBezTo>
                    <a:pt x="111632" y="123678"/>
                    <a:pt x="114929" y="123579"/>
                    <a:pt x="120157" y="123469"/>
                  </a:cubicBezTo>
                  <a:cubicBezTo>
                    <a:pt x="125385" y="123359"/>
                    <a:pt x="130443" y="123756"/>
                    <a:pt x="135332" y="124661"/>
                  </a:cubicBezTo>
                  <a:cubicBezTo>
                    <a:pt x="140221" y="125566"/>
                    <a:pt x="142841" y="127498"/>
                    <a:pt x="143191" y="130457"/>
                  </a:cubicBezTo>
                  <a:cubicBezTo>
                    <a:pt x="142746" y="134070"/>
                    <a:pt x="140282" y="136732"/>
                    <a:pt x="135798" y="138444"/>
                  </a:cubicBezTo>
                  <a:cubicBezTo>
                    <a:pt x="131314" y="140155"/>
                    <a:pt x="127478" y="141144"/>
                    <a:pt x="124289" y="141410"/>
                  </a:cubicBezTo>
                  <a:cubicBezTo>
                    <a:pt x="108793" y="144528"/>
                    <a:pt x="91781" y="149092"/>
                    <a:pt x="73254" y="155101"/>
                  </a:cubicBezTo>
                  <a:cubicBezTo>
                    <a:pt x="54726" y="161110"/>
                    <a:pt x="38029" y="164456"/>
                    <a:pt x="23162" y="165141"/>
                  </a:cubicBezTo>
                  <a:cubicBezTo>
                    <a:pt x="16064" y="165128"/>
                    <a:pt x="10451" y="163328"/>
                    <a:pt x="6324" y="159740"/>
                  </a:cubicBezTo>
                  <a:cubicBezTo>
                    <a:pt x="2197" y="156153"/>
                    <a:pt x="88" y="150854"/>
                    <a:pt x="0" y="143844"/>
                  </a:cubicBezTo>
                  <a:cubicBezTo>
                    <a:pt x="203" y="138214"/>
                    <a:pt x="1320" y="131207"/>
                    <a:pt x="3352" y="122822"/>
                  </a:cubicBezTo>
                  <a:cubicBezTo>
                    <a:pt x="5384" y="114436"/>
                    <a:pt x="7112" y="107418"/>
                    <a:pt x="8534" y="101767"/>
                  </a:cubicBezTo>
                  <a:cubicBezTo>
                    <a:pt x="12547" y="86003"/>
                    <a:pt x="19452" y="73787"/>
                    <a:pt x="29247" y="65116"/>
                  </a:cubicBezTo>
                  <a:cubicBezTo>
                    <a:pt x="39043" y="56446"/>
                    <a:pt x="51426" y="48958"/>
                    <a:pt x="66395" y="42652"/>
                  </a:cubicBezTo>
                  <a:cubicBezTo>
                    <a:pt x="86006" y="34264"/>
                    <a:pt x="107798" y="26880"/>
                    <a:pt x="131773" y="20499"/>
                  </a:cubicBezTo>
                  <a:cubicBezTo>
                    <a:pt x="155748" y="14119"/>
                    <a:pt x="180029" y="9126"/>
                    <a:pt x="204617" y="5520"/>
                  </a:cubicBezTo>
                  <a:cubicBezTo>
                    <a:pt x="229204" y="1914"/>
                    <a:pt x="252223" y="79"/>
                    <a:pt x="273673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FEBCB78-9220-4D98-9DC8-E0C92BBB22F4}"/>
                </a:ext>
              </a:extLst>
            </p:cNvPr>
            <p:cNvSpPr/>
            <p:nvPr/>
          </p:nvSpPr>
          <p:spPr>
            <a:xfrm>
              <a:off x="9439329" y="2127353"/>
              <a:ext cx="1602746" cy="2961079"/>
            </a:xfrm>
            <a:custGeom>
              <a:avLst/>
              <a:gdLst>
                <a:gd name="connsiteX0" fmla="*/ 121668 w 656535"/>
                <a:gd name="connsiteY0" fmla="*/ 0 h 1212951"/>
                <a:gd name="connsiteX1" fmla="*/ 135356 w 656535"/>
                <a:gd name="connsiteY1" fmla="*/ 0 h 1212951"/>
                <a:gd name="connsiteX2" fmla="*/ 149387 w 656535"/>
                <a:gd name="connsiteY2" fmla="*/ 17452 h 1212951"/>
                <a:gd name="connsiteX3" fmla="*/ 148018 w 656535"/>
                <a:gd name="connsiteY3" fmla="*/ 65361 h 1212951"/>
                <a:gd name="connsiteX4" fmla="*/ 113455 w 656535"/>
                <a:gd name="connsiteY4" fmla="*/ 99581 h 1212951"/>
                <a:gd name="connsiteX5" fmla="*/ 108322 w 656535"/>
                <a:gd name="connsiteY5" fmla="*/ 103688 h 1212951"/>
                <a:gd name="connsiteX6" fmla="*/ 143569 w 656535"/>
                <a:gd name="connsiteY6" fmla="*/ 113269 h 1212951"/>
                <a:gd name="connsiteX7" fmla="*/ 178132 w 656535"/>
                <a:gd name="connsiteY7" fmla="*/ 164258 h 1212951"/>
                <a:gd name="connsiteX8" fmla="*/ 182580 w 656535"/>
                <a:gd name="connsiteY8" fmla="*/ 190265 h 1212951"/>
                <a:gd name="connsiteX9" fmla="*/ 178816 w 656535"/>
                <a:gd name="connsiteY9" fmla="*/ 213194 h 1212951"/>
                <a:gd name="connsiteX10" fmla="*/ 149387 w 656535"/>
                <a:gd name="connsiteY10" fmla="*/ 224143 h 1212951"/>
                <a:gd name="connsiteX11" fmla="*/ 138436 w 656535"/>
                <a:gd name="connsiteY11" fmla="*/ 230987 h 1212951"/>
                <a:gd name="connsiteX12" fmla="*/ 130565 w 656535"/>
                <a:gd name="connsiteY12" fmla="*/ 256995 h 1212951"/>
                <a:gd name="connsiteX13" fmla="*/ 129197 w 656535"/>
                <a:gd name="connsiteY13" fmla="*/ 287451 h 1212951"/>
                <a:gd name="connsiteX14" fmla="*/ 158968 w 656535"/>
                <a:gd name="connsiteY14" fmla="*/ 369923 h 1212951"/>
                <a:gd name="connsiteX15" fmla="*/ 158284 w 656535"/>
                <a:gd name="connsiteY15" fmla="*/ 416121 h 1212951"/>
                <a:gd name="connsiteX16" fmla="*/ 166154 w 656535"/>
                <a:gd name="connsiteY16" fmla="*/ 514675 h 1212951"/>
                <a:gd name="connsiteX17" fmla="*/ 199691 w 656535"/>
                <a:gd name="connsiteY17" fmla="*/ 697069 h 1212951"/>
                <a:gd name="connsiteX18" fmla="*/ 209957 w 656535"/>
                <a:gd name="connsiteY18" fmla="*/ 709388 h 1212951"/>
                <a:gd name="connsiteX19" fmla="*/ 290374 w 656535"/>
                <a:gd name="connsiteY19" fmla="*/ 712811 h 1212951"/>
                <a:gd name="connsiteX20" fmla="*/ 317408 w 656535"/>
                <a:gd name="connsiteY20" fmla="*/ 691595 h 1212951"/>
                <a:gd name="connsiteX21" fmla="*/ 308853 w 656535"/>
                <a:gd name="connsiteY21" fmla="*/ 670036 h 1212951"/>
                <a:gd name="connsiteX22" fmla="*/ 265394 w 656535"/>
                <a:gd name="connsiteY22" fmla="*/ 618704 h 1212951"/>
                <a:gd name="connsiteX23" fmla="*/ 326306 w 656535"/>
                <a:gd name="connsiteY23" fmla="*/ 658400 h 1212951"/>
                <a:gd name="connsiteX24" fmla="*/ 383796 w 656535"/>
                <a:gd name="connsiteY24" fmla="*/ 659428 h 1212951"/>
                <a:gd name="connsiteX25" fmla="*/ 395773 w 656535"/>
                <a:gd name="connsiteY25" fmla="*/ 626575 h 1212951"/>
                <a:gd name="connsiteX26" fmla="*/ 397826 w 656535"/>
                <a:gd name="connsiteY26" fmla="*/ 599199 h 1212951"/>
                <a:gd name="connsiteX27" fmla="*/ 400564 w 656535"/>
                <a:gd name="connsiteY27" fmla="*/ 568401 h 1212951"/>
                <a:gd name="connsiteX28" fmla="*/ 405355 w 656535"/>
                <a:gd name="connsiteY28" fmla="*/ 572508 h 1212951"/>
                <a:gd name="connsiteX29" fmla="*/ 420070 w 656535"/>
                <a:gd name="connsiteY29" fmla="*/ 640949 h 1212951"/>
                <a:gd name="connsiteX30" fmla="*/ 472085 w 656535"/>
                <a:gd name="connsiteY30" fmla="*/ 661139 h 1212951"/>
                <a:gd name="connsiteX31" fmla="*/ 523415 w 656535"/>
                <a:gd name="connsiteY31" fmla="*/ 621442 h 1212951"/>
                <a:gd name="connsiteX32" fmla="*/ 541210 w 656535"/>
                <a:gd name="connsiteY32" fmla="*/ 613914 h 1212951"/>
                <a:gd name="connsiteX33" fmla="*/ 499461 w 656535"/>
                <a:gd name="connsiteY33" fmla="*/ 667983 h 1212951"/>
                <a:gd name="connsiteX34" fmla="*/ 501514 w 656535"/>
                <a:gd name="connsiteY34" fmla="*/ 700149 h 1212951"/>
                <a:gd name="connsiteX35" fmla="*/ 528548 w 656535"/>
                <a:gd name="connsiteY35" fmla="*/ 703913 h 1212951"/>
                <a:gd name="connsiteX36" fmla="*/ 615126 w 656535"/>
                <a:gd name="connsiteY36" fmla="*/ 682012 h 1212951"/>
                <a:gd name="connsiteX37" fmla="*/ 534024 w 656535"/>
                <a:gd name="connsiteY37" fmla="*/ 723762 h 1212951"/>
                <a:gd name="connsiteX38" fmla="*/ 519651 w 656535"/>
                <a:gd name="connsiteY38" fmla="*/ 737107 h 1212951"/>
                <a:gd name="connsiteX39" fmla="*/ 538814 w 656535"/>
                <a:gd name="connsiteY39" fmla="*/ 757297 h 1212951"/>
                <a:gd name="connsiteX40" fmla="*/ 602464 w 656535"/>
                <a:gd name="connsiteY40" fmla="*/ 764483 h 1212951"/>
                <a:gd name="connsiteX41" fmla="*/ 585696 w 656535"/>
                <a:gd name="connsiteY41" fmla="*/ 769616 h 1212951"/>
                <a:gd name="connsiteX42" fmla="*/ 532997 w 656535"/>
                <a:gd name="connsiteY42" fmla="*/ 775434 h 1212951"/>
                <a:gd name="connsiteX43" fmla="*/ 514860 w 656535"/>
                <a:gd name="connsiteY43" fmla="*/ 802811 h 1212951"/>
                <a:gd name="connsiteX44" fmla="*/ 519651 w 656535"/>
                <a:gd name="connsiteY44" fmla="*/ 820948 h 1212951"/>
                <a:gd name="connsiteX45" fmla="*/ 521020 w 656535"/>
                <a:gd name="connsiteY45" fmla="*/ 832239 h 1212951"/>
                <a:gd name="connsiteX46" fmla="*/ 519651 w 656535"/>
                <a:gd name="connsiteY46" fmla="*/ 884597 h 1212951"/>
                <a:gd name="connsiteX47" fmla="*/ 519651 w 656535"/>
                <a:gd name="connsiteY47" fmla="*/ 937296 h 1212951"/>
                <a:gd name="connsiteX48" fmla="*/ 519651 w 656535"/>
                <a:gd name="connsiteY48" fmla="*/ 954064 h 1212951"/>
                <a:gd name="connsiteX49" fmla="*/ 551476 w 656535"/>
                <a:gd name="connsiteY49" fmla="*/ 1035167 h 1212951"/>
                <a:gd name="connsiteX50" fmla="*/ 585012 w 656535"/>
                <a:gd name="connsiteY50" fmla="*/ 1060831 h 1212951"/>
                <a:gd name="connsiteX51" fmla="*/ 600069 w 656535"/>
                <a:gd name="connsiteY51" fmla="*/ 1068019 h 1212951"/>
                <a:gd name="connsiteX52" fmla="*/ 603833 w 656535"/>
                <a:gd name="connsiteY52" fmla="*/ 1076916 h 1212951"/>
                <a:gd name="connsiteX53" fmla="*/ 594936 w 656535"/>
                <a:gd name="connsiteY53" fmla="*/ 1078969 h 1212951"/>
                <a:gd name="connsiteX54" fmla="*/ 513833 w 656535"/>
                <a:gd name="connsiteY54" fmla="*/ 1034824 h 1212951"/>
                <a:gd name="connsiteX55" fmla="*/ 495012 w 656535"/>
                <a:gd name="connsiteY55" fmla="*/ 998550 h 1212951"/>
                <a:gd name="connsiteX56" fmla="*/ 476191 w 656535"/>
                <a:gd name="connsiteY56" fmla="*/ 978703 h 1212951"/>
                <a:gd name="connsiteX57" fmla="*/ 476191 w 656535"/>
                <a:gd name="connsiteY57" fmla="*/ 1006079 h 1212951"/>
                <a:gd name="connsiteX58" fmla="*/ 465240 w 656535"/>
                <a:gd name="connsiteY58" fmla="*/ 1021136 h 1212951"/>
                <a:gd name="connsiteX59" fmla="*/ 337599 w 656535"/>
                <a:gd name="connsiteY59" fmla="*/ 934558 h 1212951"/>
                <a:gd name="connsiteX60" fmla="*/ 335203 w 656535"/>
                <a:gd name="connsiteY60" fmla="*/ 930110 h 1212951"/>
                <a:gd name="connsiteX61" fmla="*/ 287637 w 656535"/>
                <a:gd name="connsiteY61" fmla="*/ 882543 h 1212951"/>
                <a:gd name="connsiteX62" fmla="*/ 285584 w 656535"/>
                <a:gd name="connsiteY62" fmla="*/ 861670 h 1212951"/>
                <a:gd name="connsiteX63" fmla="*/ 298930 w 656535"/>
                <a:gd name="connsiteY63" fmla="*/ 838741 h 1212951"/>
                <a:gd name="connsiteX64" fmla="*/ 305774 w 656535"/>
                <a:gd name="connsiteY64" fmla="*/ 789123 h 1212951"/>
                <a:gd name="connsiteX65" fmla="*/ 248968 w 656535"/>
                <a:gd name="connsiteY65" fmla="*/ 777487 h 1212951"/>
                <a:gd name="connsiteX66" fmla="*/ 238702 w 656535"/>
                <a:gd name="connsiteY66" fmla="*/ 791518 h 1212951"/>
                <a:gd name="connsiteX67" fmla="*/ 251021 w 656535"/>
                <a:gd name="connsiteY67" fmla="*/ 862695 h 1212951"/>
                <a:gd name="connsiteX68" fmla="*/ 258892 w 656535"/>
                <a:gd name="connsiteY68" fmla="*/ 877753 h 1212951"/>
                <a:gd name="connsiteX69" fmla="*/ 316724 w 656535"/>
                <a:gd name="connsiteY69" fmla="*/ 939691 h 1212951"/>
                <a:gd name="connsiteX70" fmla="*/ 363264 w 656535"/>
                <a:gd name="connsiteY70" fmla="*/ 996498 h 1212951"/>
                <a:gd name="connsiteX71" fmla="*/ 425203 w 656535"/>
                <a:gd name="connsiteY71" fmla="*/ 1030033 h 1212951"/>
                <a:gd name="connsiteX72" fmla="*/ 459765 w 656535"/>
                <a:gd name="connsiteY72" fmla="*/ 1036536 h 1212951"/>
                <a:gd name="connsiteX73" fmla="*/ 424518 w 656535"/>
                <a:gd name="connsiteY73" fmla="*/ 1062542 h 1212951"/>
                <a:gd name="connsiteX74" fmla="*/ 417674 w 656535"/>
                <a:gd name="connsiteY74" fmla="*/ 1076231 h 1212951"/>
                <a:gd name="connsiteX75" fmla="*/ 433758 w 656535"/>
                <a:gd name="connsiteY75" fmla="*/ 1073152 h 1212951"/>
                <a:gd name="connsiteX76" fmla="*/ 479271 w 656535"/>
                <a:gd name="connsiteY76" fmla="*/ 1050908 h 1212951"/>
                <a:gd name="connsiteX77" fmla="*/ 501856 w 656535"/>
                <a:gd name="connsiteY77" fmla="*/ 1048512 h 1212951"/>
                <a:gd name="connsiteX78" fmla="*/ 495354 w 656535"/>
                <a:gd name="connsiteY78" fmla="*/ 1069730 h 1212951"/>
                <a:gd name="connsiteX79" fmla="*/ 470374 w 656535"/>
                <a:gd name="connsiteY79" fmla="*/ 1122087 h 1212951"/>
                <a:gd name="connsiteX80" fmla="*/ 472085 w 656535"/>
                <a:gd name="connsiteY80" fmla="*/ 1134063 h 1212951"/>
                <a:gd name="connsiteX81" fmla="*/ 480298 w 656535"/>
                <a:gd name="connsiteY81" fmla="*/ 1129957 h 1212951"/>
                <a:gd name="connsiteX82" fmla="*/ 516571 w 656535"/>
                <a:gd name="connsiteY82" fmla="*/ 1090603 h 1212951"/>
                <a:gd name="connsiteX83" fmla="*/ 548738 w 656535"/>
                <a:gd name="connsiteY83" fmla="*/ 1082733 h 1212951"/>
                <a:gd name="connsiteX84" fmla="*/ 570297 w 656535"/>
                <a:gd name="connsiteY84" fmla="*/ 1087867 h 1212951"/>
                <a:gd name="connsiteX85" fmla="*/ 640449 w 656535"/>
                <a:gd name="connsiteY85" fmla="*/ 1149463 h 1212951"/>
                <a:gd name="connsiteX86" fmla="*/ 647977 w 656535"/>
                <a:gd name="connsiteY86" fmla="*/ 1184367 h 1212951"/>
                <a:gd name="connsiteX87" fmla="*/ 656535 w 656535"/>
                <a:gd name="connsiteY87" fmla="*/ 1212951 h 1212951"/>
                <a:gd name="connsiteX88" fmla="*/ 143432 w 656535"/>
                <a:gd name="connsiteY88" fmla="*/ 1212951 h 1212951"/>
                <a:gd name="connsiteX89" fmla="*/ 150627 w 656535"/>
                <a:gd name="connsiteY89" fmla="*/ 1206312 h 1212951"/>
                <a:gd name="connsiteX90" fmla="*/ 159995 w 656535"/>
                <a:gd name="connsiteY90" fmla="*/ 1190185 h 1212951"/>
                <a:gd name="connsiteX91" fmla="*/ 133303 w 656535"/>
                <a:gd name="connsiteY91" fmla="*/ 1206610 h 1212951"/>
                <a:gd name="connsiteX92" fmla="*/ 124406 w 656535"/>
                <a:gd name="connsiteY92" fmla="*/ 1209348 h 1212951"/>
                <a:gd name="connsiteX93" fmla="*/ 123037 w 656535"/>
                <a:gd name="connsiteY93" fmla="*/ 1201477 h 1212951"/>
                <a:gd name="connsiteX94" fmla="*/ 151098 w 656535"/>
                <a:gd name="connsiteY94" fmla="*/ 1137827 h 1212951"/>
                <a:gd name="connsiteX95" fmla="*/ 173683 w 656535"/>
                <a:gd name="connsiteY95" fmla="*/ 1104976 h 1212951"/>
                <a:gd name="connsiteX96" fmla="*/ 133303 w 656535"/>
                <a:gd name="connsiteY96" fmla="*/ 1137486 h 1212951"/>
                <a:gd name="connsiteX97" fmla="*/ 129881 w 656535"/>
                <a:gd name="connsiteY97" fmla="*/ 1127220 h 1212951"/>
                <a:gd name="connsiteX98" fmla="*/ 126801 w 656535"/>
                <a:gd name="connsiteY98" fmla="*/ 1097789 h 1212951"/>
                <a:gd name="connsiteX99" fmla="*/ 101478 w 656535"/>
                <a:gd name="connsiteY99" fmla="*/ 1076573 h 1212951"/>
                <a:gd name="connsiteX100" fmla="*/ 95660 w 656535"/>
                <a:gd name="connsiteY100" fmla="*/ 1060148 h 1212951"/>
                <a:gd name="connsiteX101" fmla="*/ 130565 w 656535"/>
                <a:gd name="connsiteY101" fmla="*/ 1013607 h 1212951"/>
                <a:gd name="connsiteX102" fmla="*/ 161364 w 656535"/>
                <a:gd name="connsiteY102" fmla="*/ 984520 h 1212951"/>
                <a:gd name="connsiteX103" fmla="*/ 122010 w 656535"/>
                <a:gd name="connsiteY103" fmla="*/ 1004711 h 1212951"/>
                <a:gd name="connsiteX104" fmla="*/ 59045 w 656535"/>
                <a:gd name="connsiteY104" fmla="*/ 971174 h 1212951"/>
                <a:gd name="connsiteX105" fmla="*/ 105242 w 656535"/>
                <a:gd name="connsiteY105" fmla="*/ 805547 h 1212951"/>
                <a:gd name="connsiteX106" fmla="*/ 111744 w 656535"/>
                <a:gd name="connsiteY106" fmla="*/ 883571 h 1212951"/>
                <a:gd name="connsiteX107" fmla="*/ 110375 w 656535"/>
                <a:gd name="connsiteY107" fmla="*/ 911974 h 1212951"/>
                <a:gd name="connsiteX108" fmla="*/ 144938 w 656535"/>
                <a:gd name="connsiteY108" fmla="*/ 922923 h 1212951"/>
                <a:gd name="connsiteX109" fmla="*/ 184633 w 656535"/>
                <a:gd name="connsiteY109" fmla="*/ 871936 h 1212951"/>
                <a:gd name="connsiteX110" fmla="*/ 188398 w 656535"/>
                <a:gd name="connsiteY110" fmla="*/ 849007 h 1212951"/>
                <a:gd name="connsiteX111" fmla="*/ 159995 w 656535"/>
                <a:gd name="connsiteY111" fmla="*/ 885623 h 1212951"/>
                <a:gd name="connsiteX112" fmla="*/ 139120 w 656535"/>
                <a:gd name="connsiteY112" fmla="*/ 910263 h 1212951"/>
                <a:gd name="connsiteX113" fmla="*/ 123037 w 656535"/>
                <a:gd name="connsiteY113" fmla="*/ 903418 h 1212951"/>
                <a:gd name="connsiteX114" fmla="*/ 124406 w 656535"/>
                <a:gd name="connsiteY114" fmla="*/ 884940 h 1212951"/>
                <a:gd name="connsiteX115" fmla="*/ 123037 w 656535"/>
                <a:gd name="connsiteY115" fmla="*/ 820605 h 1212951"/>
                <a:gd name="connsiteX116" fmla="*/ 107980 w 656535"/>
                <a:gd name="connsiteY116" fmla="*/ 748743 h 1212951"/>
                <a:gd name="connsiteX117" fmla="*/ 99083 w 656535"/>
                <a:gd name="connsiteY117" fmla="*/ 700149 h 1212951"/>
                <a:gd name="connsiteX118" fmla="*/ 84368 w 656535"/>
                <a:gd name="connsiteY118" fmla="*/ 499276 h 1212951"/>
                <a:gd name="connsiteX119" fmla="*/ 82657 w 656535"/>
                <a:gd name="connsiteY119" fmla="*/ 487640 h 1212951"/>
                <a:gd name="connsiteX120" fmla="*/ 68284 w 656535"/>
                <a:gd name="connsiteY120" fmla="*/ 437680 h 1212951"/>
                <a:gd name="connsiteX121" fmla="*/ 59729 w 656535"/>
                <a:gd name="connsiteY121" fmla="*/ 379163 h 1212951"/>
                <a:gd name="connsiteX122" fmla="*/ 53569 w 656535"/>
                <a:gd name="connsiteY122" fmla="*/ 331253 h 1212951"/>
                <a:gd name="connsiteX123" fmla="*/ 52201 w 656535"/>
                <a:gd name="connsiteY123" fmla="*/ 326462 h 1212951"/>
                <a:gd name="connsiteX124" fmla="*/ 59387 w 656535"/>
                <a:gd name="connsiteY124" fmla="*/ 302508 h 1212951"/>
                <a:gd name="connsiteX125" fmla="*/ 43646 w 656535"/>
                <a:gd name="connsiteY125" fmla="*/ 289847 h 1212951"/>
                <a:gd name="connsiteX126" fmla="*/ 57334 w 656535"/>
                <a:gd name="connsiteY126" fmla="*/ 273764 h 1212951"/>
                <a:gd name="connsiteX127" fmla="*/ 36802 w 656535"/>
                <a:gd name="connsiteY127" fmla="*/ 247755 h 1212951"/>
                <a:gd name="connsiteX128" fmla="*/ 11821 w 656535"/>
                <a:gd name="connsiteY128" fmla="*/ 213194 h 1212951"/>
                <a:gd name="connsiteX129" fmla="*/ 9767 w 656535"/>
                <a:gd name="connsiteY129" fmla="*/ 183079 h 1212951"/>
                <a:gd name="connsiteX130" fmla="*/ 13532 w 656535"/>
                <a:gd name="connsiteY130" fmla="*/ 165627 h 1212951"/>
                <a:gd name="connsiteX131" fmla="*/ 37144 w 656535"/>
                <a:gd name="connsiteY131" fmla="*/ 114638 h 1212951"/>
                <a:gd name="connsiteX132" fmla="*/ 77182 w 656535"/>
                <a:gd name="connsiteY132" fmla="*/ 101977 h 1212951"/>
                <a:gd name="connsiteX133" fmla="*/ 58018 w 656535"/>
                <a:gd name="connsiteY133" fmla="*/ 48593 h 1212951"/>
                <a:gd name="connsiteX134" fmla="*/ 66573 w 656535"/>
                <a:gd name="connsiteY134" fmla="*/ 20532 h 1212951"/>
                <a:gd name="connsiteX135" fmla="*/ 82315 w 656535"/>
                <a:gd name="connsiteY135" fmla="*/ 23270 h 1212951"/>
                <a:gd name="connsiteX136" fmla="*/ 121668 w 656535"/>
                <a:gd name="connsiteY136" fmla="*/ 0 h 121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656535" h="1212951">
                  <a:moveTo>
                    <a:pt x="121668" y="0"/>
                  </a:moveTo>
                  <a:cubicBezTo>
                    <a:pt x="126117" y="0"/>
                    <a:pt x="130908" y="0"/>
                    <a:pt x="135356" y="0"/>
                  </a:cubicBezTo>
                  <a:cubicBezTo>
                    <a:pt x="139463" y="6160"/>
                    <a:pt x="150071" y="6502"/>
                    <a:pt x="149387" y="17452"/>
                  </a:cubicBezTo>
                  <a:cubicBezTo>
                    <a:pt x="148360" y="33536"/>
                    <a:pt x="149387" y="49620"/>
                    <a:pt x="148018" y="65361"/>
                  </a:cubicBezTo>
                  <a:cubicBezTo>
                    <a:pt x="145622" y="90000"/>
                    <a:pt x="137752" y="97187"/>
                    <a:pt x="113455" y="99581"/>
                  </a:cubicBezTo>
                  <a:cubicBezTo>
                    <a:pt x="111402" y="99923"/>
                    <a:pt x="108664" y="99239"/>
                    <a:pt x="108322" y="103688"/>
                  </a:cubicBezTo>
                  <a:cubicBezTo>
                    <a:pt x="119273" y="109505"/>
                    <a:pt x="131592" y="110532"/>
                    <a:pt x="143569" y="113269"/>
                  </a:cubicBezTo>
                  <a:cubicBezTo>
                    <a:pt x="178474" y="121140"/>
                    <a:pt x="184633" y="130037"/>
                    <a:pt x="178132" y="164258"/>
                  </a:cubicBezTo>
                  <a:cubicBezTo>
                    <a:pt x="176421" y="173839"/>
                    <a:pt x="174025" y="181710"/>
                    <a:pt x="182580" y="190265"/>
                  </a:cubicBezTo>
                  <a:cubicBezTo>
                    <a:pt x="189424" y="197110"/>
                    <a:pt x="184976" y="206349"/>
                    <a:pt x="178816" y="213194"/>
                  </a:cubicBezTo>
                  <a:cubicBezTo>
                    <a:pt x="170945" y="222090"/>
                    <a:pt x="160679" y="224828"/>
                    <a:pt x="149387" y="224143"/>
                  </a:cubicBezTo>
                  <a:cubicBezTo>
                    <a:pt x="144253" y="223801"/>
                    <a:pt x="138436" y="222775"/>
                    <a:pt x="138436" y="230987"/>
                  </a:cubicBezTo>
                  <a:cubicBezTo>
                    <a:pt x="138436" y="240569"/>
                    <a:pt x="132276" y="248098"/>
                    <a:pt x="130565" y="256995"/>
                  </a:cubicBezTo>
                  <a:cubicBezTo>
                    <a:pt x="128854" y="266919"/>
                    <a:pt x="120299" y="276501"/>
                    <a:pt x="129197" y="287451"/>
                  </a:cubicBezTo>
                  <a:cubicBezTo>
                    <a:pt x="149044" y="311405"/>
                    <a:pt x="162732" y="337413"/>
                    <a:pt x="158968" y="369923"/>
                  </a:cubicBezTo>
                  <a:cubicBezTo>
                    <a:pt x="157257" y="385322"/>
                    <a:pt x="158284" y="400721"/>
                    <a:pt x="158284" y="416121"/>
                  </a:cubicBezTo>
                  <a:cubicBezTo>
                    <a:pt x="158968" y="448971"/>
                    <a:pt x="157257" y="482850"/>
                    <a:pt x="166154" y="514675"/>
                  </a:cubicBezTo>
                  <a:cubicBezTo>
                    <a:pt x="183265" y="574560"/>
                    <a:pt x="196953" y="634788"/>
                    <a:pt x="199691" y="697069"/>
                  </a:cubicBezTo>
                  <a:cubicBezTo>
                    <a:pt x="200033" y="704598"/>
                    <a:pt x="201744" y="709046"/>
                    <a:pt x="209957" y="709388"/>
                  </a:cubicBezTo>
                  <a:cubicBezTo>
                    <a:pt x="236991" y="710416"/>
                    <a:pt x="263683" y="712468"/>
                    <a:pt x="290374" y="712811"/>
                  </a:cubicBezTo>
                  <a:cubicBezTo>
                    <a:pt x="304063" y="713152"/>
                    <a:pt x="310907" y="701175"/>
                    <a:pt x="317408" y="691595"/>
                  </a:cubicBezTo>
                  <a:cubicBezTo>
                    <a:pt x="324253" y="681671"/>
                    <a:pt x="313986" y="676194"/>
                    <a:pt x="308853" y="670036"/>
                  </a:cubicBezTo>
                  <a:cubicBezTo>
                    <a:pt x="294823" y="652583"/>
                    <a:pt x="279766" y="635815"/>
                    <a:pt x="265394" y="618704"/>
                  </a:cubicBezTo>
                  <a:cubicBezTo>
                    <a:pt x="288663" y="627944"/>
                    <a:pt x="308511" y="642317"/>
                    <a:pt x="326306" y="658400"/>
                  </a:cubicBezTo>
                  <a:cubicBezTo>
                    <a:pt x="346496" y="676537"/>
                    <a:pt x="365317" y="665244"/>
                    <a:pt x="383796" y="659428"/>
                  </a:cubicBezTo>
                  <a:cubicBezTo>
                    <a:pt x="398853" y="654636"/>
                    <a:pt x="393720" y="638211"/>
                    <a:pt x="395773" y="626575"/>
                  </a:cubicBezTo>
                  <a:cubicBezTo>
                    <a:pt x="397484" y="617678"/>
                    <a:pt x="397142" y="608438"/>
                    <a:pt x="397826" y="599199"/>
                  </a:cubicBezTo>
                  <a:cubicBezTo>
                    <a:pt x="398511" y="589275"/>
                    <a:pt x="399537" y="579694"/>
                    <a:pt x="400564" y="568401"/>
                  </a:cubicBezTo>
                  <a:cubicBezTo>
                    <a:pt x="403986" y="571138"/>
                    <a:pt x="405013" y="571823"/>
                    <a:pt x="405355" y="572508"/>
                  </a:cubicBezTo>
                  <a:cubicBezTo>
                    <a:pt x="410146" y="595434"/>
                    <a:pt x="415279" y="618020"/>
                    <a:pt x="420070" y="640949"/>
                  </a:cubicBezTo>
                  <a:cubicBezTo>
                    <a:pt x="425545" y="665928"/>
                    <a:pt x="451552" y="676194"/>
                    <a:pt x="472085" y="661139"/>
                  </a:cubicBezTo>
                  <a:cubicBezTo>
                    <a:pt x="489537" y="648476"/>
                    <a:pt x="506305" y="634446"/>
                    <a:pt x="523415" y="621442"/>
                  </a:cubicBezTo>
                  <a:cubicBezTo>
                    <a:pt x="527864" y="617678"/>
                    <a:pt x="531628" y="612203"/>
                    <a:pt x="541210" y="613914"/>
                  </a:cubicBezTo>
                  <a:cubicBezTo>
                    <a:pt x="526495" y="633078"/>
                    <a:pt x="513149" y="650871"/>
                    <a:pt x="499461" y="667983"/>
                  </a:cubicBezTo>
                  <a:cubicBezTo>
                    <a:pt x="487142" y="683382"/>
                    <a:pt x="487484" y="686803"/>
                    <a:pt x="501514" y="700149"/>
                  </a:cubicBezTo>
                  <a:cubicBezTo>
                    <a:pt x="510069" y="708019"/>
                    <a:pt x="518967" y="706309"/>
                    <a:pt x="528548" y="703913"/>
                  </a:cubicBezTo>
                  <a:cubicBezTo>
                    <a:pt x="557293" y="696728"/>
                    <a:pt x="586381" y="689199"/>
                    <a:pt x="615126" y="682012"/>
                  </a:cubicBezTo>
                  <a:cubicBezTo>
                    <a:pt x="588776" y="697754"/>
                    <a:pt x="561058" y="710416"/>
                    <a:pt x="534024" y="723762"/>
                  </a:cubicBezTo>
                  <a:cubicBezTo>
                    <a:pt x="528206" y="726499"/>
                    <a:pt x="517255" y="725815"/>
                    <a:pt x="519651" y="737107"/>
                  </a:cubicBezTo>
                  <a:cubicBezTo>
                    <a:pt x="521704" y="747373"/>
                    <a:pt x="525126" y="756270"/>
                    <a:pt x="538814" y="757297"/>
                  </a:cubicBezTo>
                  <a:cubicBezTo>
                    <a:pt x="559689" y="758667"/>
                    <a:pt x="580221" y="761745"/>
                    <a:pt x="602464" y="764483"/>
                  </a:cubicBezTo>
                  <a:cubicBezTo>
                    <a:pt x="596989" y="770301"/>
                    <a:pt x="591171" y="768932"/>
                    <a:pt x="585696" y="769616"/>
                  </a:cubicBezTo>
                  <a:cubicBezTo>
                    <a:pt x="568244" y="771328"/>
                    <a:pt x="550449" y="772354"/>
                    <a:pt x="532997" y="775434"/>
                  </a:cubicBezTo>
                  <a:cubicBezTo>
                    <a:pt x="511438" y="779540"/>
                    <a:pt x="510754" y="780910"/>
                    <a:pt x="514860" y="802811"/>
                  </a:cubicBezTo>
                  <a:cubicBezTo>
                    <a:pt x="515887" y="808971"/>
                    <a:pt x="517940" y="815130"/>
                    <a:pt x="519651" y="820948"/>
                  </a:cubicBezTo>
                  <a:cubicBezTo>
                    <a:pt x="521020" y="824712"/>
                    <a:pt x="523757" y="829161"/>
                    <a:pt x="521020" y="832239"/>
                  </a:cubicBezTo>
                  <a:cubicBezTo>
                    <a:pt x="504594" y="849692"/>
                    <a:pt x="513833" y="866803"/>
                    <a:pt x="519651" y="884597"/>
                  </a:cubicBezTo>
                  <a:cubicBezTo>
                    <a:pt x="525468" y="902050"/>
                    <a:pt x="530944" y="919845"/>
                    <a:pt x="519651" y="937296"/>
                  </a:cubicBezTo>
                  <a:cubicBezTo>
                    <a:pt x="516229" y="942771"/>
                    <a:pt x="517940" y="948589"/>
                    <a:pt x="519651" y="954064"/>
                  </a:cubicBezTo>
                  <a:cubicBezTo>
                    <a:pt x="528548" y="981783"/>
                    <a:pt x="537446" y="1009502"/>
                    <a:pt x="551476" y="1035167"/>
                  </a:cubicBezTo>
                  <a:cubicBezTo>
                    <a:pt x="559004" y="1049197"/>
                    <a:pt x="568928" y="1058779"/>
                    <a:pt x="585012" y="1060831"/>
                  </a:cubicBezTo>
                  <a:cubicBezTo>
                    <a:pt x="590829" y="1061516"/>
                    <a:pt x="596304" y="1063228"/>
                    <a:pt x="600069" y="1068019"/>
                  </a:cubicBezTo>
                  <a:cubicBezTo>
                    <a:pt x="602122" y="1070413"/>
                    <a:pt x="605202" y="1073152"/>
                    <a:pt x="603833" y="1076916"/>
                  </a:cubicBezTo>
                  <a:cubicBezTo>
                    <a:pt x="602122" y="1081023"/>
                    <a:pt x="598016" y="1079311"/>
                    <a:pt x="594936" y="1078969"/>
                  </a:cubicBezTo>
                  <a:cubicBezTo>
                    <a:pt x="561400" y="1076231"/>
                    <a:pt x="533339" y="1063911"/>
                    <a:pt x="513833" y="1034824"/>
                  </a:cubicBezTo>
                  <a:cubicBezTo>
                    <a:pt x="506305" y="1023531"/>
                    <a:pt x="501172" y="1010527"/>
                    <a:pt x="495012" y="998550"/>
                  </a:cubicBezTo>
                  <a:cubicBezTo>
                    <a:pt x="490564" y="989995"/>
                    <a:pt x="487142" y="974255"/>
                    <a:pt x="476191" y="978703"/>
                  </a:cubicBezTo>
                  <a:cubicBezTo>
                    <a:pt x="465240" y="982810"/>
                    <a:pt x="472085" y="996839"/>
                    <a:pt x="476191" y="1006079"/>
                  </a:cubicBezTo>
                  <a:cubicBezTo>
                    <a:pt x="481324" y="1018399"/>
                    <a:pt x="476533" y="1021136"/>
                    <a:pt x="465240" y="1021136"/>
                  </a:cubicBezTo>
                  <a:cubicBezTo>
                    <a:pt x="406039" y="1021479"/>
                    <a:pt x="360868" y="991022"/>
                    <a:pt x="337599" y="934558"/>
                  </a:cubicBezTo>
                  <a:cubicBezTo>
                    <a:pt x="336914" y="932847"/>
                    <a:pt x="336572" y="930795"/>
                    <a:pt x="335203" y="930110"/>
                  </a:cubicBezTo>
                  <a:cubicBezTo>
                    <a:pt x="313986" y="919501"/>
                    <a:pt x="305089" y="896575"/>
                    <a:pt x="287637" y="882543"/>
                  </a:cubicBezTo>
                  <a:cubicBezTo>
                    <a:pt x="280108" y="876384"/>
                    <a:pt x="280450" y="869883"/>
                    <a:pt x="285584" y="861670"/>
                  </a:cubicBezTo>
                  <a:cubicBezTo>
                    <a:pt x="290032" y="854140"/>
                    <a:pt x="299614" y="849007"/>
                    <a:pt x="298930" y="838741"/>
                  </a:cubicBezTo>
                  <a:cubicBezTo>
                    <a:pt x="298245" y="821632"/>
                    <a:pt x="302352" y="805206"/>
                    <a:pt x="305774" y="789123"/>
                  </a:cubicBezTo>
                  <a:cubicBezTo>
                    <a:pt x="286610" y="783305"/>
                    <a:pt x="268473" y="777145"/>
                    <a:pt x="248968" y="777487"/>
                  </a:cubicBezTo>
                  <a:cubicBezTo>
                    <a:pt x="237675" y="777487"/>
                    <a:pt x="232884" y="779199"/>
                    <a:pt x="238702" y="791518"/>
                  </a:cubicBezTo>
                  <a:cubicBezTo>
                    <a:pt x="249652" y="814104"/>
                    <a:pt x="256496" y="837372"/>
                    <a:pt x="251021" y="862695"/>
                  </a:cubicBezTo>
                  <a:cubicBezTo>
                    <a:pt x="249652" y="869883"/>
                    <a:pt x="253074" y="873647"/>
                    <a:pt x="258892" y="877753"/>
                  </a:cubicBezTo>
                  <a:cubicBezTo>
                    <a:pt x="282162" y="894520"/>
                    <a:pt x="301325" y="915053"/>
                    <a:pt x="316724" y="939691"/>
                  </a:cubicBezTo>
                  <a:cubicBezTo>
                    <a:pt x="330070" y="960567"/>
                    <a:pt x="345812" y="979388"/>
                    <a:pt x="363264" y="996498"/>
                  </a:cubicBezTo>
                  <a:cubicBezTo>
                    <a:pt x="380716" y="1013265"/>
                    <a:pt x="400222" y="1025928"/>
                    <a:pt x="425203" y="1030033"/>
                  </a:cubicBezTo>
                  <a:cubicBezTo>
                    <a:pt x="436495" y="1031744"/>
                    <a:pt x="448473" y="1030375"/>
                    <a:pt x="459765" y="1036536"/>
                  </a:cubicBezTo>
                  <a:cubicBezTo>
                    <a:pt x="447446" y="1045775"/>
                    <a:pt x="435811" y="1053987"/>
                    <a:pt x="424518" y="1062542"/>
                  </a:cubicBezTo>
                  <a:cubicBezTo>
                    <a:pt x="420412" y="1065964"/>
                    <a:pt x="413225" y="1070413"/>
                    <a:pt x="417674" y="1076231"/>
                  </a:cubicBezTo>
                  <a:cubicBezTo>
                    <a:pt x="422807" y="1083075"/>
                    <a:pt x="429309" y="1076916"/>
                    <a:pt x="433758" y="1073152"/>
                  </a:cubicBezTo>
                  <a:cubicBezTo>
                    <a:pt x="446762" y="1061516"/>
                    <a:pt x="462845" y="1055357"/>
                    <a:pt x="479271" y="1050908"/>
                  </a:cubicBezTo>
                  <a:cubicBezTo>
                    <a:pt x="486799" y="1048855"/>
                    <a:pt x="496723" y="1042352"/>
                    <a:pt x="501856" y="1048512"/>
                  </a:cubicBezTo>
                  <a:cubicBezTo>
                    <a:pt x="506989" y="1054672"/>
                    <a:pt x="498434" y="1062886"/>
                    <a:pt x="495354" y="1069730"/>
                  </a:cubicBezTo>
                  <a:cubicBezTo>
                    <a:pt x="487142" y="1087182"/>
                    <a:pt x="478587" y="1104634"/>
                    <a:pt x="470374" y="1122087"/>
                  </a:cubicBezTo>
                  <a:cubicBezTo>
                    <a:pt x="468320" y="1126193"/>
                    <a:pt x="466951" y="1130983"/>
                    <a:pt x="472085" y="1134063"/>
                  </a:cubicBezTo>
                  <a:cubicBezTo>
                    <a:pt x="476191" y="1136459"/>
                    <a:pt x="478587" y="1132695"/>
                    <a:pt x="480298" y="1129957"/>
                  </a:cubicBezTo>
                  <a:cubicBezTo>
                    <a:pt x="490564" y="1115243"/>
                    <a:pt x="492959" y="1093342"/>
                    <a:pt x="516571" y="1090603"/>
                  </a:cubicBezTo>
                  <a:cubicBezTo>
                    <a:pt x="522731" y="1069045"/>
                    <a:pt x="535050" y="1076231"/>
                    <a:pt x="548738" y="1082733"/>
                  </a:cubicBezTo>
                  <a:cubicBezTo>
                    <a:pt x="555240" y="1086156"/>
                    <a:pt x="563111" y="1086497"/>
                    <a:pt x="570297" y="1087867"/>
                  </a:cubicBezTo>
                  <a:cubicBezTo>
                    <a:pt x="605886" y="1094710"/>
                    <a:pt x="636000" y="1106687"/>
                    <a:pt x="640449" y="1149463"/>
                  </a:cubicBezTo>
                  <a:cubicBezTo>
                    <a:pt x="641818" y="1161097"/>
                    <a:pt x="647293" y="1172732"/>
                    <a:pt x="647977" y="1184367"/>
                  </a:cubicBezTo>
                  <a:lnTo>
                    <a:pt x="656535" y="1212951"/>
                  </a:lnTo>
                  <a:lnTo>
                    <a:pt x="143432" y="1212951"/>
                  </a:lnTo>
                  <a:lnTo>
                    <a:pt x="150627" y="1206312"/>
                  </a:lnTo>
                  <a:cubicBezTo>
                    <a:pt x="154606" y="1202162"/>
                    <a:pt x="158113" y="1197200"/>
                    <a:pt x="159995" y="1190185"/>
                  </a:cubicBezTo>
                  <a:cubicBezTo>
                    <a:pt x="147333" y="1191895"/>
                    <a:pt x="141516" y="1201477"/>
                    <a:pt x="133303" y="1206610"/>
                  </a:cubicBezTo>
                  <a:cubicBezTo>
                    <a:pt x="130565" y="1208322"/>
                    <a:pt x="127828" y="1212086"/>
                    <a:pt x="124406" y="1209348"/>
                  </a:cubicBezTo>
                  <a:cubicBezTo>
                    <a:pt x="122695" y="1207979"/>
                    <a:pt x="122010" y="1203530"/>
                    <a:pt x="123037" y="1201477"/>
                  </a:cubicBezTo>
                  <a:cubicBezTo>
                    <a:pt x="132619" y="1180604"/>
                    <a:pt x="129881" y="1154595"/>
                    <a:pt x="151098" y="1137827"/>
                  </a:cubicBezTo>
                  <a:cubicBezTo>
                    <a:pt x="160337" y="1130642"/>
                    <a:pt x="168550" y="1120376"/>
                    <a:pt x="173683" y="1104976"/>
                  </a:cubicBezTo>
                  <a:cubicBezTo>
                    <a:pt x="155204" y="1113873"/>
                    <a:pt x="146649" y="1129273"/>
                    <a:pt x="133303" y="1137486"/>
                  </a:cubicBezTo>
                  <a:cubicBezTo>
                    <a:pt x="128512" y="1134063"/>
                    <a:pt x="129197" y="1130300"/>
                    <a:pt x="129881" y="1127220"/>
                  </a:cubicBezTo>
                  <a:cubicBezTo>
                    <a:pt x="132619" y="1116954"/>
                    <a:pt x="137067" y="1107371"/>
                    <a:pt x="126801" y="1097789"/>
                  </a:cubicBezTo>
                  <a:cubicBezTo>
                    <a:pt x="118588" y="1090262"/>
                    <a:pt x="114824" y="1078626"/>
                    <a:pt x="101478" y="1076573"/>
                  </a:cubicBezTo>
                  <a:cubicBezTo>
                    <a:pt x="91896" y="1074863"/>
                    <a:pt x="93265" y="1066991"/>
                    <a:pt x="95660" y="1060148"/>
                  </a:cubicBezTo>
                  <a:cubicBezTo>
                    <a:pt x="102505" y="1041326"/>
                    <a:pt x="111060" y="1023874"/>
                    <a:pt x="130565" y="1013607"/>
                  </a:cubicBezTo>
                  <a:cubicBezTo>
                    <a:pt x="141516" y="1007791"/>
                    <a:pt x="153493" y="1001973"/>
                    <a:pt x="161364" y="984520"/>
                  </a:cubicBezTo>
                  <a:cubicBezTo>
                    <a:pt x="145622" y="992734"/>
                    <a:pt x="133987" y="998893"/>
                    <a:pt x="122010" y="1004711"/>
                  </a:cubicBezTo>
                  <a:cubicBezTo>
                    <a:pt x="88132" y="1021479"/>
                    <a:pt x="65204" y="1009159"/>
                    <a:pt x="59045" y="971174"/>
                  </a:cubicBezTo>
                  <a:cubicBezTo>
                    <a:pt x="48779" y="908894"/>
                    <a:pt x="78208" y="857563"/>
                    <a:pt x="105242" y="805547"/>
                  </a:cubicBezTo>
                  <a:cubicBezTo>
                    <a:pt x="115508" y="831214"/>
                    <a:pt x="119615" y="857220"/>
                    <a:pt x="111744" y="883571"/>
                  </a:cubicBezTo>
                  <a:cubicBezTo>
                    <a:pt x="109007" y="893152"/>
                    <a:pt x="107638" y="902391"/>
                    <a:pt x="110375" y="911974"/>
                  </a:cubicBezTo>
                  <a:cubicBezTo>
                    <a:pt x="115851" y="931136"/>
                    <a:pt x="129881" y="936270"/>
                    <a:pt x="144938" y="922923"/>
                  </a:cubicBezTo>
                  <a:cubicBezTo>
                    <a:pt x="161021" y="908552"/>
                    <a:pt x="174710" y="891441"/>
                    <a:pt x="184633" y="871936"/>
                  </a:cubicBezTo>
                  <a:cubicBezTo>
                    <a:pt x="187713" y="865434"/>
                    <a:pt x="192162" y="858931"/>
                    <a:pt x="188398" y="849007"/>
                  </a:cubicBezTo>
                  <a:cubicBezTo>
                    <a:pt x="176421" y="860300"/>
                    <a:pt x="167865" y="872963"/>
                    <a:pt x="159995" y="885623"/>
                  </a:cubicBezTo>
                  <a:cubicBezTo>
                    <a:pt x="154177" y="895205"/>
                    <a:pt x="147676" y="903418"/>
                    <a:pt x="139120" y="910263"/>
                  </a:cubicBezTo>
                  <a:cubicBezTo>
                    <a:pt x="129881" y="917107"/>
                    <a:pt x="124063" y="914711"/>
                    <a:pt x="123037" y="903418"/>
                  </a:cubicBezTo>
                  <a:cubicBezTo>
                    <a:pt x="122352" y="897601"/>
                    <a:pt x="122695" y="890757"/>
                    <a:pt x="124406" y="884940"/>
                  </a:cubicBezTo>
                  <a:cubicBezTo>
                    <a:pt x="130565" y="863038"/>
                    <a:pt x="126801" y="842163"/>
                    <a:pt x="123037" y="820605"/>
                  </a:cubicBezTo>
                  <a:cubicBezTo>
                    <a:pt x="118588" y="796308"/>
                    <a:pt x="107980" y="773724"/>
                    <a:pt x="107980" y="748743"/>
                  </a:cubicBezTo>
                  <a:cubicBezTo>
                    <a:pt x="107980" y="731975"/>
                    <a:pt x="103189" y="716232"/>
                    <a:pt x="99083" y="700149"/>
                  </a:cubicBezTo>
                  <a:cubicBezTo>
                    <a:pt x="82315" y="634103"/>
                    <a:pt x="72048" y="567375"/>
                    <a:pt x="84368" y="499276"/>
                  </a:cubicBezTo>
                  <a:cubicBezTo>
                    <a:pt x="85394" y="494828"/>
                    <a:pt x="83341" y="491405"/>
                    <a:pt x="82657" y="487640"/>
                  </a:cubicBezTo>
                  <a:cubicBezTo>
                    <a:pt x="79919" y="469847"/>
                    <a:pt x="65889" y="452393"/>
                    <a:pt x="68284" y="437680"/>
                  </a:cubicBezTo>
                  <a:cubicBezTo>
                    <a:pt x="71706" y="415778"/>
                    <a:pt x="66915" y="398667"/>
                    <a:pt x="59729" y="379163"/>
                  </a:cubicBezTo>
                  <a:cubicBezTo>
                    <a:pt x="54596" y="364447"/>
                    <a:pt x="42619" y="348706"/>
                    <a:pt x="53569" y="331253"/>
                  </a:cubicBezTo>
                  <a:cubicBezTo>
                    <a:pt x="54254" y="330227"/>
                    <a:pt x="53227" y="327489"/>
                    <a:pt x="52201" y="326462"/>
                  </a:cubicBezTo>
                  <a:cubicBezTo>
                    <a:pt x="42619" y="315170"/>
                    <a:pt x="48094" y="307984"/>
                    <a:pt x="59387" y="302508"/>
                  </a:cubicBezTo>
                  <a:cubicBezTo>
                    <a:pt x="53227" y="298059"/>
                    <a:pt x="44330" y="299086"/>
                    <a:pt x="43646" y="289847"/>
                  </a:cubicBezTo>
                  <a:cubicBezTo>
                    <a:pt x="43303" y="281291"/>
                    <a:pt x="51858" y="279238"/>
                    <a:pt x="57334" y="273764"/>
                  </a:cubicBezTo>
                  <a:cubicBezTo>
                    <a:pt x="46725" y="266577"/>
                    <a:pt x="38513" y="258706"/>
                    <a:pt x="36802" y="247755"/>
                  </a:cubicBezTo>
                  <a:cubicBezTo>
                    <a:pt x="34064" y="231672"/>
                    <a:pt x="27562" y="221064"/>
                    <a:pt x="11821" y="213194"/>
                  </a:cubicBezTo>
                  <a:cubicBezTo>
                    <a:pt x="-3579" y="205664"/>
                    <a:pt x="-3579" y="192661"/>
                    <a:pt x="9767" y="183079"/>
                  </a:cubicBezTo>
                  <a:cubicBezTo>
                    <a:pt x="17296" y="177604"/>
                    <a:pt x="16612" y="172813"/>
                    <a:pt x="13532" y="165627"/>
                  </a:cubicBezTo>
                  <a:cubicBezTo>
                    <a:pt x="1897" y="137908"/>
                    <a:pt x="8399" y="124562"/>
                    <a:pt x="37144" y="114638"/>
                  </a:cubicBezTo>
                  <a:cubicBezTo>
                    <a:pt x="49805" y="110190"/>
                    <a:pt x="62467" y="106425"/>
                    <a:pt x="77182" y="101977"/>
                  </a:cubicBezTo>
                  <a:cubicBezTo>
                    <a:pt x="45014" y="88289"/>
                    <a:pt x="41250" y="77680"/>
                    <a:pt x="58018" y="48593"/>
                  </a:cubicBezTo>
                  <a:cubicBezTo>
                    <a:pt x="63493" y="39696"/>
                    <a:pt x="65547" y="30115"/>
                    <a:pt x="66573" y="20532"/>
                  </a:cubicBezTo>
                  <a:cubicBezTo>
                    <a:pt x="73075" y="18479"/>
                    <a:pt x="76155" y="30456"/>
                    <a:pt x="82315" y="23270"/>
                  </a:cubicBezTo>
                  <a:cubicBezTo>
                    <a:pt x="92923" y="10951"/>
                    <a:pt x="108664" y="7871"/>
                    <a:pt x="121668" y="0"/>
                  </a:cubicBezTo>
                  <a:close/>
                </a:path>
              </a:pathLst>
            </a:custGeom>
            <a:solidFill>
              <a:schemeClr val="accent1"/>
            </a:solidFill>
            <a:ln w="3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F31398-6FAE-452B-8470-CDDC60DF8001}"/>
              </a:ext>
            </a:extLst>
          </p:cNvPr>
          <p:cNvGrpSpPr/>
          <p:nvPr/>
        </p:nvGrpSpPr>
        <p:grpSpPr>
          <a:xfrm>
            <a:off x="442130" y="913201"/>
            <a:ext cx="1814282" cy="802498"/>
            <a:chOff x="594907" y="759668"/>
            <a:chExt cx="2257600" cy="998588"/>
          </a:xfrm>
          <a:solidFill>
            <a:schemeClr val="accent2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106E743-3409-486A-9548-E2AA3355775B}"/>
                </a:ext>
              </a:extLst>
            </p:cNvPr>
            <p:cNvSpPr/>
            <p:nvPr/>
          </p:nvSpPr>
          <p:spPr>
            <a:xfrm>
              <a:off x="1360356" y="1314450"/>
              <a:ext cx="1492151" cy="443806"/>
            </a:xfrm>
            <a:custGeom>
              <a:avLst/>
              <a:gdLst/>
              <a:ahLst/>
              <a:cxnLst/>
              <a:rect l="l" t="t" r="r" b="b"/>
              <a:pathLst>
                <a:path w="1492151" h="443806">
                  <a:moveTo>
                    <a:pt x="817364" y="3572"/>
                  </a:moveTo>
                  <a:lnTo>
                    <a:pt x="905470" y="3572"/>
                  </a:lnTo>
                  <a:lnTo>
                    <a:pt x="905470" y="362843"/>
                  </a:lnTo>
                  <a:lnTo>
                    <a:pt x="1124545" y="362843"/>
                  </a:lnTo>
                  <a:lnTo>
                    <a:pt x="1124545" y="436364"/>
                  </a:lnTo>
                  <a:lnTo>
                    <a:pt x="817364" y="436364"/>
                  </a:lnTo>
                  <a:close/>
                  <a:moveTo>
                    <a:pt x="1084064" y="0"/>
                  </a:moveTo>
                  <a:lnTo>
                    <a:pt x="1187351" y="0"/>
                  </a:lnTo>
                  <a:lnTo>
                    <a:pt x="1290042" y="172641"/>
                  </a:lnTo>
                  <a:lnTo>
                    <a:pt x="1390650" y="0"/>
                  </a:lnTo>
                  <a:lnTo>
                    <a:pt x="1492151" y="0"/>
                  </a:lnTo>
                  <a:lnTo>
                    <a:pt x="1331714" y="253305"/>
                  </a:lnTo>
                  <a:lnTo>
                    <a:pt x="1331714" y="436364"/>
                  </a:lnTo>
                  <a:lnTo>
                    <a:pt x="1243905" y="436364"/>
                  </a:lnTo>
                  <a:lnTo>
                    <a:pt x="1243905" y="252710"/>
                  </a:lnTo>
                  <a:close/>
                  <a:moveTo>
                    <a:pt x="376237" y="0"/>
                  </a:moveTo>
                  <a:lnTo>
                    <a:pt x="464344" y="0"/>
                  </a:lnTo>
                  <a:lnTo>
                    <a:pt x="464344" y="236339"/>
                  </a:lnTo>
                  <a:cubicBezTo>
                    <a:pt x="464344" y="273844"/>
                    <a:pt x="465435" y="298152"/>
                    <a:pt x="467618" y="309265"/>
                  </a:cubicBezTo>
                  <a:cubicBezTo>
                    <a:pt x="471388" y="327124"/>
                    <a:pt x="480368" y="341461"/>
                    <a:pt x="494556" y="352276"/>
                  </a:cubicBezTo>
                  <a:cubicBezTo>
                    <a:pt x="508744" y="363091"/>
                    <a:pt x="528141" y="368498"/>
                    <a:pt x="552748" y="368498"/>
                  </a:cubicBezTo>
                  <a:cubicBezTo>
                    <a:pt x="577751" y="368498"/>
                    <a:pt x="596602" y="363389"/>
                    <a:pt x="609302" y="353169"/>
                  </a:cubicBezTo>
                  <a:cubicBezTo>
                    <a:pt x="622002" y="342950"/>
                    <a:pt x="629642" y="330398"/>
                    <a:pt x="632222" y="315516"/>
                  </a:cubicBezTo>
                  <a:cubicBezTo>
                    <a:pt x="634802" y="300633"/>
                    <a:pt x="636091" y="275927"/>
                    <a:pt x="636091" y="241399"/>
                  </a:cubicBezTo>
                  <a:lnTo>
                    <a:pt x="636091" y="0"/>
                  </a:lnTo>
                  <a:lnTo>
                    <a:pt x="724198" y="0"/>
                  </a:lnTo>
                  <a:lnTo>
                    <a:pt x="724198" y="229195"/>
                  </a:lnTo>
                  <a:cubicBezTo>
                    <a:pt x="724198" y="281583"/>
                    <a:pt x="721816" y="318591"/>
                    <a:pt x="717054" y="340221"/>
                  </a:cubicBezTo>
                  <a:cubicBezTo>
                    <a:pt x="712291" y="361851"/>
                    <a:pt x="703511" y="380107"/>
                    <a:pt x="690711" y="394990"/>
                  </a:cubicBezTo>
                  <a:cubicBezTo>
                    <a:pt x="677912" y="409873"/>
                    <a:pt x="660797" y="421729"/>
                    <a:pt x="639366" y="430560"/>
                  </a:cubicBezTo>
                  <a:cubicBezTo>
                    <a:pt x="617934" y="439390"/>
                    <a:pt x="589955" y="443806"/>
                    <a:pt x="555427" y="443806"/>
                  </a:cubicBezTo>
                  <a:cubicBezTo>
                    <a:pt x="513755" y="443806"/>
                    <a:pt x="482153" y="438993"/>
                    <a:pt x="460623" y="429369"/>
                  </a:cubicBezTo>
                  <a:cubicBezTo>
                    <a:pt x="439093" y="419745"/>
                    <a:pt x="422077" y="407243"/>
                    <a:pt x="409575" y="391864"/>
                  </a:cubicBezTo>
                  <a:cubicBezTo>
                    <a:pt x="397073" y="376486"/>
                    <a:pt x="388838" y="360363"/>
                    <a:pt x="384870" y="343495"/>
                  </a:cubicBezTo>
                  <a:cubicBezTo>
                    <a:pt x="379115" y="318492"/>
                    <a:pt x="376237" y="281583"/>
                    <a:pt x="376237" y="232767"/>
                  </a:cubicBezTo>
                  <a:close/>
                  <a:moveTo>
                    <a:pt x="191393" y="0"/>
                  </a:moveTo>
                  <a:lnTo>
                    <a:pt x="279202" y="0"/>
                  </a:lnTo>
                  <a:lnTo>
                    <a:pt x="279202" y="276225"/>
                  </a:lnTo>
                  <a:cubicBezTo>
                    <a:pt x="279202" y="312341"/>
                    <a:pt x="276027" y="340122"/>
                    <a:pt x="269677" y="359569"/>
                  </a:cubicBezTo>
                  <a:cubicBezTo>
                    <a:pt x="261144" y="384969"/>
                    <a:pt x="245666" y="405358"/>
                    <a:pt x="223242" y="420737"/>
                  </a:cubicBezTo>
                  <a:cubicBezTo>
                    <a:pt x="200819" y="436116"/>
                    <a:pt x="171252" y="443806"/>
                    <a:pt x="134541" y="443806"/>
                  </a:cubicBezTo>
                  <a:cubicBezTo>
                    <a:pt x="91480" y="443806"/>
                    <a:pt x="58341" y="431750"/>
                    <a:pt x="35124" y="407640"/>
                  </a:cubicBezTo>
                  <a:cubicBezTo>
                    <a:pt x="11906" y="383530"/>
                    <a:pt x="199" y="348159"/>
                    <a:pt x="0" y="301526"/>
                  </a:cubicBezTo>
                  <a:lnTo>
                    <a:pt x="83046" y="292001"/>
                  </a:lnTo>
                  <a:cubicBezTo>
                    <a:pt x="84039" y="317004"/>
                    <a:pt x="87710" y="334665"/>
                    <a:pt x="94060" y="344984"/>
                  </a:cubicBezTo>
                  <a:cubicBezTo>
                    <a:pt x="103585" y="360660"/>
                    <a:pt x="118071" y="368498"/>
                    <a:pt x="137517" y="368498"/>
                  </a:cubicBezTo>
                  <a:cubicBezTo>
                    <a:pt x="157163" y="368498"/>
                    <a:pt x="171053" y="362893"/>
                    <a:pt x="179189" y="351681"/>
                  </a:cubicBezTo>
                  <a:cubicBezTo>
                    <a:pt x="187325" y="340469"/>
                    <a:pt x="191393" y="317202"/>
                    <a:pt x="191393" y="2818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27A7D76-9227-4A90-99F3-36FF11A1CF47}"/>
                </a:ext>
              </a:extLst>
            </p:cNvPr>
            <p:cNvSpPr/>
            <p:nvPr/>
          </p:nvSpPr>
          <p:spPr>
            <a:xfrm>
              <a:off x="1360654" y="759668"/>
              <a:ext cx="458390" cy="440531"/>
            </a:xfrm>
            <a:custGeom>
              <a:avLst/>
              <a:gdLst/>
              <a:ahLst/>
              <a:cxnLst/>
              <a:rect l="l" t="t" r="r" b="b"/>
              <a:pathLst>
                <a:path w="458390" h="440531">
                  <a:moveTo>
                    <a:pt x="92571" y="9823"/>
                  </a:moveTo>
                  <a:lnTo>
                    <a:pt x="92571" y="120253"/>
                  </a:lnTo>
                  <a:lnTo>
                    <a:pt x="146447" y="120253"/>
                  </a:lnTo>
                  <a:lnTo>
                    <a:pt x="146447" y="161925"/>
                  </a:lnTo>
                  <a:lnTo>
                    <a:pt x="92571" y="161925"/>
                  </a:lnTo>
                  <a:lnTo>
                    <a:pt x="92571" y="346770"/>
                  </a:lnTo>
                  <a:cubicBezTo>
                    <a:pt x="92571" y="362049"/>
                    <a:pt x="93514" y="371872"/>
                    <a:pt x="95399" y="376237"/>
                  </a:cubicBezTo>
                  <a:cubicBezTo>
                    <a:pt x="97284" y="380603"/>
                    <a:pt x="100360" y="384076"/>
                    <a:pt x="104626" y="386655"/>
                  </a:cubicBezTo>
                  <a:cubicBezTo>
                    <a:pt x="108892" y="389235"/>
                    <a:pt x="114994" y="390525"/>
                    <a:pt x="122932" y="390525"/>
                  </a:cubicBezTo>
                  <a:cubicBezTo>
                    <a:pt x="128885" y="390525"/>
                    <a:pt x="136723" y="389830"/>
                    <a:pt x="146447" y="388441"/>
                  </a:cubicBezTo>
                  <a:lnTo>
                    <a:pt x="154186" y="435769"/>
                  </a:lnTo>
                  <a:cubicBezTo>
                    <a:pt x="139105" y="438944"/>
                    <a:pt x="125611" y="440531"/>
                    <a:pt x="113705" y="440531"/>
                  </a:cubicBezTo>
                  <a:cubicBezTo>
                    <a:pt x="94258" y="440531"/>
                    <a:pt x="79176" y="437455"/>
                    <a:pt x="68461" y="431304"/>
                  </a:cubicBezTo>
                  <a:cubicBezTo>
                    <a:pt x="57745" y="425152"/>
                    <a:pt x="50205" y="417066"/>
                    <a:pt x="45839" y="407045"/>
                  </a:cubicBezTo>
                  <a:cubicBezTo>
                    <a:pt x="41473" y="397024"/>
                    <a:pt x="39291" y="375940"/>
                    <a:pt x="39291" y="343793"/>
                  </a:cubicBezTo>
                  <a:lnTo>
                    <a:pt x="39291" y="161925"/>
                  </a:lnTo>
                  <a:lnTo>
                    <a:pt x="0" y="161925"/>
                  </a:lnTo>
                  <a:lnTo>
                    <a:pt x="0" y="120253"/>
                  </a:lnTo>
                  <a:lnTo>
                    <a:pt x="39291" y="120253"/>
                  </a:lnTo>
                  <a:lnTo>
                    <a:pt x="39291" y="41969"/>
                  </a:lnTo>
                  <a:close/>
                  <a:moveTo>
                    <a:pt x="200918" y="0"/>
                  </a:moveTo>
                  <a:lnTo>
                    <a:pt x="254496" y="0"/>
                  </a:lnTo>
                  <a:lnTo>
                    <a:pt x="254496" y="156567"/>
                  </a:lnTo>
                  <a:cubicBezTo>
                    <a:pt x="279499" y="127595"/>
                    <a:pt x="311051" y="113109"/>
                    <a:pt x="349151" y="113109"/>
                  </a:cubicBezTo>
                  <a:cubicBezTo>
                    <a:pt x="372566" y="113109"/>
                    <a:pt x="392906" y="117723"/>
                    <a:pt x="410170" y="126950"/>
                  </a:cubicBezTo>
                  <a:cubicBezTo>
                    <a:pt x="427434" y="136178"/>
                    <a:pt x="439787" y="148927"/>
                    <a:pt x="447228" y="165199"/>
                  </a:cubicBezTo>
                  <a:cubicBezTo>
                    <a:pt x="454670" y="181471"/>
                    <a:pt x="458390" y="205085"/>
                    <a:pt x="458390" y="236041"/>
                  </a:cubicBezTo>
                  <a:lnTo>
                    <a:pt x="458390" y="436364"/>
                  </a:lnTo>
                  <a:lnTo>
                    <a:pt x="404812" y="436364"/>
                  </a:lnTo>
                  <a:lnTo>
                    <a:pt x="404812" y="236041"/>
                  </a:lnTo>
                  <a:cubicBezTo>
                    <a:pt x="404812" y="209252"/>
                    <a:pt x="399008" y="189756"/>
                    <a:pt x="387399" y="177552"/>
                  </a:cubicBezTo>
                  <a:cubicBezTo>
                    <a:pt x="375791" y="165348"/>
                    <a:pt x="359370" y="159246"/>
                    <a:pt x="338137" y="159246"/>
                  </a:cubicBezTo>
                  <a:cubicBezTo>
                    <a:pt x="322262" y="159246"/>
                    <a:pt x="307330" y="163364"/>
                    <a:pt x="293340" y="171599"/>
                  </a:cubicBezTo>
                  <a:cubicBezTo>
                    <a:pt x="279350" y="179834"/>
                    <a:pt x="269379" y="190996"/>
                    <a:pt x="263426" y="205085"/>
                  </a:cubicBezTo>
                  <a:cubicBezTo>
                    <a:pt x="257473" y="219174"/>
                    <a:pt x="254496" y="238621"/>
                    <a:pt x="254496" y="263426"/>
                  </a:cubicBezTo>
                  <a:lnTo>
                    <a:pt x="254496" y="436364"/>
                  </a:lnTo>
                  <a:lnTo>
                    <a:pt x="200918" y="4363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07685FF-820B-4063-A4BA-A16B1239BC76}"/>
                </a:ext>
              </a:extLst>
            </p:cNvPr>
            <p:cNvSpPr/>
            <p:nvPr/>
          </p:nvSpPr>
          <p:spPr>
            <a:xfrm>
              <a:off x="594907" y="872677"/>
              <a:ext cx="627459" cy="876300"/>
            </a:xfrm>
            <a:custGeom>
              <a:avLst/>
              <a:gdLst/>
              <a:ahLst/>
              <a:cxnLst/>
              <a:rect l="l" t="t" r="r" b="b"/>
              <a:pathLst>
                <a:path w="627459" h="876300">
                  <a:moveTo>
                    <a:pt x="357188" y="255389"/>
                  </a:moveTo>
                  <a:lnTo>
                    <a:pt x="156567" y="553641"/>
                  </a:lnTo>
                  <a:lnTo>
                    <a:pt x="357188" y="553641"/>
                  </a:lnTo>
                  <a:close/>
                  <a:moveTo>
                    <a:pt x="378619" y="0"/>
                  </a:moveTo>
                  <a:lnTo>
                    <a:pt x="519113" y="0"/>
                  </a:lnTo>
                  <a:lnTo>
                    <a:pt x="519113" y="553641"/>
                  </a:lnTo>
                  <a:lnTo>
                    <a:pt x="627459" y="553641"/>
                  </a:lnTo>
                  <a:lnTo>
                    <a:pt x="627459" y="700683"/>
                  </a:lnTo>
                  <a:lnTo>
                    <a:pt x="519113" y="700683"/>
                  </a:lnTo>
                  <a:lnTo>
                    <a:pt x="519113" y="876300"/>
                  </a:lnTo>
                  <a:lnTo>
                    <a:pt x="357188" y="876300"/>
                  </a:lnTo>
                  <a:lnTo>
                    <a:pt x="357188" y="700683"/>
                  </a:lnTo>
                  <a:lnTo>
                    <a:pt x="0" y="700683"/>
                  </a:lnTo>
                  <a:lnTo>
                    <a:pt x="0" y="5542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33E7EE1-27E9-4C9D-B62F-A5215512BF09}"/>
              </a:ext>
            </a:extLst>
          </p:cNvPr>
          <p:cNvSpPr txBox="1"/>
          <p:nvPr/>
        </p:nvSpPr>
        <p:spPr>
          <a:xfrm>
            <a:off x="5497555" y="3341033"/>
            <a:ext cx="2351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FFC5B7-CFB0-4EC5-B7B3-CCC97CCD0AA9}"/>
              </a:ext>
            </a:extLst>
          </p:cNvPr>
          <p:cNvSpPr txBox="1"/>
          <p:nvPr/>
        </p:nvSpPr>
        <p:spPr>
          <a:xfrm>
            <a:off x="5497554" y="2398693"/>
            <a:ext cx="235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F804ACE4-DE00-44D1-80A2-09CA6A906493}"/>
              </a:ext>
            </a:extLst>
          </p:cNvPr>
          <p:cNvGrpSpPr/>
          <p:nvPr/>
        </p:nvGrpSpPr>
        <p:grpSpPr>
          <a:xfrm>
            <a:off x="946528" y="1812628"/>
            <a:ext cx="10308374" cy="4243818"/>
            <a:chOff x="946528" y="1545254"/>
            <a:chExt cx="10308374" cy="47433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EA1345F-BC6D-45D8-8E40-DC2302AEF5F5}"/>
                </a:ext>
              </a:extLst>
            </p:cNvPr>
            <p:cNvSpPr/>
            <p:nvPr/>
          </p:nvSpPr>
          <p:spPr>
            <a:xfrm>
              <a:off x="946528" y="1545254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32">
              <a:extLst>
                <a:ext uri="{FF2B5EF4-FFF2-40B4-BE49-F238E27FC236}">
                  <a16:creationId xmlns:a16="http://schemas.microsoft.com/office/drawing/2014/main" id="{D3EA42FC-E24A-450D-9AEA-69A4983B5D54}"/>
                </a:ext>
              </a:extLst>
            </p:cNvPr>
            <p:cNvSpPr/>
            <p:nvPr/>
          </p:nvSpPr>
          <p:spPr>
            <a:xfrm>
              <a:off x="6146916" y="1545254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4">
              <a:extLst>
                <a:ext uri="{FF2B5EF4-FFF2-40B4-BE49-F238E27FC236}">
                  <a16:creationId xmlns:a16="http://schemas.microsoft.com/office/drawing/2014/main" id="{B8251912-528D-4019-8A89-39FE7BA3384E}"/>
                </a:ext>
              </a:extLst>
            </p:cNvPr>
            <p:cNvSpPr/>
            <p:nvPr/>
          </p:nvSpPr>
          <p:spPr>
            <a:xfrm>
              <a:off x="946528" y="3967723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0">
              <a:extLst>
                <a:ext uri="{FF2B5EF4-FFF2-40B4-BE49-F238E27FC236}">
                  <a16:creationId xmlns:a16="http://schemas.microsoft.com/office/drawing/2014/main" id="{1781015F-C391-4078-B211-394355E9DF5B}"/>
                </a:ext>
              </a:extLst>
            </p:cNvPr>
            <p:cNvSpPr/>
            <p:nvPr/>
          </p:nvSpPr>
          <p:spPr>
            <a:xfrm>
              <a:off x="6146916" y="3967723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Block Arc 7">
            <a:extLst>
              <a:ext uri="{FF2B5EF4-FFF2-40B4-BE49-F238E27FC236}">
                <a16:creationId xmlns:a16="http://schemas.microsoft.com/office/drawing/2014/main" id="{1DB1CB92-77A8-40DC-9A1E-9ACB79A5F5B0}"/>
              </a:ext>
            </a:extLst>
          </p:cNvPr>
          <p:cNvSpPr/>
          <p:nvPr/>
        </p:nvSpPr>
        <p:spPr>
          <a:xfrm rot="5400000">
            <a:off x="4239239" y="2096019"/>
            <a:ext cx="3709895" cy="3709895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A99ABF8-3883-4E94-9CC6-990EDA0EEC2F}"/>
              </a:ext>
            </a:extLst>
          </p:cNvPr>
          <p:cNvSpPr/>
          <p:nvPr/>
        </p:nvSpPr>
        <p:spPr>
          <a:xfrm>
            <a:off x="4239239" y="2078434"/>
            <a:ext cx="3709895" cy="3709895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0D42ABC-F671-4F3F-8507-B1AFB547BFA6}"/>
              </a:ext>
            </a:extLst>
          </p:cNvPr>
          <p:cNvSpPr/>
          <p:nvPr/>
        </p:nvSpPr>
        <p:spPr>
          <a:xfrm rot="10800000">
            <a:off x="4239239" y="2096018"/>
            <a:ext cx="3709895" cy="3709895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C98603F-12C6-4BC7-9A42-54DE0DED4893}"/>
              </a:ext>
            </a:extLst>
          </p:cNvPr>
          <p:cNvSpPr/>
          <p:nvPr/>
        </p:nvSpPr>
        <p:spPr>
          <a:xfrm rot="16200000">
            <a:off x="4239239" y="207843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0416F3-457D-4B28-B5D1-610A8B77A946}"/>
              </a:ext>
            </a:extLst>
          </p:cNvPr>
          <p:cNvGrpSpPr/>
          <p:nvPr/>
        </p:nvGrpSpPr>
        <p:grpSpPr>
          <a:xfrm>
            <a:off x="4491711" y="2327444"/>
            <a:ext cx="3218009" cy="3200946"/>
            <a:chOff x="2958282" y="2168932"/>
            <a:chExt cx="3218009" cy="3200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8291B3-CCA6-4BE8-99CC-A0F88096491A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946F8-467B-46D6-921F-06A091FFD1A9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01CBC-8190-427F-ADA9-41696F07A563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013E52-E79C-4134-B4DF-B4AC2381BFFA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타원 4">
            <a:extLst>
              <a:ext uri="{FF2B5EF4-FFF2-40B4-BE49-F238E27FC236}">
                <a16:creationId xmlns:a16="http://schemas.microsoft.com/office/drawing/2014/main" id="{4D3FEC62-7484-4594-AEEB-6583E762FD18}"/>
              </a:ext>
            </a:extLst>
          </p:cNvPr>
          <p:cNvSpPr/>
          <p:nvPr/>
        </p:nvSpPr>
        <p:spPr>
          <a:xfrm>
            <a:off x="4812546" y="2634710"/>
            <a:ext cx="2596900" cy="259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Group 51">
            <a:extLst>
              <a:ext uri="{FF2B5EF4-FFF2-40B4-BE49-F238E27FC236}">
                <a16:creationId xmlns:a16="http://schemas.microsoft.com/office/drawing/2014/main" id="{DAC455C0-4131-4D20-8A19-BE116DF59F00}"/>
              </a:ext>
            </a:extLst>
          </p:cNvPr>
          <p:cNvGrpSpPr/>
          <p:nvPr/>
        </p:nvGrpSpPr>
        <p:grpSpPr>
          <a:xfrm>
            <a:off x="1386250" y="2159356"/>
            <a:ext cx="2936722" cy="1470776"/>
            <a:chOff x="270023" y="1638319"/>
            <a:chExt cx="2605242" cy="14854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9534BA-9F8E-4A48-A2AF-C8546DD69543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6571B1-BCC7-4BC2-B13A-7CF3A4D2852F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:a16="http://schemas.microsoft.com/office/drawing/2014/main" id="{23CB05AB-1736-43F1-89C2-D2F53F277F56}"/>
              </a:ext>
            </a:extLst>
          </p:cNvPr>
          <p:cNvGrpSpPr/>
          <p:nvPr/>
        </p:nvGrpSpPr>
        <p:grpSpPr>
          <a:xfrm>
            <a:off x="1386250" y="4267484"/>
            <a:ext cx="2936722" cy="1470776"/>
            <a:chOff x="270023" y="1638319"/>
            <a:chExt cx="2605242" cy="1485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0C41E-7B6A-420E-AA79-EC48DFA1F0E5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8B3B88-8911-475D-938B-330C9AB42DA2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:a16="http://schemas.microsoft.com/office/drawing/2014/main" id="{6AA77EFB-D59F-489C-B201-8E17F706F080}"/>
              </a:ext>
            </a:extLst>
          </p:cNvPr>
          <p:cNvGrpSpPr/>
          <p:nvPr/>
        </p:nvGrpSpPr>
        <p:grpSpPr>
          <a:xfrm>
            <a:off x="7854124" y="2159356"/>
            <a:ext cx="2936722" cy="1470776"/>
            <a:chOff x="270023" y="1638319"/>
            <a:chExt cx="2605242" cy="14854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1ED1F9-FADD-4F24-A0F9-42F02153F056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29A048-F7CD-4BF1-9721-BA49069DCDA3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F7B035F4-9BEC-475D-9073-7E8A763DAE77}"/>
              </a:ext>
            </a:extLst>
          </p:cNvPr>
          <p:cNvGrpSpPr/>
          <p:nvPr/>
        </p:nvGrpSpPr>
        <p:grpSpPr>
          <a:xfrm>
            <a:off x="7858316" y="4267484"/>
            <a:ext cx="2936722" cy="1470776"/>
            <a:chOff x="270023" y="1638319"/>
            <a:chExt cx="2605242" cy="14854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132A5-F61E-4491-A9CC-9C0257B95AE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A39A0-6048-4B29-A781-D0A2701AF47D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41">
            <a:extLst>
              <a:ext uri="{FF2B5EF4-FFF2-40B4-BE49-F238E27FC236}">
                <a16:creationId xmlns:a16="http://schemas.microsoft.com/office/drawing/2014/main" id="{204BDA52-843B-4E5B-86F4-A4B75F6E0B7C}"/>
              </a:ext>
            </a:extLst>
          </p:cNvPr>
          <p:cNvSpPr/>
          <p:nvPr/>
        </p:nvSpPr>
        <p:spPr>
          <a:xfrm>
            <a:off x="5344145" y="2805433"/>
            <a:ext cx="1566617" cy="21858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68B3E-A824-4DC3-BE5F-B2A112343F7B}"/>
              </a:ext>
            </a:extLst>
          </p:cNvPr>
          <p:cNvSpPr txBox="1"/>
          <p:nvPr/>
        </p:nvSpPr>
        <p:spPr>
          <a:xfrm>
            <a:off x="5167680" y="3339704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4C84A76-6A11-49FD-A2F9-9FF1B0E2FC6D}"/>
              </a:ext>
            </a:extLst>
          </p:cNvPr>
          <p:cNvSpPr/>
          <p:nvPr/>
        </p:nvSpPr>
        <p:spPr>
          <a:xfrm>
            <a:off x="10322880" y="2325666"/>
            <a:ext cx="1109929" cy="476631"/>
          </a:xfrm>
          <a:custGeom>
            <a:avLst/>
            <a:gdLst/>
            <a:ahLst/>
            <a:cxnLst/>
            <a:rect l="l" t="t" r="r" b="b"/>
            <a:pathLst>
              <a:path w="1109929" h="476631">
                <a:moveTo>
                  <a:pt x="560719" y="77953"/>
                </a:moveTo>
                <a:cubicBezTo>
                  <a:pt x="557608" y="93007"/>
                  <a:pt x="554231" y="109092"/>
                  <a:pt x="550587" y="126210"/>
                </a:cubicBezTo>
                <a:cubicBezTo>
                  <a:pt x="546942" y="143328"/>
                  <a:pt x="543412" y="158967"/>
                  <a:pt x="539997" y="173127"/>
                </a:cubicBezTo>
                <a:lnTo>
                  <a:pt x="511961" y="280416"/>
                </a:lnTo>
                <a:lnTo>
                  <a:pt x="611915" y="280416"/>
                </a:lnTo>
                <a:lnTo>
                  <a:pt x="583879" y="173696"/>
                </a:lnTo>
                <a:cubicBezTo>
                  <a:pt x="580172" y="158691"/>
                  <a:pt x="576464" y="142658"/>
                  <a:pt x="572756" y="125595"/>
                </a:cubicBezTo>
                <a:cubicBezTo>
                  <a:pt x="569049" y="108533"/>
                  <a:pt x="565646" y="92652"/>
                  <a:pt x="562548" y="77953"/>
                </a:cubicBezTo>
                <a:close/>
                <a:moveTo>
                  <a:pt x="132225" y="70638"/>
                </a:moveTo>
                <a:cubicBezTo>
                  <a:pt x="122785" y="70676"/>
                  <a:pt x="114527" y="71057"/>
                  <a:pt x="107450" y="71781"/>
                </a:cubicBezTo>
                <a:cubicBezTo>
                  <a:pt x="100373" y="72505"/>
                  <a:pt x="94401" y="73343"/>
                  <a:pt x="89535" y="74296"/>
                </a:cubicBezTo>
                <a:lnTo>
                  <a:pt x="89535" y="402945"/>
                </a:lnTo>
                <a:cubicBezTo>
                  <a:pt x="94223" y="403822"/>
                  <a:pt x="99636" y="404355"/>
                  <a:pt x="105773" y="404546"/>
                </a:cubicBezTo>
                <a:cubicBezTo>
                  <a:pt x="111909" y="404737"/>
                  <a:pt x="118084" y="404813"/>
                  <a:pt x="124297" y="404775"/>
                </a:cubicBezTo>
                <a:cubicBezTo>
                  <a:pt x="167889" y="405422"/>
                  <a:pt x="202524" y="391626"/>
                  <a:pt x="228202" y="363388"/>
                </a:cubicBezTo>
                <a:cubicBezTo>
                  <a:pt x="253880" y="335150"/>
                  <a:pt x="267017" y="290410"/>
                  <a:pt x="267615" y="229170"/>
                </a:cubicBezTo>
                <a:cubicBezTo>
                  <a:pt x="267195" y="176148"/>
                  <a:pt x="255074" y="136464"/>
                  <a:pt x="231252" y="110118"/>
                </a:cubicBezTo>
                <a:cubicBezTo>
                  <a:pt x="207429" y="83772"/>
                  <a:pt x="174420" y="70612"/>
                  <a:pt x="132225" y="70638"/>
                </a:cubicBezTo>
                <a:close/>
                <a:moveTo>
                  <a:pt x="747903" y="3658"/>
                </a:moveTo>
                <a:lnTo>
                  <a:pt x="848487" y="3658"/>
                </a:lnTo>
                <a:lnTo>
                  <a:pt x="894805" y="118855"/>
                </a:lnTo>
                <a:cubicBezTo>
                  <a:pt x="901454" y="135464"/>
                  <a:pt x="907647" y="151464"/>
                  <a:pt x="913382" y="166853"/>
                </a:cubicBezTo>
                <a:cubicBezTo>
                  <a:pt x="919118" y="182243"/>
                  <a:pt x="924701" y="197938"/>
                  <a:pt x="930132" y="213937"/>
                </a:cubicBezTo>
                <a:lnTo>
                  <a:pt x="931350" y="213937"/>
                </a:lnTo>
                <a:cubicBezTo>
                  <a:pt x="935931" y="198484"/>
                  <a:pt x="941083" y="182916"/>
                  <a:pt x="946806" y="167234"/>
                </a:cubicBezTo>
                <a:cubicBezTo>
                  <a:pt x="952529" y="151552"/>
                  <a:pt x="958746" y="135223"/>
                  <a:pt x="965459" y="118246"/>
                </a:cubicBezTo>
                <a:lnTo>
                  <a:pt x="1010564" y="3658"/>
                </a:lnTo>
                <a:lnTo>
                  <a:pt x="1109929" y="3658"/>
                </a:lnTo>
                <a:lnTo>
                  <a:pt x="970940" y="278544"/>
                </a:lnTo>
                <a:lnTo>
                  <a:pt x="970940" y="472364"/>
                </a:lnTo>
                <a:lnTo>
                  <a:pt x="880796" y="472364"/>
                </a:lnTo>
                <a:lnTo>
                  <a:pt x="880796" y="281591"/>
                </a:lnTo>
                <a:close/>
                <a:moveTo>
                  <a:pt x="508304" y="3658"/>
                </a:moveTo>
                <a:lnTo>
                  <a:pt x="621667" y="3658"/>
                </a:lnTo>
                <a:lnTo>
                  <a:pt x="752704" y="472364"/>
                </a:lnTo>
                <a:lnTo>
                  <a:pt x="658236" y="472364"/>
                </a:lnTo>
                <a:lnTo>
                  <a:pt x="624714" y="348615"/>
                </a:lnTo>
                <a:lnTo>
                  <a:pt x="499162" y="348615"/>
                </a:lnTo>
                <a:lnTo>
                  <a:pt x="466859" y="472364"/>
                </a:lnTo>
                <a:lnTo>
                  <a:pt x="375438" y="472364"/>
                </a:lnTo>
                <a:close/>
                <a:moveTo>
                  <a:pt x="121248" y="0"/>
                </a:moveTo>
                <a:cubicBezTo>
                  <a:pt x="160051" y="13"/>
                  <a:pt x="193287" y="4098"/>
                  <a:pt x="220956" y="12255"/>
                </a:cubicBezTo>
                <a:cubicBezTo>
                  <a:pt x="248626" y="20413"/>
                  <a:pt x="272097" y="32566"/>
                  <a:pt x="291370" y="48716"/>
                </a:cubicBezTo>
                <a:cubicBezTo>
                  <a:pt x="313767" y="66880"/>
                  <a:pt x="331101" y="90727"/>
                  <a:pt x="343372" y="120259"/>
                </a:cubicBezTo>
                <a:cubicBezTo>
                  <a:pt x="355643" y="149790"/>
                  <a:pt x="361861" y="185687"/>
                  <a:pt x="362026" y="227950"/>
                </a:cubicBezTo>
                <a:cubicBezTo>
                  <a:pt x="361328" y="277924"/>
                  <a:pt x="354044" y="318369"/>
                  <a:pt x="340174" y="349286"/>
                </a:cubicBezTo>
                <a:cubicBezTo>
                  <a:pt x="326305" y="380203"/>
                  <a:pt x="310036" y="403571"/>
                  <a:pt x="291370" y="419389"/>
                </a:cubicBezTo>
                <a:cubicBezTo>
                  <a:pt x="269912" y="438559"/>
                  <a:pt x="243188" y="452895"/>
                  <a:pt x="211199" y="462397"/>
                </a:cubicBezTo>
                <a:cubicBezTo>
                  <a:pt x="179209" y="471899"/>
                  <a:pt x="142721" y="476644"/>
                  <a:pt x="101732" y="476631"/>
                </a:cubicBezTo>
                <a:cubicBezTo>
                  <a:pt x="80052" y="476568"/>
                  <a:pt x="60658" y="475934"/>
                  <a:pt x="43551" y="474728"/>
                </a:cubicBezTo>
                <a:cubicBezTo>
                  <a:pt x="26445" y="473523"/>
                  <a:pt x="11928" y="472127"/>
                  <a:pt x="0" y="470542"/>
                </a:cubicBezTo>
                <a:lnTo>
                  <a:pt x="0" y="9744"/>
                </a:lnTo>
                <a:cubicBezTo>
                  <a:pt x="16584" y="6674"/>
                  <a:pt x="35188" y="4288"/>
                  <a:pt x="55812" y="2588"/>
                </a:cubicBezTo>
                <a:cubicBezTo>
                  <a:pt x="76436" y="888"/>
                  <a:pt x="98248" y="26"/>
                  <a:pt x="1212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DCA194-5ADC-469A-8ADD-25C040044BAB}"/>
              </a:ext>
            </a:extLst>
          </p:cNvPr>
          <p:cNvSpPr/>
          <p:nvPr/>
        </p:nvSpPr>
        <p:spPr>
          <a:xfrm>
            <a:off x="8037381" y="1007647"/>
            <a:ext cx="1492151" cy="443806"/>
          </a:xfrm>
          <a:custGeom>
            <a:avLst/>
            <a:gdLst/>
            <a:ahLst/>
            <a:cxnLst/>
            <a:rect l="l" t="t" r="r" b="b"/>
            <a:pathLst>
              <a:path w="1492151" h="443806">
                <a:moveTo>
                  <a:pt x="817364" y="3572"/>
                </a:moveTo>
                <a:lnTo>
                  <a:pt x="905470" y="3572"/>
                </a:lnTo>
                <a:lnTo>
                  <a:pt x="905470" y="362843"/>
                </a:lnTo>
                <a:lnTo>
                  <a:pt x="1124545" y="362843"/>
                </a:lnTo>
                <a:lnTo>
                  <a:pt x="1124545" y="436364"/>
                </a:lnTo>
                <a:lnTo>
                  <a:pt x="817364" y="436364"/>
                </a:lnTo>
                <a:close/>
                <a:moveTo>
                  <a:pt x="1084064" y="0"/>
                </a:moveTo>
                <a:lnTo>
                  <a:pt x="1187351" y="0"/>
                </a:lnTo>
                <a:lnTo>
                  <a:pt x="1290042" y="172641"/>
                </a:lnTo>
                <a:lnTo>
                  <a:pt x="1390650" y="0"/>
                </a:lnTo>
                <a:lnTo>
                  <a:pt x="1492151" y="0"/>
                </a:lnTo>
                <a:lnTo>
                  <a:pt x="1331714" y="253305"/>
                </a:lnTo>
                <a:lnTo>
                  <a:pt x="1331714" y="436364"/>
                </a:lnTo>
                <a:lnTo>
                  <a:pt x="1243905" y="436364"/>
                </a:lnTo>
                <a:lnTo>
                  <a:pt x="1243905" y="252710"/>
                </a:lnTo>
                <a:close/>
                <a:moveTo>
                  <a:pt x="376237" y="0"/>
                </a:moveTo>
                <a:lnTo>
                  <a:pt x="464344" y="0"/>
                </a:lnTo>
                <a:lnTo>
                  <a:pt x="464344" y="236339"/>
                </a:lnTo>
                <a:cubicBezTo>
                  <a:pt x="464344" y="273844"/>
                  <a:pt x="465435" y="298152"/>
                  <a:pt x="467618" y="309265"/>
                </a:cubicBezTo>
                <a:cubicBezTo>
                  <a:pt x="471388" y="327124"/>
                  <a:pt x="480368" y="341461"/>
                  <a:pt x="494556" y="352276"/>
                </a:cubicBezTo>
                <a:cubicBezTo>
                  <a:pt x="508744" y="363091"/>
                  <a:pt x="528141" y="368498"/>
                  <a:pt x="552748" y="368498"/>
                </a:cubicBezTo>
                <a:cubicBezTo>
                  <a:pt x="577751" y="368498"/>
                  <a:pt x="596602" y="363389"/>
                  <a:pt x="609302" y="353169"/>
                </a:cubicBezTo>
                <a:cubicBezTo>
                  <a:pt x="622002" y="342950"/>
                  <a:pt x="629642" y="330398"/>
                  <a:pt x="632222" y="315516"/>
                </a:cubicBezTo>
                <a:cubicBezTo>
                  <a:pt x="634802" y="300633"/>
                  <a:pt x="636091" y="275927"/>
                  <a:pt x="636091" y="241399"/>
                </a:cubicBezTo>
                <a:lnTo>
                  <a:pt x="636091" y="0"/>
                </a:lnTo>
                <a:lnTo>
                  <a:pt x="724198" y="0"/>
                </a:lnTo>
                <a:lnTo>
                  <a:pt x="724198" y="229195"/>
                </a:lnTo>
                <a:cubicBezTo>
                  <a:pt x="724198" y="281583"/>
                  <a:pt x="721816" y="318591"/>
                  <a:pt x="717054" y="340221"/>
                </a:cubicBezTo>
                <a:cubicBezTo>
                  <a:pt x="712291" y="361851"/>
                  <a:pt x="703511" y="380107"/>
                  <a:pt x="690711" y="394990"/>
                </a:cubicBezTo>
                <a:cubicBezTo>
                  <a:pt x="677912" y="409873"/>
                  <a:pt x="660797" y="421729"/>
                  <a:pt x="639366" y="430560"/>
                </a:cubicBezTo>
                <a:cubicBezTo>
                  <a:pt x="617934" y="439390"/>
                  <a:pt x="589955" y="443806"/>
                  <a:pt x="555427" y="443806"/>
                </a:cubicBezTo>
                <a:cubicBezTo>
                  <a:pt x="513755" y="443806"/>
                  <a:pt x="482153" y="438993"/>
                  <a:pt x="460623" y="429369"/>
                </a:cubicBezTo>
                <a:cubicBezTo>
                  <a:pt x="439093" y="419745"/>
                  <a:pt x="422077" y="407243"/>
                  <a:pt x="409575" y="391864"/>
                </a:cubicBezTo>
                <a:cubicBezTo>
                  <a:pt x="397073" y="376486"/>
                  <a:pt x="388838" y="360363"/>
                  <a:pt x="384870" y="343495"/>
                </a:cubicBezTo>
                <a:cubicBezTo>
                  <a:pt x="379115" y="318492"/>
                  <a:pt x="376237" y="281583"/>
                  <a:pt x="376237" y="232767"/>
                </a:cubicBezTo>
                <a:close/>
                <a:moveTo>
                  <a:pt x="191393" y="0"/>
                </a:moveTo>
                <a:lnTo>
                  <a:pt x="279202" y="0"/>
                </a:lnTo>
                <a:lnTo>
                  <a:pt x="279202" y="276225"/>
                </a:lnTo>
                <a:cubicBezTo>
                  <a:pt x="279202" y="312341"/>
                  <a:pt x="276027" y="340122"/>
                  <a:pt x="269677" y="359569"/>
                </a:cubicBezTo>
                <a:cubicBezTo>
                  <a:pt x="261144" y="384969"/>
                  <a:pt x="245666" y="405358"/>
                  <a:pt x="223242" y="420737"/>
                </a:cubicBezTo>
                <a:cubicBezTo>
                  <a:pt x="200819" y="436116"/>
                  <a:pt x="171252" y="443806"/>
                  <a:pt x="134541" y="443806"/>
                </a:cubicBezTo>
                <a:cubicBezTo>
                  <a:pt x="91480" y="443806"/>
                  <a:pt x="58341" y="431750"/>
                  <a:pt x="35124" y="407640"/>
                </a:cubicBezTo>
                <a:cubicBezTo>
                  <a:pt x="11906" y="383530"/>
                  <a:pt x="199" y="348159"/>
                  <a:pt x="0" y="301526"/>
                </a:cubicBezTo>
                <a:lnTo>
                  <a:pt x="83046" y="292001"/>
                </a:lnTo>
                <a:cubicBezTo>
                  <a:pt x="84039" y="317004"/>
                  <a:pt x="87710" y="334665"/>
                  <a:pt x="94060" y="344984"/>
                </a:cubicBezTo>
                <a:cubicBezTo>
                  <a:pt x="103585" y="360660"/>
                  <a:pt x="118071" y="368498"/>
                  <a:pt x="137517" y="368498"/>
                </a:cubicBezTo>
                <a:cubicBezTo>
                  <a:pt x="157163" y="368498"/>
                  <a:pt x="171053" y="362893"/>
                  <a:pt x="179189" y="351681"/>
                </a:cubicBezTo>
                <a:cubicBezTo>
                  <a:pt x="187325" y="340469"/>
                  <a:pt x="191393" y="317202"/>
                  <a:pt x="191393" y="2818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5A4D970-9930-47EC-8EF8-56C66AEA8FED}"/>
              </a:ext>
            </a:extLst>
          </p:cNvPr>
          <p:cNvSpPr/>
          <p:nvPr/>
        </p:nvSpPr>
        <p:spPr>
          <a:xfrm>
            <a:off x="8037679" y="452865"/>
            <a:ext cx="458390" cy="440531"/>
          </a:xfrm>
          <a:custGeom>
            <a:avLst/>
            <a:gdLst/>
            <a:ahLst/>
            <a:cxnLst/>
            <a:rect l="l" t="t" r="r" b="b"/>
            <a:pathLst>
              <a:path w="458390" h="440531">
                <a:moveTo>
                  <a:pt x="92571" y="9823"/>
                </a:moveTo>
                <a:lnTo>
                  <a:pt x="92571" y="120253"/>
                </a:lnTo>
                <a:lnTo>
                  <a:pt x="146447" y="120253"/>
                </a:lnTo>
                <a:lnTo>
                  <a:pt x="146447" y="161925"/>
                </a:lnTo>
                <a:lnTo>
                  <a:pt x="92571" y="161925"/>
                </a:lnTo>
                <a:lnTo>
                  <a:pt x="92571" y="346770"/>
                </a:lnTo>
                <a:cubicBezTo>
                  <a:pt x="92571" y="362049"/>
                  <a:pt x="93514" y="371872"/>
                  <a:pt x="95399" y="376237"/>
                </a:cubicBezTo>
                <a:cubicBezTo>
                  <a:pt x="97284" y="380603"/>
                  <a:pt x="100360" y="384076"/>
                  <a:pt x="104626" y="386655"/>
                </a:cubicBezTo>
                <a:cubicBezTo>
                  <a:pt x="108892" y="389235"/>
                  <a:pt x="114994" y="390525"/>
                  <a:pt x="122932" y="390525"/>
                </a:cubicBezTo>
                <a:cubicBezTo>
                  <a:pt x="128885" y="390525"/>
                  <a:pt x="136723" y="389830"/>
                  <a:pt x="146447" y="388441"/>
                </a:cubicBezTo>
                <a:lnTo>
                  <a:pt x="154186" y="435769"/>
                </a:lnTo>
                <a:cubicBezTo>
                  <a:pt x="139105" y="438944"/>
                  <a:pt x="125611" y="440531"/>
                  <a:pt x="113705" y="440531"/>
                </a:cubicBezTo>
                <a:cubicBezTo>
                  <a:pt x="94258" y="440531"/>
                  <a:pt x="79176" y="437455"/>
                  <a:pt x="68461" y="431304"/>
                </a:cubicBezTo>
                <a:cubicBezTo>
                  <a:pt x="57745" y="425152"/>
                  <a:pt x="50205" y="417066"/>
                  <a:pt x="45839" y="407045"/>
                </a:cubicBezTo>
                <a:cubicBezTo>
                  <a:pt x="41473" y="397024"/>
                  <a:pt x="39291" y="375940"/>
                  <a:pt x="39291" y="343793"/>
                </a:cubicBezTo>
                <a:lnTo>
                  <a:pt x="39291" y="161925"/>
                </a:lnTo>
                <a:lnTo>
                  <a:pt x="0" y="161925"/>
                </a:lnTo>
                <a:lnTo>
                  <a:pt x="0" y="120253"/>
                </a:lnTo>
                <a:lnTo>
                  <a:pt x="39291" y="120253"/>
                </a:lnTo>
                <a:lnTo>
                  <a:pt x="39291" y="41969"/>
                </a:lnTo>
                <a:close/>
                <a:moveTo>
                  <a:pt x="200918" y="0"/>
                </a:moveTo>
                <a:lnTo>
                  <a:pt x="254496" y="0"/>
                </a:lnTo>
                <a:lnTo>
                  <a:pt x="254496" y="156567"/>
                </a:lnTo>
                <a:cubicBezTo>
                  <a:pt x="279499" y="127595"/>
                  <a:pt x="311051" y="113109"/>
                  <a:pt x="349151" y="113109"/>
                </a:cubicBezTo>
                <a:cubicBezTo>
                  <a:pt x="372566" y="113109"/>
                  <a:pt x="392906" y="117723"/>
                  <a:pt x="410170" y="126950"/>
                </a:cubicBezTo>
                <a:cubicBezTo>
                  <a:pt x="427434" y="136178"/>
                  <a:pt x="439787" y="148927"/>
                  <a:pt x="447228" y="165199"/>
                </a:cubicBezTo>
                <a:cubicBezTo>
                  <a:pt x="454670" y="181471"/>
                  <a:pt x="458390" y="205085"/>
                  <a:pt x="458390" y="236041"/>
                </a:cubicBezTo>
                <a:lnTo>
                  <a:pt x="458390" y="436364"/>
                </a:lnTo>
                <a:lnTo>
                  <a:pt x="404812" y="436364"/>
                </a:lnTo>
                <a:lnTo>
                  <a:pt x="404812" y="236041"/>
                </a:lnTo>
                <a:cubicBezTo>
                  <a:pt x="404812" y="209252"/>
                  <a:pt x="399008" y="189756"/>
                  <a:pt x="387399" y="177552"/>
                </a:cubicBezTo>
                <a:cubicBezTo>
                  <a:pt x="375791" y="165348"/>
                  <a:pt x="359370" y="159246"/>
                  <a:pt x="338137" y="159246"/>
                </a:cubicBezTo>
                <a:cubicBezTo>
                  <a:pt x="322262" y="159246"/>
                  <a:pt x="307330" y="163364"/>
                  <a:pt x="293340" y="171599"/>
                </a:cubicBezTo>
                <a:cubicBezTo>
                  <a:pt x="279350" y="179834"/>
                  <a:pt x="269379" y="190996"/>
                  <a:pt x="263426" y="205085"/>
                </a:cubicBezTo>
                <a:cubicBezTo>
                  <a:pt x="257473" y="219174"/>
                  <a:pt x="254496" y="238621"/>
                  <a:pt x="254496" y="263426"/>
                </a:cubicBezTo>
                <a:lnTo>
                  <a:pt x="254496" y="436364"/>
                </a:lnTo>
                <a:lnTo>
                  <a:pt x="200918" y="43636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9CE8B30-4901-4E70-9694-68259168324F}"/>
              </a:ext>
            </a:extLst>
          </p:cNvPr>
          <p:cNvSpPr/>
          <p:nvPr/>
        </p:nvSpPr>
        <p:spPr>
          <a:xfrm>
            <a:off x="7271932" y="565874"/>
            <a:ext cx="627459" cy="876300"/>
          </a:xfrm>
          <a:custGeom>
            <a:avLst/>
            <a:gdLst/>
            <a:ahLst/>
            <a:cxnLst/>
            <a:rect l="l" t="t" r="r" b="b"/>
            <a:pathLst>
              <a:path w="627459" h="876300">
                <a:moveTo>
                  <a:pt x="357188" y="255389"/>
                </a:moveTo>
                <a:lnTo>
                  <a:pt x="156567" y="553641"/>
                </a:lnTo>
                <a:lnTo>
                  <a:pt x="357188" y="553641"/>
                </a:lnTo>
                <a:close/>
                <a:moveTo>
                  <a:pt x="378619" y="0"/>
                </a:moveTo>
                <a:lnTo>
                  <a:pt x="519113" y="0"/>
                </a:lnTo>
                <a:lnTo>
                  <a:pt x="519113" y="553641"/>
                </a:lnTo>
                <a:lnTo>
                  <a:pt x="627459" y="553641"/>
                </a:lnTo>
                <a:lnTo>
                  <a:pt x="627459" y="700683"/>
                </a:lnTo>
                <a:lnTo>
                  <a:pt x="519113" y="700683"/>
                </a:lnTo>
                <a:lnTo>
                  <a:pt x="519113" y="876300"/>
                </a:lnTo>
                <a:lnTo>
                  <a:pt x="357188" y="876300"/>
                </a:lnTo>
                <a:lnTo>
                  <a:pt x="357188" y="700683"/>
                </a:lnTo>
                <a:lnTo>
                  <a:pt x="0" y="700683"/>
                </a:lnTo>
                <a:lnTo>
                  <a:pt x="0" y="554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DE88105-C018-4C87-A094-4C77E52D20DE}"/>
              </a:ext>
            </a:extLst>
          </p:cNvPr>
          <p:cNvSpPr/>
          <p:nvPr/>
        </p:nvSpPr>
        <p:spPr>
          <a:xfrm>
            <a:off x="7304946" y="1673260"/>
            <a:ext cx="4129202" cy="481508"/>
          </a:xfrm>
          <a:custGeom>
            <a:avLst/>
            <a:gdLst/>
            <a:ahLst/>
            <a:cxnLst/>
            <a:rect l="l" t="t" r="r" b="b"/>
            <a:pathLst>
              <a:path w="4129202" h="481508">
                <a:moveTo>
                  <a:pt x="2513475" y="73686"/>
                </a:moveTo>
                <a:cubicBezTo>
                  <a:pt x="2504035" y="73724"/>
                  <a:pt x="2495776" y="74105"/>
                  <a:pt x="2488700" y="74829"/>
                </a:cubicBezTo>
                <a:cubicBezTo>
                  <a:pt x="2481622" y="75553"/>
                  <a:pt x="2475651" y="76391"/>
                  <a:pt x="2470785" y="77344"/>
                </a:cubicBezTo>
                <a:lnTo>
                  <a:pt x="2470785" y="405993"/>
                </a:lnTo>
                <a:cubicBezTo>
                  <a:pt x="2475473" y="406870"/>
                  <a:pt x="2480885" y="407403"/>
                  <a:pt x="2487022" y="407594"/>
                </a:cubicBezTo>
                <a:cubicBezTo>
                  <a:pt x="2493159" y="407784"/>
                  <a:pt x="2499334" y="407861"/>
                  <a:pt x="2505547" y="407823"/>
                </a:cubicBezTo>
                <a:cubicBezTo>
                  <a:pt x="2549139" y="408470"/>
                  <a:pt x="2583774" y="394674"/>
                  <a:pt x="2609452" y="366436"/>
                </a:cubicBezTo>
                <a:cubicBezTo>
                  <a:pt x="2635130" y="338198"/>
                  <a:pt x="2648267" y="293458"/>
                  <a:pt x="2648864" y="232218"/>
                </a:cubicBezTo>
                <a:cubicBezTo>
                  <a:pt x="2648444" y="179196"/>
                  <a:pt x="2636324" y="139512"/>
                  <a:pt x="2612501" y="113166"/>
                </a:cubicBezTo>
                <a:cubicBezTo>
                  <a:pt x="2588678" y="86820"/>
                  <a:pt x="2555670" y="73660"/>
                  <a:pt x="2513475" y="73686"/>
                </a:cubicBezTo>
                <a:close/>
                <a:moveTo>
                  <a:pt x="713250" y="73686"/>
                </a:moveTo>
                <a:cubicBezTo>
                  <a:pt x="703810" y="73724"/>
                  <a:pt x="695551" y="74105"/>
                  <a:pt x="688475" y="74829"/>
                </a:cubicBezTo>
                <a:cubicBezTo>
                  <a:pt x="681398" y="75553"/>
                  <a:pt x="675426" y="76391"/>
                  <a:pt x="670560" y="77344"/>
                </a:cubicBezTo>
                <a:lnTo>
                  <a:pt x="670560" y="405993"/>
                </a:lnTo>
                <a:cubicBezTo>
                  <a:pt x="675248" y="406870"/>
                  <a:pt x="680661" y="407403"/>
                  <a:pt x="686797" y="407594"/>
                </a:cubicBezTo>
                <a:cubicBezTo>
                  <a:pt x="692934" y="407784"/>
                  <a:pt x="699109" y="407861"/>
                  <a:pt x="705322" y="407823"/>
                </a:cubicBezTo>
                <a:cubicBezTo>
                  <a:pt x="748914" y="408470"/>
                  <a:pt x="783549" y="394674"/>
                  <a:pt x="809227" y="366436"/>
                </a:cubicBezTo>
                <a:cubicBezTo>
                  <a:pt x="834905" y="338198"/>
                  <a:pt x="848042" y="293458"/>
                  <a:pt x="848639" y="232218"/>
                </a:cubicBezTo>
                <a:cubicBezTo>
                  <a:pt x="848220" y="179196"/>
                  <a:pt x="836099" y="139512"/>
                  <a:pt x="812276" y="113166"/>
                </a:cubicBezTo>
                <a:cubicBezTo>
                  <a:pt x="788454" y="86820"/>
                  <a:pt x="755445" y="73660"/>
                  <a:pt x="713250" y="73686"/>
                </a:cubicBezTo>
                <a:close/>
                <a:moveTo>
                  <a:pt x="1433498" y="73076"/>
                </a:moveTo>
                <a:cubicBezTo>
                  <a:pt x="1424362" y="73114"/>
                  <a:pt x="1416559" y="73495"/>
                  <a:pt x="1410090" y="74219"/>
                </a:cubicBezTo>
                <a:cubicBezTo>
                  <a:pt x="1403622" y="74943"/>
                  <a:pt x="1398412" y="75781"/>
                  <a:pt x="1394460" y="76734"/>
                </a:cubicBezTo>
                <a:lnTo>
                  <a:pt x="1394460" y="229209"/>
                </a:lnTo>
                <a:cubicBezTo>
                  <a:pt x="1398679" y="230111"/>
                  <a:pt x="1403355" y="230746"/>
                  <a:pt x="1408489" y="231115"/>
                </a:cubicBezTo>
                <a:cubicBezTo>
                  <a:pt x="1413623" y="231483"/>
                  <a:pt x="1419520" y="231661"/>
                  <a:pt x="1426178" y="231648"/>
                </a:cubicBezTo>
                <a:cubicBezTo>
                  <a:pt x="1454441" y="231381"/>
                  <a:pt x="1476299" y="223986"/>
                  <a:pt x="1491752" y="209463"/>
                </a:cubicBezTo>
                <a:cubicBezTo>
                  <a:pt x="1507205" y="194940"/>
                  <a:pt x="1515033" y="174890"/>
                  <a:pt x="1515237" y="149312"/>
                </a:cubicBezTo>
                <a:cubicBezTo>
                  <a:pt x="1514957" y="124255"/>
                  <a:pt x="1507586" y="105298"/>
                  <a:pt x="1493124" y="92440"/>
                </a:cubicBezTo>
                <a:cubicBezTo>
                  <a:pt x="1478663" y="79581"/>
                  <a:pt x="1458787" y="73127"/>
                  <a:pt x="1433498" y="73076"/>
                </a:cubicBezTo>
                <a:close/>
                <a:moveTo>
                  <a:pt x="3867150" y="6706"/>
                </a:moveTo>
                <a:lnTo>
                  <a:pt x="4119448" y="6706"/>
                </a:lnTo>
                <a:lnTo>
                  <a:pt x="4119448" y="82220"/>
                </a:lnTo>
                <a:lnTo>
                  <a:pt x="3957294" y="82220"/>
                </a:lnTo>
                <a:lnTo>
                  <a:pt x="3957294" y="195682"/>
                </a:lnTo>
                <a:lnTo>
                  <a:pt x="4110304" y="195682"/>
                </a:lnTo>
                <a:lnTo>
                  <a:pt x="4110304" y="269367"/>
                </a:lnTo>
                <a:lnTo>
                  <a:pt x="3957294" y="269367"/>
                </a:lnTo>
                <a:lnTo>
                  <a:pt x="3957294" y="399898"/>
                </a:lnTo>
                <a:lnTo>
                  <a:pt x="4129202" y="399898"/>
                </a:lnTo>
                <a:lnTo>
                  <a:pt x="4129202" y="475412"/>
                </a:lnTo>
                <a:lnTo>
                  <a:pt x="3867150" y="475412"/>
                </a:lnTo>
                <a:close/>
                <a:moveTo>
                  <a:pt x="3105150" y="6706"/>
                </a:moveTo>
                <a:lnTo>
                  <a:pt x="3202616" y="6706"/>
                </a:lnTo>
                <a:lnTo>
                  <a:pt x="3301414" y="196872"/>
                </a:lnTo>
                <a:cubicBezTo>
                  <a:pt x="3314094" y="220731"/>
                  <a:pt x="3326545" y="246000"/>
                  <a:pt x="3338766" y="272678"/>
                </a:cubicBezTo>
                <a:cubicBezTo>
                  <a:pt x="3350988" y="299356"/>
                  <a:pt x="3361912" y="325082"/>
                  <a:pt x="3371538" y="349855"/>
                </a:cubicBezTo>
                <a:lnTo>
                  <a:pt x="3372757" y="349855"/>
                </a:lnTo>
                <a:cubicBezTo>
                  <a:pt x="3370029" y="320054"/>
                  <a:pt x="3368024" y="288385"/>
                  <a:pt x="3366743" y="254850"/>
                </a:cubicBezTo>
                <a:cubicBezTo>
                  <a:pt x="3365461" y="221315"/>
                  <a:pt x="3364826" y="185532"/>
                  <a:pt x="3364839" y="147502"/>
                </a:cubicBezTo>
                <a:lnTo>
                  <a:pt x="3364839" y="6706"/>
                </a:lnTo>
                <a:lnTo>
                  <a:pt x="3446450" y="6706"/>
                </a:lnTo>
                <a:lnTo>
                  <a:pt x="3446450" y="475412"/>
                </a:lnTo>
                <a:lnTo>
                  <a:pt x="3356301" y="475412"/>
                </a:lnTo>
                <a:lnTo>
                  <a:pt x="3255674" y="281559"/>
                </a:lnTo>
                <a:cubicBezTo>
                  <a:pt x="3242956" y="257137"/>
                  <a:pt x="3230276" y="231305"/>
                  <a:pt x="3217634" y="204064"/>
                </a:cubicBezTo>
                <a:cubicBezTo>
                  <a:pt x="3204993" y="176822"/>
                  <a:pt x="3193687" y="150228"/>
                  <a:pt x="3183715" y="124282"/>
                </a:cubicBezTo>
                <a:lnTo>
                  <a:pt x="3181279" y="124282"/>
                </a:lnTo>
                <a:cubicBezTo>
                  <a:pt x="3183106" y="153035"/>
                  <a:pt x="3184476" y="184379"/>
                  <a:pt x="3185390" y="218316"/>
                </a:cubicBezTo>
                <a:cubicBezTo>
                  <a:pt x="3186303" y="252253"/>
                  <a:pt x="3186760" y="290005"/>
                  <a:pt x="3186760" y="331571"/>
                </a:cubicBezTo>
                <a:lnTo>
                  <a:pt x="3186760" y="475412"/>
                </a:lnTo>
                <a:lnTo>
                  <a:pt x="3105150" y="475412"/>
                </a:lnTo>
                <a:close/>
                <a:moveTo>
                  <a:pt x="2790824" y="6706"/>
                </a:moveTo>
                <a:lnTo>
                  <a:pt x="3043123" y="6706"/>
                </a:lnTo>
                <a:lnTo>
                  <a:pt x="3043123" y="82220"/>
                </a:lnTo>
                <a:lnTo>
                  <a:pt x="2880970" y="82220"/>
                </a:lnTo>
                <a:lnTo>
                  <a:pt x="2880970" y="195682"/>
                </a:lnTo>
                <a:lnTo>
                  <a:pt x="3033979" y="195682"/>
                </a:lnTo>
                <a:lnTo>
                  <a:pt x="3033979" y="269367"/>
                </a:lnTo>
                <a:lnTo>
                  <a:pt x="2880970" y="269367"/>
                </a:lnTo>
                <a:lnTo>
                  <a:pt x="2880970" y="399898"/>
                </a:lnTo>
                <a:lnTo>
                  <a:pt x="3052876" y="399898"/>
                </a:lnTo>
                <a:lnTo>
                  <a:pt x="3052876" y="475412"/>
                </a:lnTo>
                <a:lnTo>
                  <a:pt x="2790824" y="475412"/>
                </a:lnTo>
                <a:close/>
                <a:moveTo>
                  <a:pt x="1962150" y="6706"/>
                </a:moveTo>
                <a:lnTo>
                  <a:pt x="2059616" y="6706"/>
                </a:lnTo>
                <a:lnTo>
                  <a:pt x="2158414" y="196872"/>
                </a:lnTo>
                <a:cubicBezTo>
                  <a:pt x="2171094" y="220731"/>
                  <a:pt x="2183545" y="246000"/>
                  <a:pt x="2195766" y="272678"/>
                </a:cubicBezTo>
                <a:cubicBezTo>
                  <a:pt x="2207988" y="299356"/>
                  <a:pt x="2218912" y="325082"/>
                  <a:pt x="2228538" y="349855"/>
                </a:cubicBezTo>
                <a:lnTo>
                  <a:pt x="2229756" y="349855"/>
                </a:lnTo>
                <a:cubicBezTo>
                  <a:pt x="2227028" y="320054"/>
                  <a:pt x="2225024" y="288385"/>
                  <a:pt x="2223742" y="254850"/>
                </a:cubicBezTo>
                <a:cubicBezTo>
                  <a:pt x="2222461" y="221315"/>
                  <a:pt x="2221826" y="185532"/>
                  <a:pt x="2221839" y="147502"/>
                </a:cubicBezTo>
                <a:lnTo>
                  <a:pt x="2221839" y="6706"/>
                </a:lnTo>
                <a:lnTo>
                  <a:pt x="2303450" y="6706"/>
                </a:lnTo>
                <a:lnTo>
                  <a:pt x="2303450" y="475412"/>
                </a:lnTo>
                <a:lnTo>
                  <a:pt x="2213301" y="475412"/>
                </a:lnTo>
                <a:lnTo>
                  <a:pt x="2112674" y="281559"/>
                </a:lnTo>
                <a:cubicBezTo>
                  <a:pt x="2099956" y="257137"/>
                  <a:pt x="2087276" y="231305"/>
                  <a:pt x="2074634" y="204064"/>
                </a:cubicBezTo>
                <a:cubicBezTo>
                  <a:pt x="2061993" y="176822"/>
                  <a:pt x="2050686" y="150228"/>
                  <a:pt x="2040715" y="124282"/>
                </a:cubicBezTo>
                <a:lnTo>
                  <a:pt x="2038278" y="124282"/>
                </a:lnTo>
                <a:cubicBezTo>
                  <a:pt x="2040106" y="153035"/>
                  <a:pt x="2041476" y="184379"/>
                  <a:pt x="2042390" y="218316"/>
                </a:cubicBezTo>
                <a:cubicBezTo>
                  <a:pt x="2043303" y="252253"/>
                  <a:pt x="2043760" y="290005"/>
                  <a:pt x="2043760" y="331571"/>
                </a:cubicBezTo>
                <a:lnTo>
                  <a:pt x="2043760" y="475412"/>
                </a:lnTo>
                <a:lnTo>
                  <a:pt x="1962150" y="475412"/>
                </a:lnTo>
                <a:close/>
                <a:moveTo>
                  <a:pt x="1647825" y="6706"/>
                </a:moveTo>
                <a:lnTo>
                  <a:pt x="1900123" y="6706"/>
                </a:lnTo>
                <a:lnTo>
                  <a:pt x="1900123" y="82220"/>
                </a:lnTo>
                <a:lnTo>
                  <a:pt x="1737969" y="82220"/>
                </a:lnTo>
                <a:lnTo>
                  <a:pt x="1737969" y="195682"/>
                </a:lnTo>
                <a:lnTo>
                  <a:pt x="1890979" y="195682"/>
                </a:lnTo>
                <a:lnTo>
                  <a:pt x="1890979" y="269367"/>
                </a:lnTo>
                <a:lnTo>
                  <a:pt x="1737969" y="269367"/>
                </a:lnTo>
                <a:lnTo>
                  <a:pt x="1737969" y="399898"/>
                </a:lnTo>
                <a:lnTo>
                  <a:pt x="1909876" y="399898"/>
                </a:lnTo>
                <a:lnTo>
                  <a:pt x="1909876" y="475412"/>
                </a:lnTo>
                <a:lnTo>
                  <a:pt x="1647825" y="475412"/>
                </a:lnTo>
                <a:close/>
                <a:moveTo>
                  <a:pt x="990600" y="6706"/>
                </a:moveTo>
                <a:lnTo>
                  <a:pt x="1242898" y="6706"/>
                </a:lnTo>
                <a:lnTo>
                  <a:pt x="1242898" y="82220"/>
                </a:lnTo>
                <a:lnTo>
                  <a:pt x="1080744" y="82220"/>
                </a:lnTo>
                <a:lnTo>
                  <a:pt x="1080744" y="195682"/>
                </a:lnTo>
                <a:lnTo>
                  <a:pt x="1233754" y="195682"/>
                </a:lnTo>
                <a:lnTo>
                  <a:pt x="1233754" y="269367"/>
                </a:lnTo>
                <a:lnTo>
                  <a:pt x="1080744" y="269367"/>
                </a:lnTo>
                <a:lnTo>
                  <a:pt x="1080744" y="399898"/>
                </a:lnTo>
                <a:lnTo>
                  <a:pt x="1252652" y="399898"/>
                </a:lnTo>
                <a:lnTo>
                  <a:pt x="1252652" y="475412"/>
                </a:lnTo>
                <a:lnTo>
                  <a:pt x="990600" y="475412"/>
                </a:lnTo>
                <a:close/>
                <a:moveTo>
                  <a:pt x="161925" y="6706"/>
                </a:moveTo>
                <a:lnTo>
                  <a:pt x="259391" y="6706"/>
                </a:lnTo>
                <a:lnTo>
                  <a:pt x="358189" y="196872"/>
                </a:lnTo>
                <a:cubicBezTo>
                  <a:pt x="370869" y="220731"/>
                  <a:pt x="383320" y="246000"/>
                  <a:pt x="395542" y="272678"/>
                </a:cubicBezTo>
                <a:cubicBezTo>
                  <a:pt x="407763" y="299356"/>
                  <a:pt x="418687" y="325082"/>
                  <a:pt x="428314" y="349855"/>
                </a:cubicBezTo>
                <a:lnTo>
                  <a:pt x="429532" y="349855"/>
                </a:lnTo>
                <a:cubicBezTo>
                  <a:pt x="426804" y="320054"/>
                  <a:pt x="424799" y="288385"/>
                  <a:pt x="423518" y="254850"/>
                </a:cubicBezTo>
                <a:cubicBezTo>
                  <a:pt x="422236" y="221315"/>
                  <a:pt x="421602" y="185532"/>
                  <a:pt x="421615" y="147502"/>
                </a:cubicBezTo>
                <a:lnTo>
                  <a:pt x="421615" y="6706"/>
                </a:lnTo>
                <a:lnTo>
                  <a:pt x="503225" y="6706"/>
                </a:lnTo>
                <a:lnTo>
                  <a:pt x="503225" y="475412"/>
                </a:lnTo>
                <a:lnTo>
                  <a:pt x="413076" y="475412"/>
                </a:lnTo>
                <a:lnTo>
                  <a:pt x="312449" y="281559"/>
                </a:lnTo>
                <a:cubicBezTo>
                  <a:pt x="299731" y="257137"/>
                  <a:pt x="287051" y="231305"/>
                  <a:pt x="274410" y="204064"/>
                </a:cubicBezTo>
                <a:cubicBezTo>
                  <a:pt x="261768" y="176822"/>
                  <a:pt x="250462" y="150228"/>
                  <a:pt x="240490" y="124282"/>
                </a:cubicBezTo>
                <a:lnTo>
                  <a:pt x="238054" y="124282"/>
                </a:lnTo>
                <a:cubicBezTo>
                  <a:pt x="239881" y="153035"/>
                  <a:pt x="241251" y="184379"/>
                  <a:pt x="242165" y="218316"/>
                </a:cubicBezTo>
                <a:cubicBezTo>
                  <a:pt x="243078" y="252253"/>
                  <a:pt x="243535" y="290005"/>
                  <a:pt x="243535" y="331571"/>
                </a:cubicBezTo>
                <a:lnTo>
                  <a:pt x="243535" y="475412"/>
                </a:lnTo>
                <a:lnTo>
                  <a:pt x="161925" y="475412"/>
                </a:lnTo>
                <a:close/>
                <a:moveTo>
                  <a:pt x="0" y="6706"/>
                </a:moveTo>
                <a:lnTo>
                  <a:pt x="90145" y="6706"/>
                </a:lnTo>
                <a:lnTo>
                  <a:pt x="90145" y="475412"/>
                </a:lnTo>
                <a:lnTo>
                  <a:pt x="0" y="475412"/>
                </a:lnTo>
                <a:close/>
                <a:moveTo>
                  <a:pt x="2502498" y="3048"/>
                </a:moveTo>
                <a:cubicBezTo>
                  <a:pt x="2541300" y="3061"/>
                  <a:pt x="2574537" y="7146"/>
                  <a:pt x="2602206" y="15303"/>
                </a:cubicBezTo>
                <a:cubicBezTo>
                  <a:pt x="2629876" y="23461"/>
                  <a:pt x="2653347" y="35614"/>
                  <a:pt x="2672619" y="51764"/>
                </a:cubicBezTo>
                <a:cubicBezTo>
                  <a:pt x="2695016" y="69928"/>
                  <a:pt x="2712351" y="93775"/>
                  <a:pt x="2724622" y="123307"/>
                </a:cubicBezTo>
                <a:cubicBezTo>
                  <a:pt x="2736893" y="152838"/>
                  <a:pt x="2743111" y="188735"/>
                  <a:pt x="2743276" y="230998"/>
                </a:cubicBezTo>
                <a:cubicBezTo>
                  <a:pt x="2742578" y="280972"/>
                  <a:pt x="2735294" y="321417"/>
                  <a:pt x="2721424" y="352334"/>
                </a:cubicBezTo>
                <a:cubicBezTo>
                  <a:pt x="2707554" y="383251"/>
                  <a:pt x="2691286" y="406618"/>
                  <a:pt x="2672619" y="422437"/>
                </a:cubicBezTo>
                <a:cubicBezTo>
                  <a:pt x="2651161" y="441607"/>
                  <a:pt x="2624438" y="455943"/>
                  <a:pt x="2592448" y="465445"/>
                </a:cubicBezTo>
                <a:cubicBezTo>
                  <a:pt x="2560459" y="474947"/>
                  <a:pt x="2523970" y="479692"/>
                  <a:pt x="2482982" y="479679"/>
                </a:cubicBezTo>
                <a:cubicBezTo>
                  <a:pt x="2461301" y="479616"/>
                  <a:pt x="2441908" y="478982"/>
                  <a:pt x="2424801" y="477776"/>
                </a:cubicBezTo>
                <a:cubicBezTo>
                  <a:pt x="2407694" y="476571"/>
                  <a:pt x="2393177" y="475175"/>
                  <a:pt x="2381250" y="473590"/>
                </a:cubicBezTo>
                <a:lnTo>
                  <a:pt x="2381250" y="12792"/>
                </a:lnTo>
                <a:cubicBezTo>
                  <a:pt x="2397834" y="9722"/>
                  <a:pt x="2416438" y="7336"/>
                  <a:pt x="2437062" y="5636"/>
                </a:cubicBezTo>
                <a:cubicBezTo>
                  <a:pt x="2457686" y="3936"/>
                  <a:pt x="2479498" y="3074"/>
                  <a:pt x="2502498" y="3048"/>
                </a:cubicBezTo>
                <a:close/>
                <a:moveTo>
                  <a:pt x="1426178" y="3048"/>
                </a:moveTo>
                <a:cubicBezTo>
                  <a:pt x="1455763" y="2997"/>
                  <a:pt x="1481682" y="5991"/>
                  <a:pt x="1503935" y="12030"/>
                </a:cubicBezTo>
                <a:cubicBezTo>
                  <a:pt x="1526189" y="18068"/>
                  <a:pt x="1544777" y="27456"/>
                  <a:pt x="1559699" y="40193"/>
                </a:cubicBezTo>
                <a:cubicBezTo>
                  <a:pt x="1573835" y="52246"/>
                  <a:pt x="1584850" y="67276"/>
                  <a:pt x="1592742" y="85285"/>
                </a:cubicBezTo>
                <a:cubicBezTo>
                  <a:pt x="1600635" y="103294"/>
                  <a:pt x="1604645" y="123213"/>
                  <a:pt x="1604772" y="145043"/>
                </a:cubicBezTo>
                <a:cubicBezTo>
                  <a:pt x="1603881" y="187476"/>
                  <a:pt x="1593748" y="220120"/>
                  <a:pt x="1574374" y="242975"/>
                </a:cubicBezTo>
                <a:cubicBezTo>
                  <a:pt x="1555000" y="265830"/>
                  <a:pt x="1531729" y="281539"/>
                  <a:pt x="1504561" y="290102"/>
                </a:cubicBezTo>
                <a:cubicBezTo>
                  <a:pt x="1477393" y="298665"/>
                  <a:pt x="1451672" y="302726"/>
                  <a:pt x="1427398" y="302286"/>
                </a:cubicBezTo>
                <a:cubicBezTo>
                  <a:pt x="1414589" y="302387"/>
                  <a:pt x="1403609" y="301575"/>
                  <a:pt x="1394460" y="299850"/>
                </a:cubicBezTo>
                <a:lnTo>
                  <a:pt x="1394460" y="475412"/>
                </a:lnTo>
                <a:lnTo>
                  <a:pt x="1304925" y="475412"/>
                </a:lnTo>
                <a:lnTo>
                  <a:pt x="1304925" y="12791"/>
                </a:lnTo>
                <a:cubicBezTo>
                  <a:pt x="1319529" y="9987"/>
                  <a:pt x="1336915" y="7678"/>
                  <a:pt x="1357083" y="5864"/>
                </a:cubicBezTo>
                <a:cubicBezTo>
                  <a:pt x="1377251" y="4050"/>
                  <a:pt x="1400283" y="3112"/>
                  <a:pt x="1426178" y="3048"/>
                </a:cubicBezTo>
                <a:close/>
                <a:moveTo>
                  <a:pt x="702273" y="3048"/>
                </a:moveTo>
                <a:cubicBezTo>
                  <a:pt x="741076" y="3061"/>
                  <a:pt x="774312" y="7146"/>
                  <a:pt x="801981" y="15303"/>
                </a:cubicBezTo>
                <a:cubicBezTo>
                  <a:pt x="829651" y="23461"/>
                  <a:pt x="853121" y="35614"/>
                  <a:pt x="872394" y="51764"/>
                </a:cubicBezTo>
                <a:cubicBezTo>
                  <a:pt x="894792" y="69928"/>
                  <a:pt x="912126" y="93775"/>
                  <a:pt x="924397" y="123307"/>
                </a:cubicBezTo>
                <a:cubicBezTo>
                  <a:pt x="936668" y="152838"/>
                  <a:pt x="942886" y="188735"/>
                  <a:pt x="943051" y="230998"/>
                </a:cubicBezTo>
                <a:cubicBezTo>
                  <a:pt x="942353" y="280972"/>
                  <a:pt x="935069" y="321417"/>
                  <a:pt x="921199" y="352334"/>
                </a:cubicBezTo>
                <a:cubicBezTo>
                  <a:pt x="907329" y="383251"/>
                  <a:pt x="891061" y="406618"/>
                  <a:pt x="872394" y="422437"/>
                </a:cubicBezTo>
                <a:cubicBezTo>
                  <a:pt x="850936" y="441607"/>
                  <a:pt x="824213" y="455943"/>
                  <a:pt x="792223" y="465445"/>
                </a:cubicBezTo>
                <a:cubicBezTo>
                  <a:pt x="760234" y="474947"/>
                  <a:pt x="723745" y="479692"/>
                  <a:pt x="682757" y="479679"/>
                </a:cubicBezTo>
                <a:cubicBezTo>
                  <a:pt x="661076" y="479616"/>
                  <a:pt x="641683" y="478982"/>
                  <a:pt x="624576" y="477776"/>
                </a:cubicBezTo>
                <a:cubicBezTo>
                  <a:pt x="607469" y="476571"/>
                  <a:pt x="592952" y="475175"/>
                  <a:pt x="581025" y="473590"/>
                </a:cubicBezTo>
                <a:lnTo>
                  <a:pt x="581025" y="12792"/>
                </a:lnTo>
                <a:cubicBezTo>
                  <a:pt x="597609" y="9722"/>
                  <a:pt x="616213" y="7336"/>
                  <a:pt x="636837" y="5636"/>
                </a:cubicBezTo>
                <a:cubicBezTo>
                  <a:pt x="657461" y="3936"/>
                  <a:pt x="679273" y="3074"/>
                  <a:pt x="702273" y="3048"/>
                </a:cubicBezTo>
                <a:close/>
                <a:moveTo>
                  <a:pt x="3730828" y="0"/>
                </a:moveTo>
                <a:cubicBezTo>
                  <a:pt x="3756164" y="279"/>
                  <a:pt x="3776967" y="2309"/>
                  <a:pt x="3793236" y="6090"/>
                </a:cubicBezTo>
                <a:cubicBezTo>
                  <a:pt x="3809504" y="9871"/>
                  <a:pt x="3821010" y="13728"/>
                  <a:pt x="3827754" y="17661"/>
                </a:cubicBezTo>
                <a:lnTo>
                  <a:pt x="3810076" y="90759"/>
                </a:lnTo>
                <a:cubicBezTo>
                  <a:pt x="3800970" y="86656"/>
                  <a:pt x="3790226" y="83124"/>
                  <a:pt x="3777844" y="80164"/>
                </a:cubicBezTo>
                <a:cubicBezTo>
                  <a:pt x="3765461" y="77204"/>
                  <a:pt x="3751211" y="75654"/>
                  <a:pt x="3735095" y="75514"/>
                </a:cubicBezTo>
                <a:cubicBezTo>
                  <a:pt x="3695408" y="75362"/>
                  <a:pt x="3662464" y="88929"/>
                  <a:pt x="3636264" y="116215"/>
                </a:cubicBezTo>
                <a:cubicBezTo>
                  <a:pt x="3610064" y="143501"/>
                  <a:pt x="3596474" y="185421"/>
                  <a:pt x="3595497" y="241974"/>
                </a:cubicBezTo>
                <a:cubicBezTo>
                  <a:pt x="3595992" y="295174"/>
                  <a:pt x="3608565" y="335569"/>
                  <a:pt x="3633216" y="363160"/>
                </a:cubicBezTo>
                <a:cubicBezTo>
                  <a:pt x="3657866" y="390751"/>
                  <a:pt x="3691623" y="404622"/>
                  <a:pt x="3734486" y="404775"/>
                </a:cubicBezTo>
                <a:cubicBezTo>
                  <a:pt x="3748786" y="404711"/>
                  <a:pt x="3762705" y="403466"/>
                  <a:pt x="3776243" y="401040"/>
                </a:cubicBezTo>
                <a:cubicBezTo>
                  <a:pt x="3789781" y="398614"/>
                  <a:pt x="3801262" y="395387"/>
                  <a:pt x="3810686" y="391360"/>
                </a:cubicBezTo>
                <a:lnTo>
                  <a:pt x="3823487" y="463847"/>
                </a:lnTo>
                <a:cubicBezTo>
                  <a:pt x="3814445" y="468313"/>
                  <a:pt x="3800983" y="472322"/>
                  <a:pt x="3783101" y="475875"/>
                </a:cubicBezTo>
                <a:cubicBezTo>
                  <a:pt x="3765220" y="479427"/>
                  <a:pt x="3744138" y="481305"/>
                  <a:pt x="3719855" y="481508"/>
                </a:cubicBezTo>
                <a:cubicBezTo>
                  <a:pt x="3672827" y="481186"/>
                  <a:pt x="3633061" y="471204"/>
                  <a:pt x="3600557" y="451565"/>
                </a:cubicBezTo>
                <a:cubicBezTo>
                  <a:pt x="3568053" y="431925"/>
                  <a:pt x="3543372" y="404562"/>
                  <a:pt x="3526513" y="369476"/>
                </a:cubicBezTo>
                <a:cubicBezTo>
                  <a:pt x="3509654" y="334389"/>
                  <a:pt x="3501178" y="293515"/>
                  <a:pt x="3501085" y="246852"/>
                </a:cubicBezTo>
                <a:cubicBezTo>
                  <a:pt x="3501618" y="192169"/>
                  <a:pt x="3512261" y="146536"/>
                  <a:pt x="3533013" y="109956"/>
                </a:cubicBezTo>
                <a:cubicBezTo>
                  <a:pt x="3553764" y="73375"/>
                  <a:pt x="3581425" y="45906"/>
                  <a:pt x="3615994" y="27550"/>
                </a:cubicBezTo>
                <a:cubicBezTo>
                  <a:pt x="3650564" y="9194"/>
                  <a:pt x="3688842" y="10"/>
                  <a:pt x="37308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E89548-CA24-4671-BA8F-4C13EF901CDB}"/>
              </a:ext>
            </a:extLst>
          </p:cNvPr>
          <p:cNvGrpSpPr/>
          <p:nvPr/>
        </p:nvGrpSpPr>
        <p:grpSpPr>
          <a:xfrm>
            <a:off x="151897" y="393960"/>
            <a:ext cx="2956840" cy="6691843"/>
            <a:chOff x="151897" y="393960"/>
            <a:chExt cx="2956840" cy="66918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50A295-7545-4678-8FD6-ACCC22796B5F}"/>
                </a:ext>
              </a:extLst>
            </p:cNvPr>
            <p:cNvSpPr/>
            <p:nvPr/>
          </p:nvSpPr>
          <p:spPr>
            <a:xfrm rot="519726">
              <a:off x="1570627" y="4063989"/>
              <a:ext cx="1322688" cy="1392415"/>
            </a:xfrm>
            <a:custGeom>
              <a:avLst/>
              <a:gdLst>
                <a:gd name="connsiteX0" fmla="*/ 432696 w 2209174"/>
                <a:gd name="connsiteY0" fmla="*/ 9303 h 2552613"/>
                <a:gd name="connsiteX1" fmla="*/ 1177120 w 2209174"/>
                <a:gd name="connsiteY1" fmla="*/ 304280 h 2552613"/>
                <a:gd name="connsiteX2" fmla="*/ 1842448 w 2209174"/>
                <a:gd name="connsiteY2" fmla="*/ 1339960 h 2552613"/>
                <a:gd name="connsiteX3" fmla="*/ 2205354 w 2209174"/>
                <a:gd name="connsiteY3" fmla="*/ 1963414 h 2552613"/>
                <a:gd name="connsiteX4" fmla="*/ 1716827 w 2209174"/>
                <a:gd name="connsiteY4" fmla="*/ 2047162 h 2552613"/>
                <a:gd name="connsiteX5" fmla="*/ 1898280 w 2209174"/>
                <a:gd name="connsiteY5" fmla="*/ 2410068 h 2552613"/>
                <a:gd name="connsiteX6" fmla="*/ 1312977 w 2209174"/>
                <a:gd name="connsiteY6" fmla="*/ 2521732 h 2552613"/>
                <a:gd name="connsiteX7" fmla="*/ 558318 w 2209174"/>
                <a:gd name="connsiteY7" fmla="*/ 1642382 h 2552613"/>
                <a:gd name="connsiteX8" fmla="*/ 0 w 2209174"/>
                <a:gd name="connsiteY8" fmla="*/ 832821 h 2552613"/>
                <a:gd name="connsiteX9" fmla="*/ 432696 w 2209174"/>
                <a:gd name="connsiteY9" fmla="*/ 9303 h 2552613"/>
                <a:gd name="connsiteX0" fmla="*/ 56887 w 2259034"/>
                <a:gd name="connsiteY0" fmla="*/ 195280 h 2297155"/>
                <a:gd name="connsiteX1" fmla="*/ 1226980 w 2259034"/>
                <a:gd name="connsiteY1" fmla="*/ 48822 h 2297155"/>
                <a:gd name="connsiteX2" fmla="*/ 1892308 w 2259034"/>
                <a:gd name="connsiteY2" fmla="*/ 1084502 h 2297155"/>
                <a:gd name="connsiteX3" fmla="*/ 2255214 w 2259034"/>
                <a:gd name="connsiteY3" fmla="*/ 1707956 h 2297155"/>
                <a:gd name="connsiteX4" fmla="*/ 1766687 w 2259034"/>
                <a:gd name="connsiteY4" fmla="*/ 1791704 h 2297155"/>
                <a:gd name="connsiteX5" fmla="*/ 1948140 w 2259034"/>
                <a:gd name="connsiteY5" fmla="*/ 2154610 h 2297155"/>
                <a:gd name="connsiteX6" fmla="*/ 1362837 w 2259034"/>
                <a:gd name="connsiteY6" fmla="*/ 2266274 h 2297155"/>
                <a:gd name="connsiteX7" fmla="*/ 608178 w 2259034"/>
                <a:gd name="connsiteY7" fmla="*/ 1386924 h 2297155"/>
                <a:gd name="connsiteX8" fmla="*/ 49860 w 2259034"/>
                <a:gd name="connsiteY8" fmla="*/ 577363 h 2297155"/>
                <a:gd name="connsiteX9" fmla="*/ 56887 w 2259034"/>
                <a:gd name="connsiteY9" fmla="*/ 195280 h 2297155"/>
                <a:gd name="connsiteX0" fmla="*/ 56887 w 2261998"/>
                <a:gd name="connsiteY0" fmla="*/ 279368 h 2381243"/>
                <a:gd name="connsiteX1" fmla="*/ 1053559 w 2261998"/>
                <a:gd name="connsiteY1" fmla="*/ 38316 h 2381243"/>
                <a:gd name="connsiteX2" fmla="*/ 1892308 w 2261998"/>
                <a:gd name="connsiteY2" fmla="*/ 1168590 h 2381243"/>
                <a:gd name="connsiteX3" fmla="*/ 2255214 w 2261998"/>
                <a:gd name="connsiteY3" fmla="*/ 1792044 h 2381243"/>
                <a:gd name="connsiteX4" fmla="*/ 1766687 w 2261998"/>
                <a:gd name="connsiteY4" fmla="*/ 1875792 h 2381243"/>
                <a:gd name="connsiteX5" fmla="*/ 1948140 w 2261998"/>
                <a:gd name="connsiteY5" fmla="*/ 2238698 h 2381243"/>
                <a:gd name="connsiteX6" fmla="*/ 1362837 w 2261998"/>
                <a:gd name="connsiteY6" fmla="*/ 2350362 h 2381243"/>
                <a:gd name="connsiteX7" fmla="*/ 608178 w 2261998"/>
                <a:gd name="connsiteY7" fmla="*/ 1471012 h 2381243"/>
                <a:gd name="connsiteX8" fmla="*/ 49860 w 2261998"/>
                <a:gd name="connsiteY8" fmla="*/ 661451 h 2381243"/>
                <a:gd name="connsiteX9" fmla="*/ 56887 w 2261998"/>
                <a:gd name="connsiteY9" fmla="*/ 279368 h 238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1998" h="2381243">
                  <a:moveTo>
                    <a:pt x="56887" y="279368"/>
                  </a:moveTo>
                  <a:cubicBezTo>
                    <a:pt x="216938" y="215161"/>
                    <a:pt x="747655" y="-109888"/>
                    <a:pt x="1053559" y="38316"/>
                  </a:cubicBezTo>
                  <a:cubicBezTo>
                    <a:pt x="1359463" y="186520"/>
                    <a:pt x="1692032" y="876302"/>
                    <a:pt x="1892308" y="1168590"/>
                  </a:cubicBezTo>
                  <a:cubicBezTo>
                    <a:pt x="2092584" y="1460878"/>
                    <a:pt x="2302671" y="1708296"/>
                    <a:pt x="2255214" y="1792044"/>
                  </a:cubicBezTo>
                  <a:cubicBezTo>
                    <a:pt x="2208688" y="1875792"/>
                    <a:pt x="1878350" y="1889750"/>
                    <a:pt x="1766687" y="1875792"/>
                  </a:cubicBezTo>
                  <a:cubicBezTo>
                    <a:pt x="1655023" y="1861834"/>
                    <a:pt x="1927668" y="2157742"/>
                    <a:pt x="1948140" y="2238698"/>
                  </a:cubicBezTo>
                  <a:cubicBezTo>
                    <a:pt x="2003971" y="2455511"/>
                    <a:pt x="1460542" y="2364320"/>
                    <a:pt x="1362837" y="2350362"/>
                  </a:cubicBezTo>
                  <a:cubicBezTo>
                    <a:pt x="1265131" y="2336404"/>
                    <a:pt x="608178" y="1471012"/>
                    <a:pt x="608178" y="1471012"/>
                  </a:cubicBezTo>
                  <a:lnTo>
                    <a:pt x="49860" y="661451"/>
                  </a:lnTo>
                  <a:cubicBezTo>
                    <a:pt x="49860" y="661451"/>
                    <a:pt x="-66873" y="328686"/>
                    <a:pt x="56887" y="279368"/>
                  </a:cubicBezTo>
                  <a:close/>
                </a:path>
              </a:pathLst>
            </a:custGeom>
            <a:solidFill>
              <a:srgbClr val="D5A372">
                <a:alpha val="70000"/>
              </a:srgbClr>
            </a:solidFill>
            <a:ln w="92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51B0EE-3872-45E3-BBB9-005AFDB6EE0A}"/>
                </a:ext>
              </a:extLst>
            </p:cNvPr>
            <p:cNvSpPr/>
            <p:nvPr/>
          </p:nvSpPr>
          <p:spPr>
            <a:xfrm rot="519726">
              <a:off x="151897" y="3300544"/>
              <a:ext cx="2727230" cy="3785259"/>
            </a:xfrm>
            <a:custGeom>
              <a:avLst/>
              <a:gdLst>
                <a:gd name="connsiteX0" fmla="*/ 0 w 5090997"/>
                <a:gd name="connsiteY0" fmla="*/ 5642432 h 6862331"/>
                <a:gd name="connsiteX1" fmla="*/ 935182 w 5090997"/>
                <a:gd name="connsiteY1" fmla="*/ 4288512 h 6862331"/>
                <a:gd name="connsiteX2" fmla="*/ 1200383 w 5090997"/>
                <a:gd name="connsiteY2" fmla="*/ 2335331 h 6862331"/>
                <a:gd name="connsiteX3" fmla="*/ 1465584 w 5090997"/>
                <a:gd name="connsiteY3" fmla="*/ 1735140 h 6862331"/>
                <a:gd name="connsiteX4" fmla="*/ 1674953 w 5090997"/>
                <a:gd name="connsiteY4" fmla="*/ 1455981 h 6862331"/>
                <a:gd name="connsiteX5" fmla="*/ 1786616 w 5090997"/>
                <a:gd name="connsiteY5" fmla="*/ 1260570 h 6862331"/>
                <a:gd name="connsiteX6" fmla="*/ 2093691 w 5090997"/>
                <a:gd name="connsiteY6" fmla="*/ 1079116 h 6862331"/>
                <a:gd name="connsiteX7" fmla="*/ 2386808 w 5090997"/>
                <a:gd name="connsiteY7" fmla="*/ 911621 h 6862331"/>
                <a:gd name="connsiteX8" fmla="*/ 2903251 w 5090997"/>
                <a:gd name="connsiteY8" fmla="*/ 339346 h 6862331"/>
                <a:gd name="connsiteX9" fmla="*/ 3447611 w 5090997"/>
                <a:gd name="connsiteY9" fmla="*/ 4355 h 6862331"/>
                <a:gd name="connsiteX10" fmla="*/ 3908223 w 5090997"/>
                <a:gd name="connsiteY10" fmla="*/ 185808 h 6862331"/>
                <a:gd name="connsiteX11" fmla="*/ 5080690 w 5090997"/>
                <a:gd name="connsiteY11" fmla="*/ 1190780 h 6862331"/>
                <a:gd name="connsiteX12" fmla="*/ 4589371 w 5090997"/>
                <a:gd name="connsiteY12" fmla="*/ 1408524 h 6862331"/>
                <a:gd name="connsiteX13" fmla="*/ 3670938 w 5090997"/>
                <a:gd name="connsiteY13" fmla="*/ 855789 h 6862331"/>
                <a:gd name="connsiteX14" fmla="*/ 3168452 w 5090997"/>
                <a:gd name="connsiteY14" fmla="*/ 1735140 h 6862331"/>
                <a:gd name="connsiteX15" fmla="*/ 3429000 w 5090997"/>
                <a:gd name="connsiteY15" fmla="*/ 2700098 h 6862331"/>
                <a:gd name="connsiteX16" fmla="*/ 3475527 w 5090997"/>
                <a:gd name="connsiteY16" fmla="*/ 2865733 h 6862331"/>
                <a:gd name="connsiteX17" fmla="*/ 3698854 w 5090997"/>
                <a:gd name="connsiteY17" fmla="*/ 4247568 h 6862331"/>
                <a:gd name="connsiteX18" fmla="*/ 2451945 w 5090997"/>
                <a:gd name="connsiteY18" fmla="*/ 5643362 h 6862331"/>
                <a:gd name="connsiteX19" fmla="*/ 1660995 w 5090997"/>
                <a:gd name="connsiteY19" fmla="*/ 6843745 h 6862331"/>
                <a:gd name="connsiteX20" fmla="*/ 0 w 5090997"/>
                <a:gd name="connsiteY20" fmla="*/ 5642432 h 6862331"/>
                <a:gd name="connsiteX0" fmla="*/ 0 w 4766008"/>
                <a:gd name="connsiteY0" fmla="*/ 5254149 h 6858563"/>
                <a:gd name="connsiteX1" fmla="*/ 610193 w 4766008"/>
                <a:gd name="connsiteY1" fmla="*/ 4288512 h 6858563"/>
                <a:gd name="connsiteX2" fmla="*/ 875394 w 4766008"/>
                <a:gd name="connsiteY2" fmla="*/ 2335331 h 6858563"/>
                <a:gd name="connsiteX3" fmla="*/ 1140595 w 4766008"/>
                <a:gd name="connsiteY3" fmla="*/ 1735140 h 6858563"/>
                <a:gd name="connsiteX4" fmla="*/ 1349964 w 4766008"/>
                <a:gd name="connsiteY4" fmla="*/ 1455981 h 6858563"/>
                <a:gd name="connsiteX5" fmla="*/ 1461627 w 4766008"/>
                <a:gd name="connsiteY5" fmla="*/ 1260570 h 6858563"/>
                <a:gd name="connsiteX6" fmla="*/ 1768702 w 4766008"/>
                <a:gd name="connsiteY6" fmla="*/ 1079116 h 6858563"/>
                <a:gd name="connsiteX7" fmla="*/ 2061819 w 4766008"/>
                <a:gd name="connsiteY7" fmla="*/ 911621 h 6858563"/>
                <a:gd name="connsiteX8" fmla="*/ 2578262 w 4766008"/>
                <a:gd name="connsiteY8" fmla="*/ 339346 h 6858563"/>
                <a:gd name="connsiteX9" fmla="*/ 3122622 w 4766008"/>
                <a:gd name="connsiteY9" fmla="*/ 4355 h 6858563"/>
                <a:gd name="connsiteX10" fmla="*/ 3583234 w 4766008"/>
                <a:gd name="connsiteY10" fmla="*/ 185808 h 6858563"/>
                <a:gd name="connsiteX11" fmla="*/ 4755701 w 4766008"/>
                <a:gd name="connsiteY11" fmla="*/ 1190780 h 6858563"/>
                <a:gd name="connsiteX12" fmla="*/ 4264382 w 4766008"/>
                <a:gd name="connsiteY12" fmla="*/ 1408524 h 6858563"/>
                <a:gd name="connsiteX13" fmla="*/ 3345949 w 4766008"/>
                <a:gd name="connsiteY13" fmla="*/ 855789 h 6858563"/>
                <a:gd name="connsiteX14" fmla="*/ 2843463 w 4766008"/>
                <a:gd name="connsiteY14" fmla="*/ 1735140 h 6858563"/>
                <a:gd name="connsiteX15" fmla="*/ 3104011 w 4766008"/>
                <a:gd name="connsiteY15" fmla="*/ 2700098 h 6858563"/>
                <a:gd name="connsiteX16" fmla="*/ 3150538 w 4766008"/>
                <a:gd name="connsiteY16" fmla="*/ 2865733 h 6858563"/>
                <a:gd name="connsiteX17" fmla="*/ 3373865 w 4766008"/>
                <a:gd name="connsiteY17" fmla="*/ 4247568 h 6858563"/>
                <a:gd name="connsiteX18" fmla="*/ 2126956 w 4766008"/>
                <a:gd name="connsiteY18" fmla="*/ 5643362 h 6858563"/>
                <a:gd name="connsiteX19" fmla="*/ 1336006 w 4766008"/>
                <a:gd name="connsiteY19" fmla="*/ 6843745 h 6858563"/>
                <a:gd name="connsiteX20" fmla="*/ 0 w 4766008"/>
                <a:gd name="connsiteY20" fmla="*/ 5254149 h 6858563"/>
                <a:gd name="connsiteX0" fmla="*/ 31855 w 4797863"/>
                <a:gd name="connsiteY0" fmla="*/ 5254149 h 6284502"/>
                <a:gd name="connsiteX1" fmla="*/ 642048 w 4797863"/>
                <a:gd name="connsiteY1" fmla="*/ 4288512 h 6284502"/>
                <a:gd name="connsiteX2" fmla="*/ 907249 w 4797863"/>
                <a:gd name="connsiteY2" fmla="*/ 2335331 h 6284502"/>
                <a:gd name="connsiteX3" fmla="*/ 1172450 w 4797863"/>
                <a:gd name="connsiteY3" fmla="*/ 1735140 h 6284502"/>
                <a:gd name="connsiteX4" fmla="*/ 1381819 w 4797863"/>
                <a:gd name="connsiteY4" fmla="*/ 1455981 h 6284502"/>
                <a:gd name="connsiteX5" fmla="*/ 1493482 w 4797863"/>
                <a:gd name="connsiteY5" fmla="*/ 1260570 h 6284502"/>
                <a:gd name="connsiteX6" fmla="*/ 1800557 w 4797863"/>
                <a:gd name="connsiteY6" fmla="*/ 1079116 h 6284502"/>
                <a:gd name="connsiteX7" fmla="*/ 2093674 w 4797863"/>
                <a:gd name="connsiteY7" fmla="*/ 911621 h 6284502"/>
                <a:gd name="connsiteX8" fmla="*/ 2610117 w 4797863"/>
                <a:gd name="connsiteY8" fmla="*/ 339346 h 6284502"/>
                <a:gd name="connsiteX9" fmla="*/ 3154477 w 4797863"/>
                <a:gd name="connsiteY9" fmla="*/ 4355 h 6284502"/>
                <a:gd name="connsiteX10" fmla="*/ 3615089 w 4797863"/>
                <a:gd name="connsiteY10" fmla="*/ 185808 h 6284502"/>
                <a:gd name="connsiteX11" fmla="*/ 4787556 w 4797863"/>
                <a:gd name="connsiteY11" fmla="*/ 1190780 h 6284502"/>
                <a:gd name="connsiteX12" fmla="*/ 4296237 w 4797863"/>
                <a:gd name="connsiteY12" fmla="*/ 1408524 h 6284502"/>
                <a:gd name="connsiteX13" fmla="*/ 3377804 w 4797863"/>
                <a:gd name="connsiteY13" fmla="*/ 855789 h 6284502"/>
                <a:gd name="connsiteX14" fmla="*/ 2875318 w 4797863"/>
                <a:gd name="connsiteY14" fmla="*/ 1735140 h 6284502"/>
                <a:gd name="connsiteX15" fmla="*/ 3135866 w 4797863"/>
                <a:gd name="connsiteY15" fmla="*/ 2700098 h 6284502"/>
                <a:gd name="connsiteX16" fmla="*/ 3182393 w 4797863"/>
                <a:gd name="connsiteY16" fmla="*/ 2865733 h 6284502"/>
                <a:gd name="connsiteX17" fmla="*/ 3405720 w 4797863"/>
                <a:gd name="connsiteY17" fmla="*/ 4247568 h 6284502"/>
                <a:gd name="connsiteX18" fmla="*/ 2158811 w 4797863"/>
                <a:gd name="connsiteY18" fmla="*/ 5643362 h 6284502"/>
                <a:gd name="connsiteX19" fmla="*/ 1730145 w 4797863"/>
                <a:gd name="connsiteY19" fmla="*/ 6256449 h 6284502"/>
                <a:gd name="connsiteX20" fmla="*/ 31855 w 4797863"/>
                <a:gd name="connsiteY20" fmla="*/ 5254149 h 6284502"/>
                <a:gd name="connsiteX0" fmla="*/ 31856 w 4797864"/>
                <a:gd name="connsiteY0" fmla="*/ 5254149 h 6258189"/>
                <a:gd name="connsiteX1" fmla="*/ 642049 w 4797864"/>
                <a:gd name="connsiteY1" fmla="*/ 4288512 h 6258189"/>
                <a:gd name="connsiteX2" fmla="*/ 907250 w 4797864"/>
                <a:gd name="connsiteY2" fmla="*/ 2335331 h 6258189"/>
                <a:gd name="connsiteX3" fmla="*/ 1172451 w 4797864"/>
                <a:gd name="connsiteY3" fmla="*/ 1735140 h 6258189"/>
                <a:gd name="connsiteX4" fmla="*/ 1381820 w 4797864"/>
                <a:gd name="connsiteY4" fmla="*/ 1455981 h 6258189"/>
                <a:gd name="connsiteX5" fmla="*/ 1493483 w 4797864"/>
                <a:gd name="connsiteY5" fmla="*/ 1260570 h 6258189"/>
                <a:gd name="connsiteX6" fmla="*/ 1800558 w 4797864"/>
                <a:gd name="connsiteY6" fmla="*/ 1079116 h 6258189"/>
                <a:gd name="connsiteX7" fmla="*/ 2093675 w 4797864"/>
                <a:gd name="connsiteY7" fmla="*/ 911621 h 6258189"/>
                <a:gd name="connsiteX8" fmla="*/ 2610118 w 4797864"/>
                <a:gd name="connsiteY8" fmla="*/ 339346 h 6258189"/>
                <a:gd name="connsiteX9" fmla="*/ 3154478 w 4797864"/>
                <a:gd name="connsiteY9" fmla="*/ 4355 h 6258189"/>
                <a:gd name="connsiteX10" fmla="*/ 3615090 w 4797864"/>
                <a:gd name="connsiteY10" fmla="*/ 185808 h 6258189"/>
                <a:gd name="connsiteX11" fmla="*/ 4787557 w 4797864"/>
                <a:gd name="connsiteY11" fmla="*/ 1190780 h 6258189"/>
                <a:gd name="connsiteX12" fmla="*/ 4296238 w 4797864"/>
                <a:gd name="connsiteY12" fmla="*/ 1408524 h 6258189"/>
                <a:gd name="connsiteX13" fmla="*/ 3377805 w 4797864"/>
                <a:gd name="connsiteY13" fmla="*/ 855789 h 6258189"/>
                <a:gd name="connsiteX14" fmla="*/ 2875319 w 4797864"/>
                <a:gd name="connsiteY14" fmla="*/ 1735140 h 6258189"/>
                <a:gd name="connsiteX15" fmla="*/ 3135867 w 4797864"/>
                <a:gd name="connsiteY15" fmla="*/ 2700098 h 6258189"/>
                <a:gd name="connsiteX16" fmla="*/ 3182394 w 4797864"/>
                <a:gd name="connsiteY16" fmla="*/ 2865733 h 6258189"/>
                <a:gd name="connsiteX17" fmla="*/ 3405721 w 4797864"/>
                <a:gd name="connsiteY17" fmla="*/ 4247568 h 6258189"/>
                <a:gd name="connsiteX18" fmla="*/ 2158812 w 4797864"/>
                <a:gd name="connsiteY18" fmla="*/ 5643362 h 6258189"/>
                <a:gd name="connsiteX19" fmla="*/ 1730146 w 4797864"/>
                <a:gd name="connsiteY19" fmla="*/ 6256449 h 6258189"/>
                <a:gd name="connsiteX20" fmla="*/ 664631 w 4797864"/>
                <a:gd name="connsiteY20" fmla="*/ 5809103 h 6258189"/>
                <a:gd name="connsiteX21" fmla="*/ 31856 w 4797864"/>
                <a:gd name="connsiteY21" fmla="*/ 5254149 h 6258189"/>
                <a:gd name="connsiteX0" fmla="*/ 1880 w 4767888"/>
                <a:gd name="connsiteY0" fmla="*/ 5254149 h 6685399"/>
                <a:gd name="connsiteX1" fmla="*/ 612073 w 4767888"/>
                <a:gd name="connsiteY1" fmla="*/ 4288512 h 6685399"/>
                <a:gd name="connsiteX2" fmla="*/ 877274 w 4767888"/>
                <a:gd name="connsiteY2" fmla="*/ 2335331 h 6685399"/>
                <a:gd name="connsiteX3" fmla="*/ 1142475 w 4767888"/>
                <a:gd name="connsiteY3" fmla="*/ 1735140 h 6685399"/>
                <a:gd name="connsiteX4" fmla="*/ 1351844 w 4767888"/>
                <a:gd name="connsiteY4" fmla="*/ 1455981 h 6685399"/>
                <a:gd name="connsiteX5" fmla="*/ 1463507 w 4767888"/>
                <a:gd name="connsiteY5" fmla="*/ 1260570 h 6685399"/>
                <a:gd name="connsiteX6" fmla="*/ 1770582 w 4767888"/>
                <a:gd name="connsiteY6" fmla="*/ 1079116 h 6685399"/>
                <a:gd name="connsiteX7" fmla="*/ 2063699 w 4767888"/>
                <a:gd name="connsiteY7" fmla="*/ 911621 h 6685399"/>
                <a:gd name="connsiteX8" fmla="*/ 2580142 w 4767888"/>
                <a:gd name="connsiteY8" fmla="*/ 339346 h 6685399"/>
                <a:gd name="connsiteX9" fmla="*/ 3124502 w 4767888"/>
                <a:gd name="connsiteY9" fmla="*/ 4355 h 6685399"/>
                <a:gd name="connsiteX10" fmla="*/ 3585114 w 4767888"/>
                <a:gd name="connsiteY10" fmla="*/ 185808 h 6685399"/>
                <a:gd name="connsiteX11" fmla="*/ 4757581 w 4767888"/>
                <a:gd name="connsiteY11" fmla="*/ 1190780 h 6685399"/>
                <a:gd name="connsiteX12" fmla="*/ 4266262 w 4767888"/>
                <a:gd name="connsiteY12" fmla="*/ 1408524 h 6685399"/>
                <a:gd name="connsiteX13" fmla="*/ 3347829 w 4767888"/>
                <a:gd name="connsiteY13" fmla="*/ 855789 h 6685399"/>
                <a:gd name="connsiteX14" fmla="*/ 2845343 w 4767888"/>
                <a:gd name="connsiteY14" fmla="*/ 1735140 h 6685399"/>
                <a:gd name="connsiteX15" fmla="*/ 3105891 w 4767888"/>
                <a:gd name="connsiteY15" fmla="*/ 2700098 h 6685399"/>
                <a:gd name="connsiteX16" fmla="*/ 3152418 w 4767888"/>
                <a:gd name="connsiteY16" fmla="*/ 2865733 h 6685399"/>
                <a:gd name="connsiteX17" fmla="*/ 3375745 w 4767888"/>
                <a:gd name="connsiteY17" fmla="*/ 4247568 h 6685399"/>
                <a:gd name="connsiteX18" fmla="*/ 2128836 w 4767888"/>
                <a:gd name="connsiteY18" fmla="*/ 5643362 h 6685399"/>
                <a:gd name="connsiteX19" fmla="*/ 1700170 w 4767888"/>
                <a:gd name="connsiteY19" fmla="*/ 6256449 h 6685399"/>
                <a:gd name="connsiteX20" fmla="*/ 468433 w 4767888"/>
                <a:gd name="connsiteY20" fmla="*/ 6653212 h 6685399"/>
                <a:gd name="connsiteX21" fmla="*/ 1880 w 4767888"/>
                <a:gd name="connsiteY21" fmla="*/ 5254149 h 6685399"/>
                <a:gd name="connsiteX0" fmla="*/ 1311 w 4767319"/>
                <a:gd name="connsiteY0" fmla="*/ 5254149 h 6685399"/>
                <a:gd name="connsiteX1" fmla="*/ 611504 w 4767319"/>
                <a:gd name="connsiteY1" fmla="*/ 4288512 h 6685399"/>
                <a:gd name="connsiteX2" fmla="*/ 876705 w 4767319"/>
                <a:gd name="connsiteY2" fmla="*/ 2335331 h 6685399"/>
                <a:gd name="connsiteX3" fmla="*/ 1141906 w 4767319"/>
                <a:gd name="connsiteY3" fmla="*/ 1735140 h 6685399"/>
                <a:gd name="connsiteX4" fmla="*/ 1351275 w 4767319"/>
                <a:gd name="connsiteY4" fmla="*/ 1455981 h 6685399"/>
                <a:gd name="connsiteX5" fmla="*/ 1462938 w 4767319"/>
                <a:gd name="connsiteY5" fmla="*/ 1260570 h 6685399"/>
                <a:gd name="connsiteX6" fmla="*/ 1770013 w 4767319"/>
                <a:gd name="connsiteY6" fmla="*/ 1079116 h 6685399"/>
                <a:gd name="connsiteX7" fmla="*/ 2063130 w 4767319"/>
                <a:gd name="connsiteY7" fmla="*/ 911621 h 6685399"/>
                <a:gd name="connsiteX8" fmla="*/ 2579573 w 4767319"/>
                <a:gd name="connsiteY8" fmla="*/ 339346 h 6685399"/>
                <a:gd name="connsiteX9" fmla="*/ 3123933 w 4767319"/>
                <a:gd name="connsiteY9" fmla="*/ 4355 h 6685399"/>
                <a:gd name="connsiteX10" fmla="*/ 3584545 w 4767319"/>
                <a:gd name="connsiteY10" fmla="*/ 185808 h 6685399"/>
                <a:gd name="connsiteX11" fmla="*/ 4757012 w 4767319"/>
                <a:gd name="connsiteY11" fmla="*/ 1190780 h 6685399"/>
                <a:gd name="connsiteX12" fmla="*/ 4265693 w 4767319"/>
                <a:gd name="connsiteY12" fmla="*/ 1408524 h 6685399"/>
                <a:gd name="connsiteX13" fmla="*/ 3347260 w 4767319"/>
                <a:gd name="connsiteY13" fmla="*/ 855789 h 6685399"/>
                <a:gd name="connsiteX14" fmla="*/ 2844774 w 4767319"/>
                <a:gd name="connsiteY14" fmla="*/ 1735140 h 6685399"/>
                <a:gd name="connsiteX15" fmla="*/ 3105322 w 4767319"/>
                <a:gd name="connsiteY15" fmla="*/ 2700098 h 6685399"/>
                <a:gd name="connsiteX16" fmla="*/ 3151849 w 4767319"/>
                <a:gd name="connsiteY16" fmla="*/ 2865733 h 6685399"/>
                <a:gd name="connsiteX17" fmla="*/ 3375176 w 4767319"/>
                <a:gd name="connsiteY17" fmla="*/ 4247568 h 6685399"/>
                <a:gd name="connsiteX18" fmla="*/ 2128267 w 4767319"/>
                <a:gd name="connsiteY18" fmla="*/ 5643362 h 6685399"/>
                <a:gd name="connsiteX19" fmla="*/ 1699601 w 4767319"/>
                <a:gd name="connsiteY19" fmla="*/ 6256449 h 6685399"/>
                <a:gd name="connsiteX20" fmla="*/ 467864 w 4767319"/>
                <a:gd name="connsiteY20" fmla="*/ 6653212 h 6685399"/>
                <a:gd name="connsiteX21" fmla="*/ 1311 w 4767319"/>
                <a:gd name="connsiteY21" fmla="*/ 5254149 h 6685399"/>
                <a:gd name="connsiteX0" fmla="*/ 1311 w 4767319"/>
                <a:gd name="connsiteY0" fmla="*/ 5254149 h 6653212"/>
                <a:gd name="connsiteX1" fmla="*/ 611504 w 4767319"/>
                <a:gd name="connsiteY1" fmla="*/ 4288512 h 6653212"/>
                <a:gd name="connsiteX2" fmla="*/ 876705 w 4767319"/>
                <a:gd name="connsiteY2" fmla="*/ 2335331 h 6653212"/>
                <a:gd name="connsiteX3" fmla="*/ 1141906 w 4767319"/>
                <a:gd name="connsiteY3" fmla="*/ 1735140 h 6653212"/>
                <a:gd name="connsiteX4" fmla="*/ 1351275 w 4767319"/>
                <a:gd name="connsiteY4" fmla="*/ 1455981 h 6653212"/>
                <a:gd name="connsiteX5" fmla="*/ 1462938 w 4767319"/>
                <a:gd name="connsiteY5" fmla="*/ 1260570 h 6653212"/>
                <a:gd name="connsiteX6" fmla="*/ 1770013 w 4767319"/>
                <a:gd name="connsiteY6" fmla="*/ 1079116 h 6653212"/>
                <a:gd name="connsiteX7" fmla="*/ 2063130 w 4767319"/>
                <a:gd name="connsiteY7" fmla="*/ 911621 h 6653212"/>
                <a:gd name="connsiteX8" fmla="*/ 2579573 w 4767319"/>
                <a:gd name="connsiteY8" fmla="*/ 339346 h 6653212"/>
                <a:gd name="connsiteX9" fmla="*/ 3123933 w 4767319"/>
                <a:gd name="connsiteY9" fmla="*/ 4355 h 6653212"/>
                <a:gd name="connsiteX10" fmla="*/ 3584545 w 4767319"/>
                <a:gd name="connsiteY10" fmla="*/ 185808 h 6653212"/>
                <a:gd name="connsiteX11" fmla="*/ 4757012 w 4767319"/>
                <a:gd name="connsiteY11" fmla="*/ 1190780 h 6653212"/>
                <a:gd name="connsiteX12" fmla="*/ 4265693 w 4767319"/>
                <a:gd name="connsiteY12" fmla="*/ 1408524 h 6653212"/>
                <a:gd name="connsiteX13" fmla="*/ 3347260 w 4767319"/>
                <a:gd name="connsiteY13" fmla="*/ 855789 h 6653212"/>
                <a:gd name="connsiteX14" fmla="*/ 2844774 w 4767319"/>
                <a:gd name="connsiteY14" fmla="*/ 1735140 h 6653212"/>
                <a:gd name="connsiteX15" fmla="*/ 3105322 w 4767319"/>
                <a:gd name="connsiteY15" fmla="*/ 2700098 h 6653212"/>
                <a:gd name="connsiteX16" fmla="*/ 3151849 w 4767319"/>
                <a:gd name="connsiteY16" fmla="*/ 2865733 h 6653212"/>
                <a:gd name="connsiteX17" fmla="*/ 3375176 w 4767319"/>
                <a:gd name="connsiteY17" fmla="*/ 4247568 h 6653212"/>
                <a:gd name="connsiteX18" fmla="*/ 2128267 w 4767319"/>
                <a:gd name="connsiteY18" fmla="*/ 5643362 h 6653212"/>
                <a:gd name="connsiteX19" fmla="*/ 1699601 w 4767319"/>
                <a:gd name="connsiteY19" fmla="*/ 6256449 h 6653212"/>
                <a:gd name="connsiteX20" fmla="*/ 467864 w 4767319"/>
                <a:gd name="connsiteY20" fmla="*/ 6653212 h 6653212"/>
                <a:gd name="connsiteX21" fmla="*/ 1311 w 4767319"/>
                <a:gd name="connsiteY21" fmla="*/ 5254149 h 6653212"/>
                <a:gd name="connsiteX0" fmla="*/ 3491 w 4769499"/>
                <a:gd name="connsiteY0" fmla="*/ 5254149 h 6656799"/>
                <a:gd name="connsiteX1" fmla="*/ 613684 w 4769499"/>
                <a:gd name="connsiteY1" fmla="*/ 4288512 h 6656799"/>
                <a:gd name="connsiteX2" fmla="*/ 878885 w 4769499"/>
                <a:gd name="connsiteY2" fmla="*/ 2335331 h 6656799"/>
                <a:gd name="connsiteX3" fmla="*/ 1144086 w 4769499"/>
                <a:gd name="connsiteY3" fmla="*/ 1735140 h 6656799"/>
                <a:gd name="connsiteX4" fmla="*/ 1353455 w 4769499"/>
                <a:gd name="connsiteY4" fmla="*/ 1455981 h 6656799"/>
                <a:gd name="connsiteX5" fmla="*/ 1465118 w 4769499"/>
                <a:gd name="connsiteY5" fmla="*/ 1260570 h 6656799"/>
                <a:gd name="connsiteX6" fmla="*/ 1772193 w 4769499"/>
                <a:gd name="connsiteY6" fmla="*/ 1079116 h 6656799"/>
                <a:gd name="connsiteX7" fmla="*/ 2065310 w 4769499"/>
                <a:gd name="connsiteY7" fmla="*/ 911621 h 6656799"/>
                <a:gd name="connsiteX8" fmla="*/ 2581753 w 4769499"/>
                <a:gd name="connsiteY8" fmla="*/ 339346 h 6656799"/>
                <a:gd name="connsiteX9" fmla="*/ 3126113 w 4769499"/>
                <a:gd name="connsiteY9" fmla="*/ 4355 h 6656799"/>
                <a:gd name="connsiteX10" fmla="*/ 3586725 w 4769499"/>
                <a:gd name="connsiteY10" fmla="*/ 185808 h 6656799"/>
                <a:gd name="connsiteX11" fmla="*/ 4759192 w 4769499"/>
                <a:gd name="connsiteY11" fmla="*/ 1190780 h 6656799"/>
                <a:gd name="connsiteX12" fmla="*/ 4267873 w 4769499"/>
                <a:gd name="connsiteY12" fmla="*/ 1408524 h 6656799"/>
                <a:gd name="connsiteX13" fmla="*/ 3349440 w 4769499"/>
                <a:gd name="connsiteY13" fmla="*/ 855789 h 6656799"/>
                <a:gd name="connsiteX14" fmla="*/ 2846954 w 4769499"/>
                <a:gd name="connsiteY14" fmla="*/ 1735140 h 6656799"/>
                <a:gd name="connsiteX15" fmla="*/ 3107502 w 4769499"/>
                <a:gd name="connsiteY15" fmla="*/ 2700098 h 6656799"/>
                <a:gd name="connsiteX16" fmla="*/ 3154029 w 4769499"/>
                <a:gd name="connsiteY16" fmla="*/ 2865733 h 6656799"/>
                <a:gd name="connsiteX17" fmla="*/ 3377356 w 4769499"/>
                <a:gd name="connsiteY17" fmla="*/ 4247568 h 6656799"/>
                <a:gd name="connsiteX18" fmla="*/ 2130447 w 4769499"/>
                <a:gd name="connsiteY18" fmla="*/ 5643362 h 6656799"/>
                <a:gd name="connsiteX19" fmla="*/ 1701781 w 4769499"/>
                <a:gd name="connsiteY19" fmla="*/ 6256449 h 6656799"/>
                <a:gd name="connsiteX20" fmla="*/ 398022 w 4769499"/>
                <a:gd name="connsiteY20" fmla="*/ 6656799 h 6656799"/>
                <a:gd name="connsiteX21" fmla="*/ 3491 w 4769499"/>
                <a:gd name="connsiteY21" fmla="*/ 5254149 h 6656799"/>
                <a:gd name="connsiteX0" fmla="*/ 3491 w 4769499"/>
                <a:gd name="connsiteY0" fmla="*/ 5254149 h 6656799"/>
                <a:gd name="connsiteX1" fmla="*/ 613684 w 4769499"/>
                <a:gd name="connsiteY1" fmla="*/ 4288512 h 6656799"/>
                <a:gd name="connsiteX2" fmla="*/ 878885 w 4769499"/>
                <a:gd name="connsiteY2" fmla="*/ 2335331 h 6656799"/>
                <a:gd name="connsiteX3" fmla="*/ 1144086 w 4769499"/>
                <a:gd name="connsiteY3" fmla="*/ 1735140 h 6656799"/>
                <a:gd name="connsiteX4" fmla="*/ 1353455 w 4769499"/>
                <a:gd name="connsiteY4" fmla="*/ 1455981 h 6656799"/>
                <a:gd name="connsiteX5" fmla="*/ 1465118 w 4769499"/>
                <a:gd name="connsiteY5" fmla="*/ 1260570 h 6656799"/>
                <a:gd name="connsiteX6" fmla="*/ 1772193 w 4769499"/>
                <a:gd name="connsiteY6" fmla="*/ 1079116 h 6656799"/>
                <a:gd name="connsiteX7" fmla="*/ 2065310 w 4769499"/>
                <a:gd name="connsiteY7" fmla="*/ 911621 h 6656799"/>
                <a:gd name="connsiteX8" fmla="*/ 2581753 w 4769499"/>
                <a:gd name="connsiteY8" fmla="*/ 339346 h 6656799"/>
                <a:gd name="connsiteX9" fmla="*/ 3126113 w 4769499"/>
                <a:gd name="connsiteY9" fmla="*/ 4355 h 6656799"/>
                <a:gd name="connsiteX10" fmla="*/ 3586725 w 4769499"/>
                <a:gd name="connsiteY10" fmla="*/ 185808 h 6656799"/>
                <a:gd name="connsiteX11" fmla="*/ 4759192 w 4769499"/>
                <a:gd name="connsiteY11" fmla="*/ 1190780 h 6656799"/>
                <a:gd name="connsiteX12" fmla="*/ 4267873 w 4769499"/>
                <a:gd name="connsiteY12" fmla="*/ 1408524 h 6656799"/>
                <a:gd name="connsiteX13" fmla="*/ 3349440 w 4769499"/>
                <a:gd name="connsiteY13" fmla="*/ 855789 h 6656799"/>
                <a:gd name="connsiteX14" fmla="*/ 2846954 w 4769499"/>
                <a:gd name="connsiteY14" fmla="*/ 1735140 h 6656799"/>
                <a:gd name="connsiteX15" fmla="*/ 3107502 w 4769499"/>
                <a:gd name="connsiteY15" fmla="*/ 2700098 h 6656799"/>
                <a:gd name="connsiteX16" fmla="*/ 3154029 w 4769499"/>
                <a:gd name="connsiteY16" fmla="*/ 2865733 h 6656799"/>
                <a:gd name="connsiteX17" fmla="*/ 3377356 w 4769499"/>
                <a:gd name="connsiteY17" fmla="*/ 4247568 h 6656799"/>
                <a:gd name="connsiteX18" fmla="*/ 2130447 w 4769499"/>
                <a:gd name="connsiteY18" fmla="*/ 5643362 h 6656799"/>
                <a:gd name="connsiteX19" fmla="*/ 1701781 w 4769499"/>
                <a:gd name="connsiteY19" fmla="*/ 6256449 h 6656799"/>
                <a:gd name="connsiteX20" fmla="*/ 398022 w 4769499"/>
                <a:gd name="connsiteY20" fmla="*/ 6656799 h 6656799"/>
                <a:gd name="connsiteX21" fmla="*/ 3491 w 4769499"/>
                <a:gd name="connsiteY21" fmla="*/ 5254149 h 6656799"/>
                <a:gd name="connsiteX0" fmla="*/ 3491 w 4769499"/>
                <a:gd name="connsiteY0" fmla="*/ 5254149 h 6656799"/>
                <a:gd name="connsiteX1" fmla="*/ 613684 w 4769499"/>
                <a:gd name="connsiteY1" fmla="*/ 4288512 h 6656799"/>
                <a:gd name="connsiteX2" fmla="*/ 878885 w 4769499"/>
                <a:gd name="connsiteY2" fmla="*/ 2335331 h 6656799"/>
                <a:gd name="connsiteX3" fmla="*/ 1144086 w 4769499"/>
                <a:gd name="connsiteY3" fmla="*/ 1735140 h 6656799"/>
                <a:gd name="connsiteX4" fmla="*/ 1353455 w 4769499"/>
                <a:gd name="connsiteY4" fmla="*/ 1455981 h 6656799"/>
                <a:gd name="connsiteX5" fmla="*/ 1465118 w 4769499"/>
                <a:gd name="connsiteY5" fmla="*/ 1260570 h 6656799"/>
                <a:gd name="connsiteX6" fmla="*/ 1772193 w 4769499"/>
                <a:gd name="connsiteY6" fmla="*/ 1079116 h 6656799"/>
                <a:gd name="connsiteX7" fmla="*/ 2065310 w 4769499"/>
                <a:gd name="connsiteY7" fmla="*/ 911621 h 6656799"/>
                <a:gd name="connsiteX8" fmla="*/ 2581753 w 4769499"/>
                <a:gd name="connsiteY8" fmla="*/ 339346 h 6656799"/>
                <a:gd name="connsiteX9" fmla="*/ 3126113 w 4769499"/>
                <a:gd name="connsiteY9" fmla="*/ 4355 h 6656799"/>
                <a:gd name="connsiteX10" fmla="*/ 3586725 w 4769499"/>
                <a:gd name="connsiteY10" fmla="*/ 185808 h 6656799"/>
                <a:gd name="connsiteX11" fmla="*/ 4759192 w 4769499"/>
                <a:gd name="connsiteY11" fmla="*/ 1190780 h 6656799"/>
                <a:gd name="connsiteX12" fmla="*/ 4267873 w 4769499"/>
                <a:gd name="connsiteY12" fmla="*/ 1408524 h 6656799"/>
                <a:gd name="connsiteX13" fmla="*/ 3349440 w 4769499"/>
                <a:gd name="connsiteY13" fmla="*/ 855789 h 6656799"/>
                <a:gd name="connsiteX14" fmla="*/ 2846954 w 4769499"/>
                <a:gd name="connsiteY14" fmla="*/ 1735140 h 6656799"/>
                <a:gd name="connsiteX15" fmla="*/ 3107502 w 4769499"/>
                <a:gd name="connsiteY15" fmla="*/ 2700098 h 6656799"/>
                <a:gd name="connsiteX16" fmla="*/ 3154029 w 4769499"/>
                <a:gd name="connsiteY16" fmla="*/ 2865733 h 6656799"/>
                <a:gd name="connsiteX17" fmla="*/ 3377356 w 4769499"/>
                <a:gd name="connsiteY17" fmla="*/ 4247568 h 6656799"/>
                <a:gd name="connsiteX18" fmla="*/ 2130447 w 4769499"/>
                <a:gd name="connsiteY18" fmla="*/ 5643362 h 6656799"/>
                <a:gd name="connsiteX19" fmla="*/ 1671024 w 4769499"/>
                <a:gd name="connsiteY19" fmla="*/ 6307964 h 6656799"/>
                <a:gd name="connsiteX20" fmla="*/ 398022 w 4769499"/>
                <a:gd name="connsiteY20" fmla="*/ 6656799 h 6656799"/>
                <a:gd name="connsiteX21" fmla="*/ 3491 w 4769499"/>
                <a:gd name="connsiteY21" fmla="*/ 5254149 h 6656799"/>
                <a:gd name="connsiteX0" fmla="*/ 3491 w 4769499"/>
                <a:gd name="connsiteY0" fmla="*/ 5254149 h 6656799"/>
                <a:gd name="connsiteX1" fmla="*/ 613684 w 4769499"/>
                <a:gd name="connsiteY1" fmla="*/ 4288512 h 6656799"/>
                <a:gd name="connsiteX2" fmla="*/ 878885 w 4769499"/>
                <a:gd name="connsiteY2" fmla="*/ 2335331 h 6656799"/>
                <a:gd name="connsiteX3" fmla="*/ 1144086 w 4769499"/>
                <a:gd name="connsiteY3" fmla="*/ 1735140 h 6656799"/>
                <a:gd name="connsiteX4" fmla="*/ 1353455 w 4769499"/>
                <a:gd name="connsiteY4" fmla="*/ 1455981 h 6656799"/>
                <a:gd name="connsiteX5" fmla="*/ 1465118 w 4769499"/>
                <a:gd name="connsiteY5" fmla="*/ 1260570 h 6656799"/>
                <a:gd name="connsiteX6" fmla="*/ 1772193 w 4769499"/>
                <a:gd name="connsiteY6" fmla="*/ 1079116 h 6656799"/>
                <a:gd name="connsiteX7" fmla="*/ 2065310 w 4769499"/>
                <a:gd name="connsiteY7" fmla="*/ 911621 h 6656799"/>
                <a:gd name="connsiteX8" fmla="*/ 2581753 w 4769499"/>
                <a:gd name="connsiteY8" fmla="*/ 339346 h 6656799"/>
                <a:gd name="connsiteX9" fmla="*/ 3126113 w 4769499"/>
                <a:gd name="connsiteY9" fmla="*/ 4355 h 6656799"/>
                <a:gd name="connsiteX10" fmla="*/ 3586725 w 4769499"/>
                <a:gd name="connsiteY10" fmla="*/ 185808 h 6656799"/>
                <a:gd name="connsiteX11" fmla="*/ 4759192 w 4769499"/>
                <a:gd name="connsiteY11" fmla="*/ 1190780 h 6656799"/>
                <a:gd name="connsiteX12" fmla="*/ 4267873 w 4769499"/>
                <a:gd name="connsiteY12" fmla="*/ 1408524 h 6656799"/>
                <a:gd name="connsiteX13" fmla="*/ 3349440 w 4769499"/>
                <a:gd name="connsiteY13" fmla="*/ 855789 h 6656799"/>
                <a:gd name="connsiteX14" fmla="*/ 2846954 w 4769499"/>
                <a:gd name="connsiteY14" fmla="*/ 1735140 h 6656799"/>
                <a:gd name="connsiteX15" fmla="*/ 3107502 w 4769499"/>
                <a:gd name="connsiteY15" fmla="*/ 2700098 h 6656799"/>
                <a:gd name="connsiteX16" fmla="*/ 3154029 w 4769499"/>
                <a:gd name="connsiteY16" fmla="*/ 2865733 h 6656799"/>
                <a:gd name="connsiteX17" fmla="*/ 3377356 w 4769499"/>
                <a:gd name="connsiteY17" fmla="*/ 4247568 h 6656799"/>
                <a:gd name="connsiteX18" fmla="*/ 2130447 w 4769499"/>
                <a:gd name="connsiteY18" fmla="*/ 5643362 h 6656799"/>
                <a:gd name="connsiteX19" fmla="*/ 1671024 w 4769499"/>
                <a:gd name="connsiteY19" fmla="*/ 6307964 h 6656799"/>
                <a:gd name="connsiteX20" fmla="*/ 398022 w 4769499"/>
                <a:gd name="connsiteY20" fmla="*/ 6656799 h 6656799"/>
                <a:gd name="connsiteX21" fmla="*/ 3491 w 4769499"/>
                <a:gd name="connsiteY21" fmla="*/ 5254149 h 6656799"/>
                <a:gd name="connsiteX0" fmla="*/ 3491 w 4769499"/>
                <a:gd name="connsiteY0" fmla="*/ 5254149 h 6656799"/>
                <a:gd name="connsiteX1" fmla="*/ 613684 w 4769499"/>
                <a:gd name="connsiteY1" fmla="*/ 4288512 h 6656799"/>
                <a:gd name="connsiteX2" fmla="*/ 878885 w 4769499"/>
                <a:gd name="connsiteY2" fmla="*/ 2335331 h 6656799"/>
                <a:gd name="connsiteX3" fmla="*/ 1144086 w 4769499"/>
                <a:gd name="connsiteY3" fmla="*/ 1735140 h 6656799"/>
                <a:gd name="connsiteX4" fmla="*/ 1353455 w 4769499"/>
                <a:gd name="connsiteY4" fmla="*/ 1455981 h 6656799"/>
                <a:gd name="connsiteX5" fmla="*/ 1465118 w 4769499"/>
                <a:gd name="connsiteY5" fmla="*/ 1260570 h 6656799"/>
                <a:gd name="connsiteX6" fmla="*/ 1772193 w 4769499"/>
                <a:gd name="connsiteY6" fmla="*/ 1079116 h 6656799"/>
                <a:gd name="connsiteX7" fmla="*/ 2065310 w 4769499"/>
                <a:gd name="connsiteY7" fmla="*/ 911621 h 6656799"/>
                <a:gd name="connsiteX8" fmla="*/ 2581753 w 4769499"/>
                <a:gd name="connsiteY8" fmla="*/ 339346 h 6656799"/>
                <a:gd name="connsiteX9" fmla="*/ 3126113 w 4769499"/>
                <a:gd name="connsiteY9" fmla="*/ 4355 h 6656799"/>
                <a:gd name="connsiteX10" fmla="*/ 3586725 w 4769499"/>
                <a:gd name="connsiteY10" fmla="*/ 185808 h 6656799"/>
                <a:gd name="connsiteX11" fmla="*/ 4759192 w 4769499"/>
                <a:gd name="connsiteY11" fmla="*/ 1190780 h 6656799"/>
                <a:gd name="connsiteX12" fmla="*/ 4267873 w 4769499"/>
                <a:gd name="connsiteY12" fmla="*/ 1408524 h 6656799"/>
                <a:gd name="connsiteX13" fmla="*/ 3349440 w 4769499"/>
                <a:gd name="connsiteY13" fmla="*/ 855789 h 6656799"/>
                <a:gd name="connsiteX14" fmla="*/ 2846954 w 4769499"/>
                <a:gd name="connsiteY14" fmla="*/ 1735140 h 6656799"/>
                <a:gd name="connsiteX15" fmla="*/ 3107502 w 4769499"/>
                <a:gd name="connsiteY15" fmla="*/ 2700098 h 6656799"/>
                <a:gd name="connsiteX16" fmla="*/ 3154029 w 4769499"/>
                <a:gd name="connsiteY16" fmla="*/ 2865733 h 6656799"/>
                <a:gd name="connsiteX17" fmla="*/ 3377356 w 4769499"/>
                <a:gd name="connsiteY17" fmla="*/ 4247568 h 6656799"/>
                <a:gd name="connsiteX18" fmla="*/ 2130447 w 4769499"/>
                <a:gd name="connsiteY18" fmla="*/ 5643362 h 6656799"/>
                <a:gd name="connsiteX19" fmla="*/ 1671024 w 4769499"/>
                <a:gd name="connsiteY19" fmla="*/ 6307964 h 6656799"/>
                <a:gd name="connsiteX20" fmla="*/ 398022 w 4769499"/>
                <a:gd name="connsiteY20" fmla="*/ 6656799 h 6656799"/>
                <a:gd name="connsiteX21" fmla="*/ 3491 w 4769499"/>
                <a:gd name="connsiteY21" fmla="*/ 5254149 h 6656799"/>
                <a:gd name="connsiteX0" fmla="*/ 0 w 4766008"/>
                <a:gd name="connsiteY0" fmla="*/ 5254149 h 6656799"/>
                <a:gd name="connsiteX1" fmla="*/ 610193 w 4766008"/>
                <a:gd name="connsiteY1" fmla="*/ 4288512 h 6656799"/>
                <a:gd name="connsiteX2" fmla="*/ 875394 w 4766008"/>
                <a:gd name="connsiteY2" fmla="*/ 2335331 h 6656799"/>
                <a:gd name="connsiteX3" fmla="*/ 1140595 w 4766008"/>
                <a:gd name="connsiteY3" fmla="*/ 1735140 h 6656799"/>
                <a:gd name="connsiteX4" fmla="*/ 1349964 w 4766008"/>
                <a:gd name="connsiteY4" fmla="*/ 1455981 h 6656799"/>
                <a:gd name="connsiteX5" fmla="*/ 1461627 w 4766008"/>
                <a:gd name="connsiteY5" fmla="*/ 1260570 h 6656799"/>
                <a:gd name="connsiteX6" fmla="*/ 1768702 w 4766008"/>
                <a:gd name="connsiteY6" fmla="*/ 1079116 h 6656799"/>
                <a:gd name="connsiteX7" fmla="*/ 2061819 w 4766008"/>
                <a:gd name="connsiteY7" fmla="*/ 911621 h 6656799"/>
                <a:gd name="connsiteX8" fmla="*/ 2578262 w 4766008"/>
                <a:gd name="connsiteY8" fmla="*/ 339346 h 6656799"/>
                <a:gd name="connsiteX9" fmla="*/ 3122622 w 4766008"/>
                <a:gd name="connsiteY9" fmla="*/ 4355 h 6656799"/>
                <a:gd name="connsiteX10" fmla="*/ 3583234 w 4766008"/>
                <a:gd name="connsiteY10" fmla="*/ 185808 h 6656799"/>
                <a:gd name="connsiteX11" fmla="*/ 4755701 w 4766008"/>
                <a:gd name="connsiteY11" fmla="*/ 1190780 h 6656799"/>
                <a:gd name="connsiteX12" fmla="*/ 4264382 w 4766008"/>
                <a:gd name="connsiteY12" fmla="*/ 1408524 h 6656799"/>
                <a:gd name="connsiteX13" fmla="*/ 3345949 w 4766008"/>
                <a:gd name="connsiteY13" fmla="*/ 855789 h 6656799"/>
                <a:gd name="connsiteX14" fmla="*/ 2843463 w 4766008"/>
                <a:gd name="connsiteY14" fmla="*/ 1735140 h 6656799"/>
                <a:gd name="connsiteX15" fmla="*/ 3104011 w 4766008"/>
                <a:gd name="connsiteY15" fmla="*/ 2700098 h 6656799"/>
                <a:gd name="connsiteX16" fmla="*/ 3150538 w 4766008"/>
                <a:gd name="connsiteY16" fmla="*/ 2865733 h 6656799"/>
                <a:gd name="connsiteX17" fmla="*/ 3373865 w 4766008"/>
                <a:gd name="connsiteY17" fmla="*/ 4247568 h 6656799"/>
                <a:gd name="connsiteX18" fmla="*/ 2126956 w 4766008"/>
                <a:gd name="connsiteY18" fmla="*/ 5643362 h 6656799"/>
                <a:gd name="connsiteX19" fmla="*/ 1667533 w 4766008"/>
                <a:gd name="connsiteY19" fmla="*/ 6307964 h 6656799"/>
                <a:gd name="connsiteX20" fmla="*/ 394531 w 4766008"/>
                <a:gd name="connsiteY20" fmla="*/ 6656799 h 6656799"/>
                <a:gd name="connsiteX21" fmla="*/ 0 w 4766008"/>
                <a:gd name="connsiteY21" fmla="*/ 5254149 h 6656799"/>
                <a:gd name="connsiteX0" fmla="*/ 1 w 4742044"/>
                <a:gd name="connsiteY0" fmla="*/ 5233518 h 6656799"/>
                <a:gd name="connsiteX1" fmla="*/ 586229 w 4742044"/>
                <a:gd name="connsiteY1" fmla="*/ 4288512 h 6656799"/>
                <a:gd name="connsiteX2" fmla="*/ 851430 w 4742044"/>
                <a:gd name="connsiteY2" fmla="*/ 2335331 h 6656799"/>
                <a:gd name="connsiteX3" fmla="*/ 1116631 w 4742044"/>
                <a:gd name="connsiteY3" fmla="*/ 1735140 h 6656799"/>
                <a:gd name="connsiteX4" fmla="*/ 1326000 w 4742044"/>
                <a:gd name="connsiteY4" fmla="*/ 1455981 h 6656799"/>
                <a:gd name="connsiteX5" fmla="*/ 1437663 w 4742044"/>
                <a:gd name="connsiteY5" fmla="*/ 1260570 h 6656799"/>
                <a:gd name="connsiteX6" fmla="*/ 1744738 w 4742044"/>
                <a:gd name="connsiteY6" fmla="*/ 1079116 h 6656799"/>
                <a:gd name="connsiteX7" fmla="*/ 2037855 w 4742044"/>
                <a:gd name="connsiteY7" fmla="*/ 911621 h 6656799"/>
                <a:gd name="connsiteX8" fmla="*/ 2554298 w 4742044"/>
                <a:gd name="connsiteY8" fmla="*/ 339346 h 6656799"/>
                <a:gd name="connsiteX9" fmla="*/ 3098658 w 4742044"/>
                <a:gd name="connsiteY9" fmla="*/ 4355 h 6656799"/>
                <a:gd name="connsiteX10" fmla="*/ 3559270 w 4742044"/>
                <a:gd name="connsiteY10" fmla="*/ 185808 h 6656799"/>
                <a:gd name="connsiteX11" fmla="*/ 4731737 w 4742044"/>
                <a:gd name="connsiteY11" fmla="*/ 1190780 h 6656799"/>
                <a:gd name="connsiteX12" fmla="*/ 4240418 w 4742044"/>
                <a:gd name="connsiteY12" fmla="*/ 1408524 h 6656799"/>
                <a:gd name="connsiteX13" fmla="*/ 3321985 w 4742044"/>
                <a:gd name="connsiteY13" fmla="*/ 855789 h 6656799"/>
                <a:gd name="connsiteX14" fmla="*/ 2819499 w 4742044"/>
                <a:gd name="connsiteY14" fmla="*/ 1735140 h 6656799"/>
                <a:gd name="connsiteX15" fmla="*/ 3080047 w 4742044"/>
                <a:gd name="connsiteY15" fmla="*/ 2700098 h 6656799"/>
                <a:gd name="connsiteX16" fmla="*/ 3126574 w 4742044"/>
                <a:gd name="connsiteY16" fmla="*/ 2865733 h 6656799"/>
                <a:gd name="connsiteX17" fmla="*/ 3349901 w 4742044"/>
                <a:gd name="connsiteY17" fmla="*/ 4247568 h 6656799"/>
                <a:gd name="connsiteX18" fmla="*/ 2102992 w 4742044"/>
                <a:gd name="connsiteY18" fmla="*/ 5643362 h 6656799"/>
                <a:gd name="connsiteX19" fmla="*/ 1643569 w 4742044"/>
                <a:gd name="connsiteY19" fmla="*/ 6307964 h 6656799"/>
                <a:gd name="connsiteX20" fmla="*/ 370567 w 4742044"/>
                <a:gd name="connsiteY20" fmla="*/ 6656799 h 6656799"/>
                <a:gd name="connsiteX21" fmla="*/ 1 w 4742044"/>
                <a:gd name="connsiteY21" fmla="*/ 5233518 h 6656799"/>
                <a:gd name="connsiteX0" fmla="*/ 0 w 4742043"/>
                <a:gd name="connsiteY0" fmla="*/ 5233518 h 6656799"/>
                <a:gd name="connsiteX1" fmla="*/ 586228 w 4742043"/>
                <a:gd name="connsiteY1" fmla="*/ 4288512 h 6656799"/>
                <a:gd name="connsiteX2" fmla="*/ 851429 w 4742043"/>
                <a:gd name="connsiteY2" fmla="*/ 2335331 h 6656799"/>
                <a:gd name="connsiteX3" fmla="*/ 1116630 w 4742043"/>
                <a:gd name="connsiteY3" fmla="*/ 1735140 h 6656799"/>
                <a:gd name="connsiteX4" fmla="*/ 1325999 w 4742043"/>
                <a:gd name="connsiteY4" fmla="*/ 1455981 h 6656799"/>
                <a:gd name="connsiteX5" fmla="*/ 1437662 w 4742043"/>
                <a:gd name="connsiteY5" fmla="*/ 1260570 h 6656799"/>
                <a:gd name="connsiteX6" fmla="*/ 1744737 w 4742043"/>
                <a:gd name="connsiteY6" fmla="*/ 1079116 h 6656799"/>
                <a:gd name="connsiteX7" fmla="*/ 2037854 w 4742043"/>
                <a:gd name="connsiteY7" fmla="*/ 911621 h 6656799"/>
                <a:gd name="connsiteX8" fmla="*/ 2554297 w 4742043"/>
                <a:gd name="connsiteY8" fmla="*/ 339346 h 6656799"/>
                <a:gd name="connsiteX9" fmla="*/ 3098657 w 4742043"/>
                <a:gd name="connsiteY9" fmla="*/ 4355 h 6656799"/>
                <a:gd name="connsiteX10" fmla="*/ 3559269 w 4742043"/>
                <a:gd name="connsiteY10" fmla="*/ 185808 h 6656799"/>
                <a:gd name="connsiteX11" fmla="*/ 4731736 w 4742043"/>
                <a:gd name="connsiteY11" fmla="*/ 1190780 h 6656799"/>
                <a:gd name="connsiteX12" fmla="*/ 4240417 w 4742043"/>
                <a:gd name="connsiteY12" fmla="*/ 1408524 h 6656799"/>
                <a:gd name="connsiteX13" fmla="*/ 3321984 w 4742043"/>
                <a:gd name="connsiteY13" fmla="*/ 855789 h 6656799"/>
                <a:gd name="connsiteX14" fmla="*/ 2819498 w 4742043"/>
                <a:gd name="connsiteY14" fmla="*/ 1735140 h 6656799"/>
                <a:gd name="connsiteX15" fmla="*/ 3080046 w 4742043"/>
                <a:gd name="connsiteY15" fmla="*/ 2700098 h 6656799"/>
                <a:gd name="connsiteX16" fmla="*/ 3126573 w 4742043"/>
                <a:gd name="connsiteY16" fmla="*/ 2865733 h 6656799"/>
                <a:gd name="connsiteX17" fmla="*/ 3349900 w 4742043"/>
                <a:gd name="connsiteY17" fmla="*/ 4247568 h 6656799"/>
                <a:gd name="connsiteX18" fmla="*/ 2102991 w 4742043"/>
                <a:gd name="connsiteY18" fmla="*/ 5643362 h 6656799"/>
                <a:gd name="connsiteX19" fmla="*/ 1643568 w 4742043"/>
                <a:gd name="connsiteY19" fmla="*/ 6307964 h 6656799"/>
                <a:gd name="connsiteX20" fmla="*/ 370566 w 4742043"/>
                <a:gd name="connsiteY20" fmla="*/ 6656799 h 6656799"/>
                <a:gd name="connsiteX21" fmla="*/ 0 w 4742043"/>
                <a:gd name="connsiteY21" fmla="*/ 5233518 h 6656799"/>
                <a:gd name="connsiteX0" fmla="*/ 0 w 4663980"/>
                <a:gd name="connsiteY0" fmla="*/ 5205148 h 6656799"/>
                <a:gd name="connsiteX1" fmla="*/ 508165 w 4663980"/>
                <a:gd name="connsiteY1" fmla="*/ 4288512 h 6656799"/>
                <a:gd name="connsiteX2" fmla="*/ 773366 w 4663980"/>
                <a:gd name="connsiteY2" fmla="*/ 2335331 h 6656799"/>
                <a:gd name="connsiteX3" fmla="*/ 1038567 w 4663980"/>
                <a:gd name="connsiteY3" fmla="*/ 1735140 h 6656799"/>
                <a:gd name="connsiteX4" fmla="*/ 1247936 w 4663980"/>
                <a:gd name="connsiteY4" fmla="*/ 1455981 h 6656799"/>
                <a:gd name="connsiteX5" fmla="*/ 1359599 w 4663980"/>
                <a:gd name="connsiteY5" fmla="*/ 1260570 h 6656799"/>
                <a:gd name="connsiteX6" fmla="*/ 1666674 w 4663980"/>
                <a:gd name="connsiteY6" fmla="*/ 1079116 h 6656799"/>
                <a:gd name="connsiteX7" fmla="*/ 1959791 w 4663980"/>
                <a:gd name="connsiteY7" fmla="*/ 911621 h 6656799"/>
                <a:gd name="connsiteX8" fmla="*/ 2476234 w 4663980"/>
                <a:gd name="connsiteY8" fmla="*/ 339346 h 6656799"/>
                <a:gd name="connsiteX9" fmla="*/ 3020594 w 4663980"/>
                <a:gd name="connsiteY9" fmla="*/ 4355 h 6656799"/>
                <a:gd name="connsiteX10" fmla="*/ 3481206 w 4663980"/>
                <a:gd name="connsiteY10" fmla="*/ 185808 h 6656799"/>
                <a:gd name="connsiteX11" fmla="*/ 4653673 w 4663980"/>
                <a:gd name="connsiteY11" fmla="*/ 1190780 h 6656799"/>
                <a:gd name="connsiteX12" fmla="*/ 4162354 w 4663980"/>
                <a:gd name="connsiteY12" fmla="*/ 1408524 h 6656799"/>
                <a:gd name="connsiteX13" fmla="*/ 3243921 w 4663980"/>
                <a:gd name="connsiteY13" fmla="*/ 855789 h 6656799"/>
                <a:gd name="connsiteX14" fmla="*/ 2741435 w 4663980"/>
                <a:gd name="connsiteY14" fmla="*/ 1735140 h 6656799"/>
                <a:gd name="connsiteX15" fmla="*/ 3001983 w 4663980"/>
                <a:gd name="connsiteY15" fmla="*/ 2700098 h 6656799"/>
                <a:gd name="connsiteX16" fmla="*/ 3048510 w 4663980"/>
                <a:gd name="connsiteY16" fmla="*/ 2865733 h 6656799"/>
                <a:gd name="connsiteX17" fmla="*/ 3271837 w 4663980"/>
                <a:gd name="connsiteY17" fmla="*/ 4247568 h 6656799"/>
                <a:gd name="connsiteX18" fmla="*/ 2024928 w 4663980"/>
                <a:gd name="connsiteY18" fmla="*/ 5643362 h 6656799"/>
                <a:gd name="connsiteX19" fmla="*/ 1565505 w 4663980"/>
                <a:gd name="connsiteY19" fmla="*/ 6307964 h 6656799"/>
                <a:gd name="connsiteX20" fmla="*/ 292503 w 4663980"/>
                <a:gd name="connsiteY20" fmla="*/ 6656799 h 6656799"/>
                <a:gd name="connsiteX21" fmla="*/ 0 w 4663980"/>
                <a:gd name="connsiteY21" fmla="*/ 5205148 h 6656799"/>
                <a:gd name="connsiteX0" fmla="*/ 0 w 4663980"/>
                <a:gd name="connsiteY0" fmla="*/ 5205148 h 6656799"/>
                <a:gd name="connsiteX1" fmla="*/ 508165 w 4663980"/>
                <a:gd name="connsiteY1" fmla="*/ 4288512 h 6656799"/>
                <a:gd name="connsiteX2" fmla="*/ 773366 w 4663980"/>
                <a:gd name="connsiteY2" fmla="*/ 2335331 h 6656799"/>
                <a:gd name="connsiteX3" fmla="*/ 1038567 w 4663980"/>
                <a:gd name="connsiteY3" fmla="*/ 1735140 h 6656799"/>
                <a:gd name="connsiteX4" fmla="*/ 1247936 w 4663980"/>
                <a:gd name="connsiteY4" fmla="*/ 1455981 h 6656799"/>
                <a:gd name="connsiteX5" fmla="*/ 1359599 w 4663980"/>
                <a:gd name="connsiteY5" fmla="*/ 1260570 h 6656799"/>
                <a:gd name="connsiteX6" fmla="*/ 1666674 w 4663980"/>
                <a:gd name="connsiteY6" fmla="*/ 1079116 h 6656799"/>
                <a:gd name="connsiteX7" fmla="*/ 1959791 w 4663980"/>
                <a:gd name="connsiteY7" fmla="*/ 911621 h 6656799"/>
                <a:gd name="connsiteX8" fmla="*/ 2476234 w 4663980"/>
                <a:gd name="connsiteY8" fmla="*/ 339346 h 6656799"/>
                <a:gd name="connsiteX9" fmla="*/ 3020594 w 4663980"/>
                <a:gd name="connsiteY9" fmla="*/ 4355 h 6656799"/>
                <a:gd name="connsiteX10" fmla="*/ 3481206 w 4663980"/>
                <a:gd name="connsiteY10" fmla="*/ 185808 h 6656799"/>
                <a:gd name="connsiteX11" fmla="*/ 4653673 w 4663980"/>
                <a:gd name="connsiteY11" fmla="*/ 1190780 h 6656799"/>
                <a:gd name="connsiteX12" fmla="*/ 4162354 w 4663980"/>
                <a:gd name="connsiteY12" fmla="*/ 1408524 h 6656799"/>
                <a:gd name="connsiteX13" fmla="*/ 3243921 w 4663980"/>
                <a:gd name="connsiteY13" fmla="*/ 855789 h 6656799"/>
                <a:gd name="connsiteX14" fmla="*/ 2741435 w 4663980"/>
                <a:gd name="connsiteY14" fmla="*/ 1735140 h 6656799"/>
                <a:gd name="connsiteX15" fmla="*/ 3001983 w 4663980"/>
                <a:gd name="connsiteY15" fmla="*/ 2700098 h 6656799"/>
                <a:gd name="connsiteX16" fmla="*/ 3048510 w 4663980"/>
                <a:gd name="connsiteY16" fmla="*/ 2865733 h 6656799"/>
                <a:gd name="connsiteX17" fmla="*/ 3271837 w 4663980"/>
                <a:gd name="connsiteY17" fmla="*/ 4247568 h 6656799"/>
                <a:gd name="connsiteX18" fmla="*/ 2024928 w 4663980"/>
                <a:gd name="connsiteY18" fmla="*/ 5643362 h 6656799"/>
                <a:gd name="connsiteX19" fmla="*/ 1565505 w 4663980"/>
                <a:gd name="connsiteY19" fmla="*/ 6307964 h 6656799"/>
                <a:gd name="connsiteX20" fmla="*/ 292503 w 4663980"/>
                <a:gd name="connsiteY20" fmla="*/ 6656799 h 6656799"/>
                <a:gd name="connsiteX21" fmla="*/ 0 w 4663980"/>
                <a:gd name="connsiteY21" fmla="*/ 5205148 h 6656799"/>
                <a:gd name="connsiteX0" fmla="*/ 0 w 4663980"/>
                <a:gd name="connsiteY0" fmla="*/ 5205148 h 6473371"/>
                <a:gd name="connsiteX1" fmla="*/ 508165 w 4663980"/>
                <a:gd name="connsiteY1" fmla="*/ 4288512 h 6473371"/>
                <a:gd name="connsiteX2" fmla="*/ 773366 w 4663980"/>
                <a:gd name="connsiteY2" fmla="*/ 2335331 h 6473371"/>
                <a:gd name="connsiteX3" fmla="*/ 1038567 w 4663980"/>
                <a:gd name="connsiteY3" fmla="*/ 1735140 h 6473371"/>
                <a:gd name="connsiteX4" fmla="*/ 1247936 w 4663980"/>
                <a:gd name="connsiteY4" fmla="*/ 1455981 h 6473371"/>
                <a:gd name="connsiteX5" fmla="*/ 1359599 w 4663980"/>
                <a:gd name="connsiteY5" fmla="*/ 1260570 h 6473371"/>
                <a:gd name="connsiteX6" fmla="*/ 1666674 w 4663980"/>
                <a:gd name="connsiteY6" fmla="*/ 1079116 h 6473371"/>
                <a:gd name="connsiteX7" fmla="*/ 1959791 w 4663980"/>
                <a:gd name="connsiteY7" fmla="*/ 911621 h 6473371"/>
                <a:gd name="connsiteX8" fmla="*/ 2476234 w 4663980"/>
                <a:gd name="connsiteY8" fmla="*/ 339346 h 6473371"/>
                <a:gd name="connsiteX9" fmla="*/ 3020594 w 4663980"/>
                <a:gd name="connsiteY9" fmla="*/ 4355 h 6473371"/>
                <a:gd name="connsiteX10" fmla="*/ 3481206 w 4663980"/>
                <a:gd name="connsiteY10" fmla="*/ 185808 h 6473371"/>
                <a:gd name="connsiteX11" fmla="*/ 4653673 w 4663980"/>
                <a:gd name="connsiteY11" fmla="*/ 1190780 h 6473371"/>
                <a:gd name="connsiteX12" fmla="*/ 4162354 w 4663980"/>
                <a:gd name="connsiteY12" fmla="*/ 1408524 h 6473371"/>
                <a:gd name="connsiteX13" fmla="*/ 3243921 w 4663980"/>
                <a:gd name="connsiteY13" fmla="*/ 855789 h 6473371"/>
                <a:gd name="connsiteX14" fmla="*/ 2741435 w 4663980"/>
                <a:gd name="connsiteY14" fmla="*/ 1735140 h 6473371"/>
                <a:gd name="connsiteX15" fmla="*/ 3001983 w 4663980"/>
                <a:gd name="connsiteY15" fmla="*/ 2700098 h 6473371"/>
                <a:gd name="connsiteX16" fmla="*/ 3048510 w 4663980"/>
                <a:gd name="connsiteY16" fmla="*/ 2865733 h 6473371"/>
                <a:gd name="connsiteX17" fmla="*/ 3271837 w 4663980"/>
                <a:gd name="connsiteY17" fmla="*/ 4247568 h 6473371"/>
                <a:gd name="connsiteX18" fmla="*/ 2024928 w 4663980"/>
                <a:gd name="connsiteY18" fmla="*/ 5643362 h 6473371"/>
                <a:gd name="connsiteX19" fmla="*/ 1565505 w 4663980"/>
                <a:gd name="connsiteY19" fmla="*/ 6307964 h 6473371"/>
                <a:gd name="connsiteX20" fmla="*/ 198650 w 4663980"/>
                <a:gd name="connsiteY20" fmla="*/ 6473371 h 6473371"/>
                <a:gd name="connsiteX21" fmla="*/ 0 w 4663980"/>
                <a:gd name="connsiteY21" fmla="*/ 5205148 h 6473371"/>
                <a:gd name="connsiteX0" fmla="*/ 0 w 4663980"/>
                <a:gd name="connsiteY0" fmla="*/ 5205148 h 6473371"/>
                <a:gd name="connsiteX1" fmla="*/ 508165 w 4663980"/>
                <a:gd name="connsiteY1" fmla="*/ 4288512 h 6473371"/>
                <a:gd name="connsiteX2" fmla="*/ 773366 w 4663980"/>
                <a:gd name="connsiteY2" fmla="*/ 2335331 h 6473371"/>
                <a:gd name="connsiteX3" fmla="*/ 1038567 w 4663980"/>
                <a:gd name="connsiteY3" fmla="*/ 1735140 h 6473371"/>
                <a:gd name="connsiteX4" fmla="*/ 1247936 w 4663980"/>
                <a:gd name="connsiteY4" fmla="*/ 1455981 h 6473371"/>
                <a:gd name="connsiteX5" fmla="*/ 1359599 w 4663980"/>
                <a:gd name="connsiteY5" fmla="*/ 1260570 h 6473371"/>
                <a:gd name="connsiteX6" fmla="*/ 1666674 w 4663980"/>
                <a:gd name="connsiteY6" fmla="*/ 1079116 h 6473371"/>
                <a:gd name="connsiteX7" fmla="*/ 1959791 w 4663980"/>
                <a:gd name="connsiteY7" fmla="*/ 911621 h 6473371"/>
                <a:gd name="connsiteX8" fmla="*/ 2476234 w 4663980"/>
                <a:gd name="connsiteY8" fmla="*/ 339346 h 6473371"/>
                <a:gd name="connsiteX9" fmla="*/ 3020594 w 4663980"/>
                <a:gd name="connsiteY9" fmla="*/ 4355 h 6473371"/>
                <a:gd name="connsiteX10" fmla="*/ 3481206 w 4663980"/>
                <a:gd name="connsiteY10" fmla="*/ 185808 h 6473371"/>
                <a:gd name="connsiteX11" fmla="*/ 4653673 w 4663980"/>
                <a:gd name="connsiteY11" fmla="*/ 1190780 h 6473371"/>
                <a:gd name="connsiteX12" fmla="*/ 4162354 w 4663980"/>
                <a:gd name="connsiteY12" fmla="*/ 1408524 h 6473371"/>
                <a:gd name="connsiteX13" fmla="*/ 3243921 w 4663980"/>
                <a:gd name="connsiteY13" fmla="*/ 855789 h 6473371"/>
                <a:gd name="connsiteX14" fmla="*/ 2741435 w 4663980"/>
                <a:gd name="connsiteY14" fmla="*/ 1735140 h 6473371"/>
                <a:gd name="connsiteX15" fmla="*/ 3001983 w 4663980"/>
                <a:gd name="connsiteY15" fmla="*/ 2700098 h 6473371"/>
                <a:gd name="connsiteX16" fmla="*/ 3048510 w 4663980"/>
                <a:gd name="connsiteY16" fmla="*/ 2865733 h 6473371"/>
                <a:gd name="connsiteX17" fmla="*/ 3271837 w 4663980"/>
                <a:gd name="connsiteY17" fmla="*/ 4247568 h 6473371"/>
                <a:gd name="connsiteX18" fmla="*/ 2024928 w 4663980"/>
                <a:gd name="connsiteY18" fmla="*/ 5643362 h 6473371"/>
                <a:gd name="connsiteX19" fmla="*/ 1546948 w 4663980"/>
                <a:gd name="connsiteY19" fmla="*/ 6294315 h 6473371"/>
                <a:gd name="connsiteX20" fmla="*/ 198650 w 4663980"/>
                <a:gd name="connsiteY20" fmla="*/ 6473371 h 6473371"/>
                <a:gd name="connsiteX21" fmla="*/ 0 w 4663980"/>
                <a:gd name="connsiteY21" fmla="*/ 5205148 h 6473371"/>
                <a:gd name="connsiteX0" fmla="*/ 0 w 4663980"/>
                <a:gd name="connsiteY0" fmla="*/ 5205148 h 6473371"/>
                <a:gd name="connsiteX1" fmla="*/ 508165 w 4663980"/>
                <a:gd name="connsiteY1" fmla="*/ 4288512 h 6473371"/>
                <a:gd name="connsiteX2" fmla="*/ 773366 w 4663980"/>
                <a:gd name="connsiteY2" fmla="*/ 2335331 h 6473371"/>
                <a:gd name="connsiteX3" fmla="*/ 1038567 w 4663980"/>
                <a:gd name="connsiteY3" fmla="*/ 1735140 h 6473371"/>
                <a:gd name="connsiteX4" fmla="*/ 1247936 w 4663980"/>
                <a:gd name="connsiteY4" fmla="*/ 1455981 h 6473371"/>
                <a:gd name="connsiteX5" fmla="*/ 1359599 w 4663980"/>
                <a:gd name="connsiteY5" fmla="*/ 1260570 h 6473371"/>
                <a:gd name="connsiteX6" fmla="*/ 1666674 w 4663980"/>
                <a:gd name="connsiteY6" fmla="*/ 1079116 h 6473371"/>
                <a:gd name="connsiteX7" fmla="*/ 1959791 w 4663980"/>
                <a:gd name="connsiteY7" fmla="*/ 911621 h 6473371"/>
                <a:gd name="connsiteX8" fmla="*/ 2476234 w 4663980"/>
                <a:gd name="connsiteY8" fmla="*/ 339346 h 6473371"/>
                <a:gd name="connsiteX9" fmla="*/ 3020594 w 4663980"/>
                <a:gd name="connsiteY9" fmla="*/ 4355 h 6473371"/>
                <a:gd name="connsiteX10" fmla="*/ 3481206 w 4663980"/>
                <a:gd name="connsiteY10" fmla="*/ 185808 h 6473371"/>
                <a:gd name="connsiteX11" fmla="*/ 4653673 w 4663980"/>
                <a:gd name="connsiteY11" fmla="*/ 1190780 h 6473371"/>
                <a:gd name="connsiteX12" fmla="*/ 4162354 w 4663980"/>
                <a:gd name="connsiteY12" fmla="*/ 1408524 h 6473371"/>
                <a:gd name="connsiteX13" fmla="*/ 3243921 w 4663980"/>
                <a:gd name="connsiteY13" fmla="*/ 855789 h 6473371"/>
                <a:gd name="connsiteX14" fmla="*/ 2741435 w 4663980"/>
                <a:gd name="connsiteY14" fmla="*/ 1735140 h 6473371"/>
                <a:gd name="connsiteX15" fmla="*/ 3001983 w 4663980"/>
                <a:gd name="connsiteY15" fmla="*/ 2700098 h 6473371"/>
                <a:gd name="connsiteX16" fmla="*/ 3048510 w 4663980"/>
                <a:gd name="connsiteY16" fmla="*/ 2865733 h 6473371"/>
                <a:gd name="connsiteX17" fmla="*/ 3271837 w 4663980"/>
                <a:gd name="connsiteY17" fmla="*/ 4247568 h 6473371"/>
                <a:gd name="connsiteX18" fmla="*/ 2024928 w 4663980"/>
                <a:gd name="connsiteY18" fmla="*/ 5643362 h 6473371"/>
                <a:gd name="connsiteX19" fmla="*/ 1546948 w 4663980"/>
                <a:gd name="connsiteY19" fmla="*/ 6294315 h 6473371"/>
                <a:gd name="connsiteX20" fmla="*/ 198650 w 4663980"/>
                <a:gd name="connsiteY20" fmla="*/ 6473371 h 6473371"/>
                <a:gd name="connsiteX21" fmla="*/ 0 w 4663980"/>
                <a:gd name="connsiteY21" fmla="*/ 5205148 h 647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63980" h="6473371">
                  <a:moveTo>
                    <a:pt x="0" y="5205148"/>
                  </a:moveTo>
                  <a:cubicBezTo>
                    <a:pt x="269428" y="4926539"/>
                    <a:pt x="379271" y="4766815"/>
                    <a:pt x="508165" y="4288512"/>
                  </a:cubicBezTo>
                  <a:cubicBezTo>
                    <a:pt x="637059" y="3810209"/>
                    <a:pt x="633786" y="2698237"/>
                    <a:pt x="773366" y="2335331"/>
                  </a:cubicBezTo>
                  <a:cubicBezTo>
                    <a:pt x="912945" y="1972424"/>
                    <a:pt x="1023678" y="1888677"/>
                    <a:pt x="1038567" y="1735140"/>
                  </a:cubicBezTo>
                  <a:cubicBezTo>
                    <a:pt x="1053455" y="1581602"/>
                    <a:pt x="1150230" y="1511813"/>
                    <a:pt x="1247936" y="1455981"/>
                  </a:cubicBezTo>
                  <a:cubicBezTo>
                    <a:pt x="1345641" y="1400149"/>
                    <a:pt x="1261894" y="1316401"/>
                    <a:pt x="1359599" y="1260570"/>
                  </a:cubicBezTo>
                  <a:cubicBezTo>
                    <a:pt x="1457305" y="1204738"/>
                    <a:pt x="1475915" y="1131226"/>
                    <a:pt x="1666674" y="1079116"/>
                  </a:cubicBezTo>
                  <a:cubicBezTo>
                    <a:pt x="1820211" y="1037243"/>
                    <a:pt x="1820211" y="1037243"/>
                    <a:pt x="1959791" y="911621"/>
                  </a:cubicBezTo>
                  <a:cubicBezTo>
                    <a:pt x="2099370" y="786000"/>
                    <a:pt x="2476234" y="339346"/>
                    <a:pt x="2476234" y="339346"/>
                  </a:cubicBezTo>
                  <a:cubicBezTo>
                    <a:pt x="2476234" y="339346"/>
                    <a:pt x="2825183" y="32271"/>
                    <a:pt x="3020594" y="4355"/>
                  </a:cubicBezTo>
                  <a:cubicBezTo>
                    <a:pt x="3216005" y="-23561"/>
                    <a:pt x="3299753" y="88103"/>
                    <a:pt x="3481206" y="185808"/>
                  </a:cubicBezTo>
                  <a:cubicBezTo>
                    <a:pt x="3662659" y="283514"/>
                    <a:pt x="4569925" y="967453"/>
                    <a:pt x="4653673" y="1190780"/>
                  </a:cubicBezTo>
                  <a:cubicBezTo>
                    <a:pt x="4737421" y="1414107"/>
                    <a:pt x="4287044" y="1424343"/>
                    <a:pt x="4162354" y="1408524"/>
                  </a:cubicBezTo>
                  <a:cubicBezTo>
                    <a:pt x="3962290" y="1382469"/>
                    <a:pt x="3368612" y="834387"/>
                    <a:pt x="3243921" y="855789"/>
                  </a:cubicBezTo>
                  <a:cubicBezTo>
                    <a:pt x="2908930" y="911621"/>
                    <a:pt x="2769351" y="1428065"/>
                    <a:pt x="2741435" y="1735140"/>
                  </a:cubicBezTo>
                  <a:cubicBezTo>
                    <a:pt x="2716311" y="2006854"/>
                    <a:pt x="2874501" y="2286943"/>
                    <a:pt x="3001983" y="2700098"/>
                  </a:cubicBezTo>
                  <a:cubicBezTo>
                    <a:pt x="3018733" y="2753138"/>
                    <a:pt x="3034552" y="2808040"/>
                    <a:pt x="3048510" y="2865733"/>
                  </a:cubicBezTo>
                  <a:cubicBezTo>
                    <a:pt x="3162035" y="3306803"/>
                    <a:pt x="3523080" y="3759041"/>
                    <a:pt x="3271837" y="4247568"/>
                  </a:cubicBezTo>
                  <a:cubicBezTo>
                    <a:pt x="3020594" y="4736096"/>
                    <a:pt x="2342238" y="5364203"/>
                    <a:pt x="2024928" y="5643362"/>
                  </a:cubicBezTo>
                  <a:cubicBezTo>
                    <a:pt x="1708548" y="5922521"/>
                    <a:pt x="1644653" y="6098904"/>
                    <a:pt x="1546948" y="6294315"/>
                  </a:cubicBezTo>
                  <a:cubicBezTo>
                    <a:pt x="1294587" y="6366534"/>
                    <a:pt x="810402" y="6382465"/>
                    <a:pt x="198650" y="6473371"/>
                  </a:cubicBezTo>
                  <a:cubicBezTo>
                    <a:pt x="95551" y="5814697"/>
                    <a:pt x="39152" y="5576087"/>
                    <a:pt x="0" y="5205148"/>
                  </a:cubicBezTo>
                  <a:close/>
                </a:path>
              </a:pathLst>
            </a:custGeom>
            <a:solidFill>
              <a:srgbClr val="F7DABA"/>
            </a:solidFill>
            <a:ln w="92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00A88B5-9376-4F0E-98B5-1CE55A8D901C}"/>
                </a:ext>
              </a:extLst>
            </p:cNvPr>
            <p:cNvSpPr/>
            <p:nvPr/>
          </p:nvSpPr>
          <p:spPr>
            <a:xfrm rot="1322344">
              <a:off x="2998321" y="393960"/>
              <a:ext cx="110416" cy="46467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CFE762-4202-4DCD-8D87-C593B4658026}"/>
                </a:ext>
              </a:extLst>
            </p:cNvPr>
            <p:cNvSpPr/>
            <p:nvPr/>
          </p:nvSpPr>
          <p:spPr>
            <a:xfrm rot="519726">
              <a:off x="1965789" y="3628432"/>
              <a:ext cx="804537" cy="2279401"/>
            </a:xfrm>
            <a:custGeom>
              <a:avLst/>
              <a:gdLst>
                <a:gd name="connsiteX0" fmla="*/ 267992 w 1375881"/>
                <a:gd name="connsiteY0" fmla="*/ 1776518 h 3898124"/>
                <a:gd name="connsiteX1" fmla="*/ 491319 w 1375881"/>
                <a:gd name="connsiteY1" fmla="*/ 1036747 h 3898124"/>
                <a:gd name="connsiteX2" fmla="*/ 1063595 w 1375881"/>
                <a:gd name="connsiteY2" fmla="*/ 73649 h 3898124"/>
                <a:gd name="connsiteX3" fmla="*/ 1370670 w 1375881"/>
                <a:gd name="connsiteY3" fmla="*/ 73649 h 3898124"/>
                <a:gd name="connsiteX4" fmla="*/ 1161300 w 1375881"/>
                <a:gd name="connsiteY4" fmla="*/ 1689979 h 3898124"/>
                <a:gd name="connsiteX5" fmla="*/ 820727 w 1375881"/>
                <a:gd name="connsiteY5" fmla="*/ 2962943 h 3898124"/>
                <a:gd name="connsiteX6" fmla="*/ 295908 w 1375881"/>
                <a:gd name="connsiteY6" fmla="*/ 3898124 h 3898124"/>
                <a:gd name="connsiteX7" fmla="*/ 0 w 1375881"/>
                <a:gd name="connsiteY7" fmla="*/ 2270629 h 3898124"/>
                <a:gd name="connsiteX8" fmla="*/ 267992 w 1375881"/>
                <a:gd name="connsiteY8" fmla="*/ 1776518 h 389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881" h="3898124">
                  <a:moveTo>
                    <a:pt x="267992" y="1776518"/>
                  </a:moveTo>
                  <a:lnTo>
                    <a:pt x="491319" y="1036747"/>
                  </a:lnTo>
                  <a:cubicBezTo>
                    <a:pt x="491319" y="1036747"/>
                    <a:pt x="896100" y="185313"/>
                    <a:pt x="1063595" y="73649"/>
                  </a:cubicBezTo>
                  <a:cubicBezTo>
                    <a:pt x="1231090" y="-38014"/>
                    <a:pt x="1328796" y="-10098"/>
                    <a:pt x="1370670" y="73649"/>
                  </a:cubicBezTo>
                  <a:cubicBezTo>
                    <a:pt x="1412543" y="157397"/>
                    <a:pt x="1189216" y="1491776"/>
                    <a:pt x="1161300" y="1689979"/>
                  </a:cubicBezTo>
                  <a:cubicBezTo>
                    <a:pt x="1133385" y="1888181"/>
                    <a:pt x="871906" y="2683784"/>
                    <a:pt x="820727" y="2962943"/>
                  </a:cubicBezTo>
                  <a:cubicBezTo>
                    <a:pt x="769548" y="3242101"/>
                    <a:pt x="295908" y="3898124"/>
                    <a:pt x="295908" y="3898124"/>
                  </a:cubicBezTo>
                  <a:lnTo>
                    <a:pt x="0" y="2270629"/>
                  </a:lnTo>
                  <a:lnTo>
                    <a:pt x="267992" y="1776518"/>
                  </a:lnTo>
                  <a:close/>
                </a:path>
              </a:pathLst>
            </a:custGeom>
            <a:solidFill>
              <a:srgbClr val="F7DABA"/>
            </a:solidFill>
            <a:ln w="92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CD9424-0AF8-4E04-A439-6B8ED85B1D29}"/>
              </a:ext>
            </a:extLst>
          </p:cNvPr>
          <p:cNvGrpSpPr/>
          <p:nvPr/>
        </p:nvGrpSpPr>
        <p:grpSpPr>
          <a:xfrm rot="1107348">
            <a:off x="3173649" y="798505"/>
            <a:ext cx="3782580" cy="2936348"/>
            <a:chOff x="3276404" y="1290448"/>
            <a:chExt cx="3089755" cy="23985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83F6ECD-C00C-4D1B-8677-EE59AD7794DE}"/>
                </a:ext>
              </a:extLst>
            </p:cNvPr>
            <p:cNvSpPr/>
            <p:nvPr/>
          </p:nvSpPr>
          <p:spPr>
            <a:xfrm rot="719595">
              <a:off x="3276404" y="1468327"/>
              <a:ext cx="2974706" cy="2157525"/>
            </a:xfrm>
            <a:custGeom>
              <a:avLst/>
              <a:gdLst>
                <a:gd name="connsiteX0" fmla="*/ 3852109 w 3860887"/>
                <a:gd name="connsiteY0" fmla="*/ 330683 h 2800264"/>
                <a:gd name="connsiteX1" fmla="*/ 3051916 w 3860887"/>
                <a:gd name="connsiteY1" fmla="*/ 302616 h 2800264"/>
                <a:gd name="connsiteX2" fmla="*/ 2602846 w 3860887"/>
                <a:gd name="connsiteY2" fmla="*/ 523141 h 2800264"/>
                <a:gd name="connsiteX3" fmla="*/ 2312153 w 3860887"/>
                <a:gd name="connsiteY3" fmla="*/ 694406 h 2800264"/>
                <a:gd name="connsiteX4" fmla="*/ 2028048 w 3860887"/>
                <a:gd name="connsiteY4" fmla="*/ 823285 h 2800264"/>
                <a:gd name="connsiteX5" fmla="*/ 1726758 w 3860887"/>
                <a:gd name="connsiteY5" fmla="*/ 801232 h 2800264"/>
                <a:gd name="connsiteX6" fmla="*/ 1644563 w 3860887"/>
                <a:gd name="connsiteY6" fmla="*/ 673500 h 2800264"/>
                <a:gd name="connsiteX7" fmla="*/ 1612200 w 3860887"/>
                <a:gd name="connsiteY7" fmla="*/ 439227 h 2800264"/>
                <a:gd name="connsiteX8" fmla="*/ 1545183 w 3860887"/>
                <a:gd name="connsiteY8" fmla="*/ 235599 h 2800264"/>
                <a:gd name="connsiteX9" fmla="*/ 1537450 w 3860887"/>
                <a:gd name="connsiteY9" fmla="*/ 221565 h 2800264"/>
                <a:gd name="connsiteX10" fmla="*/ 1278548 w 3860887"/>
                <a:gd name="connsiteY10" fmla="*/ 32830 h 2800264"/>
                <a:gd name="connsiteX11" fmla="*/ 1189765 w 3860887"/>
                <a:gd name="connsiteY11" fmla="*/ 10491 h 2800264"/>
                <a:gd name="connsiteX12" fmla="*/ 1155397 w 3860887"/>
                <a:gd name="connsiteY12" fmla="*/ 5909 h 2800264"/>
                <a:gd name="connsiteX13" fmla="*/ 858976 w 3860887"/>
                <a:gd name="connsiteY13" fmla="*/ 18797 h 2800264"/>
                <a:gd name="connsiteX14" fmla="*/ 481505 w 3860887"/>
                <a:gd name="connsiteY14" fmla="*/ 157985 h 2800264"/>
                <a:gd name="connsiteX15" fmla="*/ 7232 w 3860887"/>
                <a:gd name="connsiteY15" fmla="*/ 601328 h 2800264"/>
                <a:gd name="connsiteX16" fmla="*/ 72 w 3860887"/>
                <a:gd name="connsiteY16" fmla="*/ 626530 h 2800264"/>
                <a:gd name="connsiteX17" fmla="*/ 33008 w 3860887"/>
                <a:gd name="connsiteY17" fmla="*/ 1249730 h 2800264"/>
                <a:gd name="connsiteX18" fmla="*/ 182507 w 3860887"/>
                <a:gd name="connsiteY18" fmla="*/ 2171927 h 2800264"/>
                <a:gd name="connsiteX19" fmla="*/ 185371 w 3860887"/>
                <a:gd name="connsiteY19" fmla="*/ 2185961 h 2800264"/>
                <a:gd name="connsiteX20" fmla="*/ 236923 w 3860887"/>
                <a:gd name="connsiteY20" fmla="*/ 2414219 h 2800264"/>
                <a:gd name="connsiteX21" fmla="*/ 286183 w 3860887"/>
                <a:gd name="connsiteY21" fmla="*/ 2592644 h 2800264"/>
                <a:gd name="connsiteX22" fmla="*/ 289047 w 3860887"/>
                <a:gd name="connsiteY22" fmla="*/ 2596367 h 2800264"/>
                <a:gd name="connsiteX23" fmla="*/ 290479 w 3860887"/>
                <a:gd name="connsiteY23" fmla="*/ 2595508 h 2800264"/>
                <a:gd name="connsiteX24" fmla="*/ 295061 w 3860887"/>
                <a:gd name="connsiteY24" fmla="*/ 2585484 h 2800264"/>
                <a:gd name="connsiteX25" fmla="*/ 371529 w 3860887"/>
                <a:gd name="connsiteY25" fmla="*/ 2425961 h 2800264"/>
                <a:gd name="connsiteX26" fmla="*/ 482937 w 3860887"/>
                <a:gd name="connsiteY26" fmla="*/ 2278180 h 2800264"/>
                <a:gd name="connsiteX27" fmla="*/ 716637 w 3860887"/>
                <a:gd name="connsiteY27" fmla="*/ 2122381 h 2800264"/>
                <a:gd name="connsiteX28" fmla="*/ 1043129 w 3860887"/>
                <a:gd name="connsiteY28" fmla="*/ 2069397 h 2800264"/>
                <a:gd name="connsiteX29" fmla="*/ 1296877 w 3860887"/>
                <a:gd name="connsiteY29" fmla="*/ 2168777 h 2800264"/>
                <a:gd name="connsiteX30" fmla="*/ 1434634 w 3860887"/>
                <a:gd name="connsiteY30" fmla="*/ 2439708 h 2800264"/>
                <a:gd name="connsiteX31" fmla="*/ 1438643 w 3860887"/>
                <a:gd name="connsiteY31" fmla="*/ 2538515 h 2800264"/>
                <a:gd name="connsiteX32" fmla="*/ 1465851 w 3860887"/>
                <a:gd name="connsiteY32" fmla="*/ 2640759 h 2800264"/>
                <a:gd name="connsiteX33" fmla="*/ 1971055 w 3860887"/>
                <a:gd name="connsiteY33" fmla="*/ 2779661 h 2800264"/>
                <a:gd name="connsiteX34" fmla="*/ 2224516 w 3860887"/>
                <a:gd name="connsiteY34" fmla="*/ 2716654 h 2800264"/>
                <a:gd name="connsiteX35" fmla="*/ 2348526 w 3860887"/>
                <a:gd name="connsiteY35" fmla="*/ 2675126 h 2800264"/>
                <a:gd name="connsiteX36" fmla="*/ 2407524 w 3860887"/>
                <a:gd name="connsiteY36" fmla="*/ 2652787 h 2800264"/>
                <a:gd name="connsiteX37" fmla="*/ 2459075 w 3860887"/>
                <a:gd name="connsiteY37" fmla="*/ 2632167 h 2800264"/>
                <a:gd name="connsiteX38" fmla="*/ 2464516 w 3860887"/>
                <a:gd name="connsiteY38" fmla="*/ 2627584 h 2800264"/>
                <a:gd name="connsiteX39" fmla="*/ 2865758 w 3860887"/>
                <a:gd name="connsiteY39" fmla="*/ 2546534 h 2800264"/>
                <a:gd name="connsiteX40" fmla="*/ 3074828 w 3860887"/>
                <a:gd name="connsiteY40" fmla="*/ 2562572 h 2800264"/>
                <a:gd name="connsiteX41" fmla="*/ 3267573 w 3860887"/>
                <a:gd name="connsiteY41" fmla="*/ 2620138 h 2800264"/>
                <a:gd name="connsiteX42" fmla="*/ 3287048 w 3860887"/>
                <a:gd name="connsiteY42" fmla="*/ 2630162 h 2800264"/>
                <a:gd name="connsiteX43" fmla="*/ 3456595 w 3860887"/>
                <a:gd name="connsiteY43" fmla="*/ 2779375 h 2800264"/>
                <a:gd name="connsiteX44" fmla="*/ 3456022 w 3860887"/>
                <a:gd name="connsiteY44" fmla="*/ 2258419 h 2800264"/>
                <a:gd name="connsiteX45" fmla="*/ 3457454 w 3860887"/>
                <a:gd name="connsiteY45" fmla="*/ 2267870 h 2800264"/>
                <a:gd name="connsiteX46" fmla="*/ 3477502 w 3860887"/>
                <a:gd name="connsiteY46" fmla="*/ 1978323 h 2800264"/>
                <a:gd name="connsiteX47" fmla="*/ 3479793 w 3860887"/>
                <a:gd name="connsiteY47" fmla="*/ 1966581 h 2800264"/>
                <a:gd name="connsiteX48" fmla="*/ 3545378 w 3860887"/>
                <a:gd name="connsiteY48" fmla="*/ 1495745 h 2800264"/>
                <a:gd name="connsiteX49" fmla="*/ 3640748 w 3860887"/>
                <a:gd name="connsiteY49" fmla="*/ 1054407 h 2800264"/>
                <a:gd name="connsiteX50" fmla="*/ 3816309 w 3860887"/>
                <a:gd name="connsiteY50" fmla="*/ 462998 h 2800264"/>
                <a:gd name="connsiteX51" fmla="*/ 3859555 w 3860887"/>
                <a:gd name="connsiteY51" fmla="*/ 351017 h 2800264"/>
                <a:gd name="connsiteX52" fmla="*/ 3852109 w 3860887"/>
                <a:gd name="connsiteY52" fmla="*/ 330683 h 2800264"/>
                <a:gd name="connsiteX53" fmla="*/ 1510815 w 3860887"/>
                <a:gd name="connsiteY53" fmla="*/ 392258 h 2800264"/>
                <a:gd name="connsiteX54" fmla="*/ 1510815 w 3860887"/>
                <a:gd name="connsiteY54" fmla="*/ 392258 h 2800264"/>
                <a:gd name="connsiteX55" fmla="*/ 1510815 w 3860887"/>
                <a:gd name="connsiteY55" fmla="*/ 392258 h 2800264"/>
                <a:gd name="connsiteX56" fmla="*/ 1510815 w 3860887"/>
                <a:gd name="connsiteY56" fmla="*/ 392258 h 2800264"/>
                <a:gd name="connsiteX57" fmla="*/ 1510815 w 3860887"/>
                <a:gd name="connsiteY57" fmla="*/ 392258 h 28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60887" h="2800264">
                  <a:moveTo>
                    <a:pt x="3852109" y="330683"/>
                  </a:moveTo>
                  <a:cubicBezTo>
                    <a:pt x="3606953" y="196363"/>
                    <a:pt x="3309387" y="216697"/>
                    <a:pt x="3051916" y="302616"/>
                  </a:cubicBezTo>
                  <a:cubicBezTo>
                    <a:pt x="2893252" y="355599"/>
                    <a:pt x="2744326" y="434645"/>
                    <a:pt x="2602846" y="523141"/>
                  </a:cubicBezTo>
                  <a:cubicBezTo>
                    <a:pt x="2507476" y="582712"/>
                    <a:pt x="2411533" y="641709"/>
                    <a:pt x="2312153" y="694406"/>
                  </a:cubicBezTo>
                  <a:cubicBezTo>
                    <a:pt x="2221366" y="742521"/>
                    <a:pt x="2128287" y="794359"/>
                    <a:pt x="2028048" y="823285"/>
                  </a:cubicBezTo>
                  <a:cubicBezTo>
                    <a:pt x="1934396" y="850206"/>
                    <a:pt x="1809241" y="864813"/>
                    <a:pt x="1726758" y="801232"/>
                  </a:cubicBezTo>
                  <a:cubicBezTo>
                    <a:pt x="1684085" y="768297"/>
                    <a:pt x="1661174" y="723619"/>
                    <a:pt x="1644563" y="673500"/>
                  </a:cubicBezTo>
                  <a:cubicBezTo>
                    <a:pt x="1619073" y="597032"/>
                    <a:pt x="1622797" y="517986"/>
                    <a:pt x="1612200" y="439227"/>
                  </a:cubicBezTo>
                  <a:cubicBezTo>
                    <a:pt x="1602462" y="367914"/>
                    <a:pt x="1582414" y="297461"/>
                    <a:pt x="1545183" y="235599"/>
                  </a:cubicBezTo>
                  <a:cubicBezTo>
                    <a:pt x="1542605" y="231017"/>
                    <a:pt x="1540314" y="226148"/>
                    <a:pt x="1537450" y="221565"/>
                  </a:cubicBezTo>
                  <a:cubicBezTo>
                    <a:pt x="1474729" y="126195"/>
                    <a:pt x="1385087" y="67484"/>
                    <a:pt x="1278548" y="32830"/>
                  </a:cubicBezTo>
                  <a:cubicBezTo>
                    <a:pt x="1249335" y="23379"/>
                    <a:pt x="1219550" y="17651"/>
                    <a:pt x="1189765" y="10491"/>
                  </a:cubicBezTo>
                  <a:cubicBezTo>
                    <a:pt x="1178595" y="9059"/>
                    <a:pt x="1167139" y="7341"/>
                    <a:pt x="1155397" y="5909"/>
                  </a:cubicBezTo>
                  <a:cubicBezTo>
                    <a:pt x="1055731" y="-5261"/>
                    <a:pt x="957210" y="-392"/>
                    <a:pt x="858976" y="18797"/>
                  </a:cubicBezTo>
                  <a:cubicBezTo>
                    <a:pt x="725229" y="45431"/>
                    <a:pt x="600074" y="92114"/>
                    <a:pt x="481505" y="157985"/>
                  </a:cubicBezTo>
                  <a:cubicBezTo>
                    <a:pt x="286469" y="266816"/>
                    <a:pt x="126946" y="412878"/>
                    <a:pt x="7232" y="601328"/>
                  </a:cubicBezTo>
                  <a:cubicBezTo>
                    <a:pt x="2364" y="609347"/>
                    <a:pt x="-500" y="617079"/>
                    <a:pt x="72" y="626530"/>
                  </a:cubicBezTo>
                  <a:cubicBezTo>
                    <a:pt x="2936" y="833882"/>
                    <a:pt x="13533" y="1043238"/>
                    <a:pt x="33008" y="1249730"/>
                  </a:cubicBezTo>
                  <a:cubicBezTo>
                    <a:pt x="62507" y="1560757"/>
                    <a:pt x="118641" y="1866342"/>
                    <a:pt x="182507" y="2171927"/>
                  </a:cubicBezTo>
                  <a:cubicBezTo>
                    <a:pt x="183366" y="2176510"/>
                    <a:pt x="184512" y="2181092"/>
                    <a:pt x="185371" y="2185961"/>
                  </a:cubicBezTo>
                  <a:cubicBezTo>
                    <a:pt x="201409" y="2262429"/>
                    <a:pt x="218307" y="2338610"/>
                    <a:pt x="236923" y="2414219"/>
                  </a:cubicBezTo>
                  <a:cubicBezTo>
                    <a:pt x="250383" y="2468921"/>
                    <a:pt x="257543" y="2543097"/>
                    <a:pt x="286183" y="2592644"/>
                  </a:cubicBezTo>
                  <a:cubicBezTo>
                    <a:pt x="287042" y="2594076"/>
                    <a:pt x="287615" y="2595508"/>
                    <a:pt x="289047" y="2596367"/>
                  </a:cubicBezTo>
                  <a:cubicBezTo>
                    <a:pt x="289620" y="2595795"/>
                    <a:pt x="289906" y="2595508"/>
                    <a:pt x="290479" y="2595508"/>
                  </a:cubicBezTo>
                  <a:cubicBezTo>
                    <a:pt x="292770" y="2592358"/>
                    <a:pt x="294202" y="2589207"/>
                    <a:pt x="295061" y="2585484"/>
                  </a:cubicBezTo>
                  <a:cubicBezTo>
                    <a:pt x="308808" y="2530782"/>
                    <a:pt x="340312" y="2473503"/>
                    <a:pt x="371529" y="2425961"/>
                  </a:cubicBezTo>
                  <a:cubicBezTo>
                    <a:pt x="405324" y="2374123"/>
                    <a:pt x="438546" y="2321713"/>
                    <a:pt x="482937" y="2278180"/>
                  </a:cubicBezTo>
                  <a:cubicBezTo>
                    <a:pt x="550527" y="2211450"/>
                    <a:pt x="629859" y="2160185"/>
                    <a:pt x="716637" y="2122381"/>
                  </a:cubicBezTo>
                  <a:cubicBezTo>
                    <a:pt x="817449" y="2078562"/>
                    <a:pt x="932867" y="2060233"/>
                    <a:pt x="1043129" y="2069397"/>
                  </a:cubicBezTo>
                  <a:cubicBezTo>
                    <a:pt x="1134204" y="2076844"/>
                    <a:pt x="1225564" y="2109779"/>
                    <a:pt x="1296877" y="2168777"/>
                  </a:cubicBezTo>
                  <a:cubicBezTo>
                    <a:pt x="1385374" y="2242095"/>
                    <a:pt x="1438357" y="2441427"/>
                    <a:pt x="1434634" y="2439708"/>
                  </a:cubicBezTo>
                  <a:cubicBezTo>
                    <a:pt x="1440934" y="2442859"/>
                    <a:pt x="1436925" y="2525054"/>
                    <a:pt x="1438643" y="2538515"/>
                  </a:cubicBezTo>
                  <a:cubicBezTo>
                    <a:pt x="1442939" y="2574028"/>
                    <a:pt x="1450958" y="2608110"/>
                    <a:pt x="1465851" y="2640759"/>
                  </a:cubicBezTo>
                  <a:cubicBezTo>
                    <a:pt x="1552343" y="2831785"/>
                    <a:pt x="1802940" y="2811451"/>
                    <a:pt x="1971055" y="2779661"/>
                  </a:cubicBezTo>
                  <a:cubicBezTo>
                    <a:pt x="2056688" y="2763337"/>
                    <a:pt x="2141175" y="2742430"/>
                    <a:pt x="2224516" y="2716654"/>
                  </a:cubicBezTo>
                  <a:cubicBezTo>
                    <a:pt x="2266044" y="2703766"/>
                    <a:pt x="2307571" y="2690019"/>
                    <a:pt x="2348526" y="2675126"/>
                  </a:cubicBezTo>
                  <a:cubicBezTo>
                    <a:pt x="2368287" y="2667967"/>
                    <a:pt x="2388049" y="2660520"/>
                    <a:pt x="2407524" y="2652787"/>
                  </a:cubicBezTo>
                  <a:cubicBezTo>
                    <a:pt x="2415256" y="2649923"/>
                    <a:pt x="2456784" y="2638754"/>
                    <a:pt x="2459075" y="2632167"/>
                  </a:cubicBezTo>
                  <a:cubicBezTo>
                    <a:pt x="2459934" y="2629589"/>
                    <a:pt x="2462225" y="2628444"/>
                    <a:pt x="2464516" y="2627584"/>
                  </a:cubicBezTo>
                  <a:cubicBezTo>
                    <a:pt x="2590818" y="2577179"/>
                    <a:pt x="2728574" y="2549112"/>
                    <a:pt x="2865758" y="2546534"/>
                  </a:cubicBezTo>
                  <a:cubicBezTo>
                    <a:pt x="2935639" y="2545102"/>
                    <a:pt x="3005806" y="2550544"/>
                    <a:pt x="3074828" y="2562572"/>
                  </a:cubicBezTo>
                  <a:cubicBezTo>
                    <a:pt x="3135258" y="2573169"/>
                    <a:pt x="3216021" y="2584625"/>
                    <a:pt x="3267573" y="2620138"/>
                  </a:cubicBezTo>
                  <a:cubicBezTo>
                    <a:pt x="3273874" y="2623289"/>
                    <a:pt x="3280747" y="2627012"/>
                    <a:pt x="3287048" y="2630162"/>
                  </a:cubicBezTo>
                  <a:cubicBezTo>
                    <a:pt x="3361225" y="2667107"/>
                    <a:pt x="3406475" y="2715508"/>
                    <a:pt x="3456595" y="2779375"/>
                  </a:cubicBezTo>
                  <a:cubicBezTo>
                    <a:pt x="3453731" y="2605532"/>
                    <a:pt x="3454590" y="2432262"/>
                    <a:pt x="3456022" y="2258419"/>
                  </a:cubicBezTo>
                  <a:cubicBezTo>
                    <a:pt x="3456595" y="2261569"/>
                    <a:pt x="3456881" y="2264720"/>
                    <a:pt x="3457454" y="2267870"/>
                  </a:cubicBezTo>
                  <a:cubicBezTo>
                    <a:pt x="3464328" y="2171355"/>
                    <a:pt x="3471488" y="2074839"/>
                    <a:pt x="3477502" y="1978323"/>
                  </a:cubicBezTo>
                  <a:cubicBezTo>
                    <a:pt x="3480652" y="1975173"/>
                    <a:pt x="3479220" y="1970590"/>
                    <a:pt x="3479793" y="1966581"/>
                  </a:cubicBezTo>
                  <a:cubicBezTo>
                    <a:pt x="3497263" y="1809063"/>
                    <a:pt x="3521034" y="1652404"/>
                    <a:pt x="3545378" y="1495745"/>
                  </a:cubicBezTo>
                  <a:cubicBezTo>
                    <a:pt x="3568576" y="1346245"/>
                    <a:pt x="3603516" y="1201329"/>
                    <a:pt x="3640748" y="1054407"/>
                  </a:cubicBezTo>
                  <a:cubicBezTo>
                    <a:pt x="3691154" y="855075"/>
                    <a:pt x="3748147" y="657175"/>
                    <a:pt x="3816309" y="462998"/>
                  </a:cubicBezTo>
                  <a:cubicBezTo>
                    <a:pt x="3829483" y="425766"/>
                    <a:pt x="3848958" y="389394"/>
                    <a:pt x="3859555" y="351017"/>
                  </a:cubicBezTo>
                  <a:cubicBezTo>
                    <a:pt x="3862419" y="339847"/>
                    <a:pt x="3860987" y="335551"/>
                    <a:pt x="3852109" y="330683"/>
                  </a:cubicBezTo>
                  <a:close/>
                  <a:moveTo>
                    <a:pt x="1510815" y="392258"/>
                  </a:moveTo>
                  <a:lnTo>
                    <a:pt x="1510815" y="392258"/>
                  </a:lnTo>
                  <a:lnTo>
                    <a:pt x="1510815" y="392258"/>
                  </a:lnTo>
                  <a:lnTo>
                    <a:pt x="1510815" y="392258"/>
                  </a:lnTo>
                  <a:lnTo>
                    <a:pt x="1510815" y="392258"/>
                  </a:lnTo>
                  <a:close/>
                </a:path>
              </a:pathLst>
            </a:custGeom>
            <a:solidFill>
              <a:srgbClr val="F2F2F2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E9E31A-B210-4DEB-988F-26723FD65833}"/>
                </a:ext>
              </a:extLst>
            </p:cNvPr>
            <p:cNvSpPr/>
            <p:nvPr/>
          </p:nvSpPr>
          <p:spPr>
            <a:xfrm rot="719595">
              <a:off x="4393946" y="2232404"/>
              <a:ext cx="1710561" cy="546006"/>
            </a:xfrm>
            <a:custGeom>
              <a:avLst/>
              <a:gdLst>
                <a:gd name="connsiteX0" fmla="*/ 2220148 w 2220147"/>
                <a:gd name="connsiteY0" fmla="*/ 169547 h 708664"/>
                <a:gd name="connsiteX1" fmla="*/ 2178907 w 2220147"/>
                <a:gd name="connsiteY1" fmla="*/ 343103 h 708664"/>
                <a:gd name="connsiteX2" fmla="*/ 2176329 w 2220147"/>
                <a:gd name="connsiteY2" fmla="*/ 352554 h 708664"/>
                <a:gd name="connsiteX3" fmla="*/ 2165446 w 2220147"/>
                <a:gd name="connsiteY3" fmla="*/ 347972 h 708664"/>
                <a:gd name="connsiteX4" fmla="*/ 1879622 w 2220147"/>
                <a:gd name="connsiteY4" fmla="*/ 233700 h 708664"/>
                <a:gd name="connsiteX5" fmla="*/ 1680003 w 2220147"/>
                <a:gd name="connsiteY5" fmla="*/ 216516 h 708664"/>
                <a:gd name="connsiteX6" fmla="*/ 1448022 w 2220147"/>
                <a:gd name="connsiteY6" fmla="*/ 261767 h 708664"/>
                <a:gd name="connsiteX7" fmla="*/ 1189979 w 2220147"/>
                <a:gd name="connsiteY7" fmla="*/ 351122 h 708664"/>
                <a:gd name="connsiteX8" fmla="*/ 957424 w 2220147"/>
                <a:gd name="connsiteY8" fmla="*/ 474559 h 708664"/>
                <a:gd name="connsiteX9" fmla="*/ 590550 w 2220147"/>
                <a:gd name="connsiteY9" fmla="*/ 649548 h 708664"/>
                <a:gd name="connsiteX10" fmla="*/ 365156 w 2220147"/>
                <a:gd name="connsiteY10" fmla="*/ 706541 h 708664"/>
                <a:gd name="connsiteX11" fmla="*/ 231981 w 2220147"/>
                <a:gd name="connsiteY11" fmla="*/ 697663 h 708664"/>
                <a:gd name="connsiteX12" fmla="*/ 115132 w 2220147"/>
                <a:gd name="connsiteY12" fmla="*/ 620049 h 708664"/>
                <a:gd name="connsiteX13" fmla="*/ 60143 w 2220147"/>
                <a:gd name="connsiteY13" fmla="*/ 455944 h 708664"/>
                <a:gd name="connsiteX14" fmla="*/ 49833 w 2220147"/>
                <a:gd name="connsiteY14" fmla="*/ 321910 h 708664"/>
                <a:gd name="connsiteX15" fmla="*/ 6014 w 2220147"/>
                <a:gd name="connsiteY15" fmla="*/ 168401 h 708664"/>
                <a:gd name="connsiteX16" fmla="*/ 3723 w 2220147"/>
                <a:gd name="connsiteY16" fmla="*/ 166969 h 708664"/>
                <a:gd name="connsiteX17" fmla="*/ 0 w 2220147"/>
                <a:gd name="connsiteY17" fmla="*/ 160669 h 708664"/>
                <a:gd name="connsiteX18" fmla="*/ 19189 w 2220147"/>
                <a:gd name="connsiteY18" fmla="*/ 0 h 708664"/>
                <a:gd name="connsiteX19" fmla="*/ 61002 w 2220147"/>
                <a:gd name="connsiteY19" fmla="*/ 115704 h 708664"/>
                <a:gd name="connsiteX20" fmla="*/ 75895 w 2220147"/>
                <a:gd name="connsiteY20" fmla="*/ 253461 h 708664"/>
                <a:gd name="connsiteX21" fmla="*/ 119714 w 2220147"/>
                <a:gd name="connsiteY21" fmla="*/ 436469 h 708664"/>
                <a:gd name="connsiteX22" fmla="*/ 288974 w 2220147"/>
                <a:gd name="connsiteY22" fmla="*/ 551887 h 708664"/>
                <a:gd name="connsiteX23" fmla="*/ 490311 w 2220147"/>
                <a:gd name="connsiteY23" fmla="*/ 532984 h 708664"/>
                <a:gd name="connsiteX24" fmla="*/ 887257 w 2220147"/>
                <a:gd name="connsiteY24" fmla="*/ 362865 h 708664"/>
                <a:gd name="connsiteX25" fmla="*/ 1166494 w 2220147"/>
                <a:gd name="connsiteY25" fmla="*/ 206778 h 708664"/>
                <a:gd name="connsiteX26" fmla="*/ 1648786 w 2220147"/>
                <a:gd name="connsiteY26" fmla="*/ 54702 h 708664"/>
                <a:gd name="connsiteX27" fmla="*/ 1835517 w 2220147"/>
                <a:gd name="connsiteY27" fmla="*/ 46683 h 708664"/>
                <a:gd name="connsiteX28" fmla="*/ 2065780 w 2220147"/>
                <a:gd name="connsiteY28" fmla="*/ 87637 h 708664"/>
                <a:gd name="connsiteX29" fmla="*/ 2220148 w 2220147"/>
                <a:gd name="connsiteY29" fmla="*/ 169547 h 708664"/>
                <a:gd name="connsiteX30" fmla="*/ 2220148 w 2220147"/>
                <a:gd name="connsiteY30" fmla="*/ 169547 h 7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20147" h="708664">
                  <a:moveTo>
                    <a:pt x="2220148" y="169547"/>
                  </a:moveTo>
                  <a:cubicBezTo>
                    <a:pt x="2218429" y="177280"/>
                    <a:pt x="2189217" y="299571"/>
                    <a:pt x="2178907" y="343103"/>
                  </a:cubicBezTo>
                  <a:lnTo>
                    <a:pt x="2176329" y="352554"/>
                  </a:lnTo>
                  <a:cubicBezTo>
                    <a:pt x="2171460" y="353986"/>
                    <a:pt x="2168596" y="350836"/>
                    <a:pt x="2165446" y="347972"/>
                  </a:cubicBezTo>
                  <a:cubicBezTo>
                    <a:pt x="2081532" y="281242"/>
                    <a:pt x="1960958" y="255180"/>
                    <a:pt x="1879622" y="233700"/>
                  </a:cubicBezTo>
                  <a:cubicBezTo>
                    <a:pt x="1798285" y="212220"/>
                    <a:pt x="1734419" y="212793"/>
                    <a:pt x="1680003" y="216516"/>
                  </a:cubicBezTo>
                  <a:cubicBezTo>
                    <a:pt x="1615564" y="220812"/>
                    <a:pt x="1529359" y="240001"/>
                    <a:pt x="1448022" y="261767"/>
                  </a:cubicBezTo>
                  <a:cubicBezTo>
                    <a:pt x="1366972" y="283533"/>
                    <a:pt x="1273320" y="313891"/>
                    <a:pt x="1189979" y="351122"/>
                  </a:cubicBezTo>
                  <a:cubicBezTo>
                    <a:pt x="1109787" y="387495"/>
                    <a:pt x="1033892" y="432459"/>
                    <a:pt x="957424" y="474559"/>
                  </a:cubicBezTo>
                  <a:cubicBezTo>
                    <a:pt x="838570" y="540144"/>
                    <a:pt x="717997" y="602292"/>
                    <a:pt x="590550" y="649548"/>
                  </a:cubicBezTo>
                  <a:cubicBezTo>
                    <a:pt x="517519" y="676469"/>
                    <a:pt x="443056" y="697949"/>
                    <a:pt x="365156" y="706541"/>
                  </a:cubicBezTo>
                  <a:cubicBezTo>
                    <a:pt x="358855" y="707114"/>
                    <a:pt x="282387" y="714560"/>
                    <a:pt x="231981" y="697663"/>
                  </a:cubicBezTo>
                  <a:cubicBezTo>
                    <a:pt x="185299" y="681911"/>
                    <a:pt x="145490" y="658999"/>
                    <a:pt x="115132" y="620049"/>
                  </a:cubicBezTo>
                  <a:cubicBezTo>
                    <a:pt x="82769" y="578521"/>
                    <a:pt x="65871" y="504631"/>
                    <a:pt x="60143" y="455944"/>
                  </a:cubicBezTo>
                  <a:cubicBezTo>
                    <a:pt x="54702" y="411552"/>
                    <a:pt x="54702" y="366588"/>
                    <a:pt x="49833" y="321910"/>
                  </a:cubicBezTo>
                  <a:cubicBezTo>
                    <a:pt x="44391" y="268640"/>
                    <a:pt x="29785" y="216802"/>
                    <a:pt x="6014" y="168401"/>
                  </a:cubicBezTo>
                  <a:cubicBezTo>
                    <a:pt x="5442" y="167542"/>
                    <a:pt x="4582" y="167542"/>
                    <a:pt x="3723" y="166969"/>
                  </a:cubicBezTo>
                  <a:cubicBezTo>
                    <a:pt x="-286" y="166397"/>
                    <a:pt x="573" y="163246"/>
                    <a:pt x="0" y="160669"/>
                  </a:cubicBezTo>
                  <a:cubicBezTo>
                    <a:pt x="5442" y="107399"/>
                    <a:pt x="10883" y="53556"/>
                    <a:pt x="19189" y="0"/>
                  </a:cubicBezTo>
                  <a:cubicBezTo>
                    <a:pt x="40382" y="35800"/>
                    <a:pt x="51838" y="75322"/>
                    <a:pt x="61002" y="115704"/>
                  </a:cubicBezTo>
                  <a:cubicBezTo>
                    <a:pt x="70454" y="160955"/>
                    <a:pt x="72745" y="207351"/>
                    <a:pt x="75895" y="253461"/>
                  </a:cubicBezTo>
                  <a:cubicBezTo>
                    <a:pt x="79905" y="317041"/>
                    <a:pt x="88783" y="379476"/>
                    <a:pt x="119714" y="436469"/>
                  </a:cubicBezTo>
                  <a:cubicBezTo>
                    <a:pt x="156373" y="504345"/>
                    <a:pt x="213938" y="541576"/>
                    <a:pt x="288974" y="551887"/>
                  </a:cubicBezTo>
                  <a:cubicBezTo>
                    <a:pt x="357423" y="561338"/>
                    <a:pt x="424440" y="551027"/>
                    <a:pt x="490311" y="532984"/>
                  </a:cubicBezTo>
                  <a:cubicBezTo>
                    <a:pt x="630646" y="495180"/>
                    <a:pt x="760097" y="432173"/>
                    <a:pt x="887257" y="362865"/>
                  </a:cubicBezTo>
                  <a:cubicBezTo>
                    <a:pt x="980909" y="312172"/>
                    <a:pt x="1071410" y="255180"/>
                    <a:pt x="1166494" y="206778"/>
                  </a:cubicBezTo>
                  <a:cubicBezTo>
                    <a:pt x="1318857" y="130024"/>
                    <a:pt x="1478666" y="75895"/>
                    <a:pt x="1648786" y="54702"/>
                  </a:cubicBezTo>
                  <a:cubicBezTo>
                    <a:pt x="1761340" y="40668"/>
                    <a:pt x="1797140" y="45251"/>
                    <a:pt x="1835517" y="46683"/>
                  </a:cubicBezTo>
                  <a:cubicBezTo>
                    <a:pt x="1914276" y="49547"/>
                    <a:pt x="1991603" y="61575"/>
                    <a:pt x="2065780" y="87637"/>
                  </a:cubicBezTo>
                  <a:cubicBezTo>
                    <a:pt x="2121627" y="106253"/>
                    <a:pt x="2173465" y="132888"/>
                    <a:pt x="2220148" y="169547"/>
                  </a:cubicBezTo>
                  <a:lnTo>
                    <a:pt x="2220148" y="169547"/>
                  </a:ln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4835410-86EC-4084-9217-50060F948B3E}"/>
                </a:ext>
              </a:extLst>
            </p:cNvPr>
            <p:cNvSpPr/>
            <p:nvPr/>
          </p:nvSpPr>
          <p:spPr>
            <a:xfrm rot="719595">
              <a:off x="4463428" y="2003113"/>
              <a:ext cx="1766709" cy="560219"/>
            </a:xfrm>
            <a:custGeom>
              <a:avLst/>
              <a:gdLst>
                <a:gd name="connsiteX0" fmla="*/ 286 w 2293021"/>
                <a:gd name="connsiteY0" fmla="*/ 158950 h 727112"/>
                <a:gd name="connsiteX1" fmla="*/ 27208 w 2293021"/>
                <a:gd name="connsiteY1" fmla="*/ 0 h 727112"/>
                <a:gd name="connsiteX2" fmla="*/ 76468 w 2293021"/>
                <a:gd name="connsiteY2" fmla="*/ 132602 h 727112"/>
                <a:gd name="connsiteX3" fmla="*/ 91361 w 2293021"/>
                <a:gd name="connsiteY3" fmla="*/ 276373 h 727112"/>
                <a:gd name="connsiteX4" fmla="*/ 121146 w 2293021"/>
                <a:gd name="connsiteY4" fmla="*/ 428736 h 727112"/>
                <a:gd name="connsiteX5" fmla="*/ 337662 w 2293021"/>
                <a:gd name="connsiteY5" fmla="*/ 581385 h 727112"/>
                <a:gd name="connsiteX6" fmla="*/ 550168 w 2293021"/>
                <a:gd name="connsiteY6" fmla="*/ 543295 h 727112"/>
                <a:gd name="connsiteX7" fmla="*/ 943677 w 2293021"/>
                <a:gd name="connsiteY7" fmla="*/ 354273 h 727112"/>
                <a:gd name="connsiteX8" fmla="*/ 1226065 w 2293021"/>
                <a:gd name="connsiteY8" fmla="*/ 190167 h 727112"/>
                <a:gd name="connsiteX9" fmla="*/ 1662533 w 2293021"/>
                <a:gd name="connsiteY9" fmla="*/ 38377 h 727112"/>
                <a:gd name="connsiteX10" fmla="*/ 1893369 w 2293021"/>
                <a:gd name="connsiteY10" fmla="*/ 18616 h 727112"/>
                <a:gd name="connsiteX11" fmla="*/ 2138238 w 2293021"/>
                <a:gd name="connsiteY11" fmla="*/ 56707 h 727112"/>
                <a:gd name="connsiteX12" fmla="*/ 2287164 w 2293021"/>
                <a:gd name="connsiteY12" fmla="*/ 126301 h 727112"/>
                <a:gd name="connsiteX13" fmla="*/ 2292033 w 2293021"/>
                <a:gd name="connsiteY13" fmla="*/ 139189 h 727112"/>
                <a:gd name="connsiteX14" fmla="*/ 2242773 w 2293021"/>
                <a:gd name="connsiteY14" fmla="*/ 298712 h 727112"/>
                <a:gd name="connsiteX15" fmla="*/ 2231604 w 2293021"/>
                <a:gd name="connsiteY15" fmla="*/ 303581 h 727112"/>
                <a:gd name="connsiteX16" fmla="*/ 1996758 w 2293021"/>
                <a:gd name="connsiteY16" fmla="*/ 207065 h 727112"/>
                <a:gd name="connsiteX17" fmla="*/ 1842963 w 2293021"/>
                <a:gd name="connsiteY17" fmla="*/ 185872 h 727112"/>
                <a:gd name="connsiteX18" fmla="*/ 1676280 w 2293021"/>
                <a:gd name="connsiteY18" fmla="*/ 193891 h 727112"/>
                <a:gd name="connsiteX19" fmla="*/ 1372700 w 2293021"/>
                <a:gd name="connsiteY19" fmla="*/ 271218 h 727112"/>
                <a:gd name="connsiteX20" fmla="*/ 1038475 w 2293021"/>
                <a:gd name="connsiteY20" fmla="*/ 433032 h 727112"/>
                <a:gd name="connsiteX21" fmla="*/ 662722 w 2293021"/>
                <a:gd name="connsiteY21" fmla="*/ 634369 h 727112"/>
                <a:gd name="connsiteX22" fmla="*/ 107685 w 2293021"/>
                <a:gd name="connsiteY22" fmla="*/ 612030 h 727112"/>
                <a:gd name="connsiteX23" fmla="*/ 81909 w 2293021"/>
                <a:gd name="connsiteY23" fmla="*/ 545872 h 727112"/>
                <a:gd name="connsiteX24" fmla="*/ 65299 w 2293021"/>
                <a:gd name="connsiteY24" fmla="*/ 459667 h 727112"/>
                <a:gd name="connsiteX25" fmla="*/ 58139 w 2293021"/>
                <a:gd name="connsiteY25" fmla="*/ 357710 h 727112"/>
                <a:gd name="connsiteX26" fmla="*/ 8592 w 2293021"/>
                <a:gd name="connsiteY26" fmla="*/ 168688 h 727112"/>
                <a:gd name="connsiteX27" fmla="*/ 859 w 2293021"/>
                <a:gd name="connsiteY27" fmla="*/ 157805 h 727112"/>
                <a:gd name="connsiteX28" fmla="*/ 0 w 2293021"/>
                <a:gd name="connsiteY28" fmla="*/ 157805 h 727112"/>
                <a:gd name="connsiteX29" fmla="*/ 286 w 2293021"/>
                <a:gd name="connsiteY29" fmla="*/ 158950 h 7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93021" h="727112">
                  <a:moveTo>
                    <a:pt x="286" y="158950"/>
                  </a:moveTo>
                  <a:cubicBezTo>
                    <a:pt x="8019" y="105394"/>
                    <a:pt x="16897" y="52411"/>
                    <a:pt x="27208" y="0"/>
                  </a:cubicBezTo>
                  <a:cubicBezTo>
                    <a:pt x="52411" y="40955"/>
                    <a:pt x="66444" y="85919"/>
                    <a:pt x="76468" y="132602"/>
                  </a:cubicBezTo>
                  <a:cubicBezTo>
                    <a:pt x="86778" y="180144"/>
                    <a:pt x="87637" y="228258"/>
                    <a:pt x="91361" y="276373"/>
                  </a:cubicBezTo>
                  <a:cubicBezTo>
                    <a:pt x="95084" y="328497"/>
                    <a:pt x="101671" y="379762"/>
                    <a:pt x="121146" y="428736"/>
                  </a:cubicBezTo>
                  <a:cubicBezTo>
                    <a:pt x="158950" y="526684"/>
                    <a:pt x="232554" y="578235"/>
                    <a:pt x="337662" y="581385"/>
                  </a:cubicBezTo>
                  <a:cubicBezTo>
                    <a:pt x="411266" y="583677"/>
                    <a:pt x="481146" y="566206"/>
                    <a:pt x="550168" y="543295"/>
                  </a:cubicBezTo>
                  <a:cubicBezTo>
                    <a:pt x="689643" y="496898"/>
                    <a:pt x="817663" y="427304"/>
                    <a:pt x="943677" y="354273"/>
                  </a:cubicBezTo>
                  <a:cubicBezTo>
                    <a:pt x="1037902" y="299857"/>
                    <a:pt x="1128976" y="240287"/>
                    <a:pt x="1226065" y="190167"/>
                  </a:cubicBezTo>
                  <a:cubicBezTo>
                    <a:pt x="1364394" y="118855"/>
                    <a:pt x="1509884" y="67303"/>
                    <a:pt x="1662533" y="38377"/>
                  </a:cubicBezTo>
                  <a:cubicBezTo>
                    <a:pt x="1784252" y="15179"/>
                    <a:pt x="1860147" y="18043"/>
                    <a:pt x="1893369" y="18616"/>
                  </a:cubicBezTo>
                  <a:cubicBezTo>
                    <a:pt x="1976710" y="20334"/>
                    <a:pt x="2058334" y="31217"/>
                    <a:pt x="2138238" y="56707"/>
                  </a:cubicBezTo>
                  <a:cubicBezTo>
                    <a:pt x="2190935" y="73890"/>
                    <a:pt x="2240196" y="97661"/>
                    <a:pt x="2287164" y="126301"/>
                  </a:cubicBezTo>
                  <a:cubicBezTo>
                    <a:pt x="2292606" y="129451"/>
                    <a:pt x="2294324" y="132602"/>
                    <a:pt x="2292033" y="139189"/>
                  </a:cubicBezTo>
                  <a:cubicBezTo>
                    <a:pt x="2273417" y="191886"/>
                    <a:pt x="2258525" y="245156"/>
                    <a:pt x="2242773" y="298712"/>
                  </a:cubicBezTo>
                  <a:cubicBezTo>
                    <a:pt x="2240482" y="305872"/>
                    <a:pt x="2239623" y="309595"/>
                    <a:pt x="2231604" y="303581"/>
                  </a:cubicBezTo>
                  <a:cubicBezTo>
                    <a:pt x="2148549" y="245156"/>
                    <a:pt x="2123918" y="232841"/>
                    <a:pt x="1996758" y="207065"/>
                  </a:cubicBezTo>
                  <a:cubicBezTo>
                    <a:pt x="1933178" y="194463"/>
                    <a:pt x="1828070" y="185012"/>
                    <a:pt x="1842963" y="185872"/>
                  </a:cubicBezTo>
                  <a:cubicBezTo>
                    <a:pt x="1766495" y="181003"/>
                    <a:pt x="1708930" y="189022"/>
                    <a:pt x="1676280" y="193891"/>
                  </a:cubicBezTo>
                  <a:cubicBezTo>
                    <a:pt x="1572032" y="209356"/>
                    <a:pt x="1471793" y="236564"/>
                    <a:pt x="1372700" y="271218"/>
                  </a:cubicBezTo>
                  <a:cubicBezTo>
                    <a:pt x="1254991" y="312459"/>
                    <a:pt x="1145301" y="369738"/>
                    <a:pt x="1038475" y="433032"/>
                  </a:cubicBezTo>
                  <a:cubicBezTo>
                    <a:pt x="916183" y="505777"/>
                    <a:pt x="793319" y="576803"/>
                    <a:pt x="662722" y="634369"/>
                  </a:cubicBezTo>
                  <a:cubicBezTo>
                    <a:pt x="504631" y="704250"/>
                    <a:pt x="217375" y="812794"/>
                    <a:pt x="107685" y="612030"/>
                  </a:cubicBezTo>
                  <a:cubicBezTo>
                    <a:pt x="98807" y="589977"/>
                    <a:pt x="88783" y="568784"/>
                    <a:pt x="81909" y="545872"/>
                  </a:cubicBezTo>
                  <a:cubicBezTo>
                    <a:pt x="73890" y="517519"/>
                    <a:pt x="68449" y="489166"/>
                    <a:pt x="65299" y="459667"/>
                  </a:cubicBezTo>
                  <a:cubicBezTo>
                    <a:pt x="62148" y="425586"/>
                    <a:pt x="60430" y="391504"/>
                    <a:pt x="58139" y="357710"/>
                  </a:cubicBezTo>
                  <a:cubicBezTo>
                    <a:pt x="53556" y="291552"/>
                    <a:pt x="39236" y="227972"/>
                    <a:pt x="8592" y="168688"/>
                  </a:cubicBezTo>
                  <a:cubicBezTo>
                    <a:pt x="6874" y="164678"/>
                    <a:pt x="5442" y="160096"/>
                    <a:pt x="859" y="157805"/>
                  </a:cubicBezTo>
                  <a:lnTo>
                    <a:pt x="0" y="157805"/>
                  </a:lnTo>
                  <a:lnTo>
                    <a:pt x="286" y="158950"/>
                  </a:ln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2EE06B5-1247-42C6-AA17-FF9BC9B028E7}"/>
                </a:ext>
              </a:extLst>
            </p:cNvPr>
            <p:cNvSpPr/>
            <p:nvPr/>
          </p:nvSpPr>
          <p:spPr>
            <a:xfrm rot="719595">
              <a:off x="4557427" y="1782224"/>
              <a:ext cx="1808732" cy="590806"/>
            </a:xfrm>
            <a:custGeom>
              <a:avLst/>
              <a:gdLst>
                <a:gd name="connsiteX0" fmla="*/ 0 w 2347563"/>
                <a:gd name="connsiteY0" fmla="*/ 165251 h 766811"/>
                <a:gd name="connsiteX1" fmla="*/ 29785 w 2347563"/>
                <a:gd name="connsiteY1" fmla="*/ 31504 h 766811"/>
                <a:gd name="connsiteX2" fmla="*/ 33795 w 2347563"/>
                <a:gd name="connsiteY2" fmla="*/ 6874 h 766811"/>
                <a:gd name="connsiteX3" fmla="*/ 97088 w 2347563"/>
                <a:gd name="connsiteY3" fmla="*/ 194750 h 766811"/>
                <a:gd name="connsiteX4" fmla="*/ 133174 w 2347563"/>
                <a:gd name="connsiteY4" fmla="*/ 449356 h 766811"/>
                <a:gd name="connsiteX5" fmla="*/ 223962 w 2347563"/>
                <a:gd name="connsiteY5" fmla="*/ 577376 h 766811"/>
                <a:gd name="connsiteX6" fmla="*/ 394368 w 2347563"/>
                <a:gd name="connsiteY6" fmla="*/ 610598 h 766811"/>
                <a:gd name="connsiteX7" fmla="*/ 567925 w 2347563"/>
                <a:gd name="connsiteY7" fmla="*/ 568784 h 766811"/>
                <a:gd name="connsiteX8" fmla="*/ 849739 w 2347563"/>
                <a:gd name="connsiteY8" fmla="*/ 433032 h 766811"/>
                <a:gd name="connsiteX9" fmla="*/ 1168212 w 2347563"/>
                <a:gd name="connsiteY9" fmla="*/ 239428 h 766811"/>
                <a:gd name="connsiteX10" fmla="*/ 1492986 w 2347563"/>
                <a:gd name="connsiteY10" fmla="*/ 83055 h 766811"/>
                <a:gd name="connsiteX11" fmla="*/ 1645922 w 2347563"/>
                <a:gd name="connsiteY11" fmla="*/ 36659 h 766811"/>
                <a:gd name="connsiteX12" fmla="*/ 1887641 w 2347563"/>
                <a:gd name="connsiteY12" fmla="*/ 859 h 766811"/>
                <a:gd name="connsiteX13" fmla="*/ 1990744 w 2347563"/>
                <a:gd name="connsiteY13" fmla="*/ 859 h 766811"/>
                <a:gd name="connsiteX14" fmla="*/ 2146544 w 2347563"/>
                <a:gd name="connsiteY14" fmla="*/ 24917 h 766811"/>
                <a:gd name="connsiteX15" fmla="*/ 2338716 w 2347563"/>
                <a:gd name="connsiteY15" fmla="*/ 102530 h 766811"/>
                <a:gd name="connsiteX16" fmla="*/ 2345589 w 2347563"/>
                <a:gd name="connsiteY16" fmla="*/ 121719 h 766811"/>
                <a:gd name="connsiteX17" fmla="*/ 2291174 w 2347563"/>
                <a:gd name="connsiteY17" fmla="*/ 271790 h 766811"/>
                <a:gd name="connsiteX18" fmla="*/ 2278000 w 2347563"/>
                <a:gd name="connsiteY18" fmla="*/ 276659 h 766811"/>
                <a:gd name="connsiteX19" fmla="*/ 2009073 w 2347563"/>
                <a:gd name="connsiteY19" fmla="*/ 182721 h 766811"/>
                <a:gd name="connsiteX20" fmla="*/ 1609550 w 2347563"/>
                <a:gd name="connsiteY20" fmla="*/ 203914 h 766811"/>
                <a:gd name="connsiteX21" fmla="*/ 1113224 w 2347563"/>
                <a:gd name="connsiteY21" fmla="*/ 409834 h 766811"/>
                <a:gd name="connsiteX22" fmla="*/ 750646 w 2347563"/>
                <a:gd name="connsiteY22" fmla="*/ 624918 h 766811"/>
                <a:gd name="connsiteX23" fmla="*/ 481719 w 2347563"/>
                <a:gd name="connsiteY23" fmla="*/ 740049 h 766811"/>
                <a:gd name="connsiteX24" fmla="*/ 280096 w 2347563"/>
                <a:gd name="connsiteY24" fmla="*/ 763534 h 766811"/>
                <a:gd name="connsiteX25" fmla="*/ 117995 w 2347563"/>
                <a:gd name="connsiteY25" fmla="*/ 657281 h 766811"/>
                <a:gd name="connsiteX26" fmla="*/ 100812 w 2347563"/>
                <a:gd name="connsiteY26" fmla="*/ 617758 h 766811"/>
                <a:gd name="connsiteX27" fmla="*/ 71026 w 2347563"/>
                <a:gd name="connsiteY27" fmla="*/ 489738 h 766811"/>
                <a:gd name="connsiteX28" fmla="*/ 61575 w 2347563"/>
                <a:gd name="connsiteY28" fmla="*/ 360860 h 766811"/>
                <a:gd name="connsiteX29" fmla="*/ 9737 w 2347563"/>
                <a:gd name="connsiteY29" fmla="*/ 180144 h 766811"/>
                <a:gd name="connsiteX30" fmla="*/ 4296 w 2347563"/>
                <a:gd name="connsiteY30" fmla="*/ 173843 h 766811"/>
                <a:gd name="connsiteX31" fmla="*/ 0 w 2347563"/>
                <a:gd name="connsiteY31" fmla="*/ 165251 h 76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47563" h="766811">
                  <a:moveTo>
                    <a:pt x="0" y="165251"/>
                  </a:moveTo>
                  <a:cubicBezTo>
                    <a:pt x="8019" y="120287"/>
                    <a:pt x="18902" y="75895"/>
                    <a:pt x="29785" y="31504"/>
                  </a:cubicBezTo>
                  <a:cubicBezTo>
                    <a:pt x="31504" y="23198"/>
                    <a:pt x="33795" y="15752"/>
                    <a:pt x="33795" y="6874"/>
                  </a:cubicBezTo>
                  <a:cubicBezTo>
                    <a:pt x="69022" y="64439"/>
                    <a:pt x="87924" y="128019"/>
                    <a:pt x="97088" y="194750"/>
                  </a:cubicBezTo>
                  <a:cubicBezTo>
                    <a:pt x="109976" y="278664"/>
                    <a:pt x="106253" y="368306"/>
                    <a:pt x="133174" y="449356"/>
                  </a:cubicBezTo>
                  <a:cubicBezTo>
                    <a:pt x="150358" y="500908"/>
                    <a:pt x="180430" y="544154"/>
                    <a:pt x="223962" y="577376"/>
                  </a:cubicBezTo>
                  <a:cubicBezTo>
                    <a:pt x="273795" y="615467"/>
                    <a:pt x="333652" y="616326"/>
                    <a:pt x="394368" y="610598"/>
                  </a:cubicBezTo>
                  <a:cubicBezTo>
                    <a:pt x="453939" y="604870"/>
                    <a:pt x="512077" y="589404"/>
                    <a:pt x="567925" y="568784"/>
                  </a:cubicBezTo>
                  <a:cubicBezTo>
                    <a:pt x="665013" y="532984"/>
                    <a:pt x="760097" y="484297"/>
                    <a:pt x="849739" y="433032"/>
                  </a:cubicBezTo>
                  <a:cubicBezTo>
                    <a:pt x="958283" y="370884"/>
                    <a:pt x="1062532" y="305872"/>
                    <a:pt x="1168212" y="239428"/>
                  </a:cubicBezTo>
                  <a:cubicBezTo>
                    <a:pt x="1304537" y="153795"/>
                    <a:pt x="1439143" y="99952"/>
                    <a:pt x="1492986" y="83055"/>
                  </a:cubicBezTo>
                  <a:cubicBezTo>
                    <a:pt x="1543678" y="67017"/>
                    <a:pt x="1594084" y="49833"/>
                    <a:pt x="1645922" y="36659"/>
                  </a:cubicBezTo>
                  <a:cubicBezTo>
                    <a:pt x="1719240" y="18616"/>
                    <a:pt x="1818333" y="2864"/>
                    <a:pt x="1887641" y="859"/>
                  </a:cubicBezTo>
                  <a:cubicBezTo>
                    <a:pt x="1921436" y="-286"/>
                    <a:pt x="1959813" y="-286"/>
                    <a:pt x="1990744" y="859"/>
                  </a:cubicBezTo>
                  <a:cubicBezTo>
                    <a:pt x="2043441" y="2578"/>
                    <a:pt x="2094992" y="12888"/>
                    <a:pt x="2146544" y="24917"/>
                  </a:cubicBezTo>
                  <a:cubicBezTo>
                    <a:pt x="2214133" y="40668"/>
                    <a:pt x="2278000" y="68735"/>
                    <a:pt x="2338716" y="102530"/>
                  </a:cubicBezTo>
                  <a:cubicBezTo>
                    <a:pt x="2347594" y="107399"/>
                    <a:pt x="2349599" y="111695"/>
                    <a:pt x="2345589" y="121719"/>
                  </a:cubicBezTo>
                  <a:cubicBezTo>
                    <a:pt x="2326687" y="171552"/>
                    <a:pt x="2309217" y="221671"/>
                    <a:pt x="2291174" y="271790"/>
                  </a:cubicBezTo>
                  <a:cubicBezTo>
                    <a:pt x="2288597" y="280096"/>
                    <a:pt x="2285733" y="281242"/>
                    <a:pt x="2278000" y="276659"/>
                  </a:cubicBezTo>
                  <a:cubicBezTo>
                    <a:pt x="2195231" y="225394"/>
                    <a:pt x="2104730" y="196755"/>
                    <a:pt x="2009073" y="182721"/>
                  </a:cubicBezTo>
                  <a:cubicBezTo>
                    <a:pt x="1874467" y="163246"/>
                    <a:pt x="1741292" y="174416"/>
                    <a:pt x="1609550" y="203914"/>
                  </a:cubicBezTo>
                  <a:cubicBezTo>
                    <a:pt x="1432843" y="243724"/>
                    <a:pt x="1268165" y="315036"/>
                    <a:pt x="1113224" y="409834"/>
                  </a:cubicBezTo>
                  <a:cubicBezTo>
                    <a:pt x="993510" y="483438"/>
                    <a:pt x="875228" y="559046"/>
                    <a:pt x="750646" y="624918"/>
                  </a:cubicBezTo>
                  <a:cubicBezTo>
                    <a:pt x="663868" y="670168"/>
                    <a:pt x="575657" y="711982"/>
                    <a:pt x="481719" y="740049"/>
                  </a:cubicBezTo>
                  <a:cubicBezTo>
                    <a:pt x="416134" y="760097"/>
                    <a:pt x="349404" y="773271"/>
                    <a:pt x="280096" y="763534"/>
                  </a:cubicBezTo>
                  <a:cubicBezTo>
                    <a:pt x="209356" y="754083"/>
                    <a:pt x="154654" y="720001"/>
                    <a:pt x="117995" y="657281"/>
                  </a:cubicBezTo>
                  <a:cubicBezTo>
                    <a:pt x="114845" y="642674"/>
                    <a:pt x="106253" y="631505"/>
                    <a:pt x="100812" y="617758"/>
                  </a:cubicBezTo>
                  <a:cubicBezTo>
                    <a:pt x="84487" y="576517"/>
                    <a:pt x="75609" y="533844"/>
                    <a:pt x="71026" y="489738"/>
                  </a:cubicBezTo>
                  <a:cubicBezTo>
                    <a:pt x="66444" y="446492"/>
                    <a:pt x="65585" y="403533"/>
                    <a:pt x="61575" y="360860"/>
                  </a:cubicBezTo>
                  <a:cubicBezTo>
                    <a:pt x="55275" y="297853"/>
                    <a:pt x="39523" y="236850"/>
                    <a:pt x="9737" y="180144"/>
                  </a:cubicBezTo>
                  <a:cubicBezTo>
                    <a:pt x="8305" y="177280"/>
                    <a:pt x="7160" y="175275"/>
                    <a:pt x="4296" y="173843"/>
                  </a:cubicBezTo>
                  <a:cubicBezTo>
                    <a:pt x="3150" y="171265"/>
                    <a:pt x="1718" y="168688"/>
                    <a:pt x="0" y="165251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358CF0-221C-4977-936D-96159A55AA27}"/>
                </a:ext>
              </a:extLst>
            </p:cNvPr>
            <p:cNvSpPr/>
            <p:nvPr/>
          </p:nvSpPr>
          <p:spPr>
            <a:xfrm rot="719595">
              <a:off x="3319839" y="2428936"/>
              <a:ext cx="2601369" cy="691319"/>
            </a:xfrm>
            <a:custGeom>
              <a:avLst/>
              <a:gdLst>
                <a:gd name="connsiteX0" fmla="*/ 3376331 w 3376331"/>
                <a:gd name="connsiteY0" fmla="*/ 499168 h 897267"/>
                <a:gd name="connsiteX1" fmla="*/ 3366021 w 3376331"/>
                <a:gd name="connsiteY1" fmla="*/ 597975 h 897267"/>
                <a:gd name="connsiteX2" fmla="*/ 3357143 w 3376331"/>
                <a:gd name="connsiteY2" fmla="*/ 684467 h 897267"/>
                <a:gd name="connsiteX3" fmla="*/ 3354851 w 3376331"/>
                <a:gd name="connsiteY3" fmla="*/ 696209 h 897267"/>
                <a:gd name="connsiteX4" fmla="*/ 3340818 w 3376331"/>
                <a:gd name="connsiteY4" fmla="*/ 685326 h 897267"/>
                <a:gd name="connsiteX5" fmla="*/ 3236856 w 3376331"/>
                <a:gd name="connsiteY5" fmla="*/ 604276 h 897267"/>
                <a:gd name="connsiteX6" fmla="*/ 3166975 w 3376331"/>
                <a:gd name="connsiteY6" fmla="*/ 572199 h 897267"/>
                <a:gd name="connsiteX7" fmla="*/ 2915519 w 3376331"/>
                <a:gd name="connsiteY7" fmla="*/ 523512 h 897267"/>
                <a:gd name="connsiteX8" fmla="*/ 2758574 w 3376331"/>
                <a:gd name="connsiteY8" fmla="*/ 528381 h 897267"/>
                <a:gd name="connsiteX9" fmla="*/ 2598764 w 3376331"/>
                <a:gd name="connsiteY9" fmla="*/ 561889 h 897267"/>
                <a:gd name="connsiteX10" fmla="*/ 2366496 w 3376331"/>
                <a:gd name="connsiteY10" fmla="*/ 635779 h 897267"/>
                <a:gd name="connsiteX11" fmla="*/ 2161150 w 3376331"/>
                <a:gd name="connsiteY11" fmla="*/ 733154 h 897267"/>
                <a:gd name="connsiteX12" fmla="*/ 1919717 w 3376331"/>
                <a:gd name="connsiteY12" fmla="*/ 831388 h 897267"/>
                <a:gd name="connsiteX13" fmla="*/ 1586924 w 3376331"/>
                <a:gd name="connsiteY13" fmla="*/ 897260 h 897267"/>
                <a:gd name="connsiteX14" fmla="*/ 1499860 w 3376331"/>
                <a:gd name="connsiteY14" fmla="*/ 890673 h 897267"/>
                <a:gd name="connsiteX15" fmla="*/ 1379287 w 3376331"/>
                <a:gd name="connsiteY15" fmla="*/ 828238 h 897267"/>
                <a:gd name="connsiteX16" fmla="*/ 1312843 w 3376331"/>
                <a:gd name="connsiteY16" fmla="*/ 713966 h 897267"/>
                <a:gd name="connsiteX17" fmla="*/ 1295373 w 3376331"/>
                <a:gd name="connsiteY17" fmla="*/ 582223 h 897267"/>
                <a:gd name="connsiteX18" fmla="*/ 1249835 w 3376331"/>
                <a:gd name="connsiteY18" fmla="*/ 380886 h 897267"/>
                <a:gd name="connsiteX19" fmla="*/ 1095181 w 3376331"/>
                <a:gd name="connsiteY19" fmla="*/ 226232 h 897267"/>
                <a:gd name="connsiteX20" fmla="*/ 990933 w 3376331"/>
                <a:gd name="connsiteY20" fmla="*/ 185850 h 897267"/>
                <a:gd name="connsiteX21" fmla="*/ 884966 w 3376331"/>
                <a:gd name="connsiteY21" fmla="*/ 164370 h 897267"/>
                <a:gd name="connsiteX22" fmla="*/ 671887 w 3376331"/>
                <a:gd name="connsiteY22" fmla="*/ 188141 h 897267"/>
                <a:gd name="connsiteX23" fmla="*/ 536708 w 3376331"/>
                <a:gd name="connsiteY23" fmla="*/ 230528 h 897267"/>
                <a:gd name="connsiteX24" fmla="*/ 310168 w 3376331"/>
                <a:gd name="connsiteY24" fmla="*/ 366280 h 897267"/>
                <a:gd name="connsiteX25" fmla="*/ 115418 w 3376331"/>
                <a:gd name="connsiteY25" fmla="*/ 586806 h 897267"/>
                <a:gd name="connsiteX26" fmla="*/ 30644 w 3376331"/>
                <a:gd name="connsiteY26" fmla="*/ 749765 h 897267"/>
                <a:gd name="connsiteX27" fmla="*/ 0 w 3376331"/>
                <a:gd name="connsiteY27" fmla="*/ 591388 h 897267"/>
                <a:gd name="connsiteX28" fmla="*/ 12315 w 3376331"/>
                <a:gd name="connsiteY28" fmla="*/ 561316 h 897267"/>
                <a:gd name="connsiteX29" fmla="*/ 140048 w 3376331"/>
                <a:gd name="connsiteY29" fmla="*/ 352247 h 897267"/>
                <a:gd name="connsiteX30" fmla="*/ 455084 w 3376331"/>
                <a:gd name="connsiteY30" fmla="*/ 96494 h 897267"/>
                <a:gd name="connsiteX31" fmla="*/ 764679 w 3376331"/>
                <a:gd name="connsiteY31" fmla="*/ 3129 h 897267"/>
                <a:gd name="connsiteX32" fmla="*/ 1083725 w 3376331"/>
                <a:gd name="connsiteY32" fmla="*/ 49239 h 897267"/>
                <a:gd name="connsiteX33" fmla="*/ 1146160 w 3376331"/>
                <a:gd name="connsiteY33" fmla="*/ 86184 h 897267"/>
                <a:gd name="connsiteX34" fmla="*/ 1294800 w 3376331"/>
                <a:gd name="connsiteY34" fmla="*/ 312724 h 897267"/>
                <a:gd name="connsiteX35" fmla="*/ 1307401 w 3376331"/>
                <a:gd name="connsiteY35" fmla="*/ 432151 h 897267"/>
                <a:gd name="connsiteX36" fmla="*/ 1346065 w 3376331"/>
                <a:gd name="connsiteY36" fmla="*/ 611436 h 897267"/>
                <a:gd name="connsiteX37" fmla="*/ 1418237 w 3376331"/>
                <a:gd name="connsiteY37" fmla="*/ 696495 h 897267"/>
                <a:gd name="connsiteX38" fmla="*/ 1546829 w 3376331"/>
                <a:gd name="connsiteY38" fmla="*/ 742033 h 897267"/>
                <a:gd name="connsiteX39" fmla="*/ 1875899 w 3376331"/>
                <a:gd name="connsiteY39" fmla="*/ 684753 h 897267"/>
                <a:gd name="connsiteX40" fmla="*/ 2029121 w 3376331"/>
                <a:gd name="connsiteY40" fmla="*/ 620314 h 897267"/>
                <a:gd name="connsiteX41" fmla="*/ 2191508 w 3376331"/>
                <a:gd name="connsiteY41" fmla="*/ 546996 h 897267"/>
                <a:gd name="connsiteX42" fmla="*/ 2278859 w 3376331"/>
                <a:gd name="connsiteY42" fmla="*/ 501459 h 897267"/>
                <a:gd name="connsiteX43" fmla="*/ 2409742 w 3376331"/>
                <a:gd name="connsiteY43" fmla="*/ 439598 h 897267"/>
                <a:gd name="connsiteX44" fmla="*/ 2724779 w 3376331"/>
                <a:gd name="connsiteY44" fmla="*/ 350815 h 897267"/>
                <a:gd name="connsiteX45" fmla="*/ 3067309 w 3376331"/>
                <a:gd name="connsiteY45" fmla="*/ 348523 h 897267"/>
                <a:gd name="connsiteX46" fmla="*/ 3269505 w 3376331"/>
                <a:gd name="connsiteY46" fmla="*/ 413535 h 897267"/>
                <a:gd name="connsiteX47" fmla="*/ 3365735 w 3376331"/>
                <a:gd name="connsiteY47" fmla="*/ 484848 h 897267"/>
                <a:gd name="connsiteX48" fmla="*/ 3376331 w 3376331"/>
                <a:gd name="connsiteY48" fmla="*/ 499168 h 89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376331" h="897267">
                  <a:moveTo>
                    <a:pt x="3376331" y="499168"/>
                  </a:moveTo>
                  <a:cubicBezTo>
                    <a:pt x="3372608" y="531817"/>
                    <a:pt x="3369171" y="564753"/>
                    <a:pt x="3366021" y="597975"/>
                  </a:cubicBezTo>
                  <a:cubicBezTo>
                    <a:pt x="3362871" y="626615"/>
                    <a:pt x="3360293" y="655827"/>
                    <a:pt x="3357143" y="684467"/>
                  </a:cubicBezTo>
                  <a:cubicBezTo>
                    <a:pt x="3356570" y="688476"/>
                    <a:pt x="3358002" y="692486"/>
                    <a:pt x="3354851" y="696209"/>
                  </a:cubicBezTo>
                  <a:cubicBezTo>
                    <a:pt x="3347691" y="696209"/>
                    <a:pt x="3344827" y="689622"/>
                    <a:pt x="3340818" y="685326"/>
                  </a:cubicBezTo>
                  <a:cubicBezTo>
                    <a:pt x="3311606" y="651245"/>
                    <a:pt x="3276665" y="625183"/>
                    <a:pt x="3236856" y="604276"/>
                  </a:cubicBezTo>
                  <a:cubicBezTo>
                    <a:pt x="3214231" y="592247"/>
                    <a:pt x="3190746" y="581937"/>
                    <a:pt x="3166975" y="572199"/>
                  </a:cubicBezTo>
                  <a:cubicBezTo>
                    <a:pt x="3096235" y="543273"/>
                    <a:pt x="2980245" y="524085"/>
                    <a:pt x="2915519" y="523512"/>
                  </a:cubicBezTo>
                  <a:cubicBezTo>
                    <a:pt x="2862822" y="521793"/>
                    <a:pt x="2808693" y="520934"/>
                    <a:pt x="2758574" y="528381"/>
                  </a:cubicBezTo>
                  <a:cubicBezTo>
                    <a:pt x="2704444" y="536400"/>
                    <a:pt x="2651461" y="548142"/>
                    <a:pt x="2598764" y="561889"/>
                  </a:cubicBezTo>
                  <a:cubicBezTo>
                    <a:pt x="2520291" y="582223"/>
                    <a:pt x="2440959" y="602844"/>
                    <a:pt x="2366496" y="635779"/>
                  </a:cubicBezTo>
                  <a:cubicBezTo>
                    <a:pt x="2297188" y="666137"/>
                    <a:pt x="2229885" y="701651"/>
                    <a:pt x="2161150" y="733154"/>
                  </a:cubicBezTo>
                  <a:cubicBezTo>
                    <a:pt x="2082104" y="768954"/>
                    <a:pt x="2001913" y="803035"/>
                    <a:pt x="1919717" y="831388"/>
                  </a:cubicBezTo>
                  <a:cubicBezTo>
                    <a:pt x="1811746" y="868620"/>
                    <a:pt x="1702056" y="897832"/>
                    <a:pt x="1586924" y="897260"/>
                  </a:cubicBezTo>
                  <a:cubicBezTo>
                    <a:pt x="1557712" y="897260"/>
                    <a:pt x="1528499" y="896400"/>
                    <a:pt x="1499860" y="890673"/>
                  </a:cubicBezTo>
                  <a:cubicBezTo>
                    <a:pt x="1454036" y="880935"/>
                    <a:pt x="1412795" y="861174"/>
                    <a:pt x="1379287" y="828238"/>
                  </a:cubicBezTo>
                  <a:cubicBezTo>
                    <a:pt x="1346924" y="796448"/>
                    <a:pt x="1325444" y="757498"/>
                    <a:pt x="1312843" y="713966"/>
                  </a:cubicBezTo>
                  <a:cubicBezTo>
                    <a:pt x="1300814" y="671006"/>
                    <a:pt x="1296805" y="626615"/>
                    <a:pt x="1295373" y="582223"/>
                  </a:cubicBezTo>
                  <a:cubicBezTo>
                    <a:pt x="1293654" y="512342"/>
                    <a:pt x="1282198" y="444180"/>
                    <a:pt x="1249835" y="380886"/>
                  </a:cubicBezTo>
                  <a:cubicBezTo>
                    <a:pt x="1214895" y="313297"/>
                    <a:pt x="1162771" y="262032"/>
                    <a:pt x="1095181" y="226232"/>
                  </a:cubicBezTo>
                  <a:cubicBezTo>
                    <a:pt x="1061959" y="208475"/>
                    <a:pt x="1025873" y="199597"/>
                    <a:pt x="990933" y="185850"/>
                  </a:cubicBezTo>
                  <a:cubicBezTo>
                    <a:pt x="967162" y="176399"/>
                    <a:pt x="908737" y="164370"/>
                    <a:pt x="884966" y="164370"/>
                  </a:cubicBezTo>
                  <a:cubicBezTo>
                    <a:pt x="813080" y="162938"/>
                    <a:pt x="741768" y="172389"/>
                    <a:pt x="671887" y="188141"/>
                  </a:cubicBezTo>
                  <a:cubicBezTo>
                    <a:pt x="625777" y="198452"/>
                    <a:pt x="580240" y="212199"/>
                    <a:pt x="536708" y="230528"/>
                  </a:cubicBezTo>
                  <a:cubicBezTo>
                    <a:pt x="454512" y="264609"/>
                    <a:pt x="378903" y="310433"/>
                    <a:pt x="310168" y="366280"/>
                  </a:cubicBezTo>
                  <a:cubicBezTo>
                    <a:pt x="232841" y="429001"/>
                    <a:pt x="168688" y="503178"/>
                    <a:pt x="115418" y="586806"/>
                  </a:cubicBezTo>
                  <a:cubicBezTo>
                    <a:pt x="86205" y="633488"/>
                    <a:pt x="44391" y="715684"/>
                    <a:pt x="30644" y="749765"/>
                  </a:cubicBezTo>
                  <a:cubicBezTo>
                    <a:pt x="21766" y="703083"/>
                    <a:pt x="0" y="596257"/>
                    <a:pt x="0" y="591388"/>
                  </a:cubicBezTo>
                  <a:cubicBezTo>
                    <a:pt x="4010" y="576782"/>
                    <a:pt x="8306" y="569908"/>
                    <a:pt x="12315" y="561316"/>
                  </a:cubicBezTo>
                  <a:cubicBezTo>
                    <a:pt x="47255" y="486853"/>
                    <a:pt x="88210" y="416399"/>
                    <a:pt x="140048" y="352247"/>
                  </a:cubicBezTo>
                  <a:cubicBezTo>
                    <a:pt x="226826" y="244561"/>
                    <a:pt x="331647" y="159502"/>
                    <a:pt x="455084" y="96494"/>
                  </a:cubicBezTo>
                  <a:cubicBezTo>
                    <a:pt x="551027" y="47807"/>
                    <a:pt x="657281" y="11721"/>
                    <a:pt x="764679" y="3129"/>
                  </a:cubicBezTo>
                  <a:cubicBezTo>
                    <a:pt x="872078" y="-5463"/>
                    <a:pt x="985205" y="1697"/>
                    <a:pt x="1083725" y="49239"/>
                  </a:cubicBezTo>
                  <a:cubicBezTo>
                    <a:pt x="1105491" y="59836"/>
                    <a:pt x="1126398" y="72151"/>
                    <a:pt x="1146160" y="86184"/>
                  </a:cubicBezTo>
                  <a:cubicBezTo>
                    <a:pt x="1225205" y="142318"/>
                    <a:pt x="1273034" y="219359"/>
                    <a:pt x="1294800" y="312724"/>
                  </a:cubicBezTo>
                  <a:cubicBezTo>
                    <a:pt x="1304251" y="351674"/>
                    <a:pt x="1305683" y="392056"/>
                    <a:pt x="1307401" y="432151"/>
                  </a:cubicBezTo>
                  <a:cubicBezTo>
                    <a:pt x="1309979" y="494013"/>
                    <a:pt x="1317425" y="555016"/>
                    <a:pt x="1346065" y="611436"/>
                  </a:cubicBezTo>
                  <a:cubicBezTo>
                    <a:pt x="1362962" y="644371"/>
                    <a:pt x="1389311" y="673584"/>
                    <a:pt x="1418237" y="696495"/>
                  </a:cubicBezTo>
                  <a:cubicBezTo>
                    <a:pt x="1455468" y="725708"/>
                    <a:pt x="1500433" y="737737"/>
                    <a:pt x="1546829" y="742033"/>
                  </a:cubicBezTo>
                  <a:cubicBezTo>
                    <a:pt x="1656805" y="752056"/>
                    <a:pt x="1773082" y="721985"/>
                    <a:pt x="1875899" y="684753"/>
                  </a:cubicBezTo>
                  <a:cubicBezTo>
                    <a:pt x="1927737" y="665851"/>
                    <a:pt x="1978715" y="642939"/>
                    <a:pt x="2029121" y="620314"/>
                  </a:cubicBezTo>
                  <a:cubicBezTo>
                    <a:pt x="2083250" y="595970"/>
                    <a:pt x="2137379" y="571627"/>
                    <a:pt x="2191508" y="546996"/>
                  </a:cubicBezTo>
                  <a:cubicBezTo>
                    <a:pt x="2221007" y="533822"/>
                    <a:pt x="2250219" y="516638"/>
                    <a:pt x="2278859" y="501459"/>
                  </a:cubicBezTo>
                  <a:cubicBezTo>
                    <a:pt x="2322105" y="479120"/>
                    <a:pt x="2365064" y="458500"/>
                    <a:pt x="2409742" y="439598"/>
                  </a:cubicBezTo>
                  <a:cubicBezTo>
                    <a:pt x="2510840" y="396925"/>
                    <a:pt x="2615375" y="363703"/>
                    <a:pt x="2724779" y="350815"/>
                  </a:cubicBezTo>
                  <a:cubicBezTo>
                    <a:pt x="2937858" y="325325"/>
                    <a:pt x="3051844" y="345946"/>
                    <a:pt x="3067309" y="348523"/>
                  </a:cubicBezTo>
                  <a:cubicBezTo>
                    <a:pt x="3137763" y="359693"/>
                    <a:pt x="3206212" y="379454"/>
                    <a:pt x="3269505" y="413535"/>
                  </a:cubicBezTo>
                  <a:cubicBezTo>
                    <a:pt x="3305019" y="432438"/>
                    <a:pt x="3336809" y="456495"/>
                    <a:pt x="3365735" y="484848"/>
                  </a:cubicBezTo>
                  <a:cubicBezTo>
                    <a:pt x="3372035" y="488858"/>
                    <a:pt x="3376331" y="492867"/>
                    <a:pt x="3376331" y="499168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989D41-3AE7-402A-97F5-211D28BB6FFC}"/>
                </a:ext>
              </a:extLst>
            </p:cNvPr>
            <p:cNvSpPr/>
            <p:nvPr/>
          </p:nvSpPr>
          <p:spPr>
            <a:xfrm rot="719595">
              <a:off x="3314847" y="2669961"/>
              <a:ext cx="2530378" cy="684198"/>
            </a:xfrm>
            <a:custGeom>
              <a:avLst/>
              <a:gdLst>
                <a:gd name="connsiteX0" fmla="*/ 859763 w 3284192"/>
                <a:gd name="connsiteY0" fmla="*/ 2578 h 888025"/>
                <a:gd name="connsiteX1" fmla="*/ 1229501 w 3284192"/>
                <a:gd name="connsiteY1" fmla="*/ 325920 h 888025"/>
                <a:gd name="connsiteX2" fmla="*/ 1237520 w 3284192"/>
                <a:gd name="connsiteY2" fmla="*/ 436182 h 888025"/>
                <a:gd name="connsiteX3" fmla="*/ 1337473 w 3284192"/>
                <a:gd name="connsiteY3" fmla="*/ 674178 h 888025"/>
                <a:gd name="connsiteX4" fmla="*/ 1461769 w 3284192"/>
                <a:gd name="connsiteY4" fmla="*/ 726016 h 888025"/>
                <a:gd name="connsiteX5" fmla="*/ 1708357 w 3284192"/>
                <a:gd name="connsiteY5" fmla="*/ 712555 h 888025"/>
                <a:gd name="connsiteX6" fmla="*/ 2026543 w 3284192"/>
                <a:gd name="connsiteY6" fmla="*/ 609739 h 888025"/>
                <a:gd name="connsiteX7" fmla="*/ 2187785 w 3284192"/>
                <a:gd name="connsiteY7" fmla="*/ 539572 h 888025"/>
                <a:gd name="connsiteX8" fmla="*/ 2344730 w 3284192"/>
                <a:gd name="connsiteY8" fmla="*/ 469977 h 888025"/>
                <a:gd name="connsiteX9" fmla="*/ 2568406 w 3284192"/>
                <a:gd name="connsiteY9" fmla="*/ 409261 h 888025"/>
                <a:gd name="connsiteX10" fmla="*/ 2912655 w 3284192"/>
                <a:gd name="connsiteY10" fmla="*/ 397519 h 888025"/>
                <a:gd name="connsiteX11" fmla="*/ 2916092 w 3284192"/>
                <a:gd name="connsiteY11" fmla="*/ 398091 h 888025"/>
                <a:gd name="connsiteX12" fmla="*/ 3210794 w 3284192"/>
                <a:gd name="connsiteY12" fmla="*/ 501767 h 888025"/>
                <a:gd name="connsiteX13" fmla="*/ 3281248 w 3284192"/>
                <a:gd name="connsiteY13" fmla="*/ 573939 h 888025"/>
                <a:gd name="connsiteX14" fmla="*/ 3279816 w 3284192"/>
                <a:gd name="connsiteY14" fmla="*/ 615467 h 888025"/>
                <a:gd name="connsiteX15" fmla="*/ 3273228 w 3284192"/>
                <a:gd name="connsiteY15" fmla="*/ 778999 h 888025"/>
                <a:gd name="connsiteX16" fmla="*/ 3263204 w 3284192"/>
                <a:gd name="connsiteY16" fmla="*/ 771267 h 888025"/>
                <a:gd name="connsiteX17" fmla="*/ 3099099 w 3284192"/>
                <a:gd name="connsiteY17" fmla="*/ 641815 h 888025"/>
                <a:gd name="connsiteX18" fmla="*/ 2884874 w 3284192"/>
                <a:gd name="connsiteY18" fmla="*/ 587113 h 888025"/>
                <a:gd name="connsiteX19" fmla="*/ 2696712 w 3284192"/>
                <a:gd name="connsiteY19" fmla="*/ 580813 h 888025"/>
                <a:gd name="connsiteX20" fmla="*/ 2411174 w 3284192"/>
                <a:gd name="connsiteY20" fmla="*/ 629214 h 888025"/>
                <a:gd name="connsiteX21" fmla="*/ 2212701 w 3284192"/>
                <a:gd name="connsiteY21" fmla="*/ 706254 h 888025"/>
                <a:gd name="connsiteX22" fmla="*/ 2052605 w 3284192"/>
                <a:gd name="connsiteY22" fmla="*/ 773558 h 888025"/>
                <a:gd name="connsiteX23" fmla="*/ 1886209 w 3284192"/>
                <a:gd name="connsiteY23" fmla="*/ 827114 h 888025"/>
                <a:gd name="connsiteX24" fmla="*/ 1780815 w 3284192"/>
                <a:gd name="connsiteY24" fmla="*/ 856613 h 888025"/>
                <a:gd name="connsiteX25" fmla="*/ 1647927 w 3284192"/>
                <a:gd name="connsiteY25" fmla="*/ 882102 h 888025"/>
                <a:gd name="connsiteX26" fmla="*/ 1336900 w 3284192"/>
                <a:gd name="connsiteY26" fmla="*/ 829978 h 888025"/>
                <a:gd name="connsiteX27" fmla="*/ 1283630 w 3284192"/>
                <a:gd name="connsiteY27" fmla="*/ 769262 h 888025"/>
                <a:gd name="connsiteX28" fmla="*/ 1251267 w 3284192"/>
                <a:gd name="connsiteY28" fmla="*/ 693367 h 888025"/>
                <a:gd name="connsiteX29" fmla="*/ 1236948 w 3284192"/>
                <a:gd name="connsiteY29" fmla="*/ 578235 h 888025"/>
                <a:gd name="connsiteX30" fmla="*/ 1190551 w 3284192"/>
                <a:gd name="connsiteY30" fmla="*/ 370025 h 888025"/>
                <a:gd name="connsiteX31" fmla="*/ 1043343 w 3284192"/>
                <a:gd name="connsiteY31" fmla="*/ 219666 h 888025"/>
                <a:gd name="connsiteX32" fmla="*/ 939668 w 3284192"/>
                <a:gd name="connsiteY32" fmla="*/ 177280 h 888025"/>
                <a:gd name="connsiteX33" fmla="*/ 608020 w 3284192"/>
                <a:gd name="connsiteY33" fmla="*/ 183008 h 888025"/>
                <a:gd name="connsiteX34" fmla="*/ 464249 w 3284192"/>
                <a:gd name="connsiteY34" fmla="*/ 236850 h 888025"/>
                <a:gd name="connsiteX35" fmla="*/ 229117 w 3284192"/>
                <a:gd name="connsiteY35" fmla="*/ 407543 h 888025"/>
                <a:gd name="connsiteX36" fmla="*/ 96802 w 3284192"/>
                <a:gd name="connsiteY36" fmla="*/ 588259 h 888025"/>
                <a:gd name="connsiteX37" fmla="*/ 42387 w 3284192"/>
                <a:gd name="connsiteY37" fmla="*/ 708832 h 888025"/>
                <a:gd name="connsiteX38" fmla="*/ 34654 w 3284192"/>
                <a:gd name="connsiteY38" fmla="*/ 721147 h 888025"/>
                <a:gd name="connsiteX39" fmla="*/ 28926 w 3284192"/>
                <a:gd name="connsiteY39" fmla="*/ 703104 h 888025"/>
                <a:gd name="connsiteX40" fmla="*/ 1432 w 3284192"/>
                <a:gd name="connsiteY40" fmla="*/ 587113 h 888025"/>
                <a:gd name="connsiteX41" fmla="*/ 0 w 3284192"/>
                <a:gd name="connsiteY41" fmla="*/ 572507 h 888025"/>
                <a:gd name="connsiteX42" fmla="*/ 139475 w 3284192"/>
                <a:gd name="connsiteY42" fmla="*/ 323628 h 888025"/>
                <a:gd name="connsiteX43" fmla="*/ 619476 w 3284192"/>
                <a:gd name="connsiteY43" fmla="*/ 16325 h 888025"/>
                <a:gd name="connsiteX44" fmla="*/ 731171 w 3284192"/>
                <a:gd name="connsiteY44" fmla="*/ 0 h 888025"/>
                <a:gd name="connsiteX45" fmla="*/ 859763 w 3284192"/>
                <a:gd name="connsiteY45" fmla="*/ 2578 h 88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84192" h="888025">
                  <a:moveTo>
                    <a:pt x="859763" y="2578"/>
                  </a:moveTo>
                  <a:cubicBezTo>
                    <a:pt x="1031601" y="19761"/>
                    <a:pt x="1194561" y="123437"/>
                    <a:pt x="1229501" y="325920"/>
                  </a:cubicBezTo>
                  <a:cubicBezTo>
                    <a:pt x="1235802" y="362578"/>
                    <a:pt x="1236088" y="399237"/>
                    <a:pt x="1237520" y="436182"/>
                  </a:cubicBezTo>
                  <a:cubicBezTo>
                    <a:pt x="1240671" y="523247"/>
                    <a:pt x="1266446" y="618044"/>
                    <a:pt x="1337473" y="674178"/>
                  </a:cubicBezTo>
                  <a:cubicBezTo>
                    <a:pt x="1373272" y="702531"/>
                    <a:pt x="1417091" y="718570"/>
                    <a:pt x="1461769" y="726016"/>
                  </a:cubicBezTo>
                  <a:cubicBezTo>
                    <a:pt x="1545110" y="740049"/>
                    <a:pt x="1626734" y="730025"/>
                    <a:pt x="1708357" y="712555"/>
                  </a:cubicBezTo>
                  <a:cubicBezTo>
                    <a:pt x="1817474" y="688784"/>
                    <a:pt x="1923441" y="652412"/>
                    <a:pt x="2026543" y="609739"/>
                  </a:cubicBezTo>
                  <a:cubicBezTo>
                    <a:pt x="2080672" y="587400"/>
                    <a:pt x="2134229" y="563629"/>
                    <a:pt x="2187785" y="539572"/>
                  </a:cubicBezTo>
                  <a:cubicBezTo>
                    <a:pt x="2239909" y="516087"/>
                    <a:pt x="2291461" y="490025"/>
                    <a:pt x="2344730" y="469977"/>
                  </a:cubicBezTo>
                  <a:cubicBezTo>
                    <a:pt x="2417189" y="442483"/>
                    <a:pt x="2492511" y="423295"/>
                    <a:pt x="2568406" y="409261"/>
                  </a:cubicBezTo>
                  <a:cubicBezTo>
                    <a:pt x="2681819" y="388640"/>
                    <a:pt x="2798096" y="383199"/>
                    <a:pt x="2912655" y="397519"/>
                  </a:cubicBezTo>
                  <a:cubicBezTo>
                    <a:pt x="2913800" y="397805"/>
                    <a:pt x="2914946" y="397805"/>
                    <a:pt x="2916092" y="398091"/>
                  </a:cubicBezTo>
                  <a:cubicBezTo>
                    <a:pt x="3020627" y="411552"/>
                    <a:pt x="3122870" y="442483"/>
                    <a:pt x="3210794" y="501767"/>
                  </a:cubicBezTo>
                  <a:cubicBezTo>
                    <a:pt x="3238288" y="520383"/>
                    <a:pt x="3263491" y="546159"/>
                    <a:pt x="3281248" y="573939"/>
                  </a:cubicBezTo>
                  <a:cubicBezTo>
                    <a:pt x="3288121" y="584822"/>
                    <a:pt x="3280961" y="603724"/>
                    <a:pt x="3279816" y="615467"/>
                  </a:cubicBezTo>
                  <a:cubicBezTo>
                    <a:pt x="3278097" y="632364"/>
                    <a:pt x="3274374" y="738904"/>
                    <a:pt x="3273228" y="778999"/>
                  </a:cubicBezTo>
                  <a:cubicBezTo>
                    <a:pt x="3267500" y="779858"/>
                    <a:pt x="3265496" y="774990"/>
                    <a:pt x="3263204" y="771267"/>
                  </a:cubicBezTo>
                  <a:cubicBezTo>
                    <a:pt x="3223109" y="709118"/>
                    <a:pt x="3165257" y="670168"/>
                    <a:pt x="3099099" y="641815"/>
                  </a:cubicBezTo>
                  <a:cubicBezTo>
                    <a:pt x="3030650" y="612030"/>
                    <a:pt x="2958765" y="596851"/>
                    <a:pt x="2884874" y="587113"/>
                  </a:cubicBezTo>
                  <a:cubicBezTo>
                    <a:pt x="2822440" y="578521"/>
                    <a:pt x="2759433" y="577662"/>
                    <a:pt x="2696712" y="580813"/>
                  </a:cubicBezTo>
                  <a:cubicBezTo>
                    <a:pt x="2599623" y="585395"/>
                    <a:pt x="2504540" y="602006"/>
                    <a:pt x="2411174" y="629214"/>
                  </a:cubicBezTo>
                  <a:cubicBezTo>
                    <a:pt x="2342725" y="649261"/>
                    <a:pt x="2277713" y="677328"/>
                    <a:pt x="2212701" y="706254"/>
                  </a:cubicBezTo>
                  <a:cubicBezTo>
                    <a:pt x="2159718" y="730025"/>
                    <a:pt x="2106448" y="752364"/>
                    <a:pt x="2052605" y="773558"/>
                  </a:cubicBezTo>
                  <a:cubicBezTo>
                    <a:pt x="1998763" y="794751"/>
                    <a:pt x="1941484" y="809644"/>
                    <a:pt x="1886209" y="827114"/>
                  </a:cubicBezTo>
                  <a:cubicBezTo>
                    <a:pt x="1851269" y="837997"/>
                    <a:pt x="1816615" y="848880"/>
                    <a:pt x="1780815" y="856613"/>
                  </a:cubicBezTo>
                  <a:cubicBezTo>
                    <a:pt x="1736710" y="866064"/>
                    <a:pt x="1692318" y="876661"/>
                    <a:pt x="1647927" y="882102"/>
                  </a:cubicBezTo>
                  <a:cubicBezTo>
                    <a:pt x="1541387" y="894990"/>
                    <a:pt x="1429120" y="890694"/>
                    <a:pt x="1336900" y="829978"/>
                  </a:cubicBezTo>
                  <a:cubicBezTo>
                    <a:pt x="1315707" y="815944"/>
                    <a:pt x="1297091" y="790742"/>
                    <a:pt x="1283630" y="769262"/>
                  </a:cubicBezTo>
                  <a:cubicBezTo>
                    <a:pt x="1268738" y="745777"/>
                    <a:pt x="1258141" y="720288"/>
                    <a:pt x="1251267" y="693367"/>
                  </a:cubicBezTo>
                  <a:cubicBezTo>
                    <a:pt x="1241816" y="655849"/>
                    <a:pt x="1237807" y="617185"/>
                    <a:pt x="1236948" y="578235"/>
                  </a:cubicBezTo>
                  <a:cubicBezTo>
                    <a:pt x="1236088" y="505777"/>
                    <a:pt x="1224919" y="435037"/>
                    <a:pt x="1190551" y="370025"/>
                  </a:cubicBezTo>
                  <a:cubicBezTo>
                    <a:pt x="1156757" y="304726"/>
                    <a:pt x="1107210" y="255466"/>
                    <a:pt x="1043343" y="219666"/>
                  </a:cubicBezTo>
                  <a:cubicBezTo>
                    <a:pt x="1010694" y="201337"/>
                    <a:pt x="976040" y="187017"/>
                    <a:pt x="939668" y="177280"/>
                  </a:cubicBezTo>
                  <a:cubicBezTo>
                    <a:pt x="830551" y="147494"/>
                    <a:pt x="717138" y="154368"/>
                    <a:pt x="608020" y="183008"/>
                  </a:cubicBezTo>
                  <a:cubicBezTo>
                    <a:pt x="558474" y="196182"/>
                    <a:pt x="510359" y="214511"/>
                    <a:pt x="464249" y="236850"/>
                  </a:cubicBezTo>
                  <a:cubicBezTo>
                    <a:pt x="375753" y="279810"/>
                    <a:pt x="297280" y="336516"/>
                    <a:pt x="229117" y="407543"/>
                  </a:cubicBezTo>
                  <a:cubicBezTo>
                    <a:pt x="176993" y="461958"/>
                    <a:pt x="133175" y="522101"/>
                    <a:pt x="96802" y="588259"/>
                  </a:cubicBezTo>
                  <a:cubicBezTo>
                    <a:pt x="75609" y="627209"/>
                    <a:pt x="58139" y="667591"/>
                    <a:pt x="42387" y="708832"/>
                  </a:cubicBezTo>
                  <a:cubicBezTo>
                    <a:pt x="40668" y="713414"/>
                    <a:pt x="39236" y="718283"/>
                    <a:pt x="34654" y="721147"/>
                  </a:cubicBezTo>
                  <a:cubicBezTo>
                    <a:pt x="29785" y="716278"/>
                    <a:pt x="30072" y="709405"/>
                    <a:pt x="28926" y="703104"/>
                  </a:cubicBezTo>
                  <a:cubicBezTo>
                    <a:pt x="19475" y="664727"/>
                    <a:pt x="10597" y="625777"/>
                    <a:pt x="1432" y="587113"/>
                  </a:cubicBezTo>
                  <a:cubicBezTo>
                    <a:pt x="573" y="582531"/>
                    <a:pt x="573" y="577089"/>
                    <a:pt x="0" y="572507"/>
                  </a:cubicBezTo>
                  <a:cubicBezTo>
                    <a:pt x="35227" y="482865"/>
                    <a:pt x="79046" y="398664"/>
                    <a:pt x="139475" y="323628"/>
                  </a:cubicBezTo>
                  <a:cubicBezTo>
                    <a:pt x="264917" y="166969"/>
                    <a:pt x="425013" y="63867"/>
                    <a:pt x="619476" y="16325"/>
                  </a:cubicBezTo>
                  <a:cubicBezTo>
                    <a:pt x="655849" y="7160"/>
                    <a:pt x="693367" y="859"/>
                    <a:pt x="731171" y="0"/>
                  </a:cubicBezTo>
                  <a:cubicBezTo>
                    <a:pt x="776135" y="573"/>
                    <a:pt x="817949" y="-1145"/>
                    <a:pt x="859763" y="2578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BC4E82-F5EC-4E86-B551-C68702FDB1D2}"/>
                </a:ext>
              </a:extLst>
            </p:cNvPr>
            <p:cNvSpPr/>
            <p:nvPr/>
          </p:nvSpPr>
          <p:spPr>
            <a:xfrm rot="719595">
              <a:off x="3347655" y="2756548"/>
              <a:ext cx="906358" cy="530643"/>
            </a:xfrm>
            <a:custGeom>
              <a:avLst/>
              <a:gdLst>
                <a:gd name="connsiteX0" fmla="*/ 0 w 1176367"/>
                <a:gd name="connsiteY0" fmla="*/ 551828 h 688725"/>
                <a:gd name="connsiteX1" fmla="*/ 122864 w 1176367"/>
                <a:gd name="connsiteY1" fmla="*/ 315551 h 688725"/>
                <a:gd name="connsiteX2" fmla="*/ 599142 w 1176367"/>
                <a:gd name="connsiteY2" fmla="*/ 13688 h 688725"/>
                <a:gd name="connsiteX3" fmla="*/ 911887 w 1176367"/>
                <a:gd name="connsiteY3" fmla="*/ 30872 h 688725"/>
                <a:gd name="connsiteX4" fmla="*/ 1170217 w 1176367"/>
                <a:gd name="connsiteY4" fmla="*/ 330443 h 688725"/>
                <a:gd name="connsiteX5" fmla="*/ 1176231 w 1176367"/>
                <a:gd name="connsiteY5" fmla="*/ 406625 h 688725"/>
                <a:gd name="connsiteX6" fmla="*/ 1171936 w 1176367"/>
                <a:gd name="connsiteY6" fmla="*/ 466195 h 688725"/>
                <a:gd name="connsiteX7" fmla="*/ 1166208 w 1176367"/>
                <a:gd name="connsiteY7" fmla="*/ 449011 h 688725"/>
                <a:gd name="connsiteX8" fmla="*/ 1081148 w 1176367"/>
                <a:gd name="connsiteY8" fmla="*/ 289202 h 688725"/>
                <a:gd name="connsiteX9" fmla="*/ 983486 w 1176367"/>
                <a:gd name="connsiteY9" fmla="*/ 215312 h 688725"/>
                <a:gd name="connsiteX10" fmla="*/ 793605 w 1176367"/>
                <a:gd name="connsiteY10" fmla="*/ 159751 h 688725"/>
                <a:gd name="connsiteX11" fmla="*/ 469118 w 1176367"/>
                <a:gd name="connsiteY11" fmla="*/ 212161 h 688725"/>
                <a:gd name="connsiteX12" fmla="*/ 414989 w 1176367"/>
                <a:gd name="connsiteY12" fmla="*/ 237364 h 688725"/>
                <a:gd name="connsiteX13" fmla="*/ 279810 w 1176367"/>
                <a:gd name="connsiteY13" fmla="*/ 328152 h 688725"/>
                <a:gd name="connsiteX14" fmla="*/ 250024 w 1176367"/>
                <a:gd name="connsiteY14" fmla="*/ 353355 h 688725"/>
                <a:gd name="connsiteX15" fmla="*/ 97948 w 1176367"/>
                <a:gd name="connsiteY15" fmla="*/ 554405 h 688725"/>
                <a:gd name="connsiteX16" fmla="*/ 85919 w 1176367"/>
                <a:gd name="connsiteY16" fmla="*/ 577317 h 688725"/>
                <a:gd name="connsiteX17" fmla="*/ 45823 w 1176367"/>
                <a:gd name="connsiteY17" fmla="*/ 677842 h 688725"/>
                <a:gd name="connsiteX18" fmla="*/ 41241 w 1176367"/>
                <a:gd name="connsiteY18" fmla="*/ 687866 h 688725"/>
                <a:gd name="connsiteX19" fmla="*/ 39809 w 1176367"/>
                <a:gd name="connsiteY19" fmla="*/ 688725 h 688725"/>
                <a:gd name="connsiteX20" fmla="*/ 3723 w 1176367"/>
                <a:gd name="connsiteY20" fmla="*/ 568725 h 688725"/>
                <a:gd name="connsiteX21" fmla="*/ 0 w 1176367"/>
                <a:gd name="connsiteY21" fmla="*/ 551828 h 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6367" h="688725">
                  <a:moveTo>
                    <a:pt x="0" y="551828"/>
                  </a:moveTo>
                  <a:cubicBezTo>
                    <a:pt x="29212" y="467054"/>
                    <a:pt x="68449" y="387150"/>
                    <a:pt x="122864" y="315551"/>
                  </a:cubicBezTo>
                  <a:cubicBezTo>
                    <a:pt x="244296" y="155741"/>
                    <a:pt x="402387" y="53497"/>
                    <a:pt x="599142" y="13688"/>
                  </a:cubicBezTo>
                  <a:cubicBezTo>
                    <a:pt x="704536" y="-7505"/>
                    <a:pt x="809930" y="-5787"/>
                    <a:pt x="911887" y="30872"/>
                  </a:cubicBezTo>
                  <a:cubicBezTo>
                    <a:pt x="1054513" y="81278"/>
                    <a:pt x="1141864" y="180944"/>
                    <a:pt x="1170217" y="330443"/>
                  </a:cubicBezTo>
                  <a:cubicBezTo>
                    <a:pt x="1175659" y="361088"/>
                    <a:pt x="1175659" y="412353"/>
                    <a:pt x="1176231" y="406625"/>
                  </a:cubicBezTo>
                  <a:cubicBezTo>
                    <a:pt x="1177091" y="418081"/>
                    <a:pt x="1173654" y="461327"/>
                    <a:pt x="1171936" y="466195"/>
                  </a:cubicBezTo>
                  <a:cubicBezTo>
                    <a:pt x="1171649" y="462472"/>
                    <a:pt x="1167640" y="453021"/>
                    <a:pt x="1166208" y="449011"/>
                  </a:cubicBezTo>
                  <a:cubicBezTo>
                    <a:pt x="1151029" y="406052"/>
                    <a:pt x="1115229" y="323856"/>
                    <a:pt x="1081148" y="289202"/>
                  </a:cubicBezTo>
                  <a:cubicBezTo>
                    <a:pt x="1052794" y="258844"/>
                    <a:pt x="1019859" y="235073"/>
                    <a:pt x="983486" y="215312"/>
                  </a:cubicBezTo>
                  <a:cubicBezTo>
                    <a:pt x="924202" y="183235"/>
                    <a:pt x="860622" y="165765"/>
                    <a:pt x="793605" y="159751"/>
                  </a:cubicBezTo>
                  <a:cubicBezTo>
                    <a:pt x="682770" y="150586"/>
                    <a:pt x="571648" y="168629"/>
                    <a:pt x="469118" y="212161"/>
                  </a:cubicBezTo>
                  <a:cubicBezTo>
                    <a:pt x="450788" y="219894"/>
                    <a:pt x="432459" y="228200"/>
                    <a:pt x="414989" y="237364"/>
                  </a:cubicBezTo>
                  <a:cubicBezTo>
                    <a:pt x="366874" y="262567"/>
                    <a:pt x="320764" y="292066"/>
                    <a:pt x="279810" y="328152"/>
                  </a:cubicBezTo>
                  <a:cubicBezTo>
                    <a:pt x="268927" y="335885"/>
                    <a:pt x="260335" y="345622"/>
                    <a:pt x="250024" y="353355"/>
                  </a:cubicBezTo>
                  <a:cubicBezTo>
                    <a:pt x="188449" y="412066"/>
                    <a:pt x="136898" y="478797"/>
                    <a:pt x="97948" y="554405"/>
                  </a:cubicBezTo>
                  <a:cubicBezTo>
                    <a:pt x="93079" y="561565"/>
                    <a:pt x="89069" y="569298"/>
                    <a:pt x="85919" y="577317"/>
                  </a:cubicBezTo>
                  <a:cubicBezTo>
                    <a:pt x="71026" y="610253"/>
                    <a:pt x="56707" y="643188"/>
                    <a:pt x="45823" y="677842"/>
                  </a:cubicBezTo>
                  <a:cubicBezTo>
                    <a:pt x="44964" y="681566"/>
                    <a:pt x="43532" y="685002"/>
                    <a:pt x="41241" y="687866"/>
                  </a:cubicBezTo>
                  <a:cubicBezTo>
                    <a:pt x="40668" y="688439"/>
                    <a:pt x="40382" y="688725"/>
                    <a:pt x="39809" y="688725"/>
                  </a:cubicBezTo>
                  <a:cubicBezTo>
                    <a:pt x="30931" y="681852"/>
                    <a:pt x="10024" y="592783"/>
                    <a:pt x="3723" y="568725"/>
                  </a:cubicBezTo>
                  <a:cubicBezTo>
                    <a:pt x="2005" y="563857"/>
                    <a:pt x="1146" y="557556"/>
                    <a:pt x="0" y="551828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203BCB-00C4-456E-8103-D2DFFA9DC727}"/>
                </a:ext>
              </a:extLst>
            </p:cNvPr>
            <p:cNvSpPr/>
            <p:nvPr/>
          </p:nvSpPr>
          <p:spPr>
            <a:xfrm rot="719595">
              <a:off x="4322181" y="2462081"/>
              <a:ext cx="1669107" cy="530702"/>
            </a:xfrm>
            <a:custGeom>
              <a:avLst/>
              <a:gdLst>
                <a:gd name="connsiteX0" fmla="*/ 1519908 w 2166343"/>
                <a:gd name="connsiteY0" fmla="*/ 269213 h 688801"/>
                <a:gd name="connsiteX1" fmla="*/ 1238380 w 2166343"/>
                <a:gd name="connsiteY1" fmla="*/ 339667 h 688801"/>
                <a:gd name="connsiteX2" fmla="*/ 999525 w 2166343"/>
                <a:gd name="connsiteY2" fmla="*/ 450502 h 688801"/>
                <a:gd name="connsiteX3" fmla="*/ 651266 w 2166343"/>
                <a:gd name="connsiteY3" fmla="*/ 613462 h 688801"/>
                <a:gd name="connsiteX4" fmla="*/ 421862 w 2166343"/>
                <a:gd name="connsiteY4" fmla="*/ 679620 h 688801"/>
                <a:gd name="connsiteX5" fmla="*/ 231981 w 2166343"/>
                <a:gd name="connsiteY5" fmla="*/ 677328 h 688801"/>
                <a:gd name="connsiteX6" fmla="*/ 62148 w 2166343"/>
                <a:gd name="connsiteY6" fmla="*/ 495466 h 688801"/>
                <a:gd name="connsiteX7" fmla="*/ 47255 w 2166343"/>
                <a:gd name="connsiteY7" fmla="*/ 370025 h 688801"/>
                <a:gd name="connsiteX8" fmla="*/ 0 w 2166343"/>
                <a:gd name="connsiteY8" fmla="*/ 161241 h 688801"/>
                <a:gd name="connsiteX9" fmla="*/ 10310 w 2166343"/>
                <a:gd name="connsiteY9" fmla="*/ 10883 h 688801"/>
                <a:gd name="connsiteX10" fmla="*/ 11742 w 2166343"/>
                <a:gd name="connsiteY10" fmla="*/ 0 h 688801"/>
                <a:gd name="connsiteX11" fmla="*/ 21480 w 2166343"/>
                <a:gd name="connsiteY11" fmla="*/ 13461 h 688801"/>
                <a:gd name="connsiteX12" fmla="*/ 60143 w 2166343"/>
                <a:gd name="connsiteY12" fmla="*/ 170120 h 688801"/>
                <a:gd name="connsiteX13" fmla="*/ 81337 w 2166343"/>
                <a:gd name="connsiteY13" fmla="*/ 351695 h 688801"/>
                <a:gd name="connsiteX14" fmla="*/ 179571 w 2166343"/>
                <a:gd name="connsiteY14" fmla="*/ 493748 h 688801"/>
                <a:gd name="connsiteX15" fmla="*/ 293270 w 2166343"/>
                <a:gd name="connsiteY15" fmla="*/ 530693 h 688801"/>
                <a:gd name="connsiteX16" fmla="*/ 525252 w 2166343"/>
                <a:gd name="connsiteY16" fmla="*/ 500622 h 688801"/>
                <a:gd name="connsiteX17" fmla="*/ 903582 w 2166343"/>
                <a:gd name="connsiteY17" fmla="*/ 341099 h 688801"/>
                <a:gd name="connsiteX18" fmla="*/ 1150169 w 2166343"/>
                <a:gd name="connsiteY18" fmla="*/ 210788 h 688801"/>
                <a:gd name="connsiteX19" fmla="*/ 1483822 w 2166343"/>
                <a:gd name="connsiteY19" fmla="*/ 99380 h 688801"/>
                <a:gd name="connsiteX20" fmla="*/ 1621292 w 2166343"/>
                <a:gd name="connsiteY20" fmla="*/ 79046 h 688801"/>
                <a:gd name="connsiteX21" fmla="*/ 1817474 w 2166343"/>
                <a:gd name="connsiteY21" fmla="*/ 78473 h 688801"/>
                <a:gd name="connsiteX22" fmla="*/ 1997044 w 2166343"/>
                <a:gd name="connsiteY22" fmla="*/ 115418 h 688801"/>
                <a:gd name="connsiteX23" fmla="*/ 2151985 w 2166343"/>
                <a:gd name="connsiteY23" fmla="*/ 199332 h 688801"/>
                <a:gd name="connsiteX24" fmla="*/ 2166305 w 2166343"/>
                <a:gd name="connsiteY24" fmla="*/ 215370 h 688801"/>
                <a:gd name="connsiteX25" fmla="*/ 2158286 w 2166343"/>
                <a:gd name="connsiteY25" fmla="*/ 268354 h 688801"/>
                <a:gd name="connsiteX26" fmla="*/ 2135947 w 2166343"/>
                <a:gd name="connsiteY26" fmla="*/ 400096 h 688801"/>
                <a:gd name="connsiteX27" fmla="*/ 2133656 w 2166343"/>
                <a:gd name="connsiteY27" fmla="*/ 407256 h 688801"/>
                <a:gd name="connsiteX28" fmla="*/ 1852700 w 2166343"/>
                <a:gd name="connsiteY28" fmla="*/ 272363 h 688801"/>
                <a:gd name="connsiteX29" fmla="*/ 1734705 w 2166343"/>
                <a:gd name="connsiteY29" fmla="*/ 258903 h 688801"/>
                <a:gd name="connsiteX30" fmla="*/ 1519908 w 2166343"/>
                <a:gd name="connsiteY30" fmla="*/ 269213 h 68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66343" h="688801">
                  <a:moveTo>
                    <a:pt x="1519908" y="269213"/>
                  </a:moveTo>
                  <a:cubicBezTo>
                    <a:pt x="1423678" y="283819"/>
                    <a:pt x="1330027" y="306445"/>
                    <a:pt x="1238380" y="339667"/>
                  </a:cubicBezTo>
                  <a:cubicBezTo>
                    <a:pt x="1155325" y="369452"/>
                    <a:pt x="1077138" y="409261"/>
                    <a:pt x="999525" y="450502"/>
                  </a:cubicBezTo>
                  <a:cubicBezTo>
                    <a:pt x="886398" y="510645"/>
                    <a:pt x="771553" y="568211"/>
                    <a:pt x="651266" y="613462"/>
                  </a:cubicBezTo>
                  <a:cubicBezTo>
                    <a:pt x="576803" y="641815"/>
                    <a:pt x="500908" y="666445"/>
                    <a:pt x="421862" y="679620"/>
                  </a:cubicBezTo>
                  <a:cubicBezTo>
                    <a:pt x="358569" y="689930"/>
                    <a:pt x="294702" y="694512"/>
                    <a:pt x="231981" y="677328"/>
                  </a:cubicBezTo>
                  <a:cubicBezTo>
                    <a:pt x="137757" y="652125"/>
                    <a:pt x="86206" y="586254"/>
                    <a:pt x="62148" y="495466"/>
                  </a:cubicBezTo>
                  <a:cubicBezTo>
                    <a:pt x="51265" y="454512"/>
                    <a:pt x="49260" y="412411"/>
                    <a:pt x="47255" y="370025"/>
                  </a:cubicBezTo>
                  <a:cubicBezTo>
                    <a:pt x="44105" y="297566"/>
                    <a:pt x="33222" y="226826"/>
                    <a:pt x="0" y="161241"/>
                  </a:cubicBezTo>
                  <a:cubicBezTo>
                    <a:pt x="3723" y="110836"/>
                    <a:pt x="6874" y="60716"/>
                    <a:pt x="10310" y="10883"/>
                  </a:cubicBezTo>
                  <a:cubicBezTo>
                    <a:pt x="10883" y="7160"/>
                    <a:pt x="11170" y="3723"/>
                    <a:pt x="11742" y="0"/>
                  </a:cubicBezTo>
                  <a:cubicBezTo>
                    <a:pt x="18043" y="2291"/>
                    <a:pt x="19475" y="8019"/>
                    <a:pt x="21480" y="13461"/>
                  </a:cubicBezTo>
                  <a:cubicBezTo>
                    <a:pt x="43819" y="63294"/>
                    <a:pt x="56134" y="115418"/>
                    <a:pt x="60143" y="170120"/>
                  </a:cubicBezTo>
                  <a:cubicBezTo>
                    <a:pt x="64726" y="230836"/>
                    <a:pt x="64726" y="292411"/>
                    <a:pt x="81337" y="351695"/>
                  </a:cubicBezTo>
                  <a:cubicBezTo>
                    <a:pt x="97948" y="410407"/>
                    <a:pt x="127160" y="460526"/>
                    <a:pt x="179571" y="493748"/>
                  </a:cubicBezTo>
                  <a:cubicBezTo>
                    <a:pt x="214225" y="515801"/>
                    <a:pt x="252316" y="526684"/>
                    <a:pt x="293270" y="530693"/>
                  </a:cubicBezTo>
                  <a:cubicBezTo>
                    <a:pt x="373175" y="538712"/>
                    <a:pt x="449357" y="522101"/>
                    <a:pt x="525252" y="500622"/>
                  </a:cubicBezTo>
                  <a:cubicBezTo>
                    <a:pt x="657567" y="462817"/>
                    <a:pt x="781577" y="404106"/>
                    <a:pt x="903582" y="341099"/>
                  </a:cubicBezTo>
                  <a:cubicBezTo>
                    <a:pt x="986064" y="298425"/>
                    <a:pt x="1065969" y="250884"/>
                    <a:pt x="1150169" y="210788"/>
                  </a:cubicBezTo>
                  <a:cubicBezTo>
                    <a:pt x="1256995" y="160096"/>
                    <a:pt x="1367831" y="122864"/>
                    <a:pt x="1483822" y="99380"/>
                  </a:cubicBezTo>
                  <a:cubicBezTo>
                    <a:pt x="1529072" y="90501"/>
                    <a:pt x="1574896" y="83914"/>
                    <a:pt x="1621292" y="79046"/>
                  </a:cubicBezTo>
                  <a:cubicBezTo>
                    <a:pt x="1739001" y="67017"/>
                    <a:pt x="1795421" y="76754"/>
                    <a:pt x="1817474" y="78473"/>
                  </a:cubicBezTo>
                  <a:cubicBezTo>
                    <a:pt x="1878476" y="83914"/>
                    <a:pt x="1939192" y="95084"/>
                    <a:pt x="1997044" y="115418"/>
                  </a:cubicBezTo>
                  <a:cubicBezTo>
                    <a:pt x="2053178" y="134320"/>
                    <a:pt x="2106162" y="161241"/>
                    <a:pt x="2151985" y="199332"/>
                  </a:cubicBezTo>
                  <a:cubicBezTo>
                    <a:pt x="2157427" y="203915"/>
                    <a:pt x="2164587" y="207351"/>
                    <a:pt x="2166305" y="215370"/>
                  </a:cubicBezTo>
                  <a:cubicBezTo>
                    <a:pt x="2166878" y="233413"/>
                    <a:pt x="2160864" y="250311"/>
                    <a:pt x="2158286" y="268354"/>
                  </a:cubicBezTo>
                  <a:cubicBezTo>
                    <a:pt x="2151412" y="312459"/>
                    <a:pt x="2143393" y="356278"/>
                    <a:pt x="2135947" y="400096"/>
                  </a:cubicBezTo>
                  <a:cubicBezTo>
                    <a:pt x="2135374" y="402388"/>
                    <a:pt x="2134515" y="404679"/>
                    <a:pt x="2133656" y="407256"/>
                  </a:cubicBezTo>
                  <a:cubicBezTo>
                    <a:pt x="2055469" y="329643"/>
                    <a:pt x="1958095" y="292125"/>
                    <a:pt x="1852700" y="272363"/>
                  </a:cubicBezTo>
                  <a:cubicBezTo>
                    <a:pt x="1813751" y="265203"/>
                    <a:pt x="1773941" y="262053"/>
                    <a:pt x="1734705" y="258903"/>
                  </a:cubicBezTo>
                  <a:cubicBezTo>
                    <a:pt x="1696328" y="256325"/>
                    <a:pt x="1666829" y="246874"/>
                    <a:pt x="1519908" y="269213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9E499C-74CB-42F5-A65A-587D797D2A7B}"/>
                </a:ext>
              </a:extLst>
            </p:cNvPr>
            <p:cNvSpPr/>
            <p:nvPr/>
          </p:nvSpPr>
          <p:spPr>
            <a:xfrm rot="719595">
              <a:off x="4183237" y="3346398"/>
              <a:ext cx="1558456" cy="342570"/>
            </a:xfrm>
            <a:custGeom>
              <a:avLst/>
              <a:gdLst>
                <a:gd name="connsiteX0" fmla="*/ 383563 w 2022728"/>
                <a:gd name="connsiteY0" fmla="*/ 281998 h 444624"/>
                <a:gd name="connsiteX1" fmla="*/ 384422 w 2022728"/>
                <a:gd name="connsiteY1" fmla="*/ 281998 h 444624"/>
                <a:gd name="connsiteX2" fmla="*/ 554542 w 2022728"/>
                <a:gd name="connsiteY2" fmla="*/ 252499 h 444624"/>
                <a:gd name="connsiteX3" fmla="*/ 719793 w 2022728"/>
                <a:gd name="connsiteY3" fmla="*/ 206102 h 444624"/>
                <a:gd name="connsiteX4" fmla="*/ 770485 w 2022728"/>
                <a:gd name="connsiteY4" fmla="*/ 188919 h 444624"/>
                <a:gd name="connsiteX5" fmla="*/ 1032538 w 2022728"/>
                <a:gd name="connsiteY5" fmla="*/ 85816 h 444624"/>
                <a:gd name="connsiteX6" fmla="*/ 1342706 w 2022728"/>
                <a:gd name="connsiteY6" fmla="*/ 7630 h 444624"/>
                <a:gd name="connsiteX7" fmla="*/ 1672348 w 2022728"/>
                <a:gd name="connsiteY7" fmla="*/ 17653 h 444624"/>
                <a:gd name="connsiteX8" fmla="*/ 1886859 w 2022728"/>
                <a:gd name="connsiteY8" fmla="*/ 94981 h 444624"/>
                <a:gd name="connsiteX9" fmla="*/ 2000559 w 2022728"/>
                <a:gd name="connsiteY9" fmla="*/ 198942 h 444624"/>
                <a:gd name="connsiteX10" fmla="*/ 2020893 w 2022728"/>
                <a:gd name="connsiteY10" fmla="*/ 219277 h 444624"/>
                <a:gd name="connsiteX11" fmla="*/ 2020034 w 2022728"/>
                <a:gd name="connsiteY11" fmla="*/ 413740 h 444624"/>
                <a:gd name="connsiteX12" fmla="*/ 2013733 w 2022728"/>
                <a:gd name="connsiteY12" fmla="*/ 423191 h 444624"/>
                <a:gd name="connsiteX13" fmla="*/ 1970487 w 2022728"/>
                <a:gd name="connsiteY13" fmla="*/ 360184 h 444624"/>
                <a:gd name="connsiteX14" fmla="*/ 1853065 w 2022728"/>
                <a:gd name="connsiteY14" fmla="*/ 273978 h 444624"/>
                <a:gd name="connsiteX15" fmla="*/ 1777169 w 2022728"/>
                <a:gd name="connsiteY15" fmla="*/ 239038 h 444624"/>
                <a:gd name="connsiteX16" fmla="*/ 1440081 w 2022728"/>
                <a:gd name="connsiteY16" fmla="*/ 188059 h 444624"/>
                <a:gd name="connsiteX17" fmla="*/ 1302896 w 2022728"/>
                <a:gd name="connsiteY17" fmla="*/ 198083 h 444624"/>
                <a:gd name="connsiteX18" fmla="*/ 1141942 w 2022728"/>
                <a:gd name="connsiteY18" fmla="*/ 230446 h 444624"/>
                <a:gd name="connsiteX19" fmla="*/ 988146 w 2022728"/>
                <a:gd name="connsiteY19" fmla="*/ 287725 h 444624"/>
                <a:gd name="connsiteX20" fmla="*/ 879029 w 2022728"/>
                <a:gd name="connsiteY20" fmla="*/ 328108 h 444624"/>
                <a:gd name="connsiteX21" fmla="*/ 549673 w 2022728"/>
                <a:gd name="connsiteY21" fmla="*/ 420327 h 444624"/>
                <a:gd name="connsiteX22" fmla="*/ 224040 w 2022728"/>
                <a:gd name="connsiteY22" fmla="*/ 430351 h 444624"/>
                <a:gd name="connsiteX23" fmla="*/ 205424 w 2022728"/>
                <a:gd name="connsiteY23" fmla="*/ 425196 h 444624"/>
                <a:gd name="connsiteX24" fmla="*/ 65376 w 2022728"/>
                <a:gd name="connsiteY24" fmla="*/ 339277 h 444624"/>
                <a:gd name="connsiteX25" fmla="*/ 30722 w 2022728"/>
                <a:gd name="connsiteY25" fmla="*/ 282570 h 444624"/>
                <a:gd name="connsiteX26" fmla="*/ 78 w 2022728"/>
                <a:gd name="connsiteY26" fmla="*/ 72928 h 444624"/>
                <a:gd name="connsiteX27" fmla="*/ 154732 w 2022728"/>
                <a:gd name="connsiteY27" fmla="*/ 253931 h 444624"/>
                <a:gd name="connsiteX28" fmla="*/ 383563 w 2022728"/>
                <a:gd name="connsiteY28" fmla="*/ 281998 h 44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22728" h="444624">
                  <a:moveTo>
                    <a:pt x="383563" y="281998"/>
                  </a:moveTo>
                  <a:cubicBezTo>
                    <a:pt x="383849" y="281998"/>
                    <a:pt x="384136" y="281998"/>
                    <a:pt x="384422" y="281998"/>
                  </a:cubicBezTo>
                  <a:cubicBezTo>
                    <a:pt x="441415" y="273119"/>
                    <a:pt x="498122" y="265387"/>
                    <a:pt x="554542" y="252499"/>
                  </a:cubicBezTo>
                  <a:cubicBezTo>
                    <a:pt x="610389" y="239611"/>
                    <a:pt x="665377" y="223859"/>
                    <a:pt x="719793" y="206102"/>
                  </a:cubicBezTo>
                  <a:cubicBezTo>
                    <a:pt x="736690" y="200661"/>
                    <a:pt x="753587" y="194933"/>
                    <a:pt x="770485" y="188919"/>
                  </a:cubicBezTo>
                  <a:cubicBezTo>
                    <a:pt x="858981" y="157988"/>
                    <a:pt x="945760" y="121615"/>
                    <a:pt x="1032538" y="85816"/>
                  </a:cubicBezTo>
                  <a:cubicBezTo>
                    <a:pt x="1132490" y="44861"/>
                    <a:pt x="1235880" y="19085"/>
                    <a:pt x="1342706" y="7630"/>
                  </a:cubicBezTo>
                  <a:cubicBezTo>
                    <a:pt x="1451536" y="-3826"/>
                    <a:pt x="1564663" y="-3826"/>
                    <a:pt x="1672348" y="17653"/>
                  </a:cubicBezTo>
                  <a:cubicBezTo>
                    <a:pt x="1747384" y="32546"/>
                    <a:pt x="1820129" y="55744"/>
                    <a:pt x="1886859" y="94981"/>
                  </a:cubicBezTo>
                  <a:cubicBezTo>
                    <a:pt x="1932397" y="121329"/>
                    <a:pt x="1971060" y="155410"/>
                    <a:pt x="2000559" y="198942"/>
                  </a:cubicBezTo>
                  <a:cubicBezTo>
                    <a:pt x="2005141" y="205243"/>
                    <a:pt x="2016884" y="212690"/>
                    <a:pt x="2020893" y="219277"/>
                  </a:cubicBezTo>
                  <a:cubicBezTo>
                    <a:pt x="2025476" y="226723"/>
                    <a:pt x="2020034" y="412308"/>
                    <a:pt x="2020034" y="413740"/>
                  </a:cubicBezTo>
                  <a:cubicBezTo>
                    <a:pt x="2019461" y="417750"/>
                    <a:pt x="2017456" y="420900"/>
                    <a:pt x="2013733" y="423191"/>
                  </a:cubicBezTo>
                  <a:cubicBezTo>
                    <a:pt x="2018029" y="420327"/>
                    <a:pt x="1975356" y="365339"/>
                    <a:pt x="1970487" y="360184"/>
                  </a:cubicBezTo>
                  <a:cubicBezTo>
                    <a:pt x="1936979" y="323239"/>
                    <a:pt x="1896597" y="297177"/>
                    <a:pt x="1853065" y="273978"/>
                  </a:cubicBezTo>
                  <a:cubicBezTo>
                    <a:pt x="1828148" y="260804"/>
                    <a:pt x="1803804" y="247916"/>
                    <a:pt x="1777169" y="239038"/>
                  </a:cubicBezTo>
                  <a:cubicBezTo>
                    <a:pt x="1667766" y="203238"/>
                    <a:pt x="1555212" y="186627"/>
                    <a:pt x="1440081" y="188059"/>
                  </a:cubicBezTo>
                  <a:cubicBezTo>
                    <a:pt x="1394257" y="188632"/>
                    <a:pt x="1348434" y="191783"/>
                    <a:pt x="1302896" y="198083"/>
                  </a:cubicBezTo>
                  <a:cubicBezTo>
                    <a:pt x="1248481" y="204957"/>
                    <a:pt x="1194639" y="215840"/>
                    <a:pt x="1141942" y="230446"/>
                  </a:cubicBezTo>
                  <a:cubicBezTo>
                    <a:pt x="1088672" y="245339"/>
                    <a:pt x="1038839" y="266246"/>
                    <a:pt x="988146" y="287725"/>
                  </a:cubicBezTo>
                  <a:cubicBezTo>
                    <a:pt x="952633" y="302618"/>
                    <a:pt x="915402" y="314933"/>
                    <a:pt x="879029" y="328108"/>
                  </a:cubicBezTo>
                  <a:cubicBezTo>
                    <a:pt x="771917" y="366485"/>
                    <a:pt x="661368" y="398848"/>
                    <a:pt x="549673" y="420327"/>
                  </a:cubicBezTo>
                  <a:cubicBezTo>
                    <a:pt x="443420" y="440661"/>
                    <a:pt x="330579" y="457845"/>
                    <a:pt x="224040" y="430351"/>
                  </a:cubicBezTo>
                  <a:cubicBezTo>
                    <a:pt x="217739" y="428633"/>
                    <a:pt x="211725" y="426914"/>
                    <a:pt x="205424" y="425196"/>
                  </a:cubicBezTo>
                  <a:cubicBezTo>
                    <a:pt x="152441" y="408585"/>
                    <a:pt x="102035" y="381091"/>
                    <a:pt x="65376" y="339277"/>
                  </a:cubicBezTo>
                  <a:cubicBezTo>
                    <a:pt x="55639" y="328108"/>
                    <a:pt x="39887" y="302905"/>
                    <a:pt x="30722" y="282570"/>
                  </a:cubicBezTo>
                  <a:cubicBezTo>
                    <a:pt x="5233" y="224718"/>
                    <a:pt x="-782" y="119611"/>
                    <a:pt x="78" y="72928"/>
                  </a:cubicBezTo>
                  <a:cubicBezTo>
                    <a:pt x="16116" y="135935"/>
                    <a:pt x="80842" y="223573"/>
                    <a:pt x="154732" y="253931"/>
                  </a:cubicBezTo>
                  <a:cubicBezTo>
                    <a:pt x="227763" y="284002"/>
                    <a:pt x="305663" y="281711"/>
                    <a:pt x="383563" y="281998"/>
                  </a:cubicBezTo>
                  <a:close/>
                </a:path>
              </a:pathLst>
            </a:custGeom>
            <a:solidFill>
              <a:srgbClr val="EC0F2D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2F6305-C633-4D67-B193-183E35ADFDD8}"/>
                </a:ext>
              </a:extLst>
            </p:cNvPr>
            <p:cNvSpPr/>
            <p:nvPr/>
          </p:nvSpPr>
          <p:spPr>
            <a:xfrm rot="719595">
              <a:off x="3382047" y="1290448"/>
              <a:ext cx="1194491" cy="1326908"/>
            </a:xfrm>
            <a:custGeom>
              <a:avLst/>
              <a:gdLst>
                <a:gd name="connsiteX0" fmla="*/ 1548404 w 1550337"/>
                <a:gd name="connsiteY0" fmla="*/ 236090 h 1722202"/>
                <a:gd name="connsiteX1" fmla="*/ 1540671 w 1550337"/>
                <a:gd name="connsiteY1" fmla="*/ 222056 h 1722202"/>
                <a:gd name="connsiteX2" fmla="*/ 1281196 w 1550337"/>
                <a:gd name="connsiteY2" fmla="*/ 32748 h 1722202"/>
                <a:gd name="connsiteX3" fmla="*/ 1158045 w 1550337"/>
                <a:gd name="connsiteY3" fmla="*/ 5827 h 1722202"/>
                <a:gd name="connsiteX4" fmla="*/ 861052 w 1550337"/>
                <a:gd name="connsiteY4" fmla="*/ 19001 h 1722202"/>
                <a:gd name="connsiteX5" fmla="*/ 483294 w 1550337"/>
                <a:gd name="connsiteY5" fmla="*/ 158763 h 1722202"/>
                <a:gd name="connsiteX6" fmla="*/ 7876 w 1550337"/>
                <a:gd name="connsiteY6" fmla="*/ 602391 h 1722202"/>
                <a:gd name="connsiteX7" fmla="*/ 716 w 1550337"/>
                <a:gd name="connsiteY7" fmla="*/ 627594 h 1722202"/>
                <a:gd name="connsiteX8" fmla="*/ 19618 w 1550337"/>
                <a:gd name="connsiteY8" fmla="*/ 1086975 h 1722202"/>
                <a:gd name="connsiteX9" fmla="*/ 30787 w 1550337"/>
                <a:gd name="connsiteY9" fmla="*/ 1226736 h 1722202"/>
                <a:gd name="connsiteX10" fmla="*/ 50262 w 1550337"/>
                <a:gd name="connsiteY10" fmla="*/ 1405161 h 1722202"/>
                <a:gd name="connsiteX11" fmla="*/ 96659 w 1550337"/>
                <a:gd name="connsiteY11" fmla="*/ 1722203 h 1722202"/>
                <a:gd name="connsiteX12" fmla="*/ 103532 w 1550337"/>
                <a:gd name="connsiteY12" fmla="*/ 1712179 h 1722202"/>
                <a:gd name="connsiteX13" fmla="*/ 140477 w 1550337"/>
                <a:gd name="connsiteY13" fmla="*/ 1638288 h 1722202"/>
                <a:gd name="connsiteX14" fmla="*/ 245585 w 1550337"/>
                <a:gd name="connsiteY14" fmla="*/ 1483920 h 1722202"/>
                <a:gd name="connsiteX15" fmla="*/ 477280 w 1550337"/>
                <a:gd name="connsiteY15" fmla="*/ 1279433 h 1722202"/>
                <a:gd name="connsiteX16" fmla="*/ 607304 w 1550337"/>
                <a:gd name="connsiteY16" fmla="*/ 1209266 h 1722202"/>
                <a:gd name="connsiteX17" fmla="*/ 759667 w 1550337"/>
                <a:gd name="connsiteY17" fmla="*/ 1155996 h 1722202"/>
                <a:gd name="connsiteX18" fmla="*/ 923486 w 1550337"/>
                <a:gd name="connsiteY18" fmla="*/ 1128502 h 1722202"/>
                <a:gd name="connsiteX19" fmla="*/ 1089310 w 1550337"/>
                <a:gd name="connsiteY19" fmla="*/ 1141104 h 1722202"/>
                <a:gd name="connsiteX20" fmla="*/ 1225348 w 1550337"/>
                <a:gd name="connsiteY20" fmla="*/ 1188359 h 1722202"/>
                <a:gd name="connsiteX21" fmla="*/ 1359096 w 1550337"/>
                <a:gd name="connsiteY21" fmla="*/ 1303204 h 1722202"/>
                <a:gd name="connsiteX22" fmla="*/ 1383153 w 1550337"/>
                <a:gd name="connsiteY22" fmla="*/ 1340722 h 1722202"/>
                <a:gd name="connsiteX23" fmla="*/ 1393177 w 1550337"/>
                <a:gd name="connsiteY23" fmla="*/ 1344732 h 1722202"/>
                <a:gd name="connsiteX24" fmla="*/ 1549263 w 1550337"/>
                <a:gd name="connsiteY24" fmla="*/ 259002 h 1722202"/>
                <a:gd name="connsiteX25" fmla="*/ 1548404 w 1550337"/>
                <a:gd name="connsiteY25" fmla="*/ 236090 h 1722202"/>
                <a:gd name="connsiteX26" fmla="*/ 1316136 w 1550337"/>
                <a:gd name="connsiteY26" fmla="*/ 300529 h 1722202"/>
                <a:gd name="connsiteX27" fmla="*/ 1331029 w 1550337"/>
                <a:gd name="connsiteY27" fmla="*/ 295660 h 1722202"/>
                <a:gd name="connsiteX28" fmla="*/ 1345921 w 1550337"/>
                <a:gd name="connsiteY28" fmla="*/ 276185 h 1722202"/>
                <a:gd name="connsiteX29" fmla="*/ 1383439 w 1550337"/>
                <a:gd name="connsiteY29" fmla="*/ 343202 h 1722202"/>
                <a:gd name="connsiteX30" fmla="*/ 1352795 w 1550337"/>
                <a:gd name="connsiteY30" fmla="*/ 395899 h 1722202"/>
                <a:gd name="connsiteX31" fmla="*/ 1339334 w 1550337"/>
                <a:gd name="connsiteY31" fmla="*/ 375565 h 1722202"/>
                <a:gd name="connsiteX32" fmla="*/ 1313272 w 1550337"/>
                <a:gd name="connsiteY32" fmla="*/ 364682 h 1722202"/>
                <a:gd name="connsiteX33" fmla="*/ 1299811 w 1550337"/>
                <a:gd name="connsiteY33" fmla="*/ 364109 h 1722202"/>
                <a:gd name="connsiteX34" fmla="*/ 1292652 w 1550337"/>
                <a:gd name="connsiteY34" fmla="*/ 294801 h 1722202"/>
                <a:gd name="connsiteX35" fmla="*/ 1316136 w 1550337"/>
                <a:gd name="connsiteY35" fmla="*/ 300529 h 1722202"/>
                <a:gd name="connsiteX36" fmla="*/ 1316136 w 1550337"/>
                <a:gd name="connsiteY36" fmla="*/ 300529 h 1722202"/>
                <a:gd name="connsiteX37" fmla="*/ 1302103 w 1550337"/>
                <a:gd name="connsiteY37" fmla="*/ 498429 h 1722202"/>
                <a:gd name="connsiteX38" fmla="*/ 1312127 w 1550337"/>
                <a:gd name="connsiteY38" fmla="*/ 482105 h 1722202"/>
                <a:gd name="connsiteX39" fmla="*/ 1315850 w 1550337"/>
                <a:gd name="connsiteY39" fmla="*/ 505589 h 1722202"/>
                <a:gd name="connsiteX40" fmla="*/ 1338475 w 1550337"/>
                <a:gd name="connsiteY40" fmla="*/ 540243 h 1722202"/>
                <a:gd name="connsiteX41" fmla="*/ 1337616 w 1550337"/>
                <a:gd name="connsiteY41" fmla="*/ 554563 h 1722202"/>
                <a:gd name="connsiteX42" fmla="*/ 1323582 w 1550337"/>
                <a:gd name="connsiteY42" fmla="*/ 579480 h 1722202"/>
                <a:gd name="connsiteX43" fmla="*/ 1323582 w 1550337"/>
                <a:gd name="connsiteY43" fmla="*/ 604396 h 1722202"/>
                <a:gd name="connsiteX44" fmla="*/ 1318141 w 1550337"/>
                <a:gd name="connsiteY44" fmla="*/ 595804 h 1722202"/>
                <a:gd name="connsiteX45" fmla="*/ 1269740 w 1550337"/>
                <a:gd name="connsiteY45" fmla="*/ 577475 h 1722202"/>
                <a:gd name="connsiteX46" fmla="*/ 1263439 w 1550337"/>
                <a:gd name="connsiteY46" fmla="*/ 502725 h 1722202"/>
                <a:gd name="connsiteX47" fmla="*/ 1265730 w 1550337"/>
                <a:gd name="connsiteY47" fmla="*/ 500434 h 1722202"/>
                <a:gd name="connsiteX48" fmla="*/ 1281482 w 1550337"/>
                <a:gd name="connsiteY48" fmla="*/ 505303 h 1722202"/>
                <a:gd name="connsiteX49" fmla="*/ 1302103 w 1550337"/>
                <a:gd name="connsiteY49" fmla="*/ 498429 h 1722202"/>
                <a:gd name="connsiteX50" fmla="*/ 1302103 w 1550337"/>
                <a:gd name="connsiteY50" fmla="*/ 498429 h 1722202"/>
                <a:gd name="connsiteX51" fmla="*/ 1299239 w 1550337"/>
                <a:gd name="connsiteY51" fmla="*/ 789981 h 1722202"/>
                <a:gd name="connsiteX52" fmla="*/ 1299811 w 1550337"/>
                <a:gd name="connsiteY52" fmla="*/ 811461 h 1722202"/>
                <a:gd name="connsiteX53" fmla="*/ 1288642 w 1550337"/>
                <a:gd name="connsiteY53" fmla="*/ 797141 h 1722202"/>
                <a:gd name="connsiteX54" fmla="*/ 1258857 w 1550337"/>
                <a:gd name="connsiteY54" fmla="*/ 784540 h 1722202"/>
                <a:gd name="connsiteX55" fmla="*/ 1251983 w 1550337"/>
                <a:gd name="connsiteY55" fmla="*/ 779671 h 1722202"/>
                <a:gd name="connsiteX56" fmla="*/ 1256852 w 1550337"/>
                <a:gd name="connsiteY56" fmla="*/ 745017 h 1722202"/>
                <a:gd name="connsiteX57" fmla="*/ 1241100 w 1550337"/>
                <a:gd name="connsiteY57" fmla="*/ 712081 h 1722202"/>
                <a:gd name="connsiteX58" fmla="*/ 1270885 w 1550337"/>
                <a:gd name="connsiteY58" fmla="*/ 717523 h 1722202"/>
                <a:gd name="connsiteX59" fmla="*/ 1285205 w 1550337"/>
                <a:gd name="connsiteY59" fmla="*/ 694611 h 1722202"/>
                <a:gd name="connsiteX60" fmla="*/ 1288356 w 1550337"/>
                <a:gd name="connsiteY60" fmla="*/ 701771 h 1722202"/>
                <a:gd name="connsiteX61" fmla="*/ 1314131 w 1550337"/>
                <a:gd name="connsiteY61" fmla="*/ 752177 h 1722202"/>
                <a:gd name="connsiteX62" fmla="*/ 1313272 w 1550337"/>
                <a:gd name="connsiteY62" fmla="*/ 764205 h 1722202"/>
                <a:gd name="connsiteX63" fmla="*/ 1299239 w 1550337"/>
                <a:gd name="connsiteY63" fmla="*/ 789981 h 1722202"/>
                <a:gd name="connsiteX64" fmla="*/ 1299239 w 1550337"/>
                <a:gd name="connsiteY64" fmla="*/ 789981 h 1722202"/>
                <a:gd name="connsiteX65" fmla="*/ 1206446 w 1550337"/>
                <a:gd name="connsiteY65" fmla="*/ 147880 h 1722202"/>
                <a:gd name="connsiteX66" fmla="*/ 1229931 w 1550337"/>
                <a:gd name="connsiteY66" fmla="*/ 136997 h 1722202"/>
                <a:gd name="connsiteX67" fmla="*/ 1242246 w 1550337"/>
                <a:gd name="connsiteY67" fmla="*/ 119813 h 1722202"/>
                <a:gd name="connsiteX68" fmla="*/ 1245396 w 1550337"/>
                <a:gd name="connsiteY68" fmla="*/ 118954 h 1722202"/>
                <a:gd name="connsiteX69" fmla="*/ 1286924 w 1550337"/>
                <a:gd name="connsiteY69" fmla="*/ 174228 h 1722202"/>
                <a:gd name="connsiteX70" fmla="*/ 1257711 w 1550337"/>
                <a:gd name="connsiteY70" fmla="*/ 230935 h 1722202"/>
                <a:gd name="connsiteX71" fmla="*/ 1254561 w 1550337"/>
                <a:gd name="connsiteY71" fmla="*/ 231508 h 1722202"/>
                <a:gd name="connsiteX72" fmla="*/ 1243678 w 1550337"/>
                <a:gd name="connsiteY72" fmla="*/ 218906 h 1722202"/>
                <a:gd name="connsiteX73" fmla="*/ 1209883 w 1550337"/>
                <a:gd name="connsiteY73" fmla="*/ 210314 h 1722202"/>
                <a:gd name="connsiteX74" fmla="*/ 1191840 w 1550337"/>
                <a:gd name="connsiteY74" fmla="*/ 215183 h 1722202"/>
                <a:gd name="connsiteX75" fmla="*/ 1181530 w 1550337"/>
                <a:gd name="connsiteY75" fmla="*/ 145302 h 1722202"/>
                <a:gd name="connsiteX76" fmla="*/ 1206446 w 1550337"/>
                <a:gd name="connsiteY76" fmla="*/ 147880 h 1722202"/>
                <a:gd name="connsiteX77" fmla="*/ 1206446 w 1550337"/>
                <a:gd name="connsiteY77" fmla="*/ 147880 h 1722202"/>
                <a:gd name="connsiteX78" fmla="*/ 1210742 w 1550337"/>
                <a:gd name="connsiteY78" fmla="*/ 326305 h 1722202"/>
                <a:gd name="connsiteX79" fmla="*/ 1220766 w 1550337"/>
                <a:gd name="connsiteY79" fmla="*/ 360959 h 1722202"/>
                <a:gd name="connsiteX80" fmla="*/ 1251983 w 1550337"/>
                <a:gd name="connsiteY80" fmla="*/ 380720 h 1722202"/>
                <a:gd name="connsiteX81" fmla="*/ 1226208 w 1550337"/>
                <a:gd name="connsiteY81" fmla="*/ 403346 h 1722202"/>
                <a:gd name="connsiteX82" fmla="*/ 1225348 w 1550337"/>
                <a:gd name="connsiteY82" fmla="*/ 439432 h 1722202"/>
                <a:gd name="connsiteX83" fmla="*/ 1164919 w 1550337"/>
                <a:gd name="connsiteY83" fmla="*/ 423680 h 1722202"/>
                <a:gd name="connsiteX84" fmla="*/ 1152604 w 1550337"/>
                <a:gd name="connsiteY84" fmla="*/ 352940 h 1722202"/>
                <a:gd name="connsiteX85" fmla="*/ 1210742 w 1550337"/>
                <a:gd name="connsiteY85" fmla="*/ 326305 h 1722202"/>
                <a:gd name="connsiteX86" fmla="*/ 1210742 w 1550337"/>
                <a:gd name="connsiteY86" fmla="*/ 326305 h 1722202"/>
                <a:gd name="connsiteX87" fmla="*/ 1064966 w 1550337"/>
                <a:gd name="connsiteY87" fmla="*/ 238381 h 1722202"/>
                <a:gd name="connsiteX88" fmla="*/ 1082436 w 1550337"/>
                <a:gd name="connsiteY88" fmla="*/ 228071 h 1722202"/>
                <a:gd name="connsiteX89" fmla="*/ 1098761 w 1550337"/>
                <a:gd name="connsiteY89" fmla="*/ 203727 h 1722202"/>
                <a:gd name="connsiteX90" fmla="*/ 1149740 w 1550337"/>
                <a:gd name="connsiteY90" fmla="*/ 248691 h 1722202"/>
                <a:gd name="connsiteX91" fmla="*/ 1131124 w 1550337"/>
                <a:gd name="connsiteY91" fmla="*/ 262725 h 1722202"/>
                <a:gd name="connsiteX92" fmla="*/ 1116804 w 1550337"/>
                <a:gd name="connsiteY92" fmla="*/ 294801 h 1722202"/>
                <a:gd name="connsiteX93" fmla="*/ 1117663 w 1550337"/>
                <a:gd name="connsiteY93" fmla="*/ 313703 h 1722202"/>
                <a:gd name="connsiteX94" fmla="*/ 1094751 w 1550337"/>
                <a:gd name="connsiteY94" fmla="*/ 296520 h 1722202"/>
                <a:gd name="connsiteX95" fmla="*/ 1076708 w 1550337"/>
                <a:gd name="connsiteY95" fmla="*/ 294801 h 1722202"/>
                <a:gd name="connsiteX96" fmla="*/ 1048642 w 1550337"/>
                <a:gd name="connsiteY96" fmla="*/ 307975 h 1722202"/>
                <a:gd name="connsiteX97" fmla="*/ 1055515 w 1550337"/>
                <a:gd name="connsiteY97" fmla="*/ 285923 h 1722202"/>
                <a:gd name="connsiteX98" fmla="*/ 1048642 w 1550337"/>
                <a:gd name="connsiteY98" fmla="*/ 255851 h 1722202"/>
                <a:gd name="connsiteX99" fmla="*/ 1035181 w 1550337"/>
                <a:gd name="connsiteY99" fmla="*/ 240959 h 1722202"/>
                <a:gd name="connsiteX100" fmla="*/ 1064966 w 1550337"/>
                <a:gd name="connsiteY100" fmla="*/ 238381 h 1722202"/>
                <a:gd name="connsiteX101" fmla="*/ 1064966 w 1550337"/>
                <a:gd name="connsiteY101" fmla="*/ 238381 h 1722202"/>
                <a:gd name="connsiteX102" fmla="*/ 1051506 w 1550337"/>
                <a:gd name="connsiteY102" fmla="*/ 443441 h 1722202"/>
                <a:gd name="connsiteX103" fmla="*/ 1071840 w 1550337"/>
                <a:gd name="connsiteY103" fmla="*/ 411365 h 1722202"/>
                <a:gd name="connsiteX104" fmla="*/ 1085873 w 1550337"/>
                <a:gd name="connsiteY104" fmla="*/ 446019 h 1722202"/>
                <a:gd name="connsiteX105" fmla="*/ 1119382 w 1550337"/>
                <a:gd name="connsiteY105" fmla="*/ 458620 h 1722202"/>
                <a:gd name="connsiteX106" fmla="*/ 1099620 w 1550337"/>
                <a:gd name="connsiteY106" fmla="*/ 475231 h 1722202"/>
                <a:gd name="connsiteX107" fmla="*/ 1091887 w 1550337"/>
                <a:gd name="connsiteY107" fmla="*/ 494133 h 1722202"/>
                <a:gd name="connsiteX108" fmla="*/ 1094179 w 1550337"/>
                <a:gd name="connsiteY108" fmla="*/ 520195 h 1722202"/>
                <a:gd name="connsiteX109" fmla="*/ 1062102 w 1550337"/>
                <a:gd name="connsiteY109" fmla="*/ 500434 h 1722202"/>
                <a:gd name="connsiteX110" fmla="*/ 1029167 w 1550337"/>
                <a:gd name="connsiteY110" fmla="*/ 513895 h 1722202"/>
                <a:gd name="connsiteX111" fmla="*/ 1036326 w 1550337"/>
                <a:gd name="connsiteY111" fmla="*/ 477809 h 1722202"/>
                <a:gd name="connsiteX112" fmla="*/ 1014274 w 1550337"/>
                <a:gd name="connsiteY112" fmla="*/ 448596 h 1722202"/>
                <a:gd name="connsiteX113" fmla="*/ 1051506 w 1550337"/>
                <a:gd name="connsiteY113" fmla="*/ 443441 h 1722202"/>
                <a:gd name="connsiteX114" fmla="*/ 1051506 w 1550337"/>
                <a:gd name="connsiteY114" fmla="*/ 443441 h 1722202"/>
                <a:gd name="connsiteX115" fmla="*/ 925491 w 1550337"/>
                <a:gd name="connsiteY115" fmla="*/ 135851 h 1722202"/>
                <a:gd name="connsiteX116" fmla="*/ 947543 w 1550337"/>
                <a:gd name="connsiteY116" fmla="*/ 119526 h 1722202"/>
                <a:gd name="connsiteX117" fmla="*/ 962436 w 1550337"/>
                <a:gd name="connsiteY117" fmla="*/ 95755 h 1722202"/>
                <a:gd name="connsiteX118" fmla="*/ 1015133 w 1550337"/>
                <a:gd name="connsiteY118" fmla="*/ 134133 h 1722202"/>
                <a:gd name="connsiteX119" fmla="*/ 1011983 w 1550337"/>
                <a:gd name="connsiteY119" fmla="*/ 137283 h 1722202"/>
                <a:gd name="connsiteX120" fmla="*/ 984489 w 1550337"/>
                <a:gd name="connsiteY120" fmla="*/ 200290 h 1722202"/>
                <a:gd name="connsiteX121" fmla="*/ 912317 w 1550337"/>
                <a:gd name="connsiteY121" fmla="*/ 202868 h 1722202"/>
                <a:gd name="connsiteX122" fmla="*/ 918617 w 1550337"/>
                <a:gd name="connsiteY122" fmla="*/ 183393 h 1722202"/>
                <a:gd name="connsiteX123" fmla="*/ 910598 w 1550337"/>
                <a:gd name="connsiteY123" fmla="*/ 155040 h 1722202"/>
                <a:gd name="connsiteX124" fmla="*/ 896565 w 1550337"/>
                <a:gd name="connsiteY124" fmla="*/ 143297 h 1722202"/>
                <a:gd name="connsiteX125" fmla="*/ 925491 w 1550337"/>
                <a:gd name="connsiteY125" fmla="*/ 135851 h 1722202"/>
                <a:gd name="connsiteX126" fmla="*/ 925491 w 1550337"/>
                <a:gd name="connsiteY126" fmla="*/ 135851 h 1722202"/>
                <a:gd name="connsiteX127" fmla="*/ 803772 w 1550337"/>
                <a:gd name="connsiteY127" fmla="*/ 225780 h 1722202"/>
                <a:gd name="connsiteX128" fmla="*/ 806923 w 1550337"/>
                <a:gd name="connsiteY128" fmla="*/ 227212 h 1722202"/>
                <a:gd name="connsiteX129" fmla="*/ 815515 w 1550337"/>
                <a:gd name="connsiteY129" fmla="*/ 244395 h 1722202"/>
                <a:gd name="connsiteX130" fmla="*/ 836422 w 1550337"/>
                <a:gd name="connsiteY130" fmla="*/ 256424 h 1722202"/>
                <a:gd name="connsiteX131" fmla="*/ 863056 w 1550337"/>
                <a:gd name="connsiteY131" fmla="*/ 254706 h 1722202"/>
                <a:gd name="connsiteX132" fmla="*/ 841290 w 1550337"/>
                <a:gd name="connsiteY132" fmla="*/ 275899 h 1722202"/>
                <a:gd name="connsiteX133" fmla="*/ 831266 w 1550337"/>
                <a:gd name="connsiteY133" fmla="*/ 301675 h 1722202"/>
                <a:gd name="connsiteX134" fmla="*/ 832985 w 1550337"/>
                <a:gd name="connsiteY134" fmla="*/ 323155 h 1722202"/>
                <a:gd name="connsiteX135" fmla="*/ 794608 w 1550337"/>
                <a:gd name="connsiteY135" fmla="*/ 316854 h 1722202"/>
                <a:gd name="connsiteX136" fmla="*/ 758522 w 1550337"/>
                <a:gd name="connsiteY136" fmla="*/ 340625 h 1722202"/>
                <a:gd name="connsiteX137" fmla="*/ 766254 w 1550337"/>
                <a:gd name="connsiteY137" fmla="*/ 313703 h 1722202"/>
                <a:gd name="connsiteX138" fmla="*/ 758235 w 1550337"/>
                <a:gd name="connsiteY138" fmla="*/ 293942 h 1722202"/>
                <a:gd name="connsiteX139" fmla="*/ 738474 w 1550337"/>
                <a:gd name="connsiteY139" fmla="*/ 280768 h 1722202"/>
                <a:gd name="connsiteX140" fmla="*/ 803772 w 1550337"/>
                <a:gd name="connsiteY140" fmla="*/ 225780 h 1722202"/>
                <a:gd name="connsiteX141" fmla="*/ 803772 w 1550337"/>
                <a:gd name="connsiteY141" fmla="*/ 225780 h 1722202"/>
                <a:gd name="connsiteX142" fmla="*/ 658283 w 1550337"/>
                <a:gd name="connsiteY142" fmla="*/ 661389 h 1722202"/>
                <a:gd name="connsiteX143" fmla="*/ 647113 w 1550337"/>
                <a:gd name="connsiteY143" fmla="*/ 672559 h 1722202"/>
                <a:gd name="connsiteX144" fmla="*/ 608736 w 1550337"/>
                <a:gd name="connsiteY144" fmla="*/ 683728 h 1722202"/>
                <a:gd name="connsiteX145" fmla="*/ 587829 w 1550337"/>
                <a:gd name="connsiteY145" fmla="*/ 703203 h 1722202"/>
                <a:gd name="connsiteX146" fmla="*/ 593271 w 1550337"/>
                <a:gd name="connsiteY146" fmla="*/ 674850 h 1722202"/>
                <a:gd name="connsiteX147" fmla="*/ 582960 w 1550337"/>
                <a:gd name="connsiteY147" fmla="*/ 654516 h 1722202"/>
                <a:gd name="connsiteX148" fmla="*/ 564917 w 1550337"/>
                <a:gd name="connsiteY148" fmla="*/ 645637 h 1722202"/>
                <a:gd name="connsiteX149" fmla="*/ 625347 w 1550337"/>
                <a:gd name="connsiteY149" fmla="*/ 578907 h 1722202"/>
                <a:gd name="connsiteX150" fmla="*/ 633939 w 1550337"/>
                <a:gd name="connsiteY150" fmla="*/ 591508 h 1722202"/>
                <a:gd name="connsiteX151" fmla="*/ 666875 w 1550337"/>
                <a:gd name="connsiteY151" fmla="*/ 604969 h 1722202"/>
                <a:gd name="connsiteX152" fmla="*/ 680335 w 1550337"/>
                <a:gd name="connsiteY152" fmla="*/ 603537 h 1722202"/>
                <a:gd name="connsiteX153" fmla="*/ 669452 w 1550337"/>
                <a:gd name="connsiteY153" fmla="*/ 619289 h 1722202"/>
                <a:gd name="connsiteX154" fmla="*/ 658283 w 1550337"/>
                <a:gd name="connsiteY154" fmla="*/ 661389 h 1722202"/>
                <a:gd name="connsiteX155" fmla="*/ 658283 w 1550337"/>
                <a:gd name="connsiteY155" fmla="*/ 661389 h 1722202"/>
                <a:gd name="connsiteX156" fmla="*/ 351838 w 1550337"/>
                <a:gd name="connsiteY156" fmla="*/ 328882 h 1722202"/>
                <a:gd name="connsiteX157" fmla="*/ 355848 w 1550337"/>
                <a:gd name="connsiteY157" fmla="*/ 329455 h 1722202"/>
                <a:gd name="connsiteX158" fmla="*/ 370740 w 1550337"/>
                <a:gd name="connsiteY158" fmla="*/ 347498 h 1722202"/>
                <a:gd name="connsiteX159" fmla="*/ 392507 w 1550337"/>
                <a:gd name="connsiteY159" fmla="*/ 336615 h 1722202"/>
                <a:gd name="connsiteX160" fmla="*/ 406826 w 1550337"/>
                <a:gd name="connsiteY160" fmla="*/ 331746 h 1722202"/>
                <a:gd name="connsiteX161" fmla="*/ 389356 w 1550337"/>
                <a:gd name="connsiteY161" fmla="*/ 357809 h 1722202"/>
                <a:gd name="connsiteX162" fmla="*/ 382483 w 1550337"/>
                <a:gd name="connsiteY162" fmla="*/ 391603 h 1722202"/>
                <a:gd name="connsiteX163" fmla="*/ 369022 w 1550337"/>
                <a:gd name="connsiteY163" fmla="*/ 409933 h 1722202"/>
                <a:gd name="connsiteX164" fmla="*/ 338378 w 1550337"/>
                <a:gd name="connsiteY164" fmla="*/ 426544 h 1722202"/>
                <a:gd name="connsiteX165" fmla="*/ 317471 w 1550337"/>
                <a:gd name="connsiteY165" fmla="*/ 453179 h 1722202"/>
                <a:gd name="connsiteX166" fmla="*/ 314893 w 1550337"/>
                <a:gd name="connsiteY166" fmla="*/ 451747 h 1722202"/>
                <a:gd name="connsiteX167" fmla="*/ 320335 w 1550337"/>
                <a:gd name="connsiteY167" fmla="*/ 423393 h 1722202"/>
                <a:gd name="connsiteX168" fmla="*/ 313175 w 1550337"/>
                <a:gd name="connsiteY168" fmla="*/ 413083 h 1722202"/>
                <a:gd name="connsiteX169" fmla="*/ 292841 w 1550337"/>
                <a:gd name="connsiteY169" fmla="*/ 409360 h 1722202"/>
                <a:gd name="connsiteX170" fmla="*/ 351838 w 1550337"/>
                <a:gd name="connsiteY170" fmla="*/ 328882 h 1722202"/>
                <a:gd name="connsiteX171" fmla="*/ 351838 w 1550337"/>
                <a:gd name="connsiteY171" fmla="*/ 328882 h 1722202"/>
                <a:gd name="connsiteX172" fmla="*/ 343533 w 1550337"/>
                <a:gd name="connsiteY172" fmla="*/ 533942 h 1722202"/>
                <a:gd name="connsiteX173" fmla="*/ 347542 w 1550337"/>
                <a:gd name="connsiteY173" fmla="*/ 535374 h 1722202"/>
                <a:gd name="connsiteX174" fmla="*/ 363008 w 1550337"/>
                <a:gd name="connsiteY174" fmla="*/ 553417 h 1722202"/>
                <a:gd name="connsiteX175" fmla="*/ 384774 w 1550337"/>
                <a:gd name="connsiteY175" fmla="*/ 542534 h 1722202"/>
                <a:gd name="connsiteX176" fmla="*/ 401098 w 1550337"/>
                <a:gd name="connsiteY176" fmla="*/ 534515 h 1722202"/>
                <a:gd name="connsiteX177" fmla="*/ 384487 w 1550337"/>
                <a:gd name="connsiteY177" fmla="*/ 560577 h 1722202"/>
                <a:gd name="connsiteX178" fmla="*/ 376468 w 1550337"/>
                <a:gd name="connsiteY178" fmla="*/ 601532 h 1722202"/>
                <a:gd name="connsiteX179" fmla="*/ 366158 w 1550337"/>
                <a:gd name="connsiteY179" fmla="*/ 616425 h 1722202"/>
                <a:gd name="connsiteX180" fmla="*/ 330358 w 1550337"/>
                <a:gd name="connsiteY180" fmla="*/ 637905 h 1722202"/>
                <a:gd name="connsiteX181" fmla="*/ 310883 w 1550337"/>
                <a:gd name="connsiteY181" fmla="*/ 663680 h 1722202"/>
                <a:gd name="connsiteX182" fmla="*/ 315466 w 1550337"/>
                <a:gd name="connsiteY182" fmla="*/ 632463 h 1722202"/>
                <a:gd name="connsiteX183" fmla="*/ 305442 w 1550337"/>
                <a:gd name="connsiteY183" fmla="*/ 618143 h 1722202"/>
                <a:gd name="connsiteX184" fmla="*/ 290549 w 1550337"/>
                <a:gd name="connsiteY184" fmla="*/ 613274 h 1722202"/>
                <a:gd name="connsiteX185" fmla="*/ 343533 w 1550337"/>
                <a:gd name="connsiteY185" fmla="*/ 533942 h 1722202"/>
                <a:gd name="connsiteX186" fmla="*/ 343533 w 1550337"/>
                <a:gd name="connsiteY186" fmla="*/ 533942 h 1722202"/>
                <a:gd name="connsiteX187" fmla="*/ 222673 w 1550337"/>
                <a:gd name="connsiteY187" fmla="*/ 536806 h 1722202"/>
                <a:gd name="connsiteX188" fmla="*/ 243007 w 1550337"/>
                <a:gd name="connsiteY188" fmla="*/ 553131 h 1722202"/>
                <a:gd name="connsiteX189" fmla="*/ 262769 w 1550337"/>
                <a:gd name="connsiteY189" fmla="*/ 539098 h 1722202"/>
                <a:gd name="connsiteX190" fmla="*/ 273652 w 1550337"/>
                <a:gd name="connsiteY190" fmla="*/ 534515 h 1722202"/>
                <a:gd name="connsiteX191" fmla="*/ 257900 w 1550337"/>
                <a:gd name="connsiteY191" fmla="*/ 563441 h 1722202"/>
                <a:gd name="connsiteX192" fmla="*/ 253891 w 1550337"/>
                <a:gd name="connsiteY192" fmla="*/ 596663 h 1722202"/>
                <a:gd name="connsiteX193" fmla="*/ 243007 w 1550337"/>
                <a:gd name="connsiteY193" fmla="*/ 616138 h 1722202"/>
                <a:gd name="connsiteX194" fmla="*/ 213222 w 1550337"/>
                <a:gd name="connsiteY194" fmla="*/ 638764 h 1722202"/>
                <a:gd name="connsiteX195" fmla="*/ 193461 w 1550337"/>
                <a:gd name="connsiteY195" fmla="*/ 667690 h 1722202"/>
                <a:gd name="connsiteX196" fmla="*/ 197184 w 1550337"/>
                <a:gd name="connsiteY196" fmla="*/ 639623 h 1722202"/>
                <a:gd name="connsiteX197" fmla="*/ 186874 w 1550337"/>
                <a:gd name="connsiteY197" fmla="*/ 627594 h 1722202"/>
                <a:gd name="connsiteX198" fmla="*/ 171408 w 1550337"/>
                <a:gd name="connsiteY198" fmla="*/ 627594 h 1722202"/>
                <a:gd name="connsiteX199" fmla="*/ 222673 w 1550337"/>
                <a:gd name="connsiteY199" fmla="*/ 536806 h 1722202"/>
                <a:gd name="connsiteX200" fmla="*/ 222673 w 1550337"/>
                <a:gd name="connsiteY200" fmla="*/ 536806 h 1722202"/>
                <a:gd name="connsiteX201" fmla="*/ 255609 w 1550337"/>
                <a:gd name="connsiteY201" fmla="*/ 806019 h 1722202"/>
                <a:gd name="connsiteX202" fmla="*/ 247017 w 1550337"/>
                <a:gd name="connsiteY202" fmla="*/ 823203 h 1722202"/>
                <a:gd name="connsiteX203" fmla="*/ 215800 w 1550337"/>
                <a:gd name="connsiteY203" fmla="*/ 847547 h 1722202"/>
                <a:gd name="connsiteX204" fmla="*/ 198616 w 1550337"/>
                <a:gd name="connsiteY204" fmla="*/ 876759 h 1722202"/>
                <a:gd name="connsiteX205" fmla="*/ 200334 w 1550337"/>
                <a:gd name="connsiteY205" fmla="*/ 848692 h 1722202"/>
                <a:gd name="connsiteX206" fmla="*/ 187160 w 1550337"/>
                <a:gd name="connsiteY206" fmla="*/ 834373 h 1722202"/>
                <a:gd name="connsiteX207" fmla="*/ 174559 w 1550337"/>
                <a:gd name="connsiteY207" fmla="*/ 833800 h 1722202"/>
                <a:gd name="connsiteX208" fmla="*/ 222387 w 1550337"/>
                <a:gd name="connsiteY208" fmla="*/ 744158 h 1722202"/>
                <a:gd name="connsiteX209" fmla="*/ 226396 w 1550337"/>
                <a:gd name="connsiteY209" fmla="*/ 745017 h 1722202"/>
                <a:gd name="connsiteX210" fmla="*/ 240716 w 1550337"/>
                <a:gd name="connsiteY210" fmla="*/ 760196 h 1722202"/>
                <a:gd name="connsiteX211" fmla="*/ 258186 w 1550337"/>
                <a:gd name="connsiteY211" fmla="*/ 748454 h 1722202"/>
                <a:gd name="connsiteX212" fmla="*/ 271361 w 1550337"/>
                <a:gd name="connsiteY212" fmla="*/ 739003 h 1722202"/>
                <a:gd name="connsiteX213" fmla="*/ 273079 w 1550337"/>
                <a:gd name="connsiteY213" fmla="*/ 740721 h 1722202"/>
                <a:gd name="connsiteX214" fmla="*/ 259618 w 1550337"/>
                <a:gd name="connsiteY214" fmla="*/ 767642 h 1722202"/>
                <a:gd name="connsiteX215" fmla="*/ 255609 w 1550337"/>
                <a:gd name="connsiteY215" fmla="*/ 806019 h 1722202"/>
                <a:gd name="connsiteX216" fmla="*/ 255609 w 1550337"/>
                <a:gd name="connsiteY216" fmla="*/ 806019 h 1722202"/>
                <a:gd name="connsiteX217" fmla="*/ 79475 w 1550337"/>
                <a:gd name="connsiteY217" fmla="*/ 624444 h 1722202"/>
                <a:gd name="connsiteX218" fmla="*/ 93795 w 1550337"/>
                <a:gd name="connsiteY218" fmla="*/ 574038 h 1722202"/>
                <a:gd name="connsiteX219" fmla="*/ 96086 w 1550337"/>
                <a:gd name="connsiteY219" fmla="*/ 573465 h 1722202"/>
                <a:gd name="connsiteX220" fmla="*/ 121862 w 1550337"/>
                <a:gd name="connsiteY220" fmla="*/ 573465 h 1722202"/>
                <a:gd name="connsiteX221" fmla="*/ 135322 w 1550337"/>
                <a:gd name="connsiteY221" fmla="*/ 560291 h 1722202"/>
                <a:gd name="connsiteX222" fmla="*/ 125012 w 1550337"/>
                <a:gd name="connsiteY222" fmla="*/ 590363 h 1722202"/>
                <a:gd name="connsiteX223" fmla="*/ 121002 w 1550337"/>
                <a:gd name="connsiteY223" fmla="*/ 627881 h 1722202"/>
                <a:gd name="connsiteX224" fmla="*/ 112983 w 1550337"/>
                <a:gd name="connsiteY224" fmla="*/ 646210 h 1722202"/>
                <a:gd name="connsiteX225" fmla="*/ 82625 w 1550337"/>
                <a:gd name="connsiteY225" fmla="*/ 681437 h 1722202"/>
                <a:gd name="connsiteX226" fmla="*/ 70310 w 1550337"/>
                <a:gd name="connsiteY226" fmla="*/ 706640 h 1722202"/>
                <a:gd name="connsiteX227" fmla="*/ 68592 w 1550337"/>
                <a:gd name="connsiteY227" fmla="*/ 706067 h 1722202"/>
                <a:gd name="connsiteX228" fmla="*/ 71169 w 1550337"/>
                <a:gd name="connsiteY228" fmla="*/ 679146 h 1722202"/>
                <a:gd name="connsiteX229" fmla="*/ 60859 w 1550337"/>
                <a:gd name="connsiteY229" fmla="*/ 668263 h 1722202"/>
                <a:gd name="connsiteX230" fmla="*/ 52840 w 1550337"/>
                <a:gd name="connsiteY230" fmla="*/ 669122 h 1722202"/>
                <a:gd name="connsiteX231" fmla="*/ 79475 w 1550337"/>
                <a:gd name="connsiteY231" fmla="*/ 624444 h 1722202"/>
                <a:gd name="connsiteX232" fmla="*/ 79475 w 1550337"/>
                <a:gd name="connsiteY232" fmla="*/ 624444 h 1722202"/>
                <a:gd name="connsiteX233" fmla="*/ 54845 w 1550337"/>
                <a:gd name="connsiteY233" fmla="*/ 876759 h 1722202"/>
                <a:gd name="connsiteX234" fmla="*/ 94940 w 1550337"/>
                <a:gd name="connsiteY234" fmla="*/ 778239 h 1722202"/>
                <a:gd name="connsiteX235" fmla="*/ 112411 w 1550337"/>
                <a:gd name="connsiteY235" fmla="*/ 791413 h 1722202"/>
                <a:gd name="connsiteX236" fmla="*/ 127876 w 1550337"/>
                <a:gd name="connsiteY236" fmla="*/ 776234 h 1722202"/>
                <a:gd name="connsiteX237" fmla="*/ 141050 w 1550337"/>
                <a:gd name="connsiteY237" fmla="*/ 765065 h 1722202"/>
                <a:gd name="connsiteX238" fmla="*/ 129308 w 1550337"/>
                <a:gd name="connsiteY238" fmla="*/ 793132 h 1722202"/>
                <a:gd name="connsiteX239" fmla="*/ 125298 w 1550337"/>
                <a:gd name="connsiteY239" fmla="*/ 840101 h 1722202"/>
                <a:gd name="connsiteX240" fmla="*/ 123007 w 1550337"/>
                <a:gd name="connsiteY240" fmla="*/ 850411 h 1722202"/>
                <a:gd name="connsiteX241" fmla="*/ 77184 w 1550337"/>
                <a:gd name="connsiteY241" fmla="*/ 911413 h 1722202"/>
                <a:gd name="connsiteX242" fmla="*/ 74893 w 1550337"/>
                <a:gd name="connsiteY242" fmla="*/ 915137 h 1722202"/>
                <a:gd name="connsiteX243" fmla="*/ 74893 w 1550337"/>
                <a:gd name="connsiteY243" fmla="*/ 899958 h 1722202"/>
                <a:gd name="connsiteX244" fmla="*/ 76325 w 1550337"/>
                <a:gd name="connsiteY244" fmla="*/ 886497 h 1722202"/>
                <a:gd name="connsiteX245" fmla="*/ 64009 w 1550337"/>
                <a:gd name="connsiteY245" fmla="*/ 874755 h 1722202"/>
                <a:gd name="connsiteX246" fmla="*/ 54845 w 1550337"/>
                <a:gd name="connsiteY246" fmla="*/ 876759 h 1722202"/>
                <a:gd name="connsiteX247" fmla="*/ 54845 w 1550337"/>
                <a:gd name="connsiteY247" fmla="*/ 876759 h 1722202"/>
                <a:gd name="connsiteX248" fmla="*/ 77184 w 1550337"/>
                <a:gd name="connsiteY248" fmla="*/ 1082965 h 1722202"/>
                <a:gd name="connsiteX249" fmla="*/ 66873 w 1550337"/>
                <a:gd name="connsiteY249" fmla="*/ 1083824 h 1722202"/>
                <a:gd name="connsiteX250" fmla="*/ 103819 w 1550337"/>
                <a:gd name="connsiteY250" fmla="*/ 985304 h 1722202"/>
                <a:gd name="connsiteX251" fmla="*/ 121289 w 1550337"/>
                <a:gd name="connsiteY251" fmla="*/ 998478 h 1722202"/>
                <a:gd name="connsiteX252" fmla="*/ 135609 w 1550337"/>
                <a:gd name="connsiteY252" fmla="*/ 983585 h 1722202"/>
                <a:gd name="connsiteX253" fmla="*/ 141337 w 1550337"/>
                <a:gd name="connsiteY253" fmla="*/ 977857 h 1722202"/>
                <a:gd name="connsiteX254" fmla="*/ 148210 w 1550337"/>
                <a:gd name="connsiteY254" fmla="*/ 970984 h 1722202"/>
                <a:gd name="connsiteX255" fmla="*/ 144201 w 1550337"/>
                <a:gd name="connsiteY255" fmla="*/ 982726 h 1722202"/>
                <a:gd name="connsiteX256" fmla="*/ 138473 w 1550337"/>
                <a:gd name="connsiteY256" fmla="*/ 1000196 h 1722202"/>
                <a:gd name="connsiteX257" fmla="*/ 135895 w 1550337"/>
                <a:gd name="connsiteY257" fmla="*/ 1044874 h 1722202"/>
                <a:gd name="connsiteX258" fmla="*/ 131313 w 1550337"/>
                <a:gd name="connsiteY258" fmla="*/ 1059194 h 1722202"/>
                <a:gd name="connsiteX259" fmla="*/ 97518 w 1550337"/>
                <a:gd name="connsiteY259" fmla="*/ 1102440 h 1722202"/>
                <a:gd name="connsiteX260" fmla="*/ 87494 w 1550337"/>
                <a:gd name="connsiteY260" fmla="*/ 1120483 h 1722202"/>
                <a:gd name="connsiteX261" fmla="*/ 89212 w 1550337"/>
                <a:gd name="connsiteY261" fmla="*/ 1092989 h 1722202"/>
                <a:gd name="connsiteX262" fmla="*/ 77184 w 1550337"/>
                <a:gd name="connsiteY262" fmla="*/ 1082965 h 1722202"/>
                <a:gd name="connsiteX263" fmla="*/ 77184 w 1550337"/>
                <a:gd name="connsiteY263" fmla="*/ 1082965 h 1722202"/>
                <a:gd name="connsiteX264" fmla="*/ 106969 w 1550337"/>
                <a:gd name="connsiteY264" fmla="*/ 1301486 h 1722202"/>
                <a:gd name="connsiteX265" fmla="*/ 95227 w 1550337"/>
                <a:gd name="connsiteY265" fmla="*/ 1290603 h 1722202"/>
                <a:gd name="connsiteX266" fmla="*/ 87208 w 1550337"/>
                <a:gd name="connsiteY266" fmla="*/ 1291462 h 1722202"/>
                <a:gd name="connsiteX267" fmla="*/ 110119 w 1550337"/>
                <a:gd name="connsiteY267" fmla="*/ 1245066 h 1722202"/>
                <a:gd name="connsiteX268" fmla="*/ 119570 w 1550337"/>
                <a:gd name="connsiteY268" fmla="*/ 1194660 h 1722202"/>
                <a:gd name="connsiteX269" fmla="*/ 121862 w 1550337"/>
                <a:gd name="connsiteY269" fmla="*/ 1194660 h 1722202"/>
                <a:gd name="connsiteX270" fmla="*/ 149069 w 1550337"/>
                <a:gd name="connsiteY270" fmla="*/ 1193228 h 1722202"/>
                <a:gd name="connsiteX271" fmla="*/ 156802 w 1550337"/>
                <a:gd name="connsiteY271" fmla="*/ 1185209 h 1722202"/>
                <a:gd name="connsiteX272" fmla="*/ 159380 w 1550337"/>
                <a:gd name="connsiteY272" fmla="*/ 1190650 h 1722202"/>
                <a:gd name="connsiteX273" fmla="*/ 154511 w 1550337"/>
                <a:gd name="connsiteY273" fmla="*/ 1205829 h 1722202"/>
                <a:gd name="connsiteX274" fmla="*/ 152792 w 1550337"/>
                <a:gd name="connsiteY274" fmla="*/ 1254803 h 1722202"/>
                <a:gd name="connsiteX275" fmla="*/ 149069 w 1550337"/>
                <a:gd name="connsiteY275" fmla="*/ 1266832 h 1722202"/>
                <a:gd name="connsiteX276" fmla="*/ 115561 w 1550337"/>
                <a:gd name="connsiteY276" fmla="*/ 1311796 h 1722202"/>
                <a:gd name="connsiteX277" fmla="*/ 106969 w 1550337"/>
                <a:gd name="connsiteY277" fmla="*/ 1328980 h 1722202"/>
                <a:gd name="connsiteX278" fmla="*/ 106969 w 1550337"/>
                <a:gd name="connsiteY278" fmla="*/ 1301486 h 1722202"/>
                <a:gd name="connsiteX279" fmla="*/ 106969 w 1550337"/>
                <a:gd name="connsiteY279" fmla="*/ 1301486 h 1722202"/>
                <a:gd name="connsiteX280" fmla="*/ 173986 w 1550337"/>
                <a:gd name="connsiteY280" fmla="*/ 1461009 h 1722202"/>
                <a:gd name="connsiteX281" fmla="*/ 169403 w 1550337"/>
                <a:gd name="connsiteY281" fmla="*/ 1475042 h 1722202"/>
                <a:gd name="connsiteX282" fmla="*/ 141337 w 1550337"/>
                <a:gd name="connsiteY282" fmla="*/ 1511128 h 1722202"/>
                <a:gd name="connsiteX283" fmla="*/ 130167 w 1550337"/>
                <a:gd name="connsiteY283" fmla="*/ 1536045 h 1722202"/>
                <a:gd name="connsiteX284" fmla="*/ 130167 w 1550337"/>
                <a:gd name="connsiteY284" fmla="*/ 1508551 h 1722202"/>
                <a:gd name="connsiteX285" fmla="*/ 117852 w 1550337"/>
                <a:gd name="connsiteY285" fmla="*/ 1498240 h 1722202"/>
                <a:gd name="connsiteX286" fmla="*/ 108401 w 1550337"/>
                <a:gd name="connsiteY286" fmla="*/ 1498813 h 1722202"/>
                <a:gd name="connsiteX287" fmla="*/ 138759 w 1550337"/>
                <a:gd name="connsiteY287" fmla="*/ 1402297 h 1722202"/>
                <a:gd name="connsiteX288" fmla="*/ 142769 w 1550337"/>
                <a:gd name="connsiteY288" fmla="*/ 1402870 h 1722202"/>
                <a:gd name="connsiteX289" fmla="*/ 168544 w 1550337"/>
                <a:gd name="connsiteY289" fmla="*/ 1402011 h 1722202"/>
                <a:gd name="connsiteX290" fmla="*/ 182005 w 1550337"/>
                <a:gd name="connsiteY290" fmla="*/ 1389410 h 1722202"/>
                <a:gd name="connsiteX291" fmla="*/ 173986 w 1550337"/>
                <a:gd name="connsiteY291" fmla="*/ 1415185 h 1722202"/>
                <a:gd name="connsiteX292" fmla="*/ 173986 w 1550337"/>
                <a:gd name="connsiteY292" fmla="*/ 1461009 h 1722202"/>
                <a:gd name="connsiteX293" fmla="*/ 173986 w 1550337"/>
                <a:gd name="connsiteY293" fmla="*/ 1461009 h 1722202"/>
                <a:gd name="connsiteX294" fmla="*/ 184296 w 1550337"/>
                <a:gd name="connsiteY294" fmla="*/ 1041151 h 1722202"/>
                <a:gd name="connsiteX295" fmla="*/ 228974 w 1550337"/>
                <a:gd name="connsiteY295" fmla="*/ 950650 h 1722202"/>
                <a:gd name="connsiteX296" fmla="*/ 248735 w 1550337"/>
                <a:gd name="connsiteY296" fmla="*/ 968120 h 1722202"/>
                <a:gd name="connsiteX297" fmla="*/ 269642 w 1550337"/>
                <a:gd name="connsiteY297" fmla="*/ 953227 h 1722202"/>
                <a:gd name="connsiteX298" fmla="*/ 282244 w 1550337"/>
                <a:gd name="connsiteY298" fmla="*/ 943776 h 1722202"/>
                <a:gd name="connsiteX299" fmla="*/ 265919 w 1550337"/>
                <a:gd name="connsiteY299" fmla="*/ 977571 h 1722202"/>
                <a:gd name="connsiteX300" fmla="*/ 263342 w 1550337"/>
                <a:gd name="connsiteY300" fmla="*/ 1012798 h 1722202"/>
                <a:gd name="connsiteX301" fmla="*/ 253031 w 1550337"/>
                <a:gd name="connsiteY301" fmla="*/ 1032559 h 1722202"/>
                <a:gd name="connsiteX302" fmla="*/ 227256 w 1550337"/>
                <a:gd name="connsiteY302" fmla="*/ 1052893 h 1722202"/>
                <a:gd name="connsiteX303" fmla="*/ 210645 w 1550337"/>
                <a:gd name="connsiteY303" fmla="*/ 1082965 h 1722202"/>
                <a:gd name="connsiteX304" fmla="*/ 208353 w 1550337"/>
                <a:gd name="connsiteY304" fmla="*/ 1082392 h 1722202"/>
                <a:gd name="connsiteX305" fmla="*/ 210645 w 1550337"/>
                <a:gd name="connsiteY305" fmla="*/ 1054898 h 1722202"/>
                <a:gd name="connsiteX306" fmla="*/ 199762 w 1550337"/>
                <a:gd name="connsiteY306" fmla="*/ 1041724 h 1722202"/>
                <a:gd name="connsiteX307" fmla="*/ 184296 w 1550337"/>
                <a:gd name="connsiteY307" fmla="*/ 1041151 h 1722202"/>
                <a:gd name="connsiteX308" fmla="*/ 184296 w 1550337"/>
                <a:gd name="connsiteY308" fmla="*/ 1041151 h 1722202"/>
                <a:gd name="connsiteX309" fmla="*/ 278521 w 1550337"/>
                <a:gd name="connsiteY309" fmla="*/ 1186354 h 1722202"/>
                <a:gd name="connsiteX310" fmla="*/ 277089 w 1550337"/>
                <a:gd name="connsiteY310" fmla="*/ 1221581 h 1722202"/>
                <a:gd name="connsiteX311" fmla="*/ 267924 w 1550337"/>
                <a:gd name="connsiteY311" fmla="*/ 1241056 h 1722202"/>
                <a:gd name="connsiteX312" fmla="*/ 241289 w 1550337"/>
                <a:gd name="connsiteY312" fmla="*/ 1263681 h 1722202"/>
                <a:gd name="connsiteX313" fmla="*/ 225537 w 1550337"/>
                <a:gd name="connsiteY313" fmla="*/ 1294326 h 1722202"/>
                <a:gd name="connsiteX314" fmla="*/ 226110 w 1550337"/>
                <a:gd name="connsiteY314" fmla="*/ 1264541 h 1722202"/>
                <a:gd name="connsiteX315" fmla="*/ 213509 w 1550337"/>
                <a:gd name="connsiteY315" fmla="*/ 1250507 h 1722202"/>
                <a:gd name="connsiteX316" fmla="*/ 201194 w 1550337"/>
                <a:gd name="connsiteY316" fmla="*/ 1249934 h 1722202"/>
                <a:gd name="connsiteX317" fmla="*/ 241862 w 1550337"/>
                <a:gd name="connsiteY317" fmla="*/ 1160292 h 1722202"/>
                <a:gd name="connsiteX318" fmla="*/ 246444 w 1550337"/>
                <a:gd name="connsiteY318" fmla="*/ 1162011 h 1722202"/>
                <a:gd name="connsiteX319" fmla="*/ 262196 w 1550337"/>
                <a:gd name="connsiteY319" fmla="*/ 1177190 h 1722202"/>
                <a:gd name="connsiteX320" fmla="*/ 279666 w 1550337"/>
                <a:gd name="connsiteY320" fmla="*/ 1164015 h 1722202"/>
                <a:gd name="connsiteX321" fmla="*/ 291409 w 1550337"/>
                <a:gd name="connsiteY321" fmla="*/ 1155137 h 1722202"/>
                <a:gd name="connsiteX322" fmla="*/ 278521 w 1550337"/>
                <a:gd name="connsiteY322" fmla="*/ 1186354 h 1722202"/>
                <a:gd name="connsiteX323" fmla="*/ 278521 w 1550337"/>
                <a:gd name="connsiteY323" fmla="*/ 1186354 h 1722202"/>
                <a:gd name="connsiteX324" fmla="*/ 290263 w 1550337"/>
                <a:gd name="connsiteY324" fmla="*/ 822630 h 1722202"/>
                <a:gd name="connsiteX325" fmla="*/ 341814 w 1550337"/>
                <a:gd name="connsiteY325" fmla="*/ 741007 h 1722202"/>
                <a:gd name="connsiteX326" fmla="*/ 346397 w 1550337"/>
                <a:gd name="connsiteY326" fmla="*/ 741867 h 1722202"/>
                <a:gd name="connsiteX327" fmla="*/ 362721 w 1550337"/>
                <a:gd name="connsiteY327" fmla="*/ 760196 h 1722202"/>
                <a:gd name="connsiteX328" fmla="*/ 383915 w 1550337"/>
                <a:gd name="connsiteY328" fmla="*/ 749026 h 1722202"/>
                <a:gd name="connsiteX329" fmla="*/ 398807 w 1550337"/>
                <a:gd name="connsiteY329" fmla="*/ 741294 h 1722202"/>
                <a:gd name="connsiteX330" fmla="*/ 387065 w 1550337"/>
                <a:gd name="connsiteY330" fmla="*/ 761055 h 1722202"/>
                <a:gd name="connsiteX331" fmla="*/ 377614 w 1550337"/>
                <a:gd name="connsiteY331" fmla="*/ 813179 h 1722202"/>
                <a:gd name="connsiteX332" fmla="*/ 371313 w 1550337"/>
                <a:gd name="connsiteY332" fmla="*/ 822630 h 1722202"/>
                <a:gd name="connsiteX333" fmla="*/ 328067 w 1550337"/>
                <a:gd name="connsiteY333" fmla="*/ 850984 h 1722202"/>
                <a:gd name="connsiteX334" fmla="*/ 315752 w 1550337"/>
                <a:gd name="connsiteY334" fmla="*/ 867595 h 1722202"/>
                <a:gd name="connsiteX335" fmla="*/ 313461 w 1550337"/>
                <a:gd name="connsiteY335" fmla="*/ 866736 h 1722202"/>
                <a:gd name="connsiteX336" fmla="*/ 317184 w 1550337"/>
                <a:gd name="connsiteY336" fmla="*/ 837523 h 1722202"/>
                <a:gd name="connsiteX337" fmla="*/ 308592 w 1550337"/>
                <a:gd name="connsiteY337" fmla="*/ 825494 h 1722202"/>
                <a:gd name="connsiteX338" fmla="*/ 290263 w 1550337"/>
                <a:gd name="connsiteY338" fmla="*/ 822630 h 1722202"/>
                <a:gd name="connsiteX339" fmla="*/ 290263 w 1550337"/>
                <a:gd name="connsiteY339" fmla="*/ 822630 h 1722202"/>
                <a:gd name="connsiteX340" fmla="*/ 302578 w 1550337"/>
                <a:gd name="connsiteY340" fmla="*/ 1032559 h 1722202"/>
                <a:gd name="connsiteX341" fmla="*/ 300000 w 1550337"/>
                <a:gd name="connsiteY341" fmla="*/ 1029409 h 1722202"/>
                <a:gd name="connsiteX342" fmla="*/ 347542 w 1550337"/>
                <a:gd name="connsiteY342" fmla="*/ 949791 h 1722202"/>
                <a:gd name="connsiteX343" fmla="*/ 369308 w 1550337"/>
                <a:gd name="connsiteY343" fmla="*/ 969266 h 1722202"/>
                <a:gd name="connsiteX344" fmla="*/ 394225 w 1550337"/>
                <a:gd name="connsiteY344" fmla="*/ 955805 h 1722202"/>
                <a:gd name="connsiteX345" fmla="*/ 403676 w 1550337"/>
                <a:gd name="connsiteY345" fmla="*/ 950936 h 1722202"/>
                <a:gd name="connsiteX346" fmla="*/ 385060 w 1550337"/>
                <a:gd name="connsiteY346" fmla="*/ 984158 h 1722202"/>
                <a:gd name="connsiteX347" fmla="*/ 384487 w 1550337"/>
                <a:gd name="connsiteY347" fmla="*/ 1022822 h 1722202"/>
                <a:gd name="connsiteX348" fmla="*/ 380764 w 1550337"/>
                <a:gd name="connsiteY348" fmla="*/ 1031700 h 1722202"/>
                <a:gd name="connsiteX349" fmla="*/ 330072 w 1550337"/>
                <a:gd name="connsiteY349" fmla="*/ 1070077 h 1722202"/>
                <a:gd name="connsiteX350" fmla="*/ 325203 w 1550337"/>
                <a:gd name="connsiteY350" fmla="*/ 1077237 h 1722202"/>
                <a:gd name="connsiteX351" fmla="*/ 322912 w 1550337"/>
                <a:gd name="connsiteY351" fmla="*/ 1077237 h 1722202"/>
                <a:gd name="connsiteX352" fmla="*/ 325203 w 1550337"/>
                <a:gd name="connsiteY352" fmla="*/ 1049743 h 1722202"/>
                <a:gd name="connsiteX353" fmla="*/ 314034 w 1550337"/>
                <a:gd name="connsiteY353" fmla="*/ 1034564 h 1722202"/>
                <a:gd name="connsiteX354" fmla="*/ 302578 w 1550337"/>
                <a:gd name="connsiteY354" fmla="*/ 1032559 h 1722202"/>
                <a:gd name="connsiteX355" fmla="*/ 302578 w 1550337"/>
                <a:gd name="connsiteY355" fmla="*/ 1032559 h 1722202"/>
                <a:gd name="connsiteX356" fmla="*/ 401958 w 1550337"/>
                <a:gd name="connsiteY356" fmla="*/ 1182058 h 1722202"/>
                <a:gd name="connsiteX357" fmla="*/ 397089 w 1550337"/>
                <a:gd name="connsiteY357" fmla="*/ 1232178 h 1722202"/>
                <a:gd name="connsiteX358" fmla="*/ 393366 w 1550337"/>
                <a:gd name="connsiteY358" fmla="*/ 1240770 h 1722202"/>
                <a:gd name="connsiteX359" fmla="*/ 348115 w 1550337"/>
                <a:gd name="connsiteY359" fmla="*/ 1273992 h 1722202"/>
                <a:gd name="connsiteX360" fmla="*/ 338091 w 1550337"/>
                <a:gd name="connsiteY360" fmla="*/ 1288884 h 1722202"/>
                <a:gd name="connsiteX361" fmla="*/ 338950 w 1550337"/>
                <a:gd name="connsiteY361" fmla="*/ 1272560 h 1722202"/>
                <a:gd name="connsiteX362" fmla="*/ 313175 w 1550337"/>
                <a:gd name="connsiteY362" fmla="*/ 1238765 h 1722202"/>
                <a:gd name="connsiteX363" fmla="*/ 358425 w 1550337"/>
                <a:gd name="connsiteY363" fmla="*/ 1159147 h 1722202"/>
                <a:gd name="connsiteX364" fmla="*/ 362435 w 1550337"/>
                <a:gd name="connsiteY364" fmla="*/ 1159719 h 1722202"/>
                <a:gd name="connsiteX365" fmla="*/ 379619 w 1550337"/>
                <a:gd name="connsiteY365" fmla="*/ 1177190 h 1722202"/>
                <a:gd name="connsiteX366" fmla="*/ 402244 w 1550337"/>
                <a:gd name="connsiteY366" fmla="*/ 1165447 h 1722202"/>
                <a:gd name="connsiteX367" fmla="*/ 413414 w 1550337"/>
                <a:gd name="connsiteY367" fmla="*/ 1160579 h 1722202"/>
                <a:gd name="connsiteX368" fmla="*/ 401958 w 1550337"/>
                <a:gd name="connsiteY368" fmla="*/ 1182058 h 1722202"/>
                <a:gd name="connsiteX369" fmla="*/ 401958 w 1550337"/>
                <a:gd name="connsiteY369" fmla="*/ 1182058 h 1722202"/>
                <a:gd name="connsiteX370" fmla="*/ 522817 w 1550337"/>
                <a:gd name="connsiteY370" fmla="*/ 824635 h 1722202"/>
                <a:gd name="connsiteX371" fmla="*/ 524249 w 1550337"/>
                <a:gd name="connsiteY371" fmla="*/ 844397 h 1722202"/>
                <a:gd name="connsiteX372" fmla="*/ 493032 w 1550337"/>
                <a:gd name="connsiteY372" fmla="*/ 845256 h 1722202"/>
                <a:gd name="connsiteX373" fmla="*/ 458378 w 1550337"/>
                <a:gd name="connsiteY373" fmla="*/ 880483 h 1722202"/>
                <a:gd name="connsiteX374" fmla="*/ 462387 w 1550337"/>
                <a:gd name="connsiteY374" fmla="*/ 851270 h 1722202"/>
                <a:gd name="connsiteX375" fmla="*/ 452936 w 1550337"/>
                <a:gd name="connsiteY375" fmla="*/ 834945 h 1722202"/>
                <a:gd name="connsiteX376" fmla="*/ 433461 w 1550337"/>
                <a:gd name="connsiteY376" fmla="*/ 827786 h 1722202"/>
                <a:gd name="connsiteX377" fmla="*/ 489309 w 1550337"/>
                <a:gd name="connsiteY377" fmla="*/ 755327 h 1722202"/>
                <a:gd name="connsiteX378" fmla="*/ 493318 w 1550337"/>
                <a:gd name="connsiteY378" fmla="*/ 757905 h 1722202"/>
                <a:gd name="connsiteX379" fmla="*/ 535419 w 1550337"/>
                <a:gd name="connsiteY379" fmla="*/ 770506 h 1722202"/>
                <a:gd name="connsiteX380" fmla="*/ 547734 w 1550337"/>
                <a:gd name="connsiteY380" fmla="*/ 765924 h 1722202"/>
                <a:gd name="connsiteX381" fmla="*/ 528831 w 1550337"/>
                <a:gd name="connsiteY381" fmla="*/ 793418 h 1722202"/>
                <a:gd name="connsiteX382" fmla="*/ 522817 w 1550337"/>
                <a:gd name="connsiteY382" fmla="*/ 824635 h 1722202"/>
                <a:gd name="connsiteX383" fmla="*/ 522817 w 1550337"/>
                <a:gd name="connsiteY383" fmla="*/ 824635 h 1722202"/>
                <a:gd name="connsiteX384" fmla="*/ 535419 w 1550337"/>
                <a:gd name="connsiteY384" fmla="*/ 998478 h 1722202"/>
                <a:gd name="connsiteX385" fmla="*/ 529118 w 1550337"/>
                <a:gd name="connsiteY385" fmla="*/ 1040865 h 1722202"/>
                <a:gd name="connsiteX386" fmla="*/ 519953 w 1550337"/>
                <a:gd name="connsiteY386" fmla="*/ 1052893 h 1722202"/>
                <a:gd name="connsiteX387" fmla="*/ 499046 w 1550337"/>
                <a:gd name="connsiteY387" fmla="*/ 1053753 h 1722202"/>
                <a:gd name="connsiteX388" fmla="*/ 529404 w 1550337"/>
                <a:gd name="connsiteY388" fmla="*/ 1053753 h 1722202"/>
                <a:gd name="connsiteX389" fmla="*/ 498760 w 1550337"/>
                <a:gd name="connsiteY389" fmla="*/ 1054612 h 1722202"/>
                <a:gd name="connsiteX390" fmla="*/ 497328 w 1550337"/>
                <a:gd name="connsiteY390" fmla="*/ 1054039 h 1722202"/>
                <a:gd name="connsiteX391" fmla="*/ 465251 w 1550337"/>
                <a:gd name="connsiteY391" fmla="*/ 1088693 h 1722202"/>
                <a:gd name="connsiteX392" fmla="*/ 467829 w 1550337"/>
                <a:gd name="connsiteY392" fmla="*/ 1060340 h 1722202"/>
                <a:gd name="connsiteX393" fmla="*/ 457519 w 1550337"/>
                <a:gd name="connsiteY393" fmla="*/ 1043729 h 1722202"/>
                <a:gd name="connsiteX394" fmla="*/ 438903 w 1550337"/>
                <a:gd name="connsiteY394" fmla="*/ 1036855 h 1722202"/>
                <a:gd name="connsiteX395" fmla="*/ 491600 w 1550337"/>
                <a:gd name="connsiteY395" fmla="*/ 964683 h 1722202"/>
                <a:gd name="connsiteX396" fmla="*/ 515657 w 1550337"/>
                <a:gd name="connsiteY396" fmla="*/ 987309 h 1722202"/>
                <a:gd name="connsiteX397" fmla="*/ 550025 w 1550337"/>
                <a:gd name="connsiteY397" fmla="*/ 975566 h 1722202"/>
                <a:gd name="connsiteX398" fmla="*/ 535419 w 1550337"/>
                <a:gd name="connsiteY398" fmla="*/ 998478 h 1722202"/>
                <a:gd name="connsiteX399" fmla="*/ 535419 w 1550337"/>
                <a:gd name="connsiteY399" fmla="*/ 998478 h 1722202"/>
                <a:gd name="connsiteX400" fmla="*/ 529691 w 1550337"/>
                <a:gd name="connsiteY400" fmla="*/ 586640 h 1722202"/>
                <a:gd name="connsiteX401" fmla="*/ 523963 w 1550337"/>
                <a:gd name="connsiteY401" fmla="*/ 612702 h 1722202"/>
                <a:gd name="connsiteX402" fmla="*/ 524535 w 1550337"/>
                <a:gd name="connsiteY402" fmla="*/ 634754 h 1722202"/>
                <a:gd name="connsiteX403" fmla="*/ 493032 w 1550337"/>
                <a:gd name="connsiteY403" fmla="*/ 635613 h 1722202"/>
                <a:gd name="connsiteX404" fmla="*/ 456946 w 1550337"/>
                <a:gd name="connsiteY404" fmla="*/ 671699 h 1722202"/>
                <a:gd name="connsiteX405" fmla="*/ 461815 w 1550337"/>
                <a:gd name="connsiteY405" fmla="*/ 641914 h 1722202"/>
                <a:gd name="connsiteX406" fmla="*/ 451791 w 1550337"/>
                <a:gd name="connsiteY406" fmla="*/ 625303 h 1722202"/>
                <a:gd name="connsiteX407" fmla="*/ 433175 w 1550337"/>
                <a:gd name="connsiteY407" fmla="*/ 618430 h 1722202"/>
                <a:gd name="connsiteX408" fmla="*/ 492173 w 1550337"/>
                <a:gd name="connsiteY408" fmla="*/ 545398 h 1722202"/>
                <a:gd name="connsiteX409" fmla="*/ 502196 w 1550337"/>
                <a:gd name="connsiteY409" fmla="*/ 557141 h 1722202"/>
                <a:gd name="connsiteX410" fmla="*/ 527113 w 1550337"/>
                <a:gd name="connsiteY410" fmla="*/ 565160 h 1722202"/>
                <a:gd name="connsiteX411" fmla="*/ 551457 w 1550337"/>
                <a:gd name="connsiteY411" fmla="*/ 556281 h 1722202"/>
                <a:gd name="connsiteX412" fmla="*/ 529691 w 1550337"/>
                <a:gd name="connsiteY412" fmla="*/ 586640 h 1722202"/>
                <a:gd name="connsiteX413" fmla="*/ 529691 w 1550337"/>
                <a:gd name="connsiteY413" fmla="*/ 586640 h 1722202"/>
                <a:gd name="connsiteX414" fmla="*/ 542865 w 1550337"/>
                <a:gd name="connsiteY414" fmla="*/ 373274 h 1722202"/>
                <a:gd name="connsiteX415" fmla="*/ 532841 w 1550337"/>
                <a:gd name="connsiteY415" fmla="*/ 412510 h 1722202"/>
                <a:gd name="connsiteX416" fmla="*/ 521958 w 1550337"/>
                <a:gd name="connsiteY416" fmla="*/ 425971 h 1722202"/>
                <a:gd name="connsiteX417" fmla="*/ 483008 w 1550337"/>
                <a:gd name="connsiteY417" fmla="*/ 441723 h 1722202"/>
                <a:gd name="connsiteX418" fmla="*/ 461815 w 1550337"/>
                <a:gd name="connsiteY418" fmla="*/ 460625 h 1722202"/>
                <a:gd name="connsiteX419" fmla="*/ 467543 w 1550337"/>
                <a:gd name="connsiteY419" fmla="*/ 432558 h 1722202"/>
                <a:gd name="connsiteX420" fmla="*/ 459523 w 1550337"/>
                <a:gd name="connsiteY420" fmla="*/ 418525 h 1722202"/>
                <a:gd name="connsiteX421" fmla="*/ 439189 w 1550337"/>
                <a:gd name="connsiteY421" fmla="*/ 411365 h 1722202"/>
                <a:gd name="connsiteX422" fmla="*/ 501624 w 1550337"/>
                <a:gd name="connsiteY422" fmla="*/ 338906 h 1722202"/>
                <a:gd name="connsiteX423" fmla="*/ 504774 w 1550337"/>
                <a:gd name="connsiteY423" fmla="*/ 338906 h 1722202"/>
                <a:gd name="connsiteX424" fmla="*/ 507065 w 1550337"/>
                <a:gd name="connsiteY424" fmla="*/ 342916 h 1722202"/>
                <a:gd name="connsiteX425" fmla="*/ 544583 w 1550337"/>
                <a:gd name="connsiteY425" fmla="*/ 354658 h 1722202"/>
                <a:gd name="connsiteX426" fmla="*/ 558903 w 1550337"/>
                <a:gd name="connsiteY426" fmla="*/ 352081 h 1722202"/>
                <a:gd name="connsiteX427" fmla="*/ 542865 w 1550337"/>
                <a:gd name="connsiteY427" fmla="*/ 373274 h 1722202"/>
                <a:gd name="connsiteX428" fmla="*/ 542865 w 1550337"/>
                <a:gd name="connsiteY428" fmla="*/ 373274 h 1722202"/>
                <a:gd name="connsiteX429" fmla="*/ 620478 w 1550337"/>
                <a:gd name="connsiteY429" fmla="*/ 790840 h 1722202"/>
                <a:gd name="connsiteX430" fmla="*/ 633939 w 1550337"/>
                <a:gd name="connsiteY430" fmla="*/ 808883 h 1722202"/>
                <a:gd name="connsiteX431" fmla="*/ 652841 w 1550337"/>
                <a:gd name="connsiteY431" fmla="*/ 817475 h 1722202"/>
                <a:gd name="connsiteX432" fmla="*/ 680049 w 1550337"/>
                <a:gd name="connsiteY432" fmla="*/ 810602 h 1722202"/>
                <a:gd name="connsiteX433" fmla="*/ 666588 w 1550337"/>
                <a:gd name="connsiteY433" fmla="*/ 828072 h 1722202"/>
                <a:gd name="connsiteX434" fmla="*/ 655705 w 1550337"/>
                <a:gd name="connsiteY434" fmla="*/ 871318 h 1722202"/>
                <a:gd name="connsiteX435" fmla="*/ 644822 w 1550337"/>
                <a:gd name="connsiteY435" fmla="*/ 882201 h 1722202"/>
                <a:gd name="connsiteX436" fmla="*/ 607018 w 1550337"/>
                <a:gd name="connsiteY436" fmla="*/ 894230 h 1722202"/>
                <a:gd name="connsiteX437" fmla="*/ 592125 w 1550337"/>
                <a:gd name="connsiteY437" fmla="*/ 911700 h 1722202"/>
                <a:gd name="connsiteX438" fmla="*/ 588975 w 1550337"/>
                <a:gd name="connsiteY438" fmla="*/ 909409 h 1722202"/>
                <a:gd name="connsiteX439" fmla="*/ 592984 w 1550337"/>
                <a:gd name="connsiteY439" fmla="*/ 881915 h 1722202"/>
                <a:gd name="connsiteX440" fmla="*/ 583820 w 1550337"/>
                <a:gd name="connsiteY440" fmla="*/ 864731 h 1722202"/>
                <a:gd name="connsiteX441" fmla="*/ 564345 w 1550337"/>
                <a:gd name="connsiteY441" fmla="*/ 854707 h 1722202"/>
                <a:gd name="connsiteX442" fmla="*/ 620478 w 1550337"/>
                <a:gd name="connsiteY442" fmla="*/ 790840 h 1722202"/>
                <a:gd name="connsiteX443" fmla="*/ 620478 w 1550337"/>
                <a:gd name="connsiteY443" fmla="*/ 790840 h 1722202"/>
                <a:gd name="connsiteX444" fmla="*/ 667734 w 1550337"/>
                <a:gd name="connsiteY444" fmla="*/ 1040292 h 1722202"/>
                <a:gd name="connsiteX445" fmla="*/ 659142 w 1550337"/>
                <a:gd name="connsiteY445" fmla="*/ 1080960 h 1722202"/>
                <a:gd name="connsiteX446" fmla="*/ 647972 w 1550337"/>
                <a:gd name="connsiteY446" fmla="*/ 1092989 h 1722202"/>
                <a:gd name="connsiteX447" fmla="*/ 633653 w 1550337"/>
                <a:gd name="connsiteY447" fmla="*/ 1091557 h 1722202"/>
                <a:gd name="connsiteX448" fmla="*/ 606159 w 1550337"/>
                <a:gd name="connsiteY448" fmla="*/ 1117619 h 1722202"/>
                <a:gd name="connsiteX449" fmla="*/ 598999 w 1550337"/>
                <a:gd name="connsiteY449" fmla="*/ 1120197 h 1722202"/>
                <a:gd name="connsiteX450" fmla="*/ 595275 w 1550337"/>
                <a:gd name="connsiteY450" fmla="*/ 1118478 h 1722202"/>
                <a:gd name="connsiteX451" fmla="*/ 596135 w 1550337"/>
                <a:gd name="connsiteY451" fmla="*/ 1111318 h 1722202"/>
                <a:gd name="connsiteX452" fmla="*/ 571791 w 1550337"/>
                <a:gd name="connsiteY452" fmla="*/ 1066354 h 1722202"/>
                <a:gd name="connsiteX453" fmla="*/ 596994 w 1550337"/>
                <a:gd name="connsiteY453" fmla="*/ 1051461 h 1722202"/>
                <a:gd name="connsiteX454" fmla="*/ 615037 w 1550337"/>
                <a:gd name="connsiteY454" fmla="*/ 1029982 h 1722202"/>
                <a:gd name="connsiteX455" fmla="*/ 624488 w 1550337"/>
                <a:gd name="connsiteY455" fmla="*/ 1002488 h 1722202"/>
                <a:gd name="connsiteX456" fmla="*/ 637662 w 1550337"/>
                <a:gd name="connsiteY456" fmla="*/ 1020531 h 1722202"/>
                <a:gd name="connsiteX457" fmla="*/ 654846 w 1550337"/>
                <a:gd name="connsiteY457" fmla="*/ 1028263 h 1722202"/>
                <a:gd name="connsiteX458" fmla="*/ 682340 w 1550337"/>
                <a:gd name="connsiteY458" fmla="*/ 1021963 h 1722202"/>
                <a:gd name="connsiteX459" fmla="*/ 667734 w 1550337"/>
                <a:gd name="connsiteY459" fmla="*/ 1040292 h 1722202"/>
                <a:gd name="connsiteX460" fmla="*/ 667734 w 1550337"/>
                <a:gd name="connsiteY460" fmla="*/ 1040292 h 1722202"/>
                <a:gd name="connsiteX461" fmla="*/ 677758 w 1550337"/>
                <a:gd name="connsiteY461" fmla="*/ 412224 h 1722202"/>
                <a:gd name="connsiteX462" fmla="*/ 666588 w 1550337"/>
                <a:gd name="connsiteY462" fmla="*/ 450601 h 1722202"/>
                <a:gd name="connsiteX463" fmla="*/ 654846 w 1550337"/>
                <a:gd name="connsiteY463" fmla="*/ 463202 h 1722202"/>
                <a:gd name="connsiteX464" fmla="*/ 615896 w 1550337"/>
                <a:gd name="connsiteY464" fmla="*/ 474372 h 1722202"/>
                <a:gd name="connsiteX465" fmla="*/ 594989 w 1550337"/>
                <a:gd name="connsiteY465" fmla="*/ 489551 h 1722202"/>
                <a:gd name="connsiteX466" fmla="*/ 600717 w 1550337"/>
                <a:gd name="connsiteY466" fmla="*/ 464348 h 1722202"/>
                <a:gd name="connsiteX467" fmla="*/ 591266 w 1550337"/>
                <a:gd name="connsiteY467" fmla="*/ 446019 h 1722202"/>
                <a:gd name="connsiteX468" fmla="*/ 572650 w 1550337"/>
                <a:gd name="connsiteY468" fmla="*/ 437140 h 1722202"/>
                <a:gd name="connsiteX469" fmla="*/ 635371 w 1550337"/>
                <a:gd name="connsiteY469" fmla="*/ 371842 h 1722202"/>
                <a:gd name="connsiteX470" fmla="*/ 649404 w 1550337"/>
                <a:gd name="connsiteY470" fmla="*/ 392463 h 1722202"/>
                <a:gd name="connsiteX471" fmla="*/ 662006 w 1550337"/>
                <a:gd name="connsiteY471" fmla="*/ 398190 h 1722202"/>
                <a:gd name="connsiteX472" fmla="*/ 694942 w 1550337"/>
                <a:gd name="connsiteY472" fmla="*/ 391317 h 1722202"/>
                <a:gd name="connsiteX473" fmla="*/ 677758 w 1550337"/>
                <a:gd name="connsiteY473" fmla="*/ 412224 h 1722202"/>
                <a:gd name="connsiteX474" fmla="*/ 677758 w 1550337"/>
                <a:gd name="connsiteY474" fmla="*/ 412224 h 1722202"/>
                <a:gd name="connsiteX475" fmla="*/ 692650 w 1550337"/>
                <a:gd name="connsiteY475" fmla="*/ 207737 h 1722202"/>
                <a:gd name="connsiteX476" fmla="*/ 681481 w 1550337"/>
                <a:gd name="connsiteY476" fmla="*/ 241531 h 1722202"/>
                <a:gd name="connsiteX477" fmla="*/ 666588 w 1550337"/>
                <a:gd name="connsiteY477" fmla="*/ 255565 h 1722202"/>
                <a:gd name="connsiteX478" fmla="*/ 631934 w 1550337"/>
                <a:gd name="connsiteY478" fmla="*/ 265875 h 1722202"/>
                <a:gd name="connsiteX479" fmla="*/ 607018 w 1550337"/>
                <a:gd name="connsiteY479" fmla="*/ 287069 h 1722202"/>
                <a:gd name="connsiteX480" fmla="*/ 614750 w 1550337"/>
                <a:gd name="connsiteY480" fmla="*/ 256424 h 1722202"/>
                <a:gd name="connsiteX481" fmla="*/ 607877 w 1550337"/>
                <a:gd name="connsiteY481" fmla="*/ 241245 h 1722202"/>
                <a:gd name="connsiteX482" fmla="*/ 589261 w 1550337"/>
                <a:gd name="connsiteY482" fmla="*/ 232367 h 1722202"/>
                <a:gd name="connsiteX483" fmla="*/ 630216 w 1550337"/>
                <a:gd name="connsiteY483" fmla="*/ 208023 h 1722202"/>
                <a:gd name="connsiteX484" fmla="*/ 654273 w 1550337"/>
                <a:gd name="connsiteY484" fmla="*/ 168500 h 1722202"/>
                <a:gd name="connsiteX485" fmla="*/ 659715 w 1550337"/>
                <a:gd name="connsiteY485" fmla="*/ 174801 h 1722202"/>
                <a:gd name="connsiteX486" fmla="*/ 692078 w 1550337"/>
                <a:gd name="connsiteY486" fmla="*/ 189121 h 1722202"/>
                <a:gd name="connsiteX487" fmla="*/ 712985 w 1550337"/>
                <a:gd name="connsiteY487" fmla="*/ 185398 h 1722202"/>
                <a:gd name="connsiteX488" fmla="*/ 692650 w 1550337"/>
                <a:gd name="connsiteY488" fmla="*/ 207737 h 1722202"/>
                <a:gd name="connsiteX489" fmla="*/ 692650 w 1550337"/>
                <a:gd name="connsiteY489" fmla="*/ 207737 h 1722202"/>
                <a:gd name="connsiteX490" fmla="*/ 806350 w 1550337"/>
                <a:gd name="connsiteY490" fmla="*/ 955232 h 1722202"/>
                <a:gd name="connsiteX491" fmla="*/ 737328 w 1550337"/>
                <a:gd name="connsiteY491" fmla="*/ 969552 h 1722202"/>
                <a:gd name="connsiteX492" fmla="*/ 713271 w 1550337"/>
                <a:gd name="connsiteY492" fmla="*/ 912273 h 1722202"/>
                <a:gd name="connsiteX493" fmla="*/ 718140 w 1550337"/>
                <a:gd name="connsiteY493" fmla="*/ 908549 h 1722202"/>
                <a:gd name="connsiteX494" fmla="*/ 768832 w 1550337"/>
                <a:gd name="connsiteY494" fmla="*/ 853275 h 1722202"/>
                <a:gd name="connsiteX495" fmla="*/ 783152 w 1550337"/>
                <a:gd name="connsiteY495" fmla="*/ 876759 h 1722202"/>
                <a:gd name="connsiteX496" fmla="*/ 799763 w 1550337"/>
                <a:gd name="connsiteY496" fmla="*/ 885351 h 1722202"/>
                <a:gd name="connsiteX497" fmla="*/ 825825 w 1550337"/>
                <a:gd name="connsiteY497" fmla="*/ 884492 h 1722202"/>
                <a:gd name="connsiteX498" fmla="*/ 806350 w 1550337"/>
                <a:gd name="connsiteY498" fmla="*/ 955232 h 1722202"/>
                <a:gd name="connsiteX499" fmla="*/ 806350 w 1550337"/>
                <a:gd name="connsiteY499" fmla="*/ 955232 h 1722202"/>
                <a:gd name="connsiteX500" fmla="*/ 813223 w 1550337"/>
                <a:gd name="connsiteY500" fmla="*/ 693752 h 1722202"/>
                <a:gd name="connsiteX501" fmla="*/ 805204 w 1550337"/>
                <a:gd name="connsiteY501" fmla="*/ 720387 h 1722202"/>
                <a:gd name="connsiteX502" fmla="*/ 809214 w 1550337"/>
                <a:gd name="connsiteY502" fmla="*/ 745590 h 1722202"/>
                <a:gd name="connsiteX503" fmla="*/ 738760 w 1550337"/>
                <a:gd name="connsiteY503" fmla="*/ 757332 h 1722202"/>
                <a:gd name="connsiteX504" fmla="*/ 744202 w 1550337"/>
                <a:gd name="connsiteY504" fmla="*/ 731556 h 1722202"/>
                <a:gd name="connsiteX505" fmla="*/ 735610 w 1550337"/>
                <a:gd name="connsiteY505" fmla="*/ 711222 h 1722202"/>
                <a:gd name="connsiteX506" fmla="*/ 718426 w 1550337"/>
                <a:gd name="connsiteY506" fmla="*/ 699480 h 1722202"/>
                <a:gd name="connsiteX507" fmla="*/ 745634 w 1550337"/>
                <a:gd name="connsiteY507" fmla="*/ 687738 h 1722202"/>
                <a:gd name="connsiteX508" fmla="*/ 764536 w 1550337"/>
                <a:gd name="connsiteY508" fmla="*/ 670267 h 1722202"/>
                <a:gd name="connsiteX509" fmla="*/ 776851 w 1550337"/>
                <a:gd name="connsiteY509" fmla="*/ 643346 h 1722202"/>
                <a:gd name="connsiteX510" fmla="*/ 784584 w 1550337"/>
                <a:gd name="connsiteY510" fmla="*/ 655088 h 1722202"/>
                <a:gd name="connsiteX511" fmla="*/ 817519 w 1550337"/>
                <a:gd name="connsiteY511" fmla="*/ 673418 h 1722202"/>
                <a:gd name="connsiteX512" fmla="*/ 832412 w 1550337"/>
                <a:gd name="connsiteY512" fmla="*/ 671699 h 1722202"/>
                <a:gd name="connsiteX513" fmla="*/ 813223 w 1550337"/>
                <a:gd name="connsiteY513" fmla="*/ 693752 h 1722202"/>
                <a:gd name="connsiteX514" fmla="*/ 813223 w 1550337"/>
                <a:gd name="connsiteY514" fmla="*/ 693752 h 1722202"/>
                <a:gd name="connsiteX515" fmla="*/ 822961 w 1550337"/>
                <a:gd name="connsiteY515" fmla="*/ 484396 h 1722202"/>
                <a:gd name="connsiteX516" fmla="*/ 814369 w 1550337"/>
                <a:gd name="connsiteY516" fmla="*/ 510458 h 1722202"/>
                <a:gd name="connsiteX517" fmla="*/ 817519 w 1550337"/>
                <a:gd name="connsiteY517" fmla="*/ 534802 h 1722202"/>
                <a:gd name="connsiteX518" fmla="*/ 743915 w 1550337"/>
                <a:gd name="connsiteY518" fmla="*/ 551413 h 1722202"/>
                <a:gd name="connsiteX519" fmla="*/ 751075 w 1550337"/>
                <a:gd name="connsiteY519" fmla="*/ 522487 h 1722202"/>
                <a:gd name="connsiteX520" fmla="*/ 742483 w 1550337"/>
                <a:gd name="connsiteY520" fmla="*/ 501293 h 1722202"/>
                <a:gd name="connsiteX521" fmla="*/ 722722 w 1550337"/>
                <a:gd name="connsiteY521" fmla="*/ 488119 h 1722202"/>
                <a:gd name="connsiteX522" fmla="*/ 785157 w 1550337"/>
                <a:gd name="connsiteY522" fmla="*/ 433131 h 1722202"/>
                <a:gd name="connsiteX523" fmla="*/ 788880 w 1550337"/>
                <a:gd name="connsiteY523" fmla="*/ 434849 h 1722202"/>
                <a:gd name="connsiteX524" fmla="*/ 793748 w 1550337"/>
                <a:gd name="connsiteY524" fmla="*/ 444873 h 1722202"/>
                <a:gd name="connsiteX525" fmla="*/ 829548 w 1550337"/>
                <a:gd name="connsiteY525" fmla="*/ 463202 h 1722202"/>
                <a:gd name="connsiteX526" fmla="*/ 845013 w 1550337"/>
                <a:gd name="connsiteY526" fmla="*/ 461484 h 1722202"/>
                <a:gd name="connsiteX527" fmla="*/ 822961 w 1550337"/>
                <a:gd name="connsiteY527" fmla="*/ 484396 h 1722202"/>
                <a:gd name="connsiteX528" fmla="*/ 822961 w 1550337"/>
                <a:gd name="connsiteY528" fmla="*/ 484396 h 1722202"/>
                <a:gd name="connsiteX529" fmla="*/ 934942 w 1550337"/>
                <a:gd name="connsiteY529" fmla="*/ 990173 h 1722202"/>
                <a:gd name="connsiteX530" fmla="*/ 928068 w 1550337"/>
                <a:gd name="connsiteY530" fmla="*/ 1013084 h 1722202"/>
                <a:gd name="connsiteX531" fmla="*/ 932651 w 1550337"/>
                <a:gd name="connsiteY531" fmla="*/ 1037428 h 1722202"/>
                <a:gd name="connsiteX532" fmla="*/ 897997 w 1550337"/>
                <a:gd name="connsiteY532" fmla="*/ 1024826 h 1722202"/>
                <a:gd name="connsiteX533" fmla="*/ 866780 w 1550337"/>
                <a:gd name="connsiteY533" fmla="*/ 1044302 h 1722202"/>
                <a:gd name="connsiteX534" fmla="*/ 847018 w 1550337"/>
                <a:gd name="connsiteY534" fmla="*/ 981294 h 1722202"/>
                <a:gd name="connsiteX535" fmla="*/ 872221 w 1550337"/>
                <a:gd name="connsiteY535" fmla="*/ 973561 h 1722202"/>
                <a:gd name="connsiteX536" fmla="*/ 888832 w 1550337"/>
                <a:gd name="connsiteY536" fmla="*/ 959528 h 1722202"/>
                <a:gd name="connsiteX537" fmla="*/ 899715 w 1550337"/>
                <a:gd name="connsiteY537" fmla="*/ 933466 h 1722202"/>
                <a:gd name="connsiteX538" fmla="*/ 912317 w 1550337"/>
                <a:gd name="connsiteY538" fmla="*/ 958669 h 1722202"/>
                <a:gd name="connsiteX539" fmla="*/ 925777 w 1550337"/>
                <a:gd name="connsiteY539" fmla="*/ 968693 h 1722202"/>
                <a:gd name="connsiteX540" fmla="*/ 954131 w 1550337"/>
                <a:gd name="connsiteY540" fmla="*/ 970984 h 1722202"/>
                <a:gd name="connsiteX541" fmla="*/ 934942 w 1550337"/>
                <a:gd name="connsiteY541" fmla="*/ 990173 h 1722202"/>
                <a:gd name="connsiteX542" fmla="*/ 934942 w 1550337"/>
                <a:gd name="connsiteY542" fmla="*/ 990173 h 1722202"/>
                <a:gd name="connsiteX543" fmla="*/ 958427 w 1550337"/>
                <a:gd name="connsiteY543" fmla="*/ 761055 h 1722202"/>
                <a:gd name="connsiteX544" fmla="*/ 938665 w 1550337"/>
                <a:gd name="connsiteY544" fmla="*/ 779957 h 1722202"/>
                <a:gd name="connsiteX545" fmla="*/ 932364 w 1550337"/>
                <a:gd name="connsiteY545" fmla="*/ 799432 h 1722202"/>
                <a:gd name="connsiteX546" fmla="*/ 934942 w 1550337"/>
                <a:gd name="connsiteY546" fmla="*/ 828645 h 1722202"/>
                <a:gd name="connsiteX547" fmla="*/ 869930 w 1550337"/>
                <a:gd name="connsiteY547" fmla="*/ 834086 h 1722202"/>
                <a:gd name="connsiteX548" fmla="*/ 868212 w 1550337"/>
                <a:gd name="connsiteY548" fmla="*/ 831509 h 1722202"/>
                <a:gd name="connsiteX549" fmla="*/ 873653 w 1550337"/>
                <a:gd name="connsiteY549" fmla="*/ 805733 h 1722202"/>
                <a:gd name="connsiteX550" fmla="*/ 867352 w 1550337"/>
                <a:gd name="connsiteY550" fmla="*/ 785399 h 1722202"/>
                <a:gd name="connsiteX551" fmla="*/ 849882 w 1550337"/>
                <a:gd name="connsiteY551" fmla="*/ 770506 h 1722202"/>
                <a:gd name="connsiteX552" fmla="*/ 848450 w 1550337"/>
                <a:gd name="connsiteY552" fmla="*/ 766783 h 1722202"/>
                <a:gd name="connsiteX553" fmla="*/ 904870 w 1550337"/>
                <a:gd name="connsiteY553" fmla="*/ 719528 h 1722202"/>
                <a:gd name="connsiteX554" fmla="*/ 958713 w 1550337"/>
                <a:gd name="connsiteY554" fmla="*/ 757046 h 1722202"/>
                <a:gd name="connsiteX555" fmla="*/ 958427 w 1550337"/>
                <a:gd name="connsiteY555" fmla="*/ 761055 h 1722202"/>
                <a:gd name="connsiteX556" fmla="*/ 958427 w 1550337"/>
                <a:gd name="connsiteY556" fmla="*/ 761055 h 1722202"/>
                <a:gd name="connsiteX557" fmla="*/ 950980 w 1550337"/>
                <a:gd name="connsiteY557" fmla="*/ 568597 h 1722202"/>
                <a:gd name="connsiteX558" fmla="*/ 943247 w 1550337"/>
                <a:gd name="connsiteY558" fmla="*/ 590076 h 1722202"/>
                <a:gd name="connsiteX559" fmla="*/ 946398 w 1550337"/>
                <a:gd name="connsiteY559" fmla="*/ 614420 h 1722202"/>
                <a:gd name="connsiteX560" fmla="*/ 911171 w 1550337"/>
                <a:gd name="connsiteY560" fmla="*/ 602391 h 1722202"/>
                <a:gd name="connsiteX561" fmla="*/ 876517 w 1550337"/>
                <a:gd name="connsiteY561" fmla="*/ 621293 h 1722202"/>
                <a:gd name="connsiteX562" fmla="*/ 882818 w 1550337"/>
                <a:gd name="connsiteY562" fmla="*/ 596091 h 1722202"/>
                <a:gd name="connsiteX563" fmla="*/ 875658 w 1550337"/>
                <a:gd name="connsiteY563" fmla="*/ 572606 h 1722202"/>
                <a:gd name="connsiteX564" fmla="*/ 859047 w 1550337"/>
                <a:gd name="connsiteY564" fmla="*/ 558573 h 1722202"/>
                <a:gd name="connsiteX565" fmla="*/ 887973 w 1550337"/>
                <a:gd name="connsiteY565" fmla="*/ 550840 h 1722202"/>
                <a:gd name="connsiteX566" fmla="*/ 904584 w 1550337"/>
                <a:gd name="connsiteY566" fmla="*/ 538238 h 1722202"/>
                <a:gd name="connsiteX567" fmla="*/ 918904 w 1550337"/>
                <a:gd name="connsiteY567" fmla="*/ 509885 h 1722202"/>
                <a:gd name="connsiteX568" fmla="*/ 929787 w 1550337"/>
                <a:gd name="connsiteY568" fmla="*/ 534802 h 1722202"/>
                <a:gd name="connsiteX569" fmla="*/ 946398 w 1550337"/>
                <a:gd name="connsiteY569" fmla="*/ 545971 h 1722202"/>
                <a:gd name="connsiteX570" fmla="*/ 972460 w 1550337"/>
                <a:gd name="connsiteY570" fmla="*/ 549122 h 1722202"/>
                <a:gd name="connsiteX571" fmla="*/ 950980 w 1550337"/>
                <a:gd name="connsiteY571" fmla="*/ 568597 h 1722202"/>
                <a:gd name="connsiteX572" fmla="*/ 950980 w 1550337"/>
                <a:gd name="connsiteY572" fmla="*/ 568597 h 1722202"/>
                <a:gd name="connsiteX573" fmla="*/ 970742 w 1550337"/>
                <a:gd name="connsiteY573" fmla="*/ 357522 h 1722202"/>
                <a:gd name="connsiteX574" fmla="*/ 960718 w 1550337"/>
                <a:gd name="connsiteY574" fmla="*/ 383298 h 1722202"/>
                <a:gd name="connsiteX575" fmla="*/ 963009 w 1550337"/>
                <a:gd name="connsiteY575" fmla="*/ 409933 h 1722202"/>
                <a:gd name="connsiteX576" fmla="*/ 891123 w 1550337"/>
                <a:gd name="connsiteY576" fmla="*/ 413942 h 1722202"/>
                <a:gd name="connsiteX577" fmla="*/ 897997 w 1550337"/>
                <a:gd name="connsiteY577" fmla="*/ 385016 h 1722202"/>
                <a:gd name="connsiteX578" fmla="*/ 892269 w 1550337"/>
                <a:gd name="connsiteY578" fmla="*/ 364682 h 1722202"/>
                <a:gd name="connsiteX579" fmla="*/ 874799 w 1550337"/>
                <a:gd name="connsiteY579" fmla="*/ 349789 h 1722202"/>
                <a:gd name="connsiteX580" fmla="*/ 904584 w 1550337"/>
                <a:gd name="connsiteY580" fmla="*/ 341770 h 1722202"/>
                <a:gd name="connsiteX581" fmla="*/ 921768 w 1550337"/>
                <a:gd name="connsiteY581" fmla="*/ 329742 h 1722202"/>
                <a:gd name="connsiteX582" fmla="*/ 936660 w 1550337"/>
                <a:gd name="connsiteY582" fmla="*/ 302248 h 1722202"/>
                <a:gd name="connsiteX583" fmla="*/ 947543 w 1550337"/>
                <a:gd name="connsiteY583" fmla="*/ 326018 h 1722202"/>
                <a:gd name="connsiteX584" fmla="*/ 963009 w 1550337"/>
                <a:gd name="connsiteY584" fmla="*/ 336902 h 1722202"/>
                <a:gd name="connsiteX585" fmla="*/ 989644 w 1550337"/>
                <a:gd name="connsiteY585" fmla="*/ 339479 h 1722202"/>
                <a:gd name="connsiteX586" fmla="*/ 970742 w 1550337"/>
                <a:gd name="connsiteY586" fmla="*/ 357522 h 1722202"/>
                <a:gd name="connsiteX587" fmla="*/ 970742 w 1550337"/>
                <a:gd name="connsiteY587" fmla="*/ 357522 h 1722202"/>
                <a:gd name="connsiteX588" fmla="*/ 1068117 w 1550337"/>
                <a:gd name="connsiteY588" fmla="*/ 942917 h 1722202"/>
                <a:gd name="connsiteX589" fmla="*/ 1064966 w 1550337"/>
                <a:gd name="connsiteY589" fmla="*/ 943490 h 1722202"/>
                <a:gd name="connsiteX590" fmla="*/ 1045205 w 1550337"/>
                <a:gd name="connsiteY590" fmla="*/ 928311 h 1722202"/>
                <a:gd name="connsiteX591" fmla="*/ 1027735 w 1550337"/>
                <a:gd name="connsiteY591" fmla="*/ 926879 h 1722202"/>
                <a:gd name="connsiteX592" fmla="*/ 1003677 w 1550337"/>
                <a:gd name="connsiteY592" fmla="*/ 940053 h 1722202"/>
                <a:gd name="connsiteX593" fmla="*/ 1009405 w 1550337"/>
                <a:gd name="connsiteY593" fmla="*/ 913418 h 1722202"/>
                <a:gd name="connsiteX594" fmla="*/ 1002532 w 1550337"/>
                <a:gd name="connsiteY594" fmla="*/ 889647 h 1722202"/>
                <a:gd name="connsiteX595" fmla="*/ 986780 w 1550337"/>
                <a:gd name="connsiteY595" fmla="*/ 873036 h 1722202"/>
                <a:gd name="connsiteX596" fmla="*/ 1011124 w 1550337"/>
                <a:gd name="connsiteY596" fmla="*/ 869886 h 1722202"/>
                <a:gd name="connsiteX597" fmla="*/ 1027735 w 1550337"/>
                <a:gd name="connsiteY597" fmla="*/ 858716 h 1722202"/>
                <a:gd name="connsiteX598" fmla="*/ 1041195 w 1550337"/>
                <a:gd name="connsiteY598" fmla="*/ 833513 h 1722202"/>
                <a:gd name="connsiteX599" fmla="*/ 1089023 w 1550337"/>
                <a:gd name="connsiteY599" fmla="*/ 881628 h 1722202"/>
                <a:gd name="connsiteX600" fmla="*/ 1068117 w 1550337"/>
                <a:gd name="connsiteY600" fmla="*/ 942917 h 1722202"/>
                <a:gd name="connsiteX601" fmla="*/ 1068117 w 1550337"/>
                <a:gd name="connsiteY601" fmla="*/ 942917 h 1722202"/>
                <a:gd name="connsiteX602" fmla="*/ 1074990 w 1550337"/>
                <a:gd name="connsiteY602" fmla="*/ 695184 h 1722202"/>
                <a:gd name="connsiteX603" fmla="*/ 1077281 w 1550337"/>
                <a:gd name="connsiteY603" fmla="*/ 732988 h 1722202"/>
                <a:gd name="connsiteX604" fmla="*/ 1059238 w 1550337"/>
                <a:gd name="connsiteY604" fmla="*/ 718955 h 1722202"/>
                <a:gd name="connsiteX605" fmla="*/ 1033176 w 1550337"/>
                <a:gd name="connsiteY605" fmla="*/ 716664 h 1722202"/>
                <a:gd name="connsiteX606" fmla="*/ 1014274 w 1550337"/>
                <a:gd name="connsiteY606" fmla="*/ 726688 h 1722202"/>
                <a:gd name="connsiteX607" fmla="*/ 1020002 w 1550337"/>
                <a:gd name="connsiteY607" fmla="*/ 689170 h 1722202"/>
                <a:gd name="connsiteX608" fmla="*/ 995658 w 1550337"/>
                <a:gd name="connsiteY608" fmla="*/ 657093 h 1722202"/>
                <a:gd name="connsiteX609" fmla="*/ 1052651 w 1550337"/>
                <a:gd name="connsiteY609" fmla="*/ 621007 h 1722202"/>
                <a:gd name="connsiteX610" fmla="*/ 1102198 w 1550337"/>
                <a:gd name="connsiteY610" fmla="*/ 666544 h 1722202"/>
                <a:gd name="connsiteX611" fmla="*/ 1074990 w 1550337"/>
                <a:gd name="connsiteY611" fmla="*/ 695184 h 1722202"/>
                <a:gd name="connsiteX612" fmla="*/ 1074990 w 1550337"/>
                <a:gd name="connsiteY612" fmla="*/ 695184 h 1722202"/>
                <a:gd name="connsiteX613" fmla="*/ 1173797 w 1550337"/>
                <a:gd name="connsiteY613" fmla="*/ 1070364 h 1722202"/>
                <a:gd name="connsiteX614" fmla="*/ 1172078 w 1550337"/>
                <a:gd name="connsiteY614" fmla="*/ 1069504 h 1722202"/>
                <a:gd name="connsiteX615" fmla="*/ 1150312 w 1550337"/>
                <a:gd name="connsiteY615" fmla="*/ 1048311 h 1722202"/>
                <a:gd name="connsiteX616" fmla="*/ 1118809 w 1550337"/>
                <a:gd name="connsiteY616" fmla="*/ 1055185 h 1722202"/>
                <a:gd name="connsiteX617" fmla="*/ 1103057 w 1550337"/>
                <a:gd name="connsiteY617" fmla="*/ 988168 h 1722202"/>
                <a:gd name="connsiteX618" fmla="*/ 1105635 w 1550337"/>
                <a:gd name="connsiteY618" fmla="*/ 985877 h 1722202"/>
                <a:gd name="connsiteX619" fmla="*/ 1124250 w 1550337"/>
                <a:gd name="connsiteY619" fmla="*/ 987309 h 1722202"/>
                <a:gd name="connsiteX620" fmla="*/ 1142866 w 1550337"/>
                <a:gd name="connsiteY620" fmla="*/ 976998 h 1722202"/>
                <a:gd name="connsiteX621" fmla="*/ 1152890 w 1550337"/>
                <a:gd name="connsiteY621" fmla="*/ 954946 h 1722202"/>
                <a:gd name="connsiteX622" fmla="*/ 1195277 w 1550337"/>
                <a:gd name="connsiteY622" fmla="*/ 1010793 h 1722202"/>
                <a:gd name="connsiteX623" fmla="*/ 1173797 w 1550337"/>
                <a:gd name="connsiteY623" fmla="*/ 1070364 h 1722202"/>
                <a:gd name="connsiteX624" fmla="*/ 1173797 w 1550337"/>
                <a:gd name="connsiteY624" fmla="*/ 1070364 h 1722202"/>
                <a:gd name="connsiteX625" fmla="*/ 1184107 w 1550337"/>
                <a:gd name="connsiteY625" fmla="*/ 824635 h 1722202"/>
                <a:gd name="connsiteX626" fmla="*/ 1185539 w 1550337"/>
                <a:gd name="connsiteY626" fmla="*/ 858430 h 1722202"/>
                <a:gd name="connsiteX627" fmla="*/ 1128260 w 1550337"/>
                <a:gd name="connsiteY627" fmla="*/ 844969 h 1722202"/>
                <a:gd name="connsiteX628" fmla="*/ 1112794 w 1550337"/>
                <a:gd name="connsiteY628" fmla="*/ 775089 h 1722202"/>
                <a:gd name="connsiteX629" fmla="*/ 1115372 w 1550337"/>
                <a:gd name="connsiteY629" fmla="*/ 773370 h 1722202"/>
                <a:gd name="connsiteX630" fmla="*/ 1134274 w 1550337"/>
                <a:gd name="connsiteY630" fmla="*/ 774802 h 1722202"/>
                <a:gd name="connsiteX631" fmla="*/ 1154036 w 1550337"/>
                <a:gd name="connsiteY631" fmla="*/ 763919 h 1722202"/>
                <a:gd name="connsiteX632" fmla="*/ 1163487 w 1550337"/>
                <a:gd name="connsiteY632" fmla="*/ 745017 h 1722202"/>
                <a:gd name="connsiteX633" fmla="*/ 1175802 w 1550337"/>
                <a:gd name="connsiteY633" fmla="*/ 781103 h 1722202"/>
                <a:gd name="connsiteX634" fmla="*/ 1206160 w 1550337"/>
                <a:gd name="connsiteY634" fmla="*/ 801437 h 1722202"/>
                <a:gd name="connsiteX635" fmla="*/ 1184107 w 1550337"/>
                <a:gd name="connsiteY635" fmla="*/ 824635 h 1722202"/>
                <a:gd name="connsiteX636" fmla="*/ 1184107 w 1550337"/>
                <a:gd name="connsiteY636" fmla="*/ 824635 h 1722202"/>
                <a:gd name="connsiteX637" fmla="*/ 1201864 w 1550337"/>
                <a:gd name="connsiteY637" fmla="*/ 648501 h 1722202"/>
                <a:gd name="connsiteX638" fmla="*/ 1143152 w 1550337"/>
                <a:gd name="connsiteY638" fmla="*/ 635041 h 1722202"/>
                <a:gd name="connsiteX639" fmla="*/ 1151744 w 1550337"/>
                <a:gd name="connsiteY639" fmla="*/ 594945 h 1722202"/>
                <a:gd name="connsiteX640" fmla="*/ 1129692 w 1550337"/>
                <a:gd name="connsiteY640" fmla="*/ 559432 h 1722202"/>
                <a:gd name="connsiteX641" fmla="*/ 1184394 w 1550337"/>
                <a:gd name="connsiteY641" fmla="*/ 532797 h 1722202"/>
                <a:gd name="connsiteX642" fmla="*/ 1228499 w 1550337"/>
                <a:gd name="connsiteY642" fmla="*/ 589503 h 1722202"/>
                <a:gd name="connsiteX643" fmla="*/ 1201864 w 1550337"/>
                <a:gd name="connsiteY643" fmla="*/ 648501 h 1722202"/>
                <a:gd name="connsiteX644" fmla="*/ 1201864 w 1550337"/>
                <a:gd name="connsiteY644" fmla="*/ 648501 h 1722202"/>
                <a:gd name="connsiteX645" fmla="*/ 1283200 w 1550337"/>
                <a:gd name="connsiteY645" fmla="*/ 1025113 h 1722202"/>
                <a:gd name="connsiteX646" fmla="*/ 1272031 w 1550337"/>
                <a:gd name="connsiteY646" fmla="*/ 1007929 h 1722202"/>
                <a:gd name="connsiteX647" fmla="*/ 1244537 w 1550337"/>
                <a:gd name="connsiteY647" fmla="*/ 995900 h 1722202"/>
                <a:gd name="connsiteX648" fmla="*/ 1237663 w 1550337"/>
                <a:gd name="connsiteY648" fmla="*/ 990459 h 1722202"/>
                <a:gd name="connsiteX649" fmla="*/ 1224203 w 1550337"/>
                <a:gd name="connsiteY649" fmla="*/ 924301 h 1722202"/>
                <a:gd name="connsiteX650" fmla="*/ 1252556 w 1550337"/>
                <a:gd name="connsiteY650" fmla="*/ 929743 h 1722202"/>
                <a:gd name="connsiteX651" fmla="*/ 1268021 w 1550337"/>
                <a:gd name="connsiteY651" fmla="*/ 902249 h 1722202"/>
                <a:gd name="connsiteX652" fmla="*/ 1305826 w 1550337"/>
                <a:gd name="connsiteY652" fmla="*/ 970411 h 1722202"/>
                <a:gd name="connsiteX653" fmla="*/ 1283200 w 1550337"/>
                <a:gd name="connsiteY653" fmla="*/ 1025113 h 1722202"/>
                <a:gd name="connsiteX654" fmla="*/ 1283200 w 1550337"/>
                <a:gd name="connsiteY654" fmla="*/ 1025113 h 1722202"/>
                <a:gd name="connsiteX655" fmla="*/ 1365683 w 1550337"/>
                <a:gd name="connsiteY655" fmla="*/ 1151127 h 1722202"/>
                <a:gd name="connsiteX656" fmla="*/ 1355372 w 1550337"/>
                <a:gd name="connsiteY656" fmla="*/ 1171748 h 1722202"/>
                <a:gd name="connsiteX657" fmla="*/ 1353940 w 1550337"/>
                <a:gd name="connsiteY657" fmla="*/ 1194660 h 1722202"/>
                <a:gd name="connsiteX658" fmla="*/ 1344489 w 1550337"/>
                <a:gd name="connsiteY658" fmla="*/ 1172607 h 1722202"/>
                <a:gd name="connsiteX659" fmla="*/ 1327306 w 1550337"/>
                <a:gd name="connsiteY659" fmla="*/ 1160579 h 1722202"/>
                <a:gd name="connsiteX660" fmla="*/ 1320146 w 1550337"/>
                <a:gd name="connsiteY660" fmla="*/ 1155137 h 1722202"/>
                <a:gd name="connsiteX661" fmla="*/ 1309835 w 1550337"/>
                <a:gd name="connsiteY661" fmla="*/ 1082679 h 1722202"/>
                <a:gd name="connsiteX662" fmla="*/ 1332747 w 1550337"/>
                <a:gd name="connsiteY662" fmla="*/ 1094421 h 1722202"/>
                <a:gd name="connsiteX663" fmla="*/ 1344489 w 1550337"/>
                <a:gd name="connsiteY663" fmla="*/ 1073800 h 1722202"/>
                <a:gd name="connsiteX664" fmla="*/ 1348212 w 1550337"/>
                <a:gd name="connsiteY664" fmla="*/ 1090984 h 1722202"/>
                <a:gd name="connsiteX665" fmla="*/ 1367115 w 1550337"/>
                <a:gd name="connsiteY665" fmla="*/ 1140531 h 1722202"/>
                <a:gd name="connsiteX666" fmla="*/ 1365683 w 1550337"/>
                <a:gd name="connsiteY666" fmla="*/ 1151127 h 1722202"/>
                <a:gd name="connsiteX667" fmla="*/ 1365683 w 1550337"/>
                <a:gd name="connsiteY667" fmla="*/ 1151127 h 1722202"/>
                <a:gd name="connsiteX668" fmla="*/ 1383439 w 1550337"/>
                <a:gd name="connsiteY668" fmla="*/ 940339 h 1722202"/>
                <a:gd name="connsiteX669" fmla="*/ 1372270 w 1550337"/>
                <a:gd name="connsiteY669" fmla="*/ 959242 h 1722202"/>
                <a:gd name="connsiteX670" fmla="*/ 1370838 w 1550337"/>
                <a:gd name="connsiteY670" fmla="*/ 985877 h 1722202"/>
                <a:gd name="connsiteX671" fmla="*/ 1360528 w 1550337"/>
                <a:gd name="connsiteY671" fmla="*/ 962106 h 1722202"/>
                <a:gd name="connsiteX672" fmla="*/ 1343057 w 1550337"/>
                <a:gd name="connsiteY672" fmla="*/ 948931 h 1722202"/>
                <a:gd name="connsiteX673" fmla="*/ 1335038 w 1550337"/>
                <a:gd name="connsiteY673" fmla="*/ 944349 h 1722202"/>
                <a:gd name="connsiteX674" fmla="*/ 1325874 w 1550337"/>
                <a:gd name="connsiteY674" fmla="*/ 871318 h 1722202"/>
                <a:gd name="connsiteX675" fmla="*/ 1350217 w 1550337"/>
                <a:gd name="connsiteY675" fmla="*/ 882487 h 1722202"/>
                <a:gd name="connsiteX676" fmla="*/ 1363678 w 1550337"/>
                <a:gd name="connsiteY676" fmla="*/ 860435 h 1722202"/>
                <a:gd name="connsiteX677" fmla="*/ 1366828 w 1550337"/>
                <a:gd name="connsiteY677" fmla="*/ 888788 h 1722202"/>
                <a:gd name="connsiteX678" fmla="*/ 1385444 w 1550337"/>
                <a:gd name="connsiteY678" fmla="*/ 929743 h 1722202"/>
                <a:gd name="connsiteX679" fmla="*/ 1383439 w 1550337"/>
                <a:gd name="connsiteY679" fmla="*/ 940339 h 1722202"/>
                <a:gd name="connsiteX680" fmla="*/ 1383439 w 1550337"/>
                <a:gd name="connsiteY680" fmla="*/ 940339 h 1722202"/>
                <a:gd name="connsiteX681" fmla="*/ 1408642 w 1550337"/>
                <a:gd name="connsiteY681" fmla="*/ 730697 h 1722202"/>
                <a:gd name="connsiteX682" fmla="*/ 1395468 w 1550337"/>
                <a:gd name="connsiteY682" fmla="*/ 751031 h 1722202"/>
                <a:gd name="connsiteX683" fmla="*/ 1394609 w 1550337"/>
                <a:gd name="connsiteY683" fmla="*/ 778525 h 1722202"/>
                <a:gd name="connsiteX684" fmla="*/ 1387449 w 1550337"/>
                <a:gd name="connsiteY684" fmla="*/ 761914 h 1722202"/>
                <a:gd name="connsiteX685" fmla="*/ 1353654 w 1550337"/>
                <a:gd name="connsiteY685" fmla="*/ 736998 h 1722202"/>
                <a:gd name="connsiteX686" fmla="*/ 1349072 w 1550337"/>
                <a:gd name="connsiteY686" fmla="*/ 661389 h 1722202"/>
                <a:gd name="connsiteX687" fmla="*/ 1366542 w 1550337"/>
                <a:gd name="connsiteY687" fmla="*/ 670840 h 1722202"/>
                <a:gd name="connsiteX688" fmla="*/ 1379143 w 1550337"/>
                <a:gd name="connsiteY688" fmla="*/ 667690 h 1722202"/>
                <a:gd name="connsiteX689" fmla="*/ 1388594 w 1550337"/>
                <a:gd name="connsiteY689" fmla="*/ 651938 h 1722202"/>
                <a:gd name="connsiteX690" fmla="*/ 1390886 w 1550337"/>
                <a:gd name="connsiteY690" fmla="*/ 665112 h 1722202"/>
                <a:gd name="connsiteX691" fmla="*/ 1410647 w 1550337"/>
                <a:gd name="connsiteY691" fmla="*/ 721819 h 1722202"/>
                <a:gd name="connsiteX692" fmla="*/ 1408642 w 1550337"/>
                <a:gd name="connsiteY692" fmla="*/ 730697 h 1722202"/>
                <a:gd name="connsiteX693" fmla="*/ 1408642 w 1550337"/>
                <a:gd name="connsiteY693" fmla="*/ 730697 h 1722202"/>
                <a:gd name="connsiteX694" fmla="*/ 1423535 w 1550337"/>
                <a:gd name="connsiteY694" fmla="*/ 568310 h 1722202"/>
                <a:gd name="connsiteX695" fmla="*/ 1415802 w 1550337"/>
                <a:gd name="connsiteY695" fmla="*/ 550267 h 1722202"/>
                <a:gd name="connsiteX696" fmla="*/ 1390599 w 1550337"/>
                <a:gd name="connsiteY696" fmla="*/ 529933 h 1722202"/>
                <a:gd name="connsiteX697" fmla="*/ 1385158 w 1550337"/>
                <a:gd name="connsiteY697" fmla="*/ 523059 h 1722202"/>
                <a:gd name="connsiteX698" fmla="*/ 1382867 w 1550337"/>
                <a:gd name="connsiteY698" fmla="*/ 463202 h 1722202"/>
                <a:gd name="connsiteX699" fmla="*/ 1380289 w 1550337"/>
                <a:gd name="connsiteY699" fmla="*/ 453751 h 1722202"/>
                <a:gd name="connsiteX700" fmla="*/ 1382867 w 1550337"/>
                <a:gd name="connsiteY700" fmla="*/ 453751 h 1722202"/>
                <a:gd name="connsiteX701" fmla="*/ 1405778 w 1550337"/>
                <a:gd name="connsiteY701" fmla="*/ 465494 h 1722202"/>
                <a:gd name="connsiteX702" fmla="*/ 1422389 w 1550337"/>
                <a:gd name="connsiteY702" fmla="*/ 443441 h 1722202"/>
                <a:gd name="connsiteX703" fmla="*/ 1450456 w 1550337"/>
                <a:gd name="connsiteY703" fmla="*/ 520482 h 1722202"/>
                <a:gd name="connsiteX704" fmla="*/ 1423535 w 1550337"/>
                <a:gd name="connsiteY704" fmla="*/ 568310 h 1722202"/>
                <a:gd name="connsiteX705" fmla="*/ 1423535 w 1550337"/>
                <a:gd name="connsiteY705" fmla="*/ 568310 h 1722202"/>
                <a:gd name="connsiteX706" fmla="*/ 1463630 w 1550337"/>
                <a:gd name="connsiteY706" fmla="*/ 332606 h 1722202"/>
                <a:gd name="connsiteX707" fmla="*/ 1461053 w 1550337"/>
                <a:gd name="connsiteY707" fmla="*/ 364968 h 1722202"/>
                <a:gd name="connsiteX708" fmla="*/ 1449883 w 1550337"/>
                <a:gd name="connsiteY708" fmla="*/ 339193 h 1722202"/>
                <a:gd name="connsiteX709" fmla="*/ 1428117 w 1550337"/>
                <a:gd name="connsiteY709" fmla="*/ 324300 h 1722202"/>
                <a:gd name="connsiteX710" fmla="*/ 1416948 w 1550337"/>
                <a:gd name="connsiteY710" fmla="*/ 323441 h 1722202"/>
                <a:gd name="connsiteX711" fmla="*/ 1415229 w 1550337"/>
                <a:gd name="connsiteY711" fmla="*/ 246973 h 1722202"/>
                <a:gd name="connsiteX712" fmla="*/ 1425540 w 1550337"/>
                <a:gd name="connsiteY712" fmla="*/ 252414 h 1722202"/>
                <a:gd name="connsiteX713" fmla="*/ 1433559 w 1550337"/>
                <a:gd name="connsiteY713" fmla="*/ 257856 h 1722202"/>
                <a:gd name="connsiteX714" fmla="*/ 1450170 w 1550337"/>
                <a:gd name="connsiteY714" fmla="*/ 255565 h 1722202"/>
                <a:gd name="connsiteX715" fmla="*/ 1461912 w 1550337"/>
                <a:gd name="connsiteY715" fmla="*/ 239813 h 1722202"/>
                <a:gd name="connsiteX716" fmla="*/ 1486256 w 1550337"/>
                <a:gd name="connsiteY716" fmla="*/ 314563 h 1722202"/>
                <a:gd name="connsiteX717" fmla="*/ 1463630 w 1550337"/>
                <a:gd name="connsiteY717" fmla="*/ 332606 h 1722202"/>
                <a:gd name="connsiteX718" fmla="*/ 1463630 w 1550337"/>
                <a:gd name="connsiteY718" fmla="*/ 332606 h 172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</a:cxnLst>
              <a:rect l="l" t="t" r="r" b="b"/>
              <a:pathLst>
                <a:path w="1550337" h="1722202">
                  <a:moveTo>
                    <a:pt x="1548404" y="236090"/>
                  </a:moveTo>
                  <a:cubicBezTo>
                    <a:pt x="1545826" y="231508"/>
                    <a:pt x="1543535" y="226639"/>
                    <a:pt x="1540671" y="222056"/>
                  </a:cubicBezTo>
                  <a:cubicBezTo>
                    <a:pt x="1477950" y="126686"/>
                    <a:pt x="1388022" y="67689"/>
                    <a:pt x="1281196" y="32748"/>
                  </a:cubicBezTo>
                  <a:cubicBezTo>
                    <a:pt x="1251983" y="23297"/>
                    <a:pt x="1169787" y="6972"/>
                    <a:pt x="1158045" y="5827"/>
                  </a:cubicBezTo>
                  <a:cubicBezTo>
                    <a:pt x="1058379" y="-5343"/>
                    <a:pt x="959286" y="-187"/>
                    <a:pt x="861052" y="19001"/>
                  </a:cubicBezTo>
                  <a:cubicBezTo>
                    <a:pt x="727304" y="45636"/>
                    <a:pt x="601863" y="92892"/>
                    <a:pt x="483294" y="158763"/>
                  </a:cubicBezTo>
                  <a:cubicBezTo>
                    <a:pt x="287685" y="267307"/>
                    <a:pt x="127876" y="413656"/>
                    <a:pt x="7876" y="602391"/>
                  </a:cubicBezTo>
                  <a:cubicBezTo>
                    <a:pt x="3007" y="610410"/>
                    <a:pt x="1002" y="618143"/>
                    <a:pt x="716" y="627594"/>
                  </a:cubicBezTo>
                  <a:cubicBezTo>
                    <a:pt x="-4153" y="785112"/>
                    <a:pt x="17327" y="1059481"/>
                    <a:pt x="19618" y="1086975"/>
                  </a:cubicBezTo>
                  <a:cubicBezTo>
                    <a:pt x="23341" y="1133371"/>
                    <a:pt x="26778" y="1180340"/>
                    <a:pt x="30787" y="1226736"/>
                  </a:cubicBezTo>
                  <a:cubicBezTo>
                    <a:pt x="30787" y="1226736"/>
                    <a:pt x="45107" y="1364493"/>
                    <a:pt x="50262" y="1405161"/>
                  </a:cubicBezTo>
                  <a:cubicBezTo>
                    <a:pt x="62578" y="1503396"/>
                    <a:pt x="83771" y="1644303"/>
                    <a:pt x="96659" y="1722203"/>
                  </a:cubicBezTo>
                  <a:cubicBezTo>
                    <a:pt x="100668" y="1719911"/>
                    <a:pt x="101527" y="1715902"/>
                    <a:pt x="103532" y="1712179"/>
                  </a:cubicBezTo>
                  <a:cubicBezTo>
                    <a:pt x="114702" y="1686976"/>
                    <a:pt x="127017" y="1662632"/>
                    <a:pt x="140477" y="1638288"/>
                  </a:cubicBezTo>
                  <a:cubicBezTo>
                    <a:pt x="170835" y="1583587"/>
                    <a:pt x="206062" y="1532322"/>
                    <a:pt x="245585" y="1483920"/>
                  </a:cubicBezTo>
                  <a:cubicBezTo>
                    <a:pt x="311743" y="1403443"/>
                    <a:pt x="389643" y="1335853"/>
                    <a:pt x="477280" y="1279433"/>
                  </a:cubicBezTo>
                  <a:cubicBezTo>
                    <a:pt x="518808" y="1252798"/>
                    <a:pt x="562053" y="1229314"/>
                    <a:pt x="607304" y="1209266"/>
                  </a:cubicBezTo>
                  <a:cubicBezTo>
                    <a:pt x="656564" y="1187500"/>
                    <a:pt x="707257" y="1169457"/>
                    <a:pt x="759667" y="1155996"/>
                  </a:cubicBezTo>
                  <a:cubicBezTo>
                    <a:pt x="812937" y="1142536"/>
                    <a:pt x="868212" y="1131939"/>
                    <a:pt x="923486" y="1128502"/>
                  </a:cubicBezTo>
                  <a:cubicBezTo>
                    <a:pt x="980193" y="1124779"/>
                    <a:pt x="1033749" y="1131653"/>
                    <a:pt x="1089310" y="1141104"/>
                  </a:cubicBezTo>
                  <a:cubicBezTo>
                    <a:pt x="1136279" y="1149123"/>
                    <a:pt x="1183248" y="1166020"/>
                    <a:pt x="1225348" y="1188359"/>
                  </a:cubicBezTo>
                  <a:cubicBezTo>
                    <a:pt x="1228785" y="1190077"/>
                    <a:pt x="1325587" y="1257667"/>
                    <a:pt x="1359096" y="1303204"/>
                  </a:cubicBezTo>
                  <a:cubicBezTo>
                    <a:pt x="1367688" y="1315233"/>
                    <a:pt x="1375420" y="1328121"/>
                    <a:pt x="1383153" y="1340722"/>
                  </a:cubicBezTo>
                  <a:cubicBezTo>
                    <a:pt x="1384871" y="1343873"/>
                    <a:pt x="1386303" y="1352464"/>
                    <a:pt x="1393177" y="1344732"/>
                  </a:cubicBezTo>
                  <a:cubicBezTo>
                    <a:pt x="1395754" y="1335281"/>
                    <a:pt x="1539525" y="298238"/>
                    <a:pt x="1549263" y="259002"/>
                  </a:cubicBezTo>
                  <a:cubicBezTo>
                    <a:pt x="1550409" y="252128"/>
                    <a:pt x="1551268" y="244395"/>
                    <a:pt x="1548404" y="236090"/>
                  </a:cubicBezTo>
                  <a:close/>
                  <a:moveTo>
                    <a:pt x="1316136" y="300529"/>
                  </a:moveTo>
                  <a:cubicBezTo>
                    <a:pt x="1323296" y="303680"/>
                    <a:pt x="1327306" y="302248"/>
                    <a:pt x="1331029" y="295660"/>
                  </a:cubicBezTo>
                  <a:cubicBezTo>
                    <a:pt x="1334752" y="289360"/>
                    <a:pt x="1338189" y="283059"/>
                    <a:pt x="1345921" y="276185"/>
                  </a:cubicBezTo>
                  <a:cubicBezTo>
                    <a:pt x="1344489" y="305398"/>
                    <a:pt x="1355372" y="327164"/>
                    <a:pt x="1383439" y="343202"/>
                  </a:cubicBezTo>
                  <a:cubicBezTo>
                    <a:pt x="1347640" y="348644"/>
                    <a:pt x="1354227" y="373274"/>
                    <a:pt x="1352795" y="395899"/>
                  </a:cubicBezTo>
                  <a:cubicBezTo>
                    <a:pt x="1347353" y="387880"/>
                    <a:pt x="1342485" y="382439"/>
                    <a:pt x="1339334" y="375565"/>
                  </a:cubicBezTo>
                  <a:cubicBezTo>
                    <a:pt x="1333606" y="363823"/>
                    <a:pt x="1325014" y="361245"/>
                    <a:pt x="1313272" y="364682"/>
                  </a:cubicBezTo>
                  <a:cubicBezTo>
                    <a:pt x="1309263" y="366114"/>
                    <a:pt x="1305253" y="366973"/>
                    <a:pt x="1299811" y="364109"/>
                  </a:cubicBezTo>
                  <a:cubicBezTo>
                    <a:pt x="1313845" y="340338"/>
                    <a:pt x="1312413" y="316854"/>
                    <a:pt x="1292652" y="294801"/>
                  </a:cubicBezTo>
                  <a:cubicBezTo>
                    <a:pt x="1302389" y="293942"/>
                    <a:pt x="1309263" y="297379"/>
                    <a:pt x="1316136" y="300529"/>
                  </a:cubicBezTo>
                  <a:lnTo>
                    <a:pt x="1316136" y="300529"/>
                  </a:lnTo>
                  <a:close/>
                  <a:moveTo>
                    <a:pt x="1302103" y="498429"/>
                  </a:moveTo>
                  <a:cubicBezTo>
                    <a:pt x="1303821" y="493561"/>
                    <a:pt x="1307831" y="488978"/>
                    <a:pt x="1312127" y="482105"/>
                  </a:cubicBezTo>
                  <a:cubicBezTo>
                    <a:pt x="1313559" y="491556"/>
                    <a:pt x="1315277" y="498716"/>
                    <a:pt x="1315850" y="505589"/>
                  </a:cubicBezTo>
                  <a:cubicBezTo>
                    <a:pt x="1316709" y="521341"/>
                    <a:pt x="1326733" y="531651"/>
                    <a:pt x="1338475" y="540243"/>
                  </a:cubicBezTo>
                  <a:cubicBezTo>
                    <a:pt x="1345349" y="545685"/>
                    <a:pt x="1348785" y="550554"/>
                    <a:pt x="1337616" y="554563"/>
                  </a:cubicBezTo>
                  <a:cubicBezTo>
                    <a:pt x="1325874" y="558573"/>
                    <a:pt x="1321864" y="567165"/>
                    <a:pt x="1323582" y="579480"/>
                  </a:cubicBezTo>
                  <a:cubicBezTo>
                    <a:pt x="1324442" y="586640"/>
                    <a:pt x="1323582" y="593799"/>
                    <a:pt x="1323582" y="604396"/>
                  </a:cubicBezTo>
                  <a:cubicBezTo>
                    <a:pt x="1320432" y="599814"/>
                    <a:pt x="1319573" y="598095"/>
                    <a:pt x="1318141" y="595804"/>
                  </a:cubicBezTo>
                  <a:cubicBezTo>
                    <a:pt x="1308690" y="578334"/>
                    <a:pt x="1297807" y="562582"/>
                    <a:pt x="1269740" y="577475"/>
                  </a:cubicBezTo>
                  <a:cubicBezTo>
                    <a:pt x="1283773" y="548262"/>
                    <a:pt x="1282914" y="524205"/>
                    <a:pt x="1263439" y="502725"/>
                  </a:cubicBezTo>
                  <a:cubicBezTo>
                    <a:pt x="1264298" y="501866"/>
                    <a:pt x="1264871" y="501293"/>
                    <a:pt x="1265730" y="500434"/>
                  </a:cubicBezTo>
                  <a:cubicBezTo>
                    <a:pt x="1271172" y="502152"/>
                    <a:pt x="1276900" y="503012"/>
                    <a:pt x="1281482" y="505303"/>
                  </a:cubicBezTo>
                  <a:cubicBezTo>
                    <a:pt x="1291792" y="511890"/>
                    <a:pt x="1298093" y="509312"/>
                    <a:pt x="1302103" y="498429"/>
                  </a:cubicBezTo>
                  <a:lnTo>
                    <a:pt x="1302103" y="498429"/>
                  </a:lnTo>
                  <a:close/>
                  <a:moveTo>
                    <a:pt x="1299239" y="789981"/>
                  </a:moveTo>
                  <a:cubicBezTo>
                    <a:pt x="1300671" y="796855"/>
                    <a:pt x="1299811" y="804015"/>
                    <a:pt x="1299811" y="811461"/>
                  </a:cubicBezTo>
                  <a:cubicBezTo>
                    <a:pt x="1293511" y="808311"/>
                    <a:pt x="1291220" y="802010"/>
                    <a:pt x="1288642" y="797141"/>
                  </a:cubicBezTo>
                  <a:cubicBezTo>
                    <a:pt x="1281768" y="783967"/>
                    <a:pt x="1272890" y="779671"/>
                    <a:pt x="1258857" y="784540"/>
                  </a:cubicBezTo>
                  <a:cubicBezTo>
                    <a:pt x="1254847" y="785972"/>
                    <a:pt x="1249692" y="787117"/>
                    <a:pt x="1251983" y="779671"/>
                  </a:cubicBezTo>
                  <a:cubicBezTo>
                    <a:pt x="1254561" y="768501"/>
                    <a:pt x="1260575" y="757046"/>
                    <a:pt x="1256852" y="745017"/>
                  </a:cubicBezTo>
                  <a:cubicBezTo>
                    <a:pt x="1253702" y="733847"/>
                    <a:pt x="1246542" y="723824"/>
                    <a:pt x="1241100" y="712081"/>
                  </a:cubicBezTo>
                  <a:cubicBezTo>
                    <a:pt x="1252270" y="713513"/>
                    <a:pt x="1262293" y="722964"/>
                    <a:pt x="1270885" y="717523"/>
                  </a:cubicBezTo>
                  <a:cubicBezTo>
                    <a:pt x="1277759" y="712940"/>
                    <a:pt x="1280909" y="702630"/>
                    <a:pt x="1285205" y="694611"/>
                  </a:cubicBezTo>
                  <a:cubicBezTo>
                    <a:pt x="1288356" y="696329"/>
                    <a:pt x="1288356" y="699193"/>
                    <a:pt x="1288356" y="701771"/>
                  </a:cubicBezTo>
                  <a:cubicBezTo>
                    <a:pt x="1289788" y="722392"/>
                    <a:pt x="1296088" y="740148"/>
                    <a:pt x="1314131" y="752177"/>
                  </a:cubicBezTo>
                  <a:cubicBezTo>
                    <a:pt x="1320432" y="756186"/>
                    <a:pt x="1322723" y="760769"/>
                    <a:pt x="1313272" y="764205"/>
                  </a:cubicBezTo>
                  <a:cubicBezTo>
                    <a:pt x="1301530" y="768788"/>
                    <a:pt x="1296661" y="776234"/>
                    <a:pt x="1299239" y="789981"/>
                  </a:cubicBezTo>
                  <a:lnTo>
                    <a:pt x="1299239" y="789981"/>
                  </a:lnTo>
                  <a:close/>
                  <a:moveTo>
                    <a:pt x="1206446" y="147880"/>
                  </a:moveTo>
                  <a:cubicBezTo>
                    <a:pt x="1218761" y="151889"/>
                    <a:pt x="1225062" y="147307"/>
                    <a:pt x="1229931" y="136997"/>
                  </a:cubicBezTo>
                  <a:cubicBezTo>
                    <a:pt x="1233081" y="131269"/>
                    <a:pt x="1237950" y="125827"/>
                    <a:pt x="1242246" y="119813"/>
                  </a:cubicBezTo>
                  <a:cubicBezTo>
                    <a:pt x="1243105" y="119240"/>
                    <a:pt x="1244537" y="119240"/>
                    <a:pt x="1245396" y="118954"/>
                  </a:cubicBezTo>
                  <a:cubicBezTo>
                    <a:pt x="1243964" y="148739"/>
                    <a:pt x="1257998" y="166209"/>
                    <a:pt x="1286924" y="174228"/>
                  </a:cubicBezTo>
                  <a:cubicBezTo>
                    <a:pt x="1257998" y="183679"/>
                    <a:pt x="1250838" y="204013"/>
                    <a:pt x="1257711" y="230935"/>
                  </a:cubicBezTo>
                  <a:cubicBezTo>
                    <a:pt x="1256852" y="230935"/>
                    <a:pt x="1255420" y="231508"/>
                    <a:pt x="1254561" y="231508"/>
                  </a:cubicBezTo>
                  <a:cubicBezTo>
                    <a:pt x="1250838" y="227498"/>
                    <a:pt x="1246542" y="223775"/>
                    <a:pt x="1243678" y="218906"/>
                  </a:cubicBezTo>
                  <a:cubicBezTo>
                    <a:pt x="1235086" y="205445"/>
                    <a:pt x="1223916" y="203154"/>
                    <a:pt x="1209883" y="210314"/>
                  </a:cubicBezTo>
                  <a:cubicBezTo>
                    <a:pt x="1205873" y="212605"/>
                    <a:pt x="1200718" y="212892"/>
                    <a:pt x="1191840" y="215183"/>
                  </a:cubicBezTo>
                  <a:cubicBezTo>
                    <a:pt x="1208451" y="189121"/>
                    <a:pt x="1207592" y="166209"/>
                    <a:pt x="1181530" y="145302"/>
                  </a:cubicBezTo>
                  <a:cubicBezTo>
                    <a:pt x="1192699" y="146448"/>
                    <a:pt x="1200145" y="145589"/>
                    <a:pt x="1206446" y="147880"/>
                  </a:cubicBezTo>
                  <a:lnTo>
                    <a:pt x="1206446" y="147880"/>
                  </a:lnTo>
                  <a:close/>
                  <a:moveTo>
                    <a:pt x="1210742" y="326305"/>
                  </a:moveTo>
                  <a:cubicBezTo>
                    <a:pt x="1213892" y="338047"/>
                    <a:pt x="1214752" y="350649"/>
                    <a:pt x="1220766" y="360959"/>
                  </a:cubicBezTo>
                  <a:cubicBezTo>
                    <a:pt x="1226494" y="371842"/>
                    <a:pt x="1241959" y="372128"/>
                    <a:pt x="1251983" y="380720"/>
                  </a:cubicBezTo>
                  <a:cubicBezTo>
                    <a:pt x="1245682" y="390744"/>
                    <a:pt x="1230217" y="391031"/>
                    <a:pt x="1226208" y="403346"/>
                  </a:cubicBezTo>
                  <a:cubicBezTo>
                    <a:pt x="1222484" y="414229"/>
                    <a:pt x="1226208" y="425971"/>
                    <a:pt x="1225348" y="439432"/>
                  </a:cubicBezTo>
                  <a:cubicBezTo>
                    <a:pt x="1210456" y="415088"/>
                    <a:pt x="1191554" y="407355"/>
                    <a:pt x="1164919" y="423680"/>
                  </a:cubicBezTo>
                  <a:cubicBezTo>
                    <a:pt x="1178093" y="397045"/>
                    <a:pt x="1178952" y="373560"/>
                    <a:pt x="1152604" y="352940"/>
                  </a:cubicBezTo>
                  <a:cubicBezTo>
                    <a:pt x="1182962" y="361818"/>
                    <a:pt x="1200432" y="351508"/>
                    <a:pt x="1210742" y="326305"/>
                  </a:cubicBezTo>
                  <a:lnTo>
                    <a:pt x="1210742" y="326305"/>
                  </a:lnTo>
                  <a:close/>
                  <a:moveTo>
                    <a:pt x="1064966" y="238381"/>
                  </a:moveTo>
                  <a:cubicBezTo>
                    <a:pt x="1073558" y="238954"/>
                    <a:pt x="1078427" y="235231"/>
                    <a:pt x="1082436" y="228071"/>
                  </a:cubicBezTo>
                  <a:cubicBezTo>
                    <a:pt x="1087019" y="220052"/>
                    <a:pt x="1091887" y="212319"/>
                    <a:pt x="1098761" y="203727"/>
                  </a:cubicBezTo>
                  <a:cubicBezTo>
                    <a:pt x="1100479" y="233799"/>
                    <a:pt x="1116804" y="248691"/>
                    <a:pt x="1149740" y="248691"/>
                  </a:cubicBezTo>
                  <a:cubicBezTo>
                    <a:pt x="1141148" y="255565"/>
                    <a:pt x="1136565" y="259861"/>
                    <a:pt x="1131124" y="262725"/>
                  </a:cubicBezTo>
                  <a:cubicBezTo>
                    <a:pt x="1116231" y="269026"/>
                    <a:pt x="1113081" y="279909"/>
                    <a:pt x="1116804" y="294801"/>
                  </a:cubicBezTo>
                  <a:cubicBezTo>
                    <a:pt x="1118236" y="300243"/>
                    <a:pt x="1117377" y="305971"/>
                    <a:pt x="1117663" y="313703"/>
                  </a:cubicBezTo>
                  <a:cubicBezTo>
                    <a:pt x="1108498" y="307403"/>
                    <a:pt x="1101339" y="302534"/>
                    <a:pt x="1094751" y="296520"/>
                  </a:cubicBezTo>
                  <a:cubicBezTo>
                    <a:pt x="1089023" y="291651"/>
                    <a:pt x="1083582" y="291078"/>
                    <a:pt x="1076708" y="294801"/>
                  </a:cubicBezTo>
                  <a:cubicBezTo>
                    <a:pt x="1068689" y="299384"/>
                    <a:pt x="1060097" y="302820"/>
                    <a:pt x="1048642" y="307975"/>
                  </a:cubicBezTo>
                  <a:cubicBezTo>
                    <a:pt x="1051219" y="299384"/>
                    <a:pt x="1052651" y="292224"/>
                    <a:pt x="1055515" y="285923"/>
                  </a:cubicBezTo>
                  <a:cubicBezTo>
                    <a:pt x="1061243" y="273894"/>
                    <a:pt x="1059238" y="264443"/>
                    <a:pt x="1048642" y="255851"/>
                  </a:cubicBezTo>
                  <a:cubicBezTo>
                    <a:pt x="1044059" y="252128"/>
                    <a:pt x="1040622" y="246973"/>
                    <a:pt x="1035181" y="240959"/>
                  </a:cubicBezTo>
                  <a:cubicBezTo>
                    <a:pt x="1046637" y="239813"/>
                    <a:pt x="1055515" y="238381"/>
                    <a:pt x="1064966" y="238381"/>
                  </a:cubicBezTo>
                  <a:lnTo>
                    <a:pt x="1064966" y="238381"/>
                  </a:lnTo>
                  <a:close/>
                  <a:moveTo>
                    <a:pt x="1051506" y="443441"/>
                  </a:moveTo>
                  <a:cubicBezTo>
                    <a:pt x="1060097" y="435708"/>
                    <a:pt x="1064680" y="423107"/>
                    <a:pt x="1071840" y="411365"/>
                  </a:cubicBezTo>
                  <a:cubicBezTo>
                    <a:pt x="1076708" y="424539"/>
                    <a:pt x="1078713" y="437427"/>
                    <a:pt x="1085873" y="446019"/>
                  </a:cubicBezTo>
                  <a:cubicBezTo>
                    <a:pt x="1093033" y="454897"/>
                    <a:pt x="1107926" y="452319"/>
                    <a:pt x="1119382" y="458620"/>
                  </a:cubicBezTo>
                  <a:cubicBezTo>
                    <a:pt x="1114513" y="465780"/>
                    <a:pt x="1106780" y="470362"/>
                    <a:pt x="1099620" y="475231"/>
                  </a:cubicBezTo>
                  <a:cubicBezTo>
                    <a:pt x="1092747" y="480100"/>
                    <a:pt x="1090455" y="486114"/>
                    <a:pt x="1091887" y="494133"/>
                  </a:cubicBezTo>
                  <a:cubicBezTo>
                    <a:pt x="1093319" y="502152"/>
                    <a:pt x="1093319" y="510744"/>
                    <a:pt x="1094179" y="520195"/>
                  </a:cubicBezTo>
                  <a:cubicBezTo>
                    <a:pt x="1081577" y="514468"/>
                    <a:pt x="1074417" y="500720"/>
                    <a:pt x="1062102" y="500434"/>
                  </a:cubicBezTo>
                  <a:cubicBezTo>
                    <a:pt x="1050933" y="499861"/>
                    <a:pt x="1041195" y="511317"/>
                    <a:pt x="1029167" y="513895"/>
                  </a:cubicBezTo>
                  <a:cubicBezTo>
                    <a:pt x="1029167" y="500720"/>
                    <a:pt x="1038618" y="490124"/>
                    <a:pt x="1036326" y="477809"/>
                  </a:cubicBezTo>
                  <a:cubicBezTo>
                    <a:pt x="1034035" y="465780"/>
                    <a:pt x="1020002" y="460339"/>
                    <a:pt x="1014274" y="448596"/>
                  </a:cubicBezTo>
                  <a:cubicBezTo>
                    <a:pt x="1026589" y="445159"/>
                    <a:pt x="1042054" y="451460"/>
                    <a:pt x="1051506" y="443441"/>
                  </a:cubicBezTo>
                  <a:lnTo>
                    <a:pt x="1051506" y="443441"/>
                  </a:lnTo>
                  <a:close/>
                  <a:moveTo>
                    <a:pt x="925491" y="135851"/>
                  </a:moveTo>
                  <a:cubicBezTo>
                    <a:pt x="936660" y="134992"/>
                    <a:pt x="942961" y="128978"/>
                    <a:pt x="947543" y="119526"/>
                  </a:cubicBezTo>
                  <a:cubicBezTo>
                    <a:pt x="951553" y="111507"/>
                    <a:pt x="956995" y="104634"/>
                    <a:pt x="962436" y="95755"/>
                  </a:cubicBezTo>
                  <a:cubicBezTo>
                    <a:pt x="969310" y="125541"/>
                    <a:pt x="987353" y="136424"/>
                    <a:pt x="1015133" y="134133"/>
                  </a:cubicBezTo>
                  <a:cubicBezTo>
                    <a:pt x="1014274" y="134992"/>
                    <a:pt x="1012842" y="135851"/>
                    <a:pt x="1011983" y="137283"/>
                  </a:cubicBezTo>
                  <a:cubicBezTo>
                    <a:pt x="984775" y="159336"/>
                    <a:pt x="984775" y="159336"/>
                    <a:pt x="984489" y="200290"/>
                  </a:cubicBezTo>
                  <a:cubicBezTo>
                    <a:pt x="958713" y="176806"/>
                    <a:pt x="935801" y="187689"/>
                    <a:pt x="912317" y="202868"/>
                  </a:cubicBezTo>
                  <a:cubicBezTo>
                    <a:pt x="914035" y="195994"/>
                    <a:pt x="915467" y="189407"/>
                    <a:pt x="918617" y="183393"/>
                  </a:cubicBezTo>
                  <a:cubicBezTo>
                    <a:pt x="925491" y="170791"/>
                    <a:pt x="922341" y="162200"/>
                    <a:pt x="910598" y="155040"/>
                  </a:cubicBezTo>
                  <a:cubicBezTo>
                    <a:pt x="906016" y="152462"/>
                    <a:pt x="902579" y="148166"/>
                    <a:pt x="896565" y="143297"/>
                  </a:cubicBezTo>
                  <a:cubicBezTo>
                    <a:pt x="907448" y="139861"/>
                    <a:pt x="916613" y="136710"/>
                    <a:pt x="925491" y="135851"/>
                  </a:cubicBezTo>
                  <a:lnTo>
                    <a:pt x="925491" y="135851"/>
                  </a:lnTo>
                  <a:close/>
                  <a:moveTo>
                    <a:pt x="803772" y="225780"/>
                  </a:moveTo>
                  <a:cubicBezTo>
                    <a:pt x="804631" y="226352"/>
                    <a:pt x="806063" y="226639"/>
                    <a:pt x="806923" y="227212"/>
                  </a:cubicBezTo>
                  <a:cubicBezTo>
                    <a:pt x="810073" y="232940"/>
                    <a:pt x="813796" y="238381"/>
                    <a:pt x="815515" y="244395"/>
                  </a:cubicBezTo>
                  <a:cubicBezTo>
                    <a:pt x="819238" y="255278"/>
                    <a:pt x="825825" y="257856"/>
                    <a:pt x="836422" y="256424"/>
                  </a:cubicBezTo>
                  <a:cubicBezTo>
                    <a:pt x="844441" y="255565"/>
                    <a:pt x="852173" y="255565"/>
                    <a:pt x="863056" y="254706"/>
                  </a:cubicBezTo>
                  <a:cubicBezTo>
                    <a:pt x="854464" y="263298"/>
                    <a:pt x="848164" y="269885"/>
                    <a:pt x="841290" y="275899"/>
                  </a:cubicBezTo>
                  <a:cubicBezTo>
                    <a:pt x="833271" y="282773"/>
                    <a:pt x="828975" y="290792"/>
                    <a:pt x="831266" y="301675"/>
                  </a:cubicBezTo>
                  <a:cubicBezTo>
                    <a:pt x="832698" y="308548"/>
                    <a:pt x="832698" y="315708"/>
                    <a:pt x="832985" y="323155"/>
                  </a:cubicBezTo>
                  <a:cubicBezTo>
                    <a:pt x="819524" y="322295"/>
                    <a:pt x="807209" y="311412"/>
                    <a:pt x="794608" y="316854"/>
                  </a:cubicBezTo>
                  <a:cubicBezTo>
                    <a:pt x="782293" y="322295"/>
                    <a:pt x="771982" y="331746"/>
                    <a:pt x="758522" y="340625"/>
                  </a:cubicBezTo>
                  <a:cubicBezTo>
                    <a:pt x="761672" y="329742"/>
                    <a:pt x="763963" y="321723"/>
                    <a:pt x="766254" y="313703"/>
                  </a:cubicBezTo>
                  <a:cubicBezTo>
                    <a:pt x="768832" y="304825"/>
                    <a:pt x="767686" y="297952"/>
                    <a:pt x="758235" y="293942"/>
                  </a:cubicBezTo>
                  <a:cubicBezTo>
                    <a:pt x="752507" y="291364"/>
                    <a:pt x="747352" y="286782"/>
                    <a:pt x="738474" y="280768"/>
                  </a:cubicBezTo>
                  <a:cubicBezTo>
                    <a:pt x="773414" y="275326"/>
                    <a:pt x="796040" y="259288"/>
                    <a:pt x="803772" y="225780"/>
                  </a:cubicBezTo>
                  <a:lnTo>
                    <a:pt x="803772" y="225780"/>
                  </a:lnTo>
                  <a:close/>
                  <a:moveTo>
                    <a:pt x="658283" y="661389"/>
                  </a:moveTo>
                  <a:cubicBezTo>
                    <a:pt x="662292" y="672559"/>
                    <a:pt x="658283" y="676282"/>
                    <a:pt x="647113" y="672559"/>
                  </a:cubicBezTo>
                  <a:cubicBezTo>
                    <a:pt x="631648" y="667690"/>
                    <a:pt x="619046" y="671127"/>
                    <a:pt x="608736" y="683728"/>
                  </a:cubicBezTo>
                  <a:cubicBezTo>
                    <a:pt x="603295" y="690029"/>
                    <a:pt x="596421" y="695470"/>
                    <a:pt x="587829" y="703203"/>
                  </a:cubicBezTo>
                  <a:cubicBezTo>
                    <a:pt x="590120" y="692034"/>
                    <a:pt x="590407" y="682869"/>
                    <a:pt x="593271" y="674850"/>
                  </a:cubicBezTo>
                  <a:cubicBezTo>
                    <a:pt x="596421" y="663967"/>
                    <a:pt x="593271" y="657666"/>
                    <a:pt x="582960" y="654516"/>
                  </a:cubicBezTo>
                  <a:cubicBezTo>
                    <a:pt x="578092" y="652797"/>
                    <a:pt x="573509" y="649933"/>
                    <a:pt x="564917" y="645637"/>
                  </a:cubicBezTo>
                  <a:cubicBezTo>
                    <a:pt x="599285" y="635327"/>
                    <a:pt x="618760" y="614134"/>
                    <a:pt x="625347" y="578907"/>
                  </a:cubicBezTo>
                  <a:cubicBezTo>
                    <a:pt x="629929" y="585208"/>
                    <a:pt x="631648" y="588358"/>
                    <a:pt x="633939" y="591508"/>
                  </a:cubicBezTo>
                  <a:cubicBezTo>
                    <a:pt x="645681" y="609838"/>
                    <a:pt x="645681" y="609838"/>
                    <a:pt x="666875" y="604969"/>
                  </a:cubicBezTo>
                  <a:cubicBezTo>
                    <a:pt x="671457" y="604110"/>
                    <a:pt x="675467" y="601246"/>
                    <a:pt x="680335" y="603537"/>
                  </a:cubicBezTo>
                  <a:cubicBezTo>
                    <a:pt x="678903" y="610410"/>
                    <a:pt x="673462" y="614706"/>
                    <a:pt x="669452" y="619289"/>
                  </a:cubicBezTo>
                  <a:cubicBezTo>
                    <a:pt x="656851" y="631604"/>
                    <a:pt x="652555" y="645351"/>
                    <a:pt x="658283" y="661389"/>
                  </a:cubicBezTo>
                  <a:lnTo>
                    <a:pt x="658283" y="661389"/>
                  </a:lnTo>
                  <a:close/>
                  <a:moveTo>
                    <a:pt x="351838" y="328882"/>
                  </a:moveTo>
                  <a:cubicBezTo>
                    <a:pt x="354416" y="329455"/>
                    <a:pt x="355561" y="328882"/>
                    <a:pt x="355848" y="329455"/>
                  </a:cubicBezTo>
                  <a:cubicBezTo>
                    <a:pt x="361576" y="335183"/>
                    <a:pt x="363867" y="346639"/>
                    <a:pt x="370740" y="347498"/>
                  </a:cubicBezTo>
                  <a:cubicBezTo>
                    <a:pt x="377614" y="348071"/>
                    <a:pt x="384774" y="340338"/>
                    <a:pt x="392507" y="336615"/>
                  </a:cubicBezTo>
                  <a:cubicBezTo>
                    <a:pt x="396516" y="334897"/>
                    <a:pt x="399666" y="331746"/>
                    <a:pt x="406826" y="331746"/>
                  </a:cubicBezTo>
                  <a:cubicBezTo>
                    <a:pt x="400526" y="341197"/>
                    <a:pt x="395657" y="350076"/>
                    <a:pt x="389356" y="357809"/>
                  </a:cubicBezTo>
                  <a:cubicBezTo>
                    <a:pt x="380192" y="368119"/>
                    <a:pt x="379046" y="378429"/>
                    <a:pt x="382483" y="391603"/>
                  </a:cubicBezTo>
                  <a:cubicBezTo>
                    <a:pt x="387351" y="407928"/>
                    <a:pt x="386206" y="409074"/>
                    <a:pt x="369022" y="409933"/>
                  </a:cubicBezTo>
                  <a:cubicBezTo>
                    <a:pt x="355848" y="410792"/>
                    <a:pt x="345537" y="414515"/>
                    <a:pt x="338378" y="426544"/>
                  </a:cubicBezTo>
                  <a:cubicBezTo>
                    <a:pt x="332650" y="435995"/>
                    <a:pt x="324344" y="444014"/>
                    <a:pt x="317471" y="453179"/>
                  </a:cubicBezTo>
                  <a:cubicBezTo>
                    <a:pt x="316611" y="452606"/>
                    <a:pt x="315752" y="452319"/>
                    <a:pt x="314893" y="451747"/>
                  </a:cubicBezTo>
                  <a:cubicBezTo>
                    <a:pt x="316611" y="442296"/>
                    <a:pt x="318043" y="432272"/>
                    <a:pt x="320335" y="423393"/>
                  </a:cubicBezTo>
                  <a:cubicBezTo>
                    <a:pt x="322053" y="416233"/>
                    <a:pt x="320335" y="413369"/>
                    <a:pt x="313175" y="413083"/>
                  </a:cubicBezTo>
                  <a:cubicBezTo>
                    <a:pt x="307733" y="412510"/>
                    <a:pt x="302292" y="411365"/>
                    <a:pt x="292841" y="409360"/>
                  </a:cubicBezTo>
                  <a:cubicBezTo>
                    <a:pt x="324631" y="389026"/>
                    <a:pt x="345537" y="363250"/>
                    <a:pt x="351838" y="328882"/>
                  </a:cubicBezTo>
                  <a:lnTo>
                    <a:pt x="351838" y="328882"/>
                  </a:lnTo>
                  <a:close/>
                  <a:moveTo>
                    <a:pt x="343533" y="533942"/>
                  </a:moveTo>
                  <a:cubicBezTo>
                    <a:pt x="346110" y="534802"/>
                    <a:pt x="347256" y="534515"/>
                    <a:pt x="347542" y="535374"/>
                  </a:cubicBezTo>
                  <a:cubicBezTo>
                    <a:pt x="353270" y="541102"/>
                    <a:pt x="355561" y="552845"/>
                    <a:pt x="363008" y="553417"/>
                  </a:cubicBezTo>
                  <a:cubicBezTo>
                    <a:pt x="369881" y="553990"/>
                    <a:pt x="377328" y="546544"/>
                    <a:pt x="384774" y="542534"/>
                  </a:cubicBezTo>
                  <a:cubicBezTo>
                    <a:pt x="388783" y="540243"/>
                    <a:pt x="393366" y="538525"/>
                    <a:pt x="401098" y="534515"/>
                  </a:cubicBezTo>
                  <a:cubicBezTo>
                    <a:pt x="394225" y="545398"/>
                    <a:pt x="390215" y="553417"/>
                    <a:pt x="384487" y="560577"/>
                  </a:cubicBezTo>
                  <a:cubicBezTo>
                    <a:pt x="374464" y="573179"/>
                    <a:pt x="370454" y="586353"/>
                    <a:pt x="376468" y="601532"/>
                  </a:cubicBezTo>
                  <a:cubicBezTo>
                    <a:pt x="380478" y="611842"/>
                    <a:pt x="377328" y="616711"/>
                    <a:pt x="366158" y="616425"/>
                  </a:cubicBezTo>
                  <a:cubicBezTo>
                    <a:pt x="349833" y="615852"/>
                    <a:pt x="338664" y="624444"/>
                    <a:pt x="330358" y="637905"/>
                  </a:cubicBezTo>
                  <a:cubicBezTo>
                    <a:pt x="325490" y="645924"/>
                    <a:pt x="318616" y="653084"/>
                    <a:pt x="310883" y="663680"/>
                  </a:cubicBezTo>
                  <a:cubicBezTo>
                    <a:pt x="312602" y="651079"/>
                    <a:pt x="313175" y="641628"/>
                    <a:pt x="315466" y="632463"/>
                  </a:cubicBezTo>
                  <a:cubicBezTo>
                    <a:pt x="318043" y="623012"/>
                    <a:pt x="315466" y="619002"/>
                    <a:pt x="305442" y="618143"/>
                  </a:cubicBezTo>
                  <a:cubicBezTo>
                    <a:pt x="301432" y="617570"/>
                    <a:pt x="296277" y="618143"/>
                    <a:pt x="290549" y="613274"/>
                  </a:cubicBezTo>
                  <a:cubicBezTo>
                    <a:pt x="319189" y="594372"/>
                    <a:pt x="338664" y="568597"/>
                    <a:pt x="343533" y="533942"/>
                  </a:cubicBezTo>
                  <a:lnTo>
                    <a:pt x="343533" y="533942"/>
                  </a:lnTo>
                  <a:close/>
                  <a:moveTo>
                    <a:pt x="222673" y="536806"/>
                  </a:moveTo>
                  <a:cubicBezTo>
                    <a:pt x="232984" y="540816"/>
                    <a:pt x="233556" y="555136"/>
                    <a:pt x="243007" y="553131"/>
                  </a:cubicBezTo>
                  <a:cubicBezTo>
                    <a:pt x="250167" y="551699"/>
                    <a:pt x="256182" y="543680"/>
                    <a:pt x="262769" y="539098"/>
                  </a:cubicBezTo>
                  <a:cubicBezTo>
                    <a:pt x="265346" y="537379"/>
                    <a:pt x="267638" y="533370"/>
                    <a:pt x="273652" y="534515"/>
                  </a:cubicBezTo>
                  <a:cubicBezTo>
                    <a:pt x="268210" y="544539"/>
                    <a:pt x="264201" y="554277"/>
                    <a:pt x="257900" y="563441"/>
                  </a:cubicBezTo>
                  <a:cubicBezTo>
                    <a:pt x="250167" y="574324"/>
                    <a:pt x="248735" y="584921"/>
                    <a:pt x="253891" y="596663"/>
                  </a:cubicBezTo>
                  <a:cubicBezTo>
                    <a:pt x="258473" y="607546"/>
                    <a:pt x="256182" y="614134"/>
                    <a:pt x="243007" y="616138"/>
                  </a:cubicBezTo>
                  <a:cubicBezTo>
                    <a:pt x="229547" y="618430"/>
                    <a:pt x="219523" y="625589"/>
                    <a:pt x="213222" y="638764"/>
                  </a:cubicBezTo>
                  <a:cubicBezTo>
                    <a:pt x="208353" y="649074"/>
                    <a:pt x="201480" y="658239"/>
                    <a:pt x="193461" y="667690"/>
                  </a:cubicBezTo>
                  <a:cubicBezTo>
                    <a:pt x="194320" y="658239"/>
                    <a:pt x="194893" y="648788"/>
                    <a:pt x="197184" y="639623"/>
                  </a:cubicBezTo>
                  <a:cubicBezTo>
                    <a:pt x="199762" y="629599"/>
                    <a:pt x="196611" y="626162"/>
                    <a:pt x="186874" y="627594"/>
                  </a:cubicBezTo>
                  <a:cubicBezTo>
                    <a:pt x="183151" y="628167"/>
                    <a:pt x="179714" y="627594"/>
                    <a:pt x="171408" y="627594"/>
                  </a:cubicBezTo>
                  <a:cubicBezTo>
                    <a:pt x="199189" y="600959"/>
                    <a:pt x="218091" y="573179"/>
                    <a:pt x="222673" y="536806"/>
                  </a:cubicBezTo>
                  <a:lnTo>
                    <a:pt x="222673" y="536806"/>
                  </a:lnTo>
                  <a:close/>
                  <a:moveTo>
                    <a:pt x="255609" y="806019"/>
                  </a:moveTo>
                  <a:cubicBezTo>
                    <a:pt x="259618" y="814898"/>
                    <a:pt x="258759" y="821198"/>
                    <a:pt x="247017" y="823203"/>
                  </a:cubicBezTo>
                  <a:cubicBezTo>
                    <a:pt x="232124" y="825494"/>
                    <a:pt x="221814" y="833513"/>
                    <a:pt x="215800" y="847547"/>
                  </a:cubicBezTo>
                  <a:cubicBezTo>
                    <a:pt x="211790" y="856998"/>
                    <a:pt x="205489" y="865590"/>
                    <a:pt x="198616" y="876759"/>
                  </a:cubicBezTo>
                  <a:cubicBezTo>
                    <a:pt x="197184" y="865876"/>
                    <a:pt x="198616" y="857284"/>
                    <a:pt x="200334" y="848692"/>
                  </a:cubicBezTo>
                  <a:cubicBezTo>
                    <a:pt x="202626" y="837523"/>
                    <a:pt x="198902" y="832941"/>
                    <a:pt x="187160" y="834373"/>
                  </a:cubicBezTo>
                  <a:cubicBezTo>
                    <a:pt x="184583" y="834945"/>
                    <a:pt x="181719" y="833800"/>
                    <a:pt x="174559" y="833800"/>
                  </a:cubicBezTo>
                  <a:cubicBezTo>
                    <a:pt x="202053" y="807738"/>
                    <a:pt x="219237" y="779385"/>
                    <a:pt x="222387" y="744158"/>
                  </a:cubicBezTo>
                  <a:cubicBezTo>
                    <a:pt x="224678" y="744731"/>
                    <a:pt x="226110" y="744731"/>
                    <a:pt x="226396" y="745017"/>
                  </a:cubicBezTo>
                  <a:cubicBezTo>
                    <a:pt x="231265" y="750458"/>
                    <a:pt x="235561" y="759910"/>
                    <a:pt x="240716" y="760196"/>
                  </a:cubicBezTo>
                  <a:cubicBezTo>
                    <a:pt x="246158" y="760769"/>
                    <a:pt x="252459" y="752463"/>
                    <a:pt x="258186" y="748454"/>
                  </a:cubicBezTo>
                  <a:cubicBezTo>
                    <a:pt x="262769" y="745303"/>
                    <a:pt x="266778" y="742153"/>
                    <a:pt x="271361" y="739003"/>
                  </a:cubicBezTo>
                  <a:cubicBezTo>
                    <a:pt x="271934" y="739575"/>
                    <a:pt x="272793" y="740435"/>
                    <a:pt x="273079" y="740721"/>
                  </a:cubicBezTo>
                  <a:cubicBezTo>
                    <a:pt x="268497" y="749599"/>
                    <a:pt x="265060" y="759623"/>
                    <a:pt x="259618" y="767642"/>
                  </a:cubicBezTo>
                  <a:cubicBezTo>
                    <a:pt x="251599" y="780244"/>
                    <a:pt x="249881" y="792559"/>
                    <a:pt x="255609" y="806019"/>
                  </a:cubicBezTo>
                  <a:lnTo>
                    <a:pt x="255609" y="806019"/>
                  </a:lnTo>
                  <a:close/>
                  <a:moveTo>
                    <a:pt x="79475" y="624444"/>
                  </a:moveTo>
                  <a:cubicBezTo>
                    <a:pt x="85776" y="608119"/>
                    <a:pt x="89499" y="590649"/>
                    <a:pt x="93795" y="574038"/>
                  </a:cubicBezTo>
                  <a:cubicBezTo>
                    <a:pt x="94654" y="574038"/>
                    <a:pt x="96086" y="573465"/>
                    <a:pt x="96086" y="573465"/>
                  </a:cubicBezTo>
                  <a:cubicBezTo>
                    <a:pt x="109260" y="586926"/>
                    <a:pt x="109260" y="586926"/>
                    <a:pt x="121862" y="573465"/>
                  </a:cubicBezTo>
                  <a:cubicBezTo>
                    <a:pt x="125871" y="568883"/>
                    <a:pt x="129881" y="564587"/>
                    <a:pt x="135322" y="560291"/>
                  </a:cubicBezTo>
                  <a:cubicBezTo>
                    <a:pt x="135322" y="572033"/>
                    <a:pt x="129881" y="581484"/>
                    <a:pt x="125012" y="590363"/>
                  </a:cubicBezTo>
                  <a:cubicBezTo>
                    <a:pt x="118138" y="602391"/>
                    <a:pt x="115847" y="614706"/>
                    <a:pt x="121002" y="627881"/>
                  </a:cubicBezTo>
                  <a:cubicBezTo>
                    <a:pt x="124153" y="636473"/>
                    <a:pt x="121862" y="643060"/>
                    <a:pt x="112983" y="646210"/>
                  </a:cubicBezTo>
                  <a:cubicBezTo>
                    <a:pt x="96372" y="652511"/>
                    <a:pt x="88926" y="666544"/>
                    <a:pt x="82625" y="681437"/>
                  </a:cubicBezTo>
                  <a:cubicBezTo>
                    <a:pt x="78902" y="690029"/>
                    <a:pt x="74606" y="698048"/>
                    <a:pt x="70310" y="706640"/>
                  </a:cubicBezTo>
                  <a:cubicBezTo>
                    <a:pt x="69737" y="706640"/>
                    <a:pt x="68878" y="706067"/>
                    <a:pt x="68592" y="706067"/>
                  </a:cubicBezTo>
                  <a:cubicBezTo>
                    <a:pt x="69451" y="697189"/>
                    <a:pt x="69451" y="688024"/>
                    <a:pt x="71169" y="679146"/>
                  </a:cubicBezTo>
                  <a:cubicBezTo>
                    <a:pt x="73461" y="668835"/>
                    <a:pt x="70310" y="665971"/>
                    <a:pt x="60859" y="668263"/>
                  </a:cubicBezTo>
                  <a:cubicBezTo>
                    <a:pt x="58568" y="668835"/>
                    <a:pt x="55990" y="668835"/>
                    <a:pt x="52840" y="669122"/>
                  </a:cubicBezTo>
                  <a:cubicBezTo>
                    <a:pt x="59141" y="652797"/>
                    <a:pt x="72888" y="640768"/>
                    <a:pt x="79475" y="624444"/>
                  </a:cubicBezTo>
                  <a:lnTo>
                    <a:pt x="79475" y="624444"/>
                  </a:lnTo>
                  <a:close/>
                  <a:moveTo>
                    <a:pt x="54845" y="876759"/>
                  </a:moveTo>
                  <a:cubicBezTo>
                    <a:pt x="77757" y="846115"/>
                    <a:pt x="92649" y="814611"/>
                    <a:pt x="94940" y="778239"/>
                  </a:cubicBezTo>
                  <a:cubicBezTo>
                    <a:pt x="104105" y="781389"/>
                    <a:pt x="105251" y="793418"/>
                    <a:pt x="112411" y="791413"/>
                  </a:cubicBezTo>
                  <a:cubicBezTo>
                    <a:pt x="118711" y="789695"/>
                    <a:pt x="122721" y="781389"/>
                    <a:pt x="127876" y="776234"/>
                  </a:cubicBezTo>
                  <a:cubicBezTo>
                    <a:pt x="131886" y="772225"/>
                    <a:pt x="135609" y="768215"/>
                    <a:pt x="141050" y="765065"/>
                  </a:cubicBezTo>
                  <a:cubicBezTo>
                    <a:pt x="137327" y="774516"/>
                    <a:pt x="134177" y="783967"/>
                    <a:pt x="129308" y="793132"/>
                  </a:cubicBezTo>
                  <a:cubicBezTo>
                    <a:pt x="121289" y="808311"/>
                    <a:pt x="119284" y="823776"/>
                    <a:pt x="125298" y="840101"/>
                  </a:cubicBezTo>
                  <a:cubicBezTo>
                    <a:pt x="126730" y="843824"/>
                    <a:pt x="128449" y="848692"/>
                    <a:pt x="123007" y="850411"/>
                  </a:cubicBezTo>
                  <a:cubicBezTo>
                    <a:pt x="94081" y="860435"/>
                    <a:pt x="88640" y="887929"/>
                    <a:pt x="77184" y="911413"/>
                  </a:cubicBezTo>
                  <a:cubicBezTo>
                    <a:pt x="76611" y="911986"/>
                    <a:pt x="76325" y="912845"/>
                    <a:pt x="74893" y="915137"/>
                  </a:cubicBezTo>
                  <a:cubicBezTo>
                    <a:pt x="74893" y="908836"/>
                    <a:pt x="74893" y="904254"/>
                    <a:pt x="74893" y="899958"/>
                  </a:cubicBezTo>
                  <a:cubicBezTo>
                    <a:pt x="75465" y="895375"/>
                    <a:pt x="75465" y="891079"/>
                    <a:pt x="76325" y="886497"/>
                  </a:cubicBezTo>
                  <a:cubicBezTo>
                    <a:pt x="78616" y="875614"/>
                    <a:pt x="75465" y="870745"/>
                    <a:pt x="64009" y="874755"/>
                  </a:cubicBezTo>
                  <a:cubicBezTo>
                    <a:pt x="62291" y="876187"/>
                    <a:pt x="60286" y="876187"/>
                    <a:pt x="54845" y="876759"/>
                  </a:cubicBezTo>
                  <a:lnTo>
                    <a:pt x="54845" y="876759"/>
                  </a:lnTo>
                  <a:close/>
                  <a:moveTo>
                    <a:pt x="77184" y="1082965"/>
                  </a:moveTo>
                  <a:cubicBezTo>
                    <a:pt x="74893" y="1083824"/>
                    <a:pt x="72315" y="1083538"/>
                    <a:pt x="66873" y="1083824"/>
                  </a:cubicBezTo>
                  <a:cubicBezTo>
                    <a:pt x="88067" y="1052607"/>
                    <a:pt x="102959" y="1021676"/>
                    <a:pt x="103819" y="985304"/>
                  </a:cubicBezTo>
                  <a:cubicBezTo>
                    <a:pt x="112411" y="988454"/>
                    <a:pt x="113843" y="1000483"/>
                    <a:pt x="121289" y="998478"/>
                  </a:cubicBezTo>
                  <a:cubicBezTo>
                    <a:pt x="127017" y="996760"/>
                    <a:pt x="130740" y="989027"/>
                    <a:pt x="135609" y="983585"/>
                  </a:cubicBezTo>
                  <a:cubicBezTo>
                    <a:pt x="137327" y="981294"/>
                    <a:pt x="139618" y="979576"/>
                    <a:pt x="141337" y="977857"/>
                  </a:cubicBezTo>
                  <a:cubicBezTo>
                    <a:pt x="142769" y="974707"/>
                    <a:pt x="144487" y="972416"/>
                    <a:pt x="148210" y="970984"/>
                  </a:cubicBezTo>
                  <a:cubicBezTo>
                    <a:pt x="148783" y="975566"/>
                    <a:pt x="146492" y="979576"/>
                    <a:pt x="144201" y="982726"/>
                  </a:cubicBezTo>
                  <a:cubicBezTo>
                    <a:pt x="142482" y="988454"/>
                    <a:pt x="141050" y="994468"/>
                    <a:pt x="138473" y="1000196"/>
                  </a:cubicBezTo>
                  <a:cubicBezTo>
                    <a:pt x="131599" y="1014516"/>
                    <a:pt x="128162" y="1029122"/>
                    <a:pt x="135895" y="1044874"/>
                  </a:cubicBezTo>
                  <a:cubicBezTo>
                    <a:pt x="138473" y="1050316"/>
                    <a:pt x="138473" y="1056903"/>
                    <a:pt x="131313" y="1059194"/>
                  </a:cubicBezTo>
                  <a:cubicBezTo>
                    <a:pt x="110119" y="1066068"/>
                    <a:pt x="104678" y="1085256"/>
                    <a:pt x="97518" y="1102440"/>
                  </a:cubicBezTo>
                  <a:cubicBezTo>
                    <a:pt x="94940" y="1108741"/>
                    <a:pt x="92076" y="1115041"/>
                    <a:pt x="87494" y="1120483"/>
                  </a:cubicBezTo>
                  <a:cubicBezTo>
                    <a:pt x="88067" y="1111605"/>
                    <a:pt x="88067" y="1102154"/>
                    <a:pt x="89212" y="1092989"/>
                  </a:cubicBezTo>
                  <a:cubicBezTo>
                    <a:pt x="90358" y="1084111"/>
                    <a:pt x="87780" y="1079815"/>
                    <a:pt x="77184" y="1082965"/>
                  </a:cubicBezTo>
                  <a:lnTo>
                    <a:pt x="77184" y="1082965"/>
                  </a:lnTo>
                  <a:close/>
                  <a:moveTo>
                    <a:pt x="106969" y="1301486"/>
                  </a:moveTo>
                  <a:cubicBezTo>
                    <a:pt x="107542" y="1292607"/>
                    <a:pt x="106110" y="1287166"/>
                    <a:pt x="95227" y="1290603"/>
                  </a:cubicBezTo>
                  <a:cubicBezTo>
                    <a:pt x="92936" y="1291462"/>
                    <a:pt x="90358" y="1291175"/>
                    <a:pt x="87208" y="1291462"/>
                  </a:cubicBezTo>
                  <a:cubicBezTo>
                    <a:pt x="92936" y="1274278"/>
                    <a:pt x="104678" y="1260817"/>
                    <a:pt x="110119" y="1245066"/>
                  </a:cubicBezTo>
                  <a:cubicBezTo>
                    <a:pt x="115847" y="1228741"/>
                    <a:pt x="115847" y="1211271"/>
                    <a:pt x="119570" y="1194660"/>
                  </a:cubicBezTo>
                  <a:cubicBezTo>
                    <a:pt x="120430" y="1194660"/>
                    <a:pt x="121289" y="1194087"/>
                    <a:pt x="121862" y="1194660"/>
                  </a:cubicBezTo>
                  <a:cubicBezTo>
                    <a:pt x="135895" y="1208120"/>
                    <a:pt x="135895" y="1208120"/>
                    <a:pt x="149069" y="1193228"/>
                  </a:cubicBezTo>
                  <a:cubicBezTo>
                    <a:pt x="151361" y="1190650"/>
                    <a:pt x="153938" y="1187786"/>
                    <a:pt x="156802" y="1185209"/>
                  </a:cubicBezTo>
                  <a:cubicBezTo>
                    <a:pt x="161384" y="1184636"/>
                    <a:pt x="160525" y="1187500"/>
                    <a:pt x="159380" y="1190650"/>
                  </a:cubicBezTo>
                  <a:cubicBezTo>
                    <a:pt x="157661" y="1195519"/>
                    <a:pt x="156802" y="1200960"/>
                    <a:pt x="154511" y="1205829"/>
                  </a:cubicBezTo>
                  <a:cubicBezTo>
                    <a:pt x="148210" y="1222154"/>
                    <a:pt x="143341" y="1238192"/>
                    <a:pt x="152792" y="1254803"/>
                  </a:cubicBezTo>
                  <a:cubicBezTo>
                    <a:pt x="155370" y="1259672"/>
                    <a:pt x="154511" y="1265113"/>
                    <a:pt x="149069" y="1266832"/>
                  </a:cubicBezTo>
                  <a:cubicBezTo>
                    <a:pt x="127303" y="1273992"/>
                    <a:pt x="122434" y="1293753"/>
                    <a:pt x="115561" y="1311796"/>
                  </a:cubicBezTo>
                  <a:cubicBezTo>
                    <a:pt x="113270" y="1317524"/>
                    <a:pt x="110979" y="1322966"/>
                    <a:pt x="106969" y="1328980"/>
                  </a:cubicBezTo>
                  <a:cubicBezTo>
                    <a:pt x="106683" y="1320102"/>
                    <a:pt x="106110" y="1310650"/>
                    <a:pt x="106969" y="1301486"/>
                  </a:cubicBezTo>
                  <a:lnTo>
                    <a:pt x="106969" y="1301486"/>
                  </a:lnTo>
                  <a:close/>
                  <a:moveTo>
                    <a:pt x="173986" y="1461009"/>
                  </a:moveTo>
                  <a:cubicBezTo>
                    <a:pt x="177709" y="1467309"/>
                    <a:pt x="175704" y="1472751"/>
                    <a:pt x="169403" y="1475042"/>
                  </a:cubicBezTo>
                  <a:cubicBezTo>
                    <a:pt x="152220" y="1481343"/>
                    <a:pt x="145919" y="1495376"/>
                    <a:pt x="141337" y="1511128"/>
                  </a:cubicBezTo>
                  <a:cubicBezTo>
                    <a:pt x="139045" y="1519720"/>
                    <a:pt x="135609" y="1527739"/>
                    <a:pt x="130167" y="1536045"/>
                  </a:cubicBezTo>
                  <a:cubicBezTo>
                    <a:pt x="130167" y="1527166"/>
                    <a:pt x="129594" y="1517715"/>
                    <a:pt x="130167" y="1508551"/>
                  </a:cubicBezTo>
                  <a:cubicBezTo>
                    <a:pt x="131026" y="1498527"/>
                    <a:pt x="127876" y="1494517"/>
                    <a:pt x="117852" y="1498240"/>
                  </a:cubicBezTo>
                  <a:cubicBezTo>
                    <a:pt x="115561" y="1499100"/>
                    <a:pt x="112983" y="1498813"/>
                    <a:pt x="108401" y="1498813"/>
                  </a:cubicBezTo>
                  <a:cubicBezTo>
                    <a:pt x="128162" y="1468741"/>
                    <a:pt x="139618" y="1437238"/>
                    <a:pt x="138759" y="1402297"/>
                  </a:cubicBezTo>
                  <a:cubicBezTo>
                    <a:pt x="141337" y="1402297"/>
                    <a:pt x="142482" y="1402297"/>
                    <a:pt x="142769" y="1402870"/>
                  </a:cubicBezTo>
                  <a:cubicBezTo>
                    <a:pt x="155943" y="1416331"/>
                    <a:pt x="155943" y="1416331"/>
                    <a:pt x="168544" y="1402011"/>
                  </a:cubicBezTo>
                  <a:cubicBezTo>
                    <a:pt x="172267" y="1398002"/>
                    <a:pt x="174845" y="1392560"/>
                    <a:pt x="182005" y="1389410"/>
                  </a:cubicBezTo>
                  <a:cubicBezTo>
                    <a:pt x="178855" y="1399433"/>
                    <a:pt x="177136" y="1407453"/>
                    <a:pt x="173986" y="1415185"/>
                  </a:cubicBezTo>
                  <a:cubicBezTo>
                    <a:pt x="167972" y="1430364"/>
                    <a:pt x="165394" y="1445830"/>
                    <a:pt x="173986" y="1461009"/>
                  </a:cubicBezTo>
                  <a:lnTo>
                    <a:pt x="173986" y="1461009"/>
                  </a:lnTo>
                  <a:close/>
                  <a:moveTo>
                    <a:pt x="184296" y="1041151"/>
                  </a:moveTo>
                  <a:cubicBezTo>
                    <a:pt x="211504" y="1015089"/>
                    <a:pt x="226683" y="986163"/>
                    <a:pt x="228974" y="950650"/>
                  </a:cubicBezTo>
                  <a:cubicBezTo>
                    <a:pt x="238998" y="955519"/>
                    <a:pt x="240716" y="968979"/>
                    <a:pt x="248735" y="968120"/>
                  </a:cubicBezTo>
                  <a:cubicBezTo>
                    <a:pt x="255895" y="967261"/>
                    <a:pt x="262196" y="958669"/>
                    <a:pt x="269642" y="953227"/>
                  </a:cubicBezTo>
                  <a:cubicBezTo>
                    <a:pt x="272793" y="950936"/>
                    <a:pt x="275943" y="948645"/>
                    <a:pt x="282244" y="943776"/>
                  </a:cubicBezTo>
                  <a:cubicBezTo>
                    <a:pt x="275943" y="957237"/>
                    <a:pt x="271934" y="968120"/>
                    <a:pt x="265919" y="977571"/>
                  </a:cubicBezTo>
                  <a:cubicBezTo>
                    <a:pt x="258759" y="989313"/>
                    <a:pt x="258759" y="1000196"/>
                    <a:pt x="263342" y="1012798"/>
                  </a:cubicBezTo>
                  <a:cubicBezTo>
                    <a:pt x="269070" y="1027977"/>
                    <a:pt x="268210" y="1029122"/>
                    <a:pt x="253031" y="1032559"/>
                  </a:cubicBezTo>
                  <a:cubicBezTo>
                    <a:pt x="240716" y="1035137"/>
                    <a:pt x="232697" y="1040578"/>
                    <a:pt x="227256" y="1052893"/>
                  </a:cubicBezTo>
                  <a:cubicBezTo>
                    <a:pt x="222673" y="1063204"/>
                    <a:pt x="216373" y="1073228"/>
                    <a:pt x="210645" y="1082965"/>
                  </a:cubicBezTo>
                  <a:cubicBezTo>
                    <a:pt x="209785" y="1082965"/>
                    <a:pt x="208926" y="1082965"/>
                    <a:pt x="208353" y="1082392"/>
                  </a:cubicBezTo>
                  <a:cubicBezTo>
                    <a:pt x="209213" y="1073514"/>
                    <a:pt x="209213" y="1064063"/>
                    <a:pt x="210645" y="1054898"/>
                  </a:cubicBezTo>
                  <a:cubicBezTo>
                    <a:pt x="212077" y="1046020"/>
                    <a:pt x="210645" y="1040578"/>
                    <a:pt x="199762" y="1041724"/>
                  </a:cubicBezTo>
                  <a:cubicBezTo>
                    <a:pt x="196038" y="1042583"/>
                    <a:pt x="192315" y="1042010"/>
                    <a:pt x="184296" y="1041151"/>
                  </a:cubicBezTo>
                  <a:lnTo>
                    <a:pt x="184296" y="1041151"/>
                  </a:lnTo>
                  <a:close/>
                  <a:moveTo>
                    <a:pt x="278521" y="1186354"/>
                  </a:moveTo>
                  <a:cubicBezTo>
                    <a:pt x="271647" y="1198097"/>
                    <a:pt x="271361" y="1209266"/>
                    <a:pt x="277089" y="1221581"/>
                  </a:cubicBezTo>
                  <a:cubicBezTo>
                    <a:pt x="281957" y="1231605"/>
                    <a:pt x="280812" y="1239051"/>
                    <a:pt x="267924" y="1241056"/>
                  </a:cubicBezTo>
                  <a:cubicBezTo>
                    <a:pt x="254463" y="1242774"/>
                    <a:pt x="246158" y="1251080"/>
                    <a:pt x="241289" y="1263681"/>
                  </a:cubicBezTo>
                  <a:cubicBezTo>
                    <a:pt x="237280" y="1273705"/>
                    <a:pt x="231838" y="1282584"/>
                    <a:pt x="225537" y="1294326"/>
                  </a:cubicBezTo>
                  <a:cubicBezTo>
                    <a:pt x="225537" y="1282584"/>
                    <a:pt x="224678" y="1273133"/>
                    <a:pt x="226110" y="1264541"/>
                  </a:cubicBezTo>
                  <a:cubicBezTo>
                    <a:pt x="227828" y="1253371"/>
                    <a:pt x="224392" y="1249362"/>
                    <a:pt x="213509" y="1250507"/>
                  </a:cubicBezTo>
                  <a:cubicBezTo>
                    <a:pt x="210931" y="1251080"/>
                    <a:pt x="207781" y="1249934"/>
                    <a:pt x="201194" y="1249934"/>
                  </a:cubicBezTo>
                  <a:cubicBezTo>
                    <a:pt x="226110" y="1223872"/>
                    <a:pt x="241289" y="1195519"/>
                    <a:pt x="241862" y="1160292"/>
                  </a:cubicBezTo>
                  <a:cubicBezTo>
                    <a:pt x="244439" y="1161151"/>
                    <a:pt x="245585" y="1161724"/>
                    <a:pt x="246444" y="1162011"/>
                  </a:cubicBezTo>
                  <a:cubicBezTo>
                    <a:pt x="252745" y="1166593"/>
                    <a:pt x="254463" y="1177762"/>
                    <a:pt x="262196" y="1177190"/>
                  </a:cubicBezTo>
                  <a:cubicBezTo>
                    <a:pt x="268497" y="1176617"/>
                    <a:pt x="273938" y="1168598"/>
                    <a:pt x="279666" y="1164015"/>
                  </a:cubicBezTo>
                  <a:cubicBezTo>
                    <a:pt x="282817" y="1161438"/>
                    <a:pt x="285967" y="1159147"/>
                    <a:pt x="291409" y="1155137"/>
                  </a:cubicBezTo>
                  <a:cubicBezTo>
                    <a:pt x="288545" y="1167452"/>
                    <a:pt x="283676" y="1177190"/>
                    <a:pt x="278521" y="1186354"/>
                  </a:cubicBezTo>
                  <a:lnTo>
                    <a:pt x="278521" y="1186354"/>
                  </a:lnTo>
                  <a:close/>
                  <a:moveTo>
                    <a:pt x="290263" y="822630"/>
                  </a:moveTo>
                  <a:cubicBezTo>
                    <a:pt x="320048" y="801437"/>
                    <a:pt x="339523" y="775661"/>
                    <a:pt x="341814" y="741007"/>
                  </a:cubicBezTo>
                  <a:cubicBezTo>
                    <a:pt x="344965" y="741867"/>
                    <a:pt x="345824" y="741580"/>
                    <a:pt x="346397" y="741867"/>
                  </a:cubicBezTo>
                  <a:cubicBezTo>
                    <a:pt x="352125" y="748167"/>
                    <a:pt x="354989" y="759910"/>
                    <a:pt x="362721" y="760196"/>
                  </a:cubicBezTo>
                  <a:cubicBezTo>
                    <a:pt x="369595" y="760769"/>
                    <a:pt x="376755" y="753036"/>
                    <a:pt x="383915" y="749026"/>
                  </a:cubicBezTo>
                  <a:cubicBezTo>
                    <a:pt x="387924" y="746735"/>
                    <a:pt x="392507" y="744444"/>
                    <a:pt x="398807" y="741294"/>
                  </a:cubicBezTo>
                  <a:cubicBezTo>
                    <a:pt x="393939" y="749886"/>
                    <a:pt x="391075" y="756186"/>
                    <a:pt x="387065" y="761055"/>
                  </a:cubicBezTo>
                  <a:cubicBezTo>
                    <a:pt x="374750" y="776807"/>
                    <a:pt x="369022" y="793418"/>
                    <a:pt x="377614" y="813179"/>
                  </a:cubicBezTo>
                  <a:cubicBezTo>
                    <a:pt x="380192" y="819480"/>
                    <a:pt x="377614" y="823203"/>
                    <a:pt x="371313" y="822630"/>
                  </a:cubicBezTo>
                  <a:cubicBezTo>
                    <a:pt x="350120" y="821771"/>
                    <a:pt x="337805" y="833800"/>
                    <a:pt x="328067" y="850984"/>
                  </a:cubicBezTo>
                  <a:cubicBezTo>
                    <a:pt x="324917" y="856712"/>
                    <a:pt x="320048" y="862153"/>
                    <a:pt x="315752" y="867595"/>
                  </a:cubicBezTo>
                  <a:cubicBezTo>
                    <a:pt x="314893" y="867022"/>
                    <a:pt x="314320" y="867022"/>
                    <a:pt x="313461" y="866736"/>
                  </a:cubicBezTo>
                  <a:cubicBezTo>
                    <a:pt x="314320" y="856712"/>
                    <a:pt x="315179" y="846974"/>
                    <a:pt x="317184" y="837523"/>
                  </a:cubicBezTo>
                  <a:cubicBezTo>
                    <a:pt x="318616" y="829790"/>
                    <a:pt x="317184" y="825781"/>
                    <a:pt x="308592" y="825494"/>
                  </a:cubicBezTo>
                  <a:cubicBezTo>
                    <a:pt x="304010" y="826640"/>
                    <a:pt x="298855" y="824922"/>
                    <a:pt x="290263" y="822630"/>
                  </a:cubicBezTo>
                  <a:lnTo>
                    <a:pt x="290263" y="822630"/>
                  </a:lnTo>
                  <a:close/>
                  <a:moveTo>
                    <a:pt x="302578" y="1032559"/>
                  </a:moveTo>
                  <a:cubicBezTo>
                    <a:pt x="301719" y="1031700"/>
                    <a:pt x="300860" y="1030841"/>
                    <a:pt x="300000" y="1029409"/>
                  </a:cubicBezTo>
                  <a:cubicBezTo>
                    <a:pt x="328926" y="1010507"/>
                    <a:pt x="343819" y="983585"/>
                    <a:pt x="347542" y="949791"/>
                  </a:cubicBezTo>
                  <a:cubicBezTo>
                    <a:pt x="358425" y="954659"/>
                    <a:pt x="358712" y="970411"/>
                    <a:pt x="369308" y="969266"/>
                  </a:cubicBezTo>
                  <a:cubicBezTo>
                    <a:pt x="377900" y="968406"/>
                    <a:pt x="385633" y="960674"/>
                    <a:pt x="394225" y="955805"/>
                  </a:cubicBezTo>
                  <a:cubicBezTo>
                    <a:pt x="395943" y="954373"/>
                    <a:pt x="398235" y="953514"/>
                    <a:pt x="403676" y="950936"/>
                  </a:cubicBezTo>
                  <a:cubicBezTo>
                    <a:pt x="396516" y="964110"/>
                    <a:pt x="391934" y="975280"/>
                    <a:pt x="385060" y="984158"/>
                  </a:cubicBezTo>
                  <a:cubicBezTo>
                    <a:pt x="375609" y="997619"/>
                    <a:pt x="382483" y="1010220"/>
                    <a:pt x="384487" y="1022822"/>
                  </a:cubicBezTo>
                  <a:cubicBezTo>
                    <a:pt x="385347" y="1026831"/>
                    <a:pt x="387638" y="1031700"/>
                    <a:pt x="380764" y="1031700"/>
                  </a:cubicBezTo>
                  <a:cubicBezTo>
                    <a:pt x="352697" y="1030268"/>
                    <a:pt x="342387" y="1051461"/>
                    <a:pt x="330072" y="1070077"/>
                  </a:cubicBezTo>
                  <a:cubicBezTo>
                    <a:pt x="328640" y="1072368"/>
                    <a:pt x="326922" y="1074946"/>
                    <a:pt x="325203" y="1077237"/>
                  </a:cubicBezTo>
                  <a:cubicBezTo>
                    <a:pt x="325203" y="1077237"/>
                    <a:pt x="324344" y="1077237"/>
                    <a:pt x="322912" y="1077237"/>
                  </a:cubicBezTo>
                  <a:cubicBezTo>
                    <a:pt x="323771" y="1067786"/>
                    <a:pt x="323485" y="1058908"/>
                    <a:pt x="325203" y="1049743"/>
                  </a:cubicBezTo>
                  <a:cubicBezTo>
                    <a:pt x="327495" y="1039433"/>
                    <a:pt x="323771" y="1035423"/>
                    <a:pt x="314034" y="1034564"/>
                  </a:cubicBezTo>
                  <a:cubicBezTo>
                    <a:pt x="310597" y="1034850"/>
                    <a:pt x="306588" y="1033418"/>
                    <a:pt x="302578" y="1032559"/>
                  </a:cubicBezTo>
                  <a:lnTo>
                    <a:pt x="302578" y="1032559"/>
                  </a:lnTo>
                  <a:close/>
                  <a:moveTo>
                    <a:pt x="401958" y="1182058"/>
                  </a:moveTo>
                  <a:cubicBezTo>
                    <a:pt x="390788" y="1197810"/>
                    <a:pt x="389643" y="1214421"/>
                    <a:pt x="397089" y="1232178"/>
                  </a:cubicBezTo>
                  <a:cubicBezTo>
                    <a:pt x="398807" y="1236187"/>
                    <a:pt x="400239" y="1241056"/>
                    <a:pt x="393366" y="1240770"/>
                  </a:cubicBezTo>
                  <a:cubicBezTo>
                    <a:pt x="369022" y="1239338"/>
                    <a:pt x="358139" y="1256522"/>
                    <a:pt x="348115" y="1273992"/>
                  </a:cubicBezTo>
                  <a:cubicBezTo>
                    <a:pt x="345824" y="1278001"/>
                    <a:pt x="343246" y="1282011"/>
                    <a:pt x="338091" y="1288884"/>
                  </a:cubicBezTo>
                  <a:cubicBezTo>
                    <a:pt x="338664" y="1280865"/>
                    <a:pt x="338664" y="1276856"/>
                    <a:pt x="338950" y="1272560"/>
                  </a:cubicBezTo>
                  <a:cubicBezTo>
                    <a:pt x="339810" y="1246784"/>
                    <a:pt x="339810" y="1246784"/>
                    <a:pt x="313175" y="1238765"/>
                  </a:cubicBezTo>
                  <a:cubicBezTo>
                    <a:pt x="341242" y="1218431"/>
                    <a:pt x="356421" y="1192369"/>
                    <a:pt x="358425" y="1159147"/>
                  </a:cubicBezTo>
                  <a:cubicBezTo>
                    <a:pt x="360717" y="1159719"/>
                    <a:pt x="361576" y="1159147"/>
                    <a:pt x="362435" y="1159719"/>
                  </a:cubicBezTo>
                  <a:cubicBezTo>
                    <a:pt x="368736" y="1165161"/>
                    <a:pt x="371600" y="1177190"/>
                    <a:pt x="379619" y="1177190"/>
                  </a:cubicBezTo>
                  <a:cubicBezTo>
                    <a:pt x="387351" y="1177190"/>
                    <a:pt x="394511" y="1169457"/>
                    <a:pt x="402244" y="1165447"/>
                  </a:cubicBezTo>
                  <a:cubicBezTo>
                    <a:pt x="404535" y="1164015"/>
                    <a:pt x="407113" y="1163156"/>
                    <a:pt x="413414" y="1160579"/>
                  </a:cubicBezTo>
                  <a:cubicBezTo>
                    <a:pt x="408258" y="1170030"/>
                    <a:pt x="405967" y="1176903"/>
                    <a:pt x="401958" y="1182058"/>
                  </a:cubicBezTo>
                  <a:lnTo>
                    <a:pt x="401958" y="1182058"/>
                  </a:lnTo>
                  <a:close/>
                  <a:moveTo>
                    <a:pt x="522817" y="824635"/>
                  </a:moveTo>
                  <a:cubicBezTo>
                    <a:pt x="524535" y="830936"/>
                    <a:pt x="528545" y="837809"/>
                    <a:pt x="524249" y="844397"/>
                  </a:cubicBezTo>
                  <a:cubicBezTo>
                    <a:pt x="513939" y="849838"/>
                    <a:pt x="503342" y="848406"/>
                    <a:pt x="493032" y="845256"/>
                  </a:cubicBezTo>
                  <a:cubicBezTo>
                    <a:pt x="479571" y="854134"/>
                    <a:pt x="472125" y="868740"/>
                    <a:pt x="458378" y="880483"/>
                  </a:cubicBezTo>
                  <a:cubicBezTo>
                    <a:pt x="459810" y="869313"/>
                    <a:pt x="460669" y="860148"/>
                    <a:pt x="462387" y="851270"/>
                  </a:cubicBezTo>
                  <a:cubicBezTo>
                    <a:pt x="464106" y="842678"/>
                    <a:pt x="462387" y="837237"/>
                    <a:pt x="452936" y="834945"/>
                  </a:cubicBezTo>
                  <a:cubicBezTo>
                    <a:pt x="447495" y="833513"/>
                    <a:pt x="442626" y="830936"/>
                    <a:pt x="433461" y="827786"/>
                  </a:cubicBezTo>
                  <a:cubicBezTo>
                    <a:pt x="466397" y="812893"/>
                    <a:pt x="484154" y="788549"/>
                    <a:pt x="489309" y="755327"/>
                  </a:cubicBezTo>
                  <a:cubicBezTo>
                    <a:pt x="491886" y="757046"/>
                    <a:pt x="493032" y="757046"/>
                    <a:pt x="493318" y="757905"/>
                  </a:cubicBezTo>
                  <a:cubicBezTo>
                    <a:pt x="509929" y="779385"/>
                    <a:pt x="509929" y="779385"/>
                    <a:pt x="535419" y="770506"/>
                  </a:cubicBezTo>
                  <a:cubicBezTo>
                    <a:pt x="538569" y="769647"/>
                    <a:pt x="541719" y="768215"/>
                    <a:pt x="547734" y="765924"/>
                  </a:cubicBezTo>
                  <a:cubicBezTo>
                    <a:pt x="540574" y="776807"/>
                    <a:pt x="535419" y="785685"/>
                    <a:pt x="528831" y="793418"/>
                  </a:cubicBezTo>
                  <a:cubicBezTo>
                    <a:pt x="521099" y="802869"/>
                    <a:pt x="519380" y="812893"/>
                    <a:pt x="522817" y="824635"/>
                  </a:cubicBezTo>
                  <a:lnTo>
                    <a:pt x="522817" y="824635"/>
                  </a:lnTo>
                  <a:close/>
                  <a:moveTo>
                    <a:pt x="535419" y="998478"/>
                  </a:moveTo>
                  <a:cubicBezTo>
                    <a:pt x="524249" y="1011652"/>
                    <a:pt x="523103" y="1025399"/>
                    <a:pt x="529118" y="1040865"/>
                  </a:cubicBezTo>
                  <a:cubicBezTo>
                    <a:pt x="532841" y="1049743"/>
                    <a:pt x="530836" y="1054325"/>
                    <a:pt x="519953" y="1052893"/>
                  </a:cubicBezTo>
                  <a:cubicBezTo>
                    <a:pt x="513080" y="1052321"/>
                    <a:pt x="505920" y="1051175"/>
                    <a:pt x="499046" y="1053753"/>
                  </a:cubicBezTo>
                  <a:cubicBezTo>
                    <a:pt x="509070" y="1053753"/>
                    <a:pt x="519380" y="1053753"/>
                    <a:pt x="529404" y="1053753"/>
                  </a:cubicBezTo>
                  <a:cubicBezTo>
                    <a:pt x="519094" y="1055471"/>
                    <a:pt x="508497" y="1058621"/>
                    <a:pt x="498760" y="1054612"/>
                  </a:cubicBezTo>
                  <a:cubicBezTo>
                    <a:pt x="498187" y="1054612"/>
                    <a:pt x="497901" y="1054612"/>
                    <a:pt x="497328" y="1054039"/>
                  </a:cubicBezTo>
                  <a:cubicBezTo>
                    <a:pt x="484726" y="1062917"/>
                    <a:pt x="477853" y="1076951"/>
                    <a:pt x="465251" y="1088693"/>
                  </a:cubicBezTo>
                  <a:cubicBezTo>
                    <a:pt x="466111" y="1077810"/>
                    <a:pt x="466683" y="1068932"/>
                    <a:pt x="467829" y="1060340"/>
                  </a:cubicBezTo>
                  <a:cubicBezTo>
                    <a:pt x="469547" y="1050889"/>
                    <a:pt x="467256" y="1045447"/>
                    <a:pt x="457519" y="1043729"/>
                  </a:cubicBezTo>
                  <a:cubicBezTo>
                    <a:pt x="452650" y="1042870"/>
                    <a:pt x="447495" y="1040006"/>
                    <a:pt x="438903" y="1036855"/>
                  </a:cubicBezTo>
                  <a:cubicBezTo>
                    <a:pt x="470979" y="1021676"/>
                    <a:pt x="487590" y="997619"/>
                    <a:pt x="491600" y="964683"/>
                  </a:cubicBezTo>
                  <a:cubicBezTo>
                    <a:pt x="503342" y="970411"/>
                    <a:pt x="502483" y="988168"/>
                    <a:pt x="515657" y="987309"/>
                  </a:cubicBezTo>
                  <a:cubicBezTo>
                    <a:pt x="525967" y="986449"/>
                    <a:pt x="536564" y="980149"/>
                    <a:pt x="550025" y="975566"/>
                  </a:cubicBezTo>
                  <a:cubicBezTo>
                    <a:pt x="544583" y="985017"/>
                    <a:pt x="540860" y="992464"/>
                    <a:pt x="535419" y="998478"/>
                  </a:cubicBezTo>
                  <a:lnTo>
                    <a:pt x="535419" y="998478"/>
                  </a:lnTo>
                  <a:close/>
                  <a:moveTo>
                    <a:pt x="529691" y="586640"/>
                  </a:moveTo>
                  <a:cubicBezTo>
                    <a:pt x="522817" y="594659"/>
                    <a:pt x="521671" y="602964"/>
                    <a:pt x="523963" y="612702"/>
                  </a:cubicBezTo>
                  <a:cubicBezTo>
                    <a:pt x="525395" y="619575"/>
                    <a:pt x="530836" y="627021"/>
                    <a:pt x="524535" y="634754"/>
                  </a:cubicBezTo>
                  <a:cubicBezTo>
                    <a:pt x="514225" y="640196"/>
                    <a:pt x="503628" y="637905"/>
                    <a:pt x="493032" y="635613"/>
                  </a:cubicBezTo>
                  <a:cubicBezTo>
                    <a:pt x="479571" y="645064"/>
                    <a:pt x="470979" y="659098"/>
                    <a:pt x="456946" y="671699"/>
                  </a:cubicBezTo>
                  <a:cubicBezTo>
                    <a:pt x="458664" y="659957"/>
                    <a:pt x="459523" y="651079"/>
                    <a:pt x="461815" y="641914"/>
                  </a:cubicBezTo>
                  <a:cubicBezTo>
                    <a:pt x="464392" y="631890"/>
                    <a:pt x="461815" y="627594"/>
                    <a:pt x="451791" y="625303"/>
                  </a:cubicBezTo>
                  <a:cubicBezTo>
                    <a:pt x="446922" y="624444"/>
                    <a:pt x="441767" y="621580"/>
                    <a:pt x="433175" y="618430"/>
                  </a:cubicBezTo>
                  <a:cubicBezTo>
                    <a:pt x="466683" y="603251"/>
                    <a:pt x="486445" y="579766"/>
                    <a:pt x="492173" y="545398"/>
                  </a:cubicBezTo>
                  <a:cubicBezTo>
                    <a:pt x="498473" y="549122"/>
                    <a:pt x="500765" y="553131"/>
                    <a:pt x="502196" y="557141"/>
                  </a:cubicBezTo>
                  <a:cubicBezTo>
                    <a:pt x="507065" y="570601"/>
                    <a:pt x="515657" y="570315"/>
                    <a:pt x="527113" y="565160"/>
                  </a:cubicBezTo>
                  <a:cubicBezTo>
                    <a:pt x="533987" y="562009"/>
                    <a:pt x="541433" y="559718"/>
                    <a:pt x="551457" y="556281"/>
                  </a:cubicBezTo>
                  <a:cubicBezTo>
                    <a:pt x="542865" y="568597"/>
                    <a:pt x="536851" y="578048"/>
                    <a:pt x="529691" y="586640"/>
                  </a:cubicBezTo>
                  <a:lnTo>
                    <a:pt x="529691" y="586640"/>
                  </a:lnTo>
                  <a:close/>
                  <a:moveTo>
                    <a:pt x="542865" y="373274"/>
                  </a:moveTo>
                  <a:cubicBezTo>
                    <a:pt x="531982" y="384443"/>
                    <a:pt x="527972" y="397045"/>
                    <a:pt x="532841" y="412510"/>
                  </a:cubicBezTo>
                  <a:cubicBezTo>
                    <a:pt x="535991" y="422534"/>
                    <a:pt x="534273" y="427689"/>
                    <a:pt x="521958" y="425971"/>
                  </a:cubicBezTo>
                  <a:cubicBezTo>
                    <a:pt x="505633" y="423393"/>
                    <a:pt x="493605" y="429121"/>
                    <a:pt x="483008" y="441723"/>
                  </a:cubicBezTo>
                  <a:cubicBezTo>
                    <a:pt x="477280" y="448883"/>
                    <a:pt x="468974" y="454324"/>
                    <a:pt x="461815" y="460625"/>
                  </a:cubicBezTo>
                  <a:cubicBezTo>
                    <a:pt x="463533" y="452033"/>
                    <a:pt x="464392" y="442296"/>
                    <a:pt x="467543" y="432558"/>
                  </a:cubicBezTo>
                  <a:cubicBezTo>
                    <a:pt x="470120" y="423966"/>
                    <a:pt x="466970" y="420529"/>
                    <a:pt x="459523" y="418525"/>
                  </a:cubicBezTo>
                  <a:cubicBezTo>
                    <a:pt x="454082" y="417093"/>
                    <a:pt x="448640" y="414801"/>
                    <a:pt x="439189" y="411365"/>
                  </a:cubicBezTo>
                  <a:cubicBezTo>
                    <a:pt x="473557" y="396472"/>
                    <a:pt x="494177" y="372988"/>
                    <a:pt x="501624" y="338906"/>
                  </a:cubicBezTo>
                  <a:cubicBezTo>
                    <a:pt x="502483" y="338906"/>
                    <a:pt x="503915" y="338906"/>
                    <a:pt x="504774" y="338906"/>
                  </a:cubicBezTo>
                  <a:cubicBezTo>
                    <a:pt x="505633" y="340338"/>
                    <a:pt x="506206" y="342057"/>
                    <a:pt x="507065" y="342916"/>
                  </a:cubicBezTo>
                  <a:cubicBezTo>
                    <a:pt x="520526" y="362677"/>
                    <a:pt x="520526" y="362677"/>
                    <a:pt x="544583" y="354658"/>
                  </a:cubicBezTo>
                  <a:cubicBezTo>
                    <a:pt x="548593" y="353226"/>
                    <a:pt x="552602" y="350649"/>
                    <a:pt x="558903" y="352081"/>
                  </a:cubicBezTo>
                  <a:cubicBezTo>
                    <a:pt x="553462" y="359527"/>
                    <a:pt x="548593" y="366973"/>
                    <a:pt x="542865" y="373274"/>
                  </a:cubicBezTo>
                  <a:lnTo>
                    <a:pt x="542865" y="373274"/>
                  </a:lnTo>
                  <a:close/>
                  <a:moveTo>
                    <a:pt x="620478" y="790840"/>
                  </a:moveTo>
                  <a:cubicBezTo>
                    <a:pt x="628211" y="796568"/>
                    <a:pt x="631361" y="802869"/>
                    <a:pt x="633939" y="808883"/>
                  </a:cubicBezTo>
                  <a:cubicBezTo>
                    <a:pt x="637949" y="817762"/>
                    <a:pt x="644249" y="819766"/>
                    <a:pt x="652841" y="817475"/>
                  </a:cubicBezTo>
                  <a:cubicBezTo>
                    <a:pt x="660574" y="815757"/>
                    <a:pt x="668593" y="813466"/>
                    <a:pt x="680049" y="810602"/>
                  </a:cubicBezTo>
                  <a:cubicBezTo>
                    <a:pt x="674607" y="818335"/>
                    <a:pt x="670884" y="823776"/>
                    <a:pt x="666588" y="828072"/>
                  </a:cubicBezTo>
                  <a:cubicBezTo>
                    <a:pt x="653987" y="840673"/>
                    <a:pt x="650264" y="854134"/>
                    <a:pt x="655705" y="871318"/>
                  </a:cubicBezTo>
                  <a:cubicBezTo>
                    <a:pt x="659715" y="884492"/>
                    <a:pt x="657996" y="885638"/>
                    <a:pt x="644822" y="882201"/>
                  </a:cubicBezTo>
                  <a:cubicBezTo>
                    <a:pt x="629070" y="877619"/>
                    <a:pt x="616755" y="881628"/>
                    <a:pt x="607018" y="894230"/>
                  </a:cubicBezTo>
                  <a:cubicBezTo>
                    <a:pt x="602149" y="899958"/>
                    <a:pt x="596994" y="905972"/>
                    <a:pt x="592125" y="911700"/>
                  </a:cubicBezTo>
                  <a:cubicBezTo>
                    <a:pt x="591266" y="910841"/>
                    <a:pt x="589834" y="909981"/>
                    <a:pt x="588975" y="909409"/>
                  </a:cubicBezTo>
                  <a:cubicBezTo>
                    <a:pt x="590407" y="900530"/>
                    <a:pt x="590693" y="891079"/>
                    <a:pt x="592984" y="881915"/>
                  </a:cubicBezTo>
                  <a:cubicBezTo>
                    <a:pt x="595275" y="873036"/>
                    <a:pt x="592411" y="867881"/>
                    <a:pt x="583820" y="864731"/>
                  </a:cubicBezTo>
                  <a:cubicBezTo>
                    <a:pt x="578092" y="862440"/>
                    <a:pt x="572937" y="859289"/>
                    <a:pt x="564345" y="854707"/>
                  </a:cubicBezTo>
                  <a:cubicBezTo>
                    <a:pt x="596994" y="844683"/>
                    <a:pt x="616755" y="824922"/>
                    <a:pt x="620478" y="790840"/>
                  </a:cubicBezTo>
                  <a:lnTo>
                    <a:pt x="620478" y="790840"/>
                  </a:lnTo>
                  <a:close/>
                  <a:moveTo>
                    <a:pt x="667734" y="1040292"/>
                  </a:moveTo>
                  <a:cubicBezTo>
                    <a:pt x="655992" y="1052034"/>
                    <a:pt x="654273" y="1065208"/>
                    <a:pt x="659142" y="1080960"/>
                  </a:cubicBezTo>
                  <a:cubicBezTo>
                    <a:pt x="663724" y="1095280"/>
                    <a:pt x="662865" y="1095280"/>
                    <a:pt x="647972" y="1092989"/>
                  </a:cubicBezTo>
                  <a:cubicBezTo>
                    <a:pt x="643104" y="1092130"/>
                    <a:pt x="637949" y="1092130"/>
                    <a:pt x="633653" y="1091557"/>
                  </a:cubicBezTo>
                  <a:cubicBezTo>
                    <a:pt x="624488" y="1100149"/>
                    <a:pt x="615610" y="1109027"/>
                    <a:pt x="606159" y="1117619"/>
                  </a:cubicBezTo>
                  <a:cubicBezTo>
                    <a:pt x="604440" y="1119337"/>
                    <a:pt x="603008" y="1124493"/>
                    <a:pt x="598999" y="1120197"/>
                  </a:cubicBezTo>
                  <a:cubicBezTo>
                    <a:pt x="597567" y="1119624"/>
                    <a:pt x="595275" y="1121056"/>
                    <a:pt x="595275" y="1118478"/>
                  </a:cubicBezTo>
                  <a:cubicBezTo>
                    <a:pt x="595275" y="1116187"/>
                    <a:pt x="595848" y="1113609"/>
                    <a:pt x="596135" y="1111318"/>
                  </a:cubicBezTo>
                  <a:cubicBezTo>
                    <a:pt x="599285" y="1081247"/>
                    <a:pt x="599285" y="1081247"/>
                    <a:pt x="571791" y="1066354"/>
                  </a:cubicBezTo>
                  <a:cubicBezTo>
                    <a:pt x="580956" y="1060913"/>
                    <a:pt x="588402" y="1055471"/>
                    <a:pt x="596994" y="1051461"/>
                  </a:cubicBezTo>
                  <a:cubicBezTo>
                    <a:pt x="607018" y="1046879"/>
                    <a:pt x="612459" y="1040292"/>
                    <a:pt x="615037" y="1029982"/>
                  </a:cubicBezTo>
                  <a:cubicBezTo>
                    <a:pt x="617328" y="1021103"/>
                    <a:pt x="621338" y="1011939"/>
                    <a:pt x="624488" y="1002488"/>
                  </a:cubicBezTo>
                  <a:cubicBezTo>
                    <a:pt x="630789" y="1007356"/>
                    <a:pt x="634512" y="1014230"/>
                    <a:pt x="637662" y="1020531"/>
                  </a:cubicBezTo>
                  <a:cubicBezTo>
                    <a:pt x="641672" y="1028263"/>
                    <a:pt x="646827" y="1029982"/>
                    <a:pt x="654846" y="1028263"/>
                  </a:cubicBezTo>
                  <a:cubicBezTo>
                    <a:pt x="662865" y="1025972"/>
                    <a:pt x="671457" y="1024540"/>
                    <a:pt x="682340" y="1021963"/>
                  </a:cubicBezTo>
                  <a:cubicBezTo>
                    <a:pt x="676039" y="1028550"/>
                    <a:pt x="672889" y="1035423"/>
                    <a:pt x="667734" y="1040292"/>
                  </a:cubicBezTo>
                  <a:lnTo>
                    <a:pt x="667734" y="1040292"/>
                  </a:lnTo>
                  <a:close/>
                  <a:moveTo>
                    <a:pt x="677758" y="412224"/>
                  </a:moveTo>
                  <a:cubicBezTo>
                    <a:pt x="666015" y="423107"/>
                    <a:pt x="662292" y="435136"/>
                    <a:pt x="666588" y="450601"/>
                  </a:cubicBezTo>
                  <a:cubicBezTo>
                    <a:pt x="670311" y="465494"/>
                    <a:pt x="668879" y="466926"/>
                    <a:pt x="654846" y="463202"/>
                  </a:cubicBezTo>
                  <a:cubicBezTo>
                    <a:pt x="639381" y="459479"/>
                    <a:pt x="627352" y="462343"/>
                    <a:pt x="615896" y="474372"/>
                  </a:cubicBezTo>
                  <a:cubicBezTo>
                    <a:pt x="610454" y="480100"/>
                    <a:pt x="605013" y="487546"/>
                    <a:pt x="594989" y="489551"/>
                  </a:cubicBezTo>
                  <a:cubicBezTo>
                    <a:pt x="596707" y="480673"/>
                    <a:pt x="598139" y="472367"/>
                    <a:pt x="600717" y="464348"/>
                  </a:cubicBezTo>
                  <a:cubicBezTo>
                    <a:pt x="604440" y="454324"/>
                    <a:pt x="600717" y="449169"/>
                    <a:pt x="591266" y="446019"/>
                  </a:cubicBezTo>
                  <a:cubicBezTo>
                    <a:pt x="585824" y="444300"/>
                    <a:pt x="581242" y="441150"/>
                    <a:pt x="572650" y="437140"/>
                  </a:cubicBezTo>
                  <a:cubicBezTo>
                    <a:pt x="606159" y="426257"/>
                    <a:pt x="628211" y="406496"/>
                    <a:pt x="635371" y="371842"/>
                  </a:cubicBezTo>
                  <a:cubicBezTo>
                    <a:pt x="643104" y="378715"/>
                    <a:pt x="645681" y="385875"/>
                    <a:pt x="649404" y="392463"/>
                  </a:cubicBezTo>
                  <a:cubicBezTo>
                    <a:pt x="652555" y="397904"/>
                    <a:pt x="655705" y="400195"/>
                    <a:pt x="662006" y="398190"/>
                  </a:cubicBezTo>
                  <a:cubicBezTo>
                    <a:pt x="672030" y="395613"/>
                    <a:pt x="681767" y="394181"/>
                    <a:pt x="694942" y="391317"/>
                  </a:cubicBezTo>
                  <a:cubicBezTo>
                    <a:pt x="688068" y="400195"/>
                    <a:pt x="683486" y="407069"/>
                    <a:pt x="677758" y="412224"/>
                  </a:cubicBezTo>
                  <a:lnTo>
                    <a:pt x="677758" y="412224"/>
                  </a:lnTo>
                  <a:close/>
                  <a:moveTo>
                    <a:pt x="692650" y="207737"/>
                  </a:moveTo>
                  <a:cubicBezTo>
                    <a:pt x="681767" y="217188"/>
                    <a:pt x="678617" y="227498"/>
                    <a:pt x="681481" y="241531"/>
                  </a:cubicBezTo>
                  <a:cubicBezTo>
                    <a:pt x="684631" y="257856"/>
                    <a:pt x="683772" y="258715"/>
                    <a:pt x="666588" y="255565"/>
                  </a:cubicBezTo>
                  <a:cubicBezTo>
                    <a:pt x="653128" y="253274"/>
                    <a:pt x="641672" y="255565"/>
                    <a:pt x="631934" y="265875"/>
                  </a:cubicBezTo>
                  <a:cubicBezTo>
                    <a:pt x="625061" y="273035"/>
                    <a:pt x="617042" y="278477"/>
                    <a:pt x="607018" y="287069"/>
                  </a:cubicBezTo>
                  <a:cubicBezTo>
                    <a:pt x="610168" y="274467"/>
                    <a:pt x="611886" y="265016"/>
                    <a:pt x="614750" y="256424"/>
                  </a:cubicBezTo>
                  <a:cubicBezTo>
                    <a:pt x="617328" y="248691"/>
                    <a:pt x="615610" y="244395"/>
                    <a:pt x="607877" y="241245"/>
                  </a:cubicBezTo>
                  <a:cubicBezTo>
                    <a:pt x="602149" y="238954"/>
                    <a:pt x="596135" y="235804"/>
                    <a:pt x="589261" y="232367"/>
                  </a:cubicBezTo>
                  <a:cubicBezTo>
                    <a:pt x="603581" y="224348"/>
                    <a:pt x="618474" y="218047"/>
                    <a:pt x="630216" y="208023"/>
                  </a:cubicBezTo>
                  <a:cubicBezTo>
                    <a:pt x="641958" y="197999"/>
                    <a:pt x="644536" y="181102"/>
                    <a:pt x="654273" y="168500"/>
                  </a:cubicBezTo>
                  <a:cubicBezTo>
                    <a:pt x="657996" y="169073"/>
                    <a:pt x="658283" y="172510"/>
                    <a:pt x="659715" y="174801"/>
                  </a:cubicBezTo>
                  <a:cubicBezTo>
                    <a:pt x="670884" y="193703"/>
                    <a:pt x="670884" y="193703"/>
                    <a:pt x="692078" y="189121"/>
                  </a:cubicBezTo>
                  <a:cubicBezTo>
                    <a:pt x="697805" y="187689"/>
                    <a:pt x="704393" y="186830"/>
                    <a:pt x="712985" y="185398"/>
                  </a:cubicBezTo>
                  <a:cubicBezTo>
                    <a:pt x="705252" y="194276"/>
                    <a:pt x="699810" y="202009"/>
                    <a:pt x="692650" y="207737"/>
                  </a:cubicBezTo>
                  <a:lnTo>
                    <a:pt x="692650" y="207737"/>
                  </a:lnTo>
                  <a:close/>
                  <a:moveTo>
                    <a:pt x="806350" y="955232"/>
                  </a:moveTo>
                  <a:cubicBezTo>
                    <a:pt x="777137" y="935757"/>
                    <a:pt x="757090" y="949791"/>
                    <a:pt x="737328" y="969552"/>
                  </a:cubicBezTo>
                  <a:cubicBezTo>
                    <a:pt x="745061" y="943776"/>
                    <a:pt x="747352" y="921437"/>
                    <a:pt x="713271" y="912273"/>
                  </a:cubicBezTo>
                  <a:cubicBezTo>
                    <a:pt x="716994" y="909695"/>
                    <a:pt x="717280" y="909122"/>
                    <a:pt x="718140" y="908549"/>
                  </a:cubicBezTo>
                  <a:cubicBezTo>
                    <a:pt x="746207" y="901390"/>
                    <a:pt x="765109" y="885065"/>
                    <a:pt x="768832" y="853275"/>
                  </a:cubicBezTo>
                  <a:cubicBezTo>
                    <a:pt x="776851" y="861294"/>
                    <a:pt x="779715" y="869600"/>
                    <a:pt x="783152" y="876759"/>
                  </a:cubicBezTo>
                  <a:cubicBezTo>
                    <a:pt x="786875" y="884492"/>
                    <a:pt x="791744" y="886783"/>
                    <a:pt x="799763" y="885351"/>
                  </a:cubicBezTo>
                  <a:cubicBezTo>
                    <a:pt x="807782" y="883919"/>
                    <a:pt x="816087" y="883919"/>
                    <a:pt x="825825" y="884492"/>
                  </a:cubicBezTo>
                  <a:cubicBezTo>
                    <a:pt x="804918" y="903394"/>
                    <a:pt x="790598" y="924015"/>
                    <a:pt x="806350" y="955232"/>
                  </a:cubicBezTo>
                  <a:lnTo>
                    <a:pt x="806350" y="955232"/>
                  </a:lnTo>
                  <a:close/>
                  <a:moveTo>
                    <a:pt x="813223" y="693752"/>
                  </a:moveTo>
                  <a:cubicBezTo>
                    <a:pt x="805204" y="701485"/>
                    <a:pt x="802340" y="709504"/>
                    <a:pt x="805204" y="720387"/>
                  </a:cubicBezTo>
                  <a:cubicBezTo>
                    <a:pt x="806923" y="727547"/>
                    <a:pt x="807495" y="734707"/>
                    <a:pt x="809214" y="745590"/>
                  </a:cubicBezTo>
                  <a:cubicBezTo>
                    <a:pt x="780001" y="724396"/>
                    <a:pt x="759667" y="739289"/>
                    <a:pt x="738760" y="757332"/>
                  </a:cubicBezTo>
                  <a:cubicBezTo>
                    <a:pt x="740479" y="748740"/>
                    <a:pt x="741911" y="740148"/>
                    <a:pt x="744202" y="731556"/>
                  </a:cubicBezTo>
                  <a:cubicBezTo>
                    <a:pt x="746493" y="722105"/>
                    <a:pt x="744202" y="715804"/>
                    <a:pt x="735610" y="711222"/>
                  </a:cubicBezTo>
                  <a:cubicBezTo>
                    <a:pt x="729882" y="708072"/>
                    <a:pt x="724727" y="704062"/>
                    <a:pt x="718426" y="699480"/>
                  </a:cubicBezTo>
                  <a:cubicBezTo>
                    <a:pt x="727591" y="694038"/>
                    <a:pt x="735896" y="690602"/>
                    <a:pt x="745634" y="687738"/>
                  </a:cubicBezTo>
                  <a:cubicBezTo>
                    <a:pt x="755085" y="685160"/>
                    <a:pt x="761099" y="679718"/>
                    <a:pt x="764536" y="670267"/>
                  </a:cubicBezTo>
                  <a:cubicBezTo>
                    <a:pt x="767686" y="661389"/>
                    <a:pt x="772555" y="652797"/>
                    <a:pt x="776851" y="643346"/>
                  </a:cubicBezTo>
                  <a:cubicBezTo>
                    <a:pt x="781720" y="645924"/>
                    <a:pt x="783725" y="651079"/>
                    <a:pt x="784584" y="655088"/>
                  </a:cubicBezTo>
                  <a:cubicBezTo>
                    <a:pt x="789452" y="672559"/>
                    <a:pt x="801768" y="676282"/>
                    <a:pt x="817519" y="673418"/>
                  </a:cubicBezTo>
                  <a:cubicBezTo>
                    <a:pt x="822102" y="672559"/>
                    <a:pt x="826684" y="672559"/>
                    <a:pt x="832412" y="671699"/>
                  </a:cubicBezTo>
                  <a:cubicBezTo>
                    <a:pt x="826111" y="681723"/>
                    <a:pt x="819524" y="688024"/>
                    <a:pt x="813223" y="693752"/>
                  </a:cubicBezTo>
                  <a:lnTo>
                    <a:pt x="813223" y="693752"/>
                  </a:lnTo>
                  <a:close/>
                  <a:moveTo>
                    <a:pt x="822961" y="484396"/>
                  </a:moveTo>
                  <a:cubicBezTo>
                    <a:pt x="814369" y="491556"/>
                    <a:pt x="812078" y="500148"/>
                    <a:pt x="814369" y="510458"/>
                  </a:cubicBezTo>
                  <a:cubicBezTo>
                    <a:pt x="815801" y="517332"/>
                    <a:pt x="816087" y="523919"/>
                    <a:pt x="817519" y="534802"/>
                  </a:cubicBezTo>
                  <a:cubicBezTo>
                    <a:pt x="787161" y="513608"/>
                    <a:pt x="765968" y="530219"/>
                    <a:pt x="743915" y="551413"/>
                  </a:cubicBezTo>
                  <a:cubicBezTo>
                    <a:pt x="747066" y="539384"/>
                    <a:pt x="748784" y="530792"/>
                    <a:pt x="751075" y="522487"/>
                  </a:cubicBezTo>
                  <a:cubicBezTo>
                    <a:pt x="753653" y="513036"/>
                    <a:pt x="751935" y="505876"/>
                    <a:pt x="742483" y="501293"/>
                  </a:cubicBezTo>
                  <a:cubicBezTo>
                    <a:pt x="736755" y="498716"/>
                    <a:pt x="731600" y="494133"/>
                    <a:pt x="722722" y="488119"/>
                  </a:cubicBezTo>
                  <a:cubicBezTo>
                    <a:pt x="757090" y="483250"/>
                    <a:pt x="778283" y="466066"/>
                    <a:pt x="785157" y="433131"/>
                  </a:cubicBezTo>
                  <a:cubicBezTo>
                    <a:pt x="786589" y="433704"/>
                    <a:pt x="787448" y="434563"/>
                    <a:pt x="788880" y="434849"/>
                  </a:cubicBezTo>
                  <a:cubicBezTo>
                    <a:pt x="790598" y="438000"/>
                    <a:pt x="792603" y="441150"/>
                    <a:pt x="793748" y="444873"/>
                  </a:cubicBezTo>
                  <a:cubicBezTo>
                    <a:pt x="804918" y="466926"/>
                    <a:pt x="804918" y="466926"/>
                    <a:pt x="829548" y="463202"/>
                  </a:cubicBezTo>
                  <a:cubicBezTo>
                    <a:pt x="833558" y="462630"/>
                    <a:pt x="837567" y="462343"/>
                    <a:pt x="845013" y="461484"/>
                  </a:cubicBezTo>
                  <a:cubicBezTo>
                    <a:pt x="836708" y="470935"/>
                    <a:pt x="830407" y="478668"/>
                    <a:pt x="822961" y="484396"/>
                  </a:cubicBezTo>
                  <a:lnTo>
                    <a:pt x="822961" y="484396"/>
                  </a:lnTo>
                  <a:close/>
                  <a:moveTo>
                    <a:pt x="934942" y="990173"/>
                  </a:moveTo>
                  <a:cubicBezTo>
                    <a:pt x="927209" y="996473"/>
                    <a:pt x="925777" y="1003633"/>
                    <a:pt x="928068" y="1013084"/>
                  </a:cubicBezTo>
                  <a:cubicBezTo>
                    <a:pt x="930360" y="1020817"/>
                    <a:pt x="931219" y="1028836"/>
                    <a:pt x="932651" y="1037428"/>
                  </a:cubicBezTo>
                  <a:cubicBezTo>
                    <a:pt x="919190" y="1035137"/>
                    <a:pt x="910025" y="1021676"/>
                    <a:pt x="897997" y="1024826"/>
                  </a:cubicBezTo>
                  <a:cubicBezTo>
                    <a:pt x="887114" y="1027404"/>
                    <a:pt x="878235" y="1036855"/>
                    <a:pt x="866780" y="1044302"/>
                  </a:cubicBezTo>
                  <a:cubicBezTo>
                    <a:pt x="872221" y="1005924"/>
                    <a:pt x="872221" y="1005924"/>
                    <a:pt x="847018" y="981294"/>
                  </a:cubicBezTo>
                  <a:cubicBezTo>
                    <a:pt x="855037" y="976712"/>
                    <a:pt x="863629" y="974993"/>
                    <a:pt x="872221" y="973561"/>
                  </a:cubicBezTo>
                  <a:cubicBezTo>
                    <a:pt x="881386" y="972129"/>
                    <a:pt x="885682" y="967834"/>
                    <a:pt x="888832" y="959528"/>
                  </a:cubicBezTo>
                  <a:cubicBezTo>
                    <a:pt x="891410" y="950936"/>
                    <a:pt x="895706" y="942917"/>
                    <a:pt x="899715" y="933466"/>
                  </a:cubicBezTo>
                  <a:cubicBezTo>
                    <a:pt x="906589" y="941485"/>
                    <a:pt x="909166" y="950650"/>
                    <a:pt x="912317" y="958669"/>
                  </a:cubicBezTo>
                  <a:cubicBezTo>
                    <a:pt x="914894" y="965542"/>
                    <a:pt x="918617" y="968120"/>
                    <a:pt x="925777" y="968693"/>
                  </a:cubicBezTo>
                  <a:cubicBezTo>
                    <a:pt x="934369" y="968693"/>
                    <a:pt x="942961" y="970125"/>
                    <a:pt x="954131" y="970984"/>
                  </a:cubicBezTo>
                  <a:cubicBezTo>
                    <a:pt x="946684" y="978717"/>
                    <a:pt x="941243" y="985017"/>
                    <a:pt x="934942" y="990173"/>
                  </a:cubicBezTo>
                  <a:lnTo>
                    <a:pt x="934942" y="990173"/>
                  </a:lnTo>
                  <a:close/>
                  <a:moveTo>
                    <a:pt x="958427" y="761055"/>
                  </a:moveTo>
                  <a:cubicBezTo>
                    <a:pt x="952126" y="767356"/>
                    <a:pt x="945825" y="774229"/>
                    <a:pt x="938665" y="779957"/>
                  </a:cubicBezTo>
                  <a:cubicBezTo>
                    <a:pt x="932364" y="785399"/>
                    <a:pt x="930073" y="791127"/>
                    <a:pt x="932364" y="799432"/>
                  </a:cubicBezTo>
                  <a:cubicBezTo>
                    <a:pt x="934656" y="808024"/>
                    <a:pt x="936374" y="816616"/>
                    <a:pt x="934942" y="828645"/>
                  </a:cubicBezTo>
                  <a:cubicBezTo>
                    <a:pt x="910885" y="805160"/>
                    <a:pt x="890264" y="813466"/>
                    <a:pt x="869930" y="834086"/>
                  </a:cubicBezTo>
                  <a:cubicBezTo>
                    <a:pt x="869357" y="833227"/>
                    <a:pt x="869071" y="832368"/>
                    <a:pt x="868212" y="831509"/>
                  </a:cubicBezTo>
                  <a:cubicBezTo>
                    <a:pt x="869930" y="822917"/>
                    <a:pt x="870789" y="814325"/>
                    <a:pt x="873653" y="805733"/>
                  </a:cubicBezTo>
                  <a:cubicBezTo>
                    <a:pt x="876231" y="797141"/>
                    <a:pt x="874512" y="790840"/>
                    <a:pt x="867352" y="785399"/>
                  </a:cubicBezTo>
                  <a:cubicBezTo>
                    <a:pt x="861052" y="780817"/>
                    <a:pt x="855610" y="775375"/>
                    <a:pt x="849882" y="770506"/>
                  </a:cubicBezTo>
                  <a:cubicBezTo>
                    <a:pt x="849309" y="769074"/>
                    <a:pt x="849023" y="768215"/>
                    <a:pt x="848450" y="766783"/>
                  </a:cubicBezTo>
                  <a:cubicBezTo>
                    <a:pt x="881386" y="768501"/>
                    <a:pt x="897138" y="750172"/>
                    <a:pt x="904870" y="719528"/>
                  </a:cubicBezTo>
                  <a:cubicBezTo>
                    <a:pt x="914321" y="747022"/>
                    <a:pt x="926064" y="766497"/>
                    <a:pt x="958713" y="757046"/>
                  </a:cubicBezTo>
                  <a:cubicBezTo>
                    <a:pt x="958999" y="758191"/>
                    <a:pt x="958427" y="759623"/>
                    <a:pt x="958427" y="761055"/>
                  </a:cubicBezTo>
                  <a:lnTo>
                    <a:pt x="958427" y="761055"/>
                  </a:lnTo>
                  <a:close/>
                  <a:moveTo>
                    <a:pt x="950980" y="568597"/>
                  </a:moveTo>
                  <a:cubicBezTo>
                    <a:pt x="943820" y="574324"/>
                    <a:pt x="941816" y="581771"/>
                    <a:pt x="943247" y="590076"/>
                  </a:cubicBezTo>
                  <a:cubicBezTo>
                    <a:pt x="944679" y="598095"/>
                    <a:pt x="945539" y="606401"/>
                    <a:pt x="946398" y="614420"/>
                  </a:cubicBezTo>
                  <a:cubicBezTo>
                    <a:pt x="933224" y="612129"/>
                    <a:pt x="923486" y="599241"/>
                    <a:pt x="911171" y="602391"/>
                  </a:cubicBezTo>
                  <a:cubicBezTo>
                    <a:pt x="899429" y="605542"/>
                    <a:pt x="889119" y="614134"/>
                    <a:pt x="876517" y="621293"/>
                  </a:cubicBezTo>
                  <a:cubicBezTo>
                    <a:pt x="878808" y="611270"/>
                    <a:pt x="880240" y="603823"/>
                    <a:pt x="882818" y="596091"/>
                  </a:cubicBezTo>
                  <a:cubicBezTo>
                    <a:pt x="886541" y="586067"/>
                    <a:pt x="884250" y="578907"/>
                    <a:pt x="875658" y="572606"/>
                  </a:cubicBezTo>
                  <a:cubicBezTo>
                    <a:pt x="869930" y="568597"/>
                    <a:pt x="864775" y="563728"/>
                    <a:pt x="859047" y="558573"/>
                  </a:cubicBezTo>
                  <a:cubicBezTo>
                    <a:pt x="868498" y="553990"/>
                    <a:pt x="878522" y="552272"/>
                    <a:pt x="887973" y="550840"/>
                  </a:cubicBezTo>
                  <a:cubicBezTo>
                    <a:pt x="895992" y="549408"/>
                    <a:pt x="901147" y="545971"/>
                    <a:pt x="904584" y="538238"/>
                  </a:cubicBezTo>
                  <a:cubicBezTo>
                    <a:pt x="908593" y="529360"/>
                    <a:pt x="913176" y="520768"/>
                    <a:pt x="918904" y="509885"/>
                  </a:cubicBezTo>
                  <a:cubicBezTo>
                    <a:pt x="922913" y="519336"/>
                    <a:pt x="926637" y="527069"/>
                    <a:pt x="929787" y="534802"/>
                  </a:cubicBezTo>
                  <a:cubicBezTo>
                    <a:pt x="932364" y="542821"/>
                    <a:pt x="937520" y="546830"/>
                    <a:pt x="946398" y="545971"/>
                  </a:cubicBezTo>
                  <a:cubicBezTo>
                    <a:pt x="954417" y="545398"/>
                    <a:pt x="962723" y="546830"/>
                    <a:pt x="972460" y="549122"/>
                  </a:cubicBezTo>
                  <a:cubicBezTo>
                    <a:pt x="964441" y="556568"/>
                    <a:pt x="958140" y="562869"/>
                    <a:pt x="950980" y="568597"/>
                  </a:cubicBezTo>
                  <a:lnTo>
                    <a:pt x="950980" y="568597"/>
                  </a:lnTo>
                  <a:close/>
                  <a:moveTo>
                    <a:pt x="970742" y="357522"/>
                  </a:moveTo>
                  <a:cubicBezTo>
                    <a:pt x="961577" y="364396"/>
                    <a:pt x="958427" y="371842"/>
                    <a:pt x="960718" y="383298"/>
                  </a:cubicBezTo>
                  <a:cubicBezTo>
                    <a:pt x="962150" y="390458"/>
                    <a:pt x="962150" y="397618"/>
                    <a:pt x="963009" y="409933"/>
                  </a:cubicBezTo>
                  <a:cubicBezTo>
                    <a:pt x="935801" y="383871"/>
                    <a:pt x="913749" y="394754"/>
                    <a:pt x="891123" y="413942"/>
                  </a:cubicBezTo>
                  <a:cubicBezTo>
                    <a:pt x="891982" y="401914"/>
                    <a:pt x="894846" y="393322"/>
                    <a:pt x="897997" y="385016"/>
                  </a:cubicBezTo>
                  <a:cubicBezTo>
                    <a:pt x="901720" y="376424"/>
                    <a:pt x="899715" y="370124"/>
                    <a:pt x="892269" y="364682"/>
                  </a:cubicBezTo>
                  <a:cubicBezTo>
                    <a:pt x="886541" y="360672"/>
                    <a:pt x="881099" y="355231"/>
                    <a:pt x="874799" y="349789"/>
                  </a:cubicBezTo>
                  <a:cubicBezTo>
                    <a:pt x="884823" y="344921"/>
                    <a:pt x="894560" y="342916"/>
                    <a:pt x="904584" y="341770"/>
                  </a:cubicBezTo>
                  <a:cubicBezTo>
                    <a:pt x="912603" y="340338"/>
                    <a:pt x="918045" y="336902"/>
                    <a:pt x="921768" y="329742"/>
                  </a:cubicBezTo>
                  <a:cubicBezTo>
                    <a:pt x="926350" y="320863"/>
                    <a:pt x="931792" y="311699"/>
                    <a:pt x="936660" y="302248"/>
                  </a:cubicBezTo>
                  <a:cubicBezTo>
                    <a:pt x="942102" y="309980"/>
                    <a:pt x="944679" y="317999"/>
                    <a:pt x="947543" y="326018"/>
                  </a:cubicBezTo>
                  <a:cubicBezTo>
                    <a:pt x="950121" y="333751"/>
                    <a:pt x="954703" y="337761"/>
                    <a:pt x="963009" y="336902"/>
                  </a:cubicBezTo>
                  <a:cubicBezTo>
                    <a:pt x="971601" y="336042"/>
                    <a:pt x="980193" y="338334"/>
                    <a:pt x="989644" y="339479"/>
                  </a:cubicBezTo>
                  <a:cubicBezTo>
                    <a:pt x="984202" y="346925"/>
                    <a:pt x="977615" y="352367"/>
                    <a:pt x="970742" y="357522"/>
                  </a:cubicBezTo>
                  <a:lnTo>
                    <a:pt x="970742" y="357522"/>
                  </a:lnTo>
                  <a:close/>
                  <a:moveTo>
                    <a:pt x="1068117" y="942917"/>
                  </a:moveTo>
                  <a:cubicBezTo>
                    <a:pt x="1067257" y="942917"/>
                    <a:pt x="1066398" y="943490"/>
                    <a:pt x="1064966" y="943490"/>
                  </a:cubicBezTo>
                  <a:cubicBezTo>
                    <a:pt x="1058093" y="938621"/>
                    <a:pt x="1051506" y="933466"/>
                    <a:pt x="1045205" y="928311"/>
                  </a:cubicBezTo>
                  <a:cubicBezTo>
                    <a:pt x="1039477" y="923442"/>
                    <a:pt x="1034322" y="922583"/>
                    <a:pt x="1027735" y="926879"/>
                  </a:cubicBezTo>
                  <a:cubicBezTo>
                    <a:pt x="1020861" y="931461"/>
                    <a:pt x="1013415" y="934612"/>
                    <a:pt x="1003677" y="940053"/>
                  </a:cubicBezTo>
                  <a:cubicBezTo>
                    <a:pt x="1005968" y="929743"/>
                    <a:pt x="1006828" y="921151"/>
                    <a:pt x="1009405" y="913418"/>
                  </a:cubicBezTo>
                  <a:cubicBezTo>
                    <a:pt x="1013128" y="903394"/>
                    <a:pt x="1010264" y="896234"/>
                    <a:pt x="1002532" y="889647"/>
                  </a:cubicBezTo>
                  <a:cubicBezTo>
                    <a:pt x="997090" y="884778"/>
                    <a:pt x="992508" y="878764"/>
                    <a:pt x="986780" y="873036"/>
                  </a:cubicBezTo>
                  <a:cubicBezTo>
                    <a:pt x="995372" y="869313"/>
                    <a:pt x="1003104" y="869313"/>
                    <a:pt x="1011124" y="869886"/>
                  </a:cubicBezTo>
                  <a:cubicBezTo>
                    <a:pt x="1019715" y="869886"/>
                    <a:pt x="1025157" y="867308"/>
                    <a:pt x="1027735" y="858716"/>
                  </a:cubicBezTo>
                  <a:cubicBezTo>
                    <a:pt x="1030312" y="850697"/>
                    <a:pt x="1034035" y="842965"/>
                    <a:pt x="1041195" y="833513"/>
                  </a:cubicBezTo>
                  <a:cubicBezTo>
                    <a:pt x="1045205" y="861867"/>
                    <a:pt x="1057806" y="880483"/>
                    <a:pt x="1089023" y="881628"/>
                  </a:cubicBezTo>
                  <a:cubicBezTo>
                    <a:pt x="1063248" y="895662"/>
                    <a:pt x="1057806" y="916282"/>
                    <a:pt x="1068117" y="942917"/>
                  </a:cubicBezTo>
                  <a:lnTo>
                    <a:pt x="1068117" y="942917"/>
                  </a:lnTo>
                  <a:close/>
                  <a:moveTo>
                    <a:pt x="1074990" y="695184"/>
                  </a:moveTo>
                  <a:cubicBezTo>
                    <a:pt x="1072412" y="706067"/>
                    <a:pt x="1075849" y="718668"/>
                    <a:pt x="1077281" y="732988"/>
                  </a:cubicBezTo>
                  <a:cubicBezTo>
                    <a:pt x="1070121" y="727547"/>
                    <a:pt x="1064107" y="724110"/>
                    <a:pt x="1059238" y="718955"/>
                  </a:cubicBezTo>
                  <a:cubicBezTo>
                    <a:pt x="1050646" y="710363"/>
                    <a:pt x="1042914" y="710076"/>
                    <a:pt x="1033176" y="716664"/>
                  </a:cubicBezTo>
                  <a:cubicBezTo>
                    <a:pt x="1027735" y="720673"/>
                    <a:pt x="1020861" y="722964"/>
                    <a:pt x="1014274" y="726688"/>
                  </a:cubicBezTo>
                  <a:cubicBezTo>
                    <a:pt x="1013701" y="712654"/>
                    <a:pt x="1022293" y="700912"/>
                    <a:pt x="1020002" y="689170"/>
                  </a:cubicBezTo>
                  <a:cubicBezTo>
                    <a:pt x="1017711" y="677141"/>
                    <a:pt x="1004250" y="671127"/>
                    <a:pt x="995658" y="657093"/>
                  </a:cubicBezTo>
                  <a:cubicBezTo>
                    <a:pt x="1026875" y="663394"/>
                    <a:pt x="1043486" y="649074"/>
                    <a:pt x="1052651" y="621007"/>
                  </a:cubicBezTo>
                  <a:cubicBezTo>
                    <a:pt x="1058093" y="649074"/>
                    <a:pt x="1070694" y="667976"/>
                    <a:pt x="1102198" y="666544"/>
                  </a:cubicBezTo>
                  <a:cubicBezTo>
                    <a:pt x="1093033" y="679432"/>
                    <a:pt x="1077568" y="683442"/>
                    <a:pt x="1074990" y="695184"/>
                  </a:cubicBezTo>
                  <a:lnTo>
                    <a:pt x="1074990" y="695184"/>
                  </a:lnTo>
                  <a:close/>
                  <a:moveTo>
                    <a:pt x="1173797" y="1070364"/>
                  </a:moveTo>
                  <a:cubicBezTo>
                    <a:pt x="1173224" y="1069791"/>
                    <a:pt x="1172365" y="1069791"/>
                    <a:pt x="1172078" y="1069504"/>
                  </a:cubicBezTo>
                  <a:cubicBezTo>
                    <a:pt x="1164919" y="1062344"/>
                    <a:pt x="1158904" y="1052893"/>
                    <a:pt x="1150312" y="1048311"/>
                  </a:cubicBezTo>
                  <a:cubicBezTo>
                    <a:pt x="1140861" y="1043442"/>
                    <a:pt x="1131697" y="1054039"/>
                    <a:pt x="1118809" y="1055185"/>
                  </a:cubicBezTo>
                  <a:cubicBezTo>
                    <a:pt x="1129119" y="1029409"/>
                    <a:pt x="1126541" y="1006211"/>
                    <a:pt x="1103057" y="988168"/>
                  </a:cubicBezTo>
                  <a:cubicBezTo>
                    <a:pt x="1103916" y="987309"/>
                    <a:pt x="1104775" y="986736"/>
                    <a:pt x="1105635" y="985877"/>
                  </a:cubicBezTo>
                  <a:cubicBezTo>
                    <a:pt x="1111935" y="986449"/>
                    <a:pt x="1118236" y="985304"/>
                    <a:pt x="1124250" y="987309"/>
                  </a:cubicBezTo>
                  <a:cubicBezTo>
                    <a:pt x="1134561" y="989886"/>
                    <a:pt x="1139716" y="985877"/>
                    <a:pt x="1142866" y="976998"/>
                  </a:cubicBezTo>
                  <a:cubicBezTo>
                    <a:pt x="1145157" y="970698"/>
                    <a:pt x="1148594" y="964397"/>
                    <a:pt x="1152890" y="954946"/>
                  </a:cubicBezTo>
                  <a:cubicBezTo>
                    <a:pt x="1158618" y="981867"/>
                    <a:pt x="1165205" y="1005924"/>
                    <a:pt x="1195277" y="1010793"/>
                  </a:cubicBezTo>
                  <a:cubicBezTo>
                    <a:pt x="1192699" y="1012798"/>
                    <a:pt x="1174370" y="1068645"/>
                    <a:pt x="1173797" y="1070364"/>
                  </a:cubicBezTo>
                  <a:lnTo>
                    <a:pt x="1173797" y="1070364"/>
                  </a:lnTo>
                  <a:close/>
                  <a:moveTo>
                    <a:pt x="1184107" y="824635"/>
                  </a:moveTo>
                  <a:cubicBezTo>
                    <a:pt x="1183248" y="835805"/>
                    <a:pt x="1184966" y="847261"/>
                    <a:pt x="1185539" y="858430"/>
                  </a:cubicBezTo>
                  <a:cubicBezTo>
                    <a:pt x="1169787" y="839528"/>
                    <a:pt x="1154322" y="825494"/>
                    <a:pt x="1128260" y="844969"/>
                  </a:cubicBezTo>
                  <a:cubicBezTo>
                    <a:pt x="1139143" y="817475"/>
                    <a:pt x="1137425" y="793991"/>
                    <a:pt x="1112794" y="775089"/>
                  </a:cubicBezTo>
                  <a:cubicBezTo>
                    <a:pt x="1113654" y="774516"/>
                    <a:pt x="1114513" y="773657"/>
                    <a:pt x="1115372" y="773370"/>
                  </a:cubicBezTo>
                  <a:cubicBezTo>
                    <a:pt x="1121673" y="773943"/>
                    <a:pt x="1127973" y="772797"/>
                    <a:pt x="1134274" y="774802"/>
                  </a:cubicBezTo>
                  <a:cubicBezTo>
                    <a:pt x="1144584" y="777380"/>
                    <a:pt x="1150599" y="773084"/>
                    <a:pt x="1154036" y="763919"/>
                  </a:cubicBezTo>
                  <a:cubicBezTo>
                    <a:pt x="1156327" y="758191"/>
                    <a:pt x="1159763" y="752177"/>
                    <a:pt x="1163487" y="745017"/>
                  </a:cubicBezTo>
                  <a:cubicBezTo>
                    <a:pt x="1169215" y="757046"/>
                    <a:pt x="1168355" y="770793"/>
                    <a:pt x="1175802" y="781103"/>
                  </a:cubicBezTo>
                  <a:cubicBezTo>
                    <a:pt x="1182962" y="791413"/>
                    <a:pt x="1196995" y="793132"/>
                    <a:pt x="1206160" y="801437"/>
                  </a:cubicBezTo>
                  <a:cubicBezTo>
                    <a:pt x="1201005" y="810029"/>
                    <a:pt x="1185539" y="812034"/>
                    <a:pt x="1184107" y="824635"/>
                  </a:cubicBezTo>
                  <a:lnTo>
                    <a:pt x="1184107" y="824635"/>
                  </a:lnTo>
                  <a:close/>
                  <a:moveTo>
                    <a:pt x="1201864" y="648501"/>
                  </a:moveTo>
                  <a:cubicBezTo>
                    <a:pt x="1186971" y="625589"/>
                    <a:pt x="1168928" y="616425"/>
                    <a:pt x="1143152" y="635041"/>
                  </a:cubicBezTo>
                  <a:cubicBezTo>
                    <a:pt x="1146876" y="619289"/>
                    <a:pt x="1153463" y="606115"/>
                    <a:pt x="1151744" y="594945"/>
                  </a:cubicBezTo>
                  <a:cubicBezTo>
                    <a:pt x="1149453" y="583776"/>
                    <a:pt x="1139143" y="573752"/>
                    <a:pt x="1129692" y="559432"/>
                  </a:cubicBezTo>
                  <a:cubicBezTo>
                    <a:pt x="1159477" y="570601"/>
                    <a:pt x="1175802" y="560291"/>
                    <a:pt x="1184394" y="532797"/>
                  </a:cubicBezTo>
                  <a:cubicBezTo>
                    <a:pt x="1189262" y="559718"/>
                    <a:pt x="1197568" y="582344"/>
                    <a:pt x="1228499" y="589503"/>
                  </a:cubicBezTo>
                  <a:cubicBezTo>
                    <a:pt x="1196995" y="600100"/>
                    <a:pt x="1200432" y="623585"/>
                    <a:pt x="1201864" y="648501"/>
                  </a:cubicBezTo>
                  <a:lnTo>
                    <a:pt x="1201864" y="648501"/>
                  </a:lnTo>
                  <a:close/>
                  <a:moveTo>
                    <a:pt x="1283200" y="1025113"/>
                  </a:moveTo>
                  <a:cubicBezTo>
                    <a:pt x="1278618" y="1018239"/>
                    <a:pt x="1274609" y="1013943"/>
                    <a:pt x="1272031" y="1007929"/>
                  </a:cubicBezTo>
                  <a:cubicBezTo>
                    <a:pt x="1266303" y="995900"/>
                    <a:pt x="1258570" y="989600"/>
                    <a:pt x="1244537" y="995900"/>
                  </a:cubicBezTo>
                  <a:cubicBezTo>
                    <a:pt x="1239668" y="998192"/>
                    <a:pt x="1234513" y="997332"/>
                    <a:pt x="1237663" y="990459"/>
                  </a:cubicBezTo>
                  <a:cubicBezTo>
                    <a:pt x="1247974" y="965542"/>
                    <a:pt x="1238236" y="944922"/>
                    <a:pt x="1224203" y="924301"/>
                  </a:cubicBezTo>
                  <a:cubicBezTo>
                    <a:pt x="1235945" y="923442"/>
                    <a:pt x="1245396" y="934325"/>
                    <a:pt x="1252556" y="929743"/>
                  </a:cubicBezTo>
                  <a:cubicBezTo>
                    <a:pt x="1259429" y="925160"/>
                    <a:pt x="1262007" y="913991"/>
                    <a:pt x="1268021" y="902249"/>
                  </a:cubicBezTo>
                  <a:cubicBezTo>
                    <a:pt x="1271172" y="931175"/>
                    <a:pt x="1277186" y="955519"/>
                    <a:pt x="1305826" y="970411"/>
                  </a:cubicBezTo>
                  <a:cubicBezTo>
                    <a:pt x="1270885" y="979576"/>
                    <a:pt x="1285492" y="1003920"/>
                    <a:pt x="1283200" y="1025113"/>
                  </a:cubicBezTo>
                  <a:lnTo>
                    <a:pt x="1283200" y="1025113"/>
                  </a:lnTo>
                  <a:close/>
                  <a:moveTo>
                    <a:pt x="1365683" y="1151127"/>
                  </a:moveTo>
                  <a:cubicBezTo>
                    <a:pt x="1355659" y="1155137"/>
                    <a:pt x="1354513" y="1162870"/>
                    <a:pt x="1355372" y="1171748"/>
                  </a:cubicBezTo>
                  <a:cubicBezTo>
                    <a:pt x="1355945" y="1178908"/>
                    <a:pt x="1355372" y="1186641"/>
                    <a:pt x="1353940" y="1194660"/>
                  </a:cubicBezTo>
                  <a:cubicBezTo>
                    <a:pt x="1350790" y="1187500"/>
                    <a:pt x="1347067" y="1179767"/>
                    <a:pt x="1344489" y="1172607"/>
                  </a:cubicBezTo>
                  <a:cubicBezTo>
                    <a:pt x="1341912" y="1164015"/>
                    <a:pt x="1336757" y="1160006"/>
                    <a:pt x="1327306" y="1160579"/>
                  </a:cubicBezTo>
                  <a:cubicBezTo>
                    <a:pt x="1324155" y="1161151"/>
                    <a:pt x="1317282" y="1162870"/>
                    <a:pt x="1320146" y="1155137"/>
                  </a:cubicBezTo>
                  <a:cubicBezTo>
                    <a:pt x="1329310" y="1129934"/>
                    <a:pt x="1319573" y="1107022"/>
                    <a:pt x="1309835" y="1082679"/>
                  </a:cubicBezTo>
                  <a:cubicBezTo>
                    <a:pt x="1319859" y="1086402"/>
                    <a:pt x="1326446" y="1096712"/>
                    <a:pt x="1332747" y="1094421"/>
                  </a:cubicBezTo>
                  <a:cubicBezTo>
                    <a:pt x="1338475" y="1092130"/>
                    <a:pt x="1340766" y="1081247"/>
                    <a:pt x="1344489" y="1073800"/>
                  </a:cubicBezTo>
                  <a:cubicBezTo>
                    <a:pt x="1347067" y="1079242"/>
                    <a:pt x="1347640" y="1084970"/>
                    <a:pt x="1348212" y="1090984"/>
                  </a:cubicBezTo>
                  <a:cubicBezTo>
                    <a:pt x="1349644" y="1109314"/>
                    <a:pt x="1355945" y="1126211"/>
                    <a:pt x="1367115" y="1140531"/>
                  </a:cubicBezTo>
                  <a:cubicBezTo>
                    <a:pt x="1370265" y="1143968"/>
                    <a:pt x="1372556" y="1148264"/>
                    <a:pt x="1365683" y="1151127"/>
                  </a:cubicBezTo>
                  <a:lnTo>
                    <a:pt x="1365683" y="1151127"/>
                  </a:lnTo>
                  <a:close/>
                  <a:moveTo>
                    <a:pt x="1383439" y="940339"/>
                  </a:moveTo>
                  <a:cubicBezTo>
                    <a:pt x="1373988" y="943490"/>
                    <a:pt x="1371124" y="949791"/>
                    <a:pt x="1372270" y="959242"/>
                  </a:cubicBezTo>
                  <a:cubicBezTo>
                    <a:pt x="1373129" y="967834"/>
                    <a:pt x="1372270" y="976425"/>
                    <a:pt x="1370838" y="985877"/>
                  </a:cubicBezTo>
                  <a:cubicBezTo>
                    <a:pt x="1367115" y="977857"/>
                    <a:pt x="1363105" y="970125"/>
                    <a:pt x="1360528" y="962106"/>
                  </a:cubicBezTo>
                  <a:cubicBezTo>
                    <a:pt x="1357950" y="952655"/>
                    <a:pt x="1352508" y="948645"/>
                    <a:pt x="1343057" y="948931"/>
                  </a:cubicBezTo>
                  <a:cubicBezTo>
                    <a:pt x="1340480" y="948931"/>
                    <a:pt x="1332174" y="951223"/>
                    <a:pt x="1335038" y="944349"/>
                  </a:cubicBezTo>
                  <a:cubicBezTo>
                    <a:pt x="1345062" y="919146"/>
                    <a:pt x="1336757" y="896234"/>
                    <a:pt x="1325874" y="871318"/>
                  </a:cubicBezTo>
                  <a:cubicBezTo>
                    <a:pt x="1336757" y="873895"/>
                    <a:pt x="1343057" y="885351"/>
                    <a:pt x="1350217" y="882487"/>
                  </a:cubicBezTo>
                  <a:cubicBezTo>
                    <a:pt x="1355945" y="880196"/>
                    <a:pt x="1358809" y="869313"/>
                    <a:pt x="1363678" y="860435"/>
                  </a:cubicBezTo>
                  <a:cubicBezTo>
                    <a:pt x="1365110" y="871604"/>
                    <a:pt x="1366828" y="880196"/>
                    <a:pt x="1366828" y="888788"/>
                  </a:cubicBezTo>
                  <a:cubicBezTo>
                    <a:pt x="1367401" y="905113"/>
                    <a:pt x="1377139" y="916855"/>
                    <a:pt x="1385444" y="929743"/>
                  </a:cubicBezTo>
                  <a:cubicBezTo>
                    <a:pt x="1389167" y="935471"/>
                    <a:pt x="1389740" y="938621"/>
                    <a:pt x="1383439" y="940339"/>
                  </a:cubicBezTo>
                  <a:lnTo>
                    <a:pt x="1383439" y="940339"/>
                  </a:lnTo>
                  <a:close/>
                  <a:moveTo>
                    <a:pt x="1408642" y="730697"/>
                  </a:moveTo>
                  <a:cubicBezTo>
                    <a:pt x="1398332" y="733275"/>
                    <a:pt x="1394609" y="740148"/>
                    <a:pt x="1395468" y="751031"/>
                  </a:cubicBezTo>
                  <a:cubicBezTo>
                    <a:pt x="1396327" y="759050"/>
                    <a:pt x="1394895" y="767356"/>
                    <a:pt x="1394609" y="778525"/>
                  </a:cubicBezTo>
                  <a:cubicBezTo>
                    <a:pt x="1391458" y="770793"/>
                    <a:pt x="1389740" y="766497"/>
                    <a:pt x="1387449" y="761914"/>
                  </a:cubicBezTo>
                  <a:cubicBezTo>
                    <a:pt x="1378284" y="740435"/>
                    <a:pt x="1378284" y="740435"/>
                    <a:pt x="1353654" y="736998"/>
                  </a:cubicBezTo>
                  <a:cubicBezTo>
                    <a:pt x="1369406" y="711222"/>
                    <a:pt x="1359382" y="686592"/>
                    <a:pt x="1349072" y="661389"/>
                  </a:cubicBezTo>
                  <a:cubicBezTo>
                    <a:pt x="1357091" y="663107"/>
                    <a:pt x="1362246" y="666831"/>
                    <a:pt x="1366542" y="670840"/>
                  </a:cubicBezTo>
                  <a:cubicBezTo>
                    <a:pt x="1372843" y="676282"/>
                    <a:pt x="1375993" y="673991"/>
                    <a:pt x="1379143" y="667690"/>
                  </a:cubicBezTo>
                  <a:cubicBezTo>
                    <a:pt x="1381721" y="662821"/>
                    <a:pt x="1384871" y="658239"/>
                    <a:pt x="1388594" y="651938"/>
                  </a:cubicBezTo>
                  <a:cubicBezTo>
                    <a:pt x="1389454" y="657380"/>
                    <a:pt x="1390886" y="660816"/>
                    <a:pt x="1390886" y="665112"/>
                  </a:cubicBezTo>
                  <a:cubicBezTo>
                    <a:pt x="1391458" y="686306"/>
                    <a:pt x="1396614" y="705208"/>
                    <a:pt x="1410647" y="721819"/>
                  </a:cubicBezTo>
                  <a:cubicBezTo>
                    <a:pt x="1415229" y="725828"/>
                    <a:pt x="1414370" y="728979"/>
                    <a:pt x="1408642" y="730697"/>
                  </a:cubicBezTo>
                  <a:lnTo>
                    <a:pt x="1408642" y="730697"/>
                  </a:lnTo>
                  <a:close/>
                  <a:moveTo>
                    <a:pt x="1423535" y="568310"/>
                  </a:moveTo>
                  <a:cubicBezTo>
                    <a:pt x="1420957" y="562009"/>
                    <a:pt x="1417807" y="556281"/>
                    <a:pt x="1415802" y="550267"/>
                  </a:cubicBezTo>
                  <a:cubicBezTo>
                    <a:pt x="1411793" y="537666"/>
                    <a:pt x="1406351" y="527642"/>
                    <a:pt x="1390599" y="529933"/>
                  </a:cubicBezTo>
                  <a:cubicBezTo>
                    <a:pt x="1385730" y="530792"/>
                    <a:pt x="1382007" y="528501"/>
                    <a:pt x="1385158" y="523059"/>
                  </a:cubicBezTo>
                  <a:cubicBezTo>
                    <a:pt x="1396327" y="502439"/>
                    <a:pt x="1390886" y="482964"/>
                    <a:pt x="1382867" y="463202"/>
                  </a:cubicBezTo>
                  <a:cubicBezTo>
                    <a:pt x="1381435" y="460625"/>
                    <a:pt x="1381148" y="457475"/>
                    <a:pt x="1380289" y="453751"/>
                  </a:cubicBezTo>
                  <a:cubicBezTo>
                    <a:pt x="1381721" y="453751"/>
                    <a:pt x="1382580" y="453751"/>
                    <a:pt x="1382867" y="453751"/>
                  </a:cubicBezTo>
                  <a:cubicBezTo>
                    <a:pt x="1390886" y="457475"/>
                    <a:pt x="1398332" y="467785"/>
                    <a:pt x="1405778" y="465494"/>
                  </a:cubicBezTo>
                  <a:cubicBezTo>
                    <a:pt x="1412079" y="463775"/>
                    <a:pt x="1415802" y="452892"/>
                    <a:pt x="1422389" y="443441"/>
                  </a:cubicBezTo>
                  <a:cubicBezTo>
                    <a:pt x="1423248" y="472654"/>
                    <a:pt x="1426112" y="499289"/>
                    <a:pt x="1450456" y="520482"/>
                  </a:cubicBezTo>
                  <a:cubicBezTo>
                    <a:pt x="1415229" y="524491"/>
                    <a:pt x="1429836" y="550554"/>
                    <a:pt x="1423535" y="568310"/>
                  </a:cubicBezTo>
                  <a:lnTo>
                    <a:pt x="1423535" y="568310"/>
                  </a:lnTo>
                  <a:close/>
                  <a:moveTo>
                    <a:pt x="1463630" y="332606"/>
                  </a:moveTo>
                  <a:cubicBezTo>
                    <a:pt x="1463630" y="342629"/>
                    <a:pt x="1461912" y="352367"/>
                    <a:pt x="1461053" y="364968"/>
                  </a:cubicBezTo>
                  <a:cubicBezTo>
                    <a:pt x="1456471" y="354658"/>
                    <a:pt x="1451888" y="347498"/>
                    <a:pt x="1449883" y="339193"/>
                  </a:cubicBezTo>
                  <a:cubicBezTo>
                    <a:pt x="1446733" y="327164"/>
                    <a:pt x="1439573" y="324014"/>
                    <a:pt x="1428117" y="324300"/>
                  </a:cubicBezTo>
                  <a:cubicBezTo>
                    <a:pt x="1425540" y="324300"/>
                    <a:pt x="1422389" y="323727"/>
                    <a:pt x="1416948" y="323441"/>
                  </a:cubicBezTo>
                  <a:cubicBezTo>
                    <a:pt x="1434991" y="298238"/>
                    <a:pt x="1426399" y="273894"/>
                    <a:pt x="1415229" y="246973"/>
                  </a:cubicBezTo>
                  <a:cubicBezTo>
                    <a:pt x="1420098" y="249551"/>
                    <a:pt x="1422962" y="250983"/>
                    <a:pt x="1425540" y="252414"/>
                  </a:cubicBezTo>
                  <a:cubicBezTo>
                    <a:pt x="1428117" y="254133"/>
                    <a:pt x="1431268" y="255565"/>
                    <a:pt x="1433559" y="257856"/>
                  </a:cubicBezTo>
                  <a:cubicBezTo>
                    <a:pt x="1440432" y="264730"/>
                    <a:pt x="1445301" y="262725"/>
                    <a:pt x="1450170" y="255565"/>
                  </a:cubicBezTo>
                  <a:cubicBezTo>
                    <a:pt x="1452747" y="250983"/>
                    <a:pt x="1456471" y="246973"/>
                    <a:pt x="1461912" y="239813"/>
                  </a:cubicBezTo>
                  <a:cubicBezTo>
                    <a:pt x="1460194" y="269885"/>
                    <a:pt x="1465922" y="294801"/>
                    <a:pt x="1486256" y="314563"/>
                  </a:cubicBezTo>
                  <a:cubicBezTo>
                    <a:pt x="1479955" y="323727"/>
                    <a:pt x="1463630" y="317427"/>
                    <a:pt x="1463630" y="332606"/>
                  </a:cubicBezTo>
                  <a:lnTo>
                    <a:pt x="1463630" y="332606"/>
                  </a:lnTo>
                  <a:close/>
                </a:path>
              </a:pathLst>
            </a:custGeom>
            <a:solidFill>
              <a:srgbClr val="091066"/>
            </a:solidFill>
            <a:ln w="2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F6D2EB8-A705-4CA8-B835-2495F8E26201}"/>
              </a:ext>
            </a:extLst>
          </p:cNvPr>
          <p:cNvSpPr txBox="1"/>
          <p:nvPr/>
        </p:nvSpPr>
        <p:spPr>
          <a:xfrm>
            <a:off x="8633131" y="5912692"/>
            <a:ext cx="309258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8791FF-D3D6-48AA-96D3-EC5E8DA397BD}"/>
              </a:ext>
            </a:extLst>
          </p:cNvPr>
          <p:cNvSpPr txBox="1"/>
          <p:nvPr/>
        </p:nvSpPr>
        <p:spPr>
          <a:xfrm>
            <a:off x="6627839" y="58508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3B7386-322A-4D07-9A33-06F7E7F2DAC6}"/>
              </a:ext>
            </a:extLst>
          </p:cNvPr>
          <p:cNvSpPr txBox="1"/>
          <p:nvPr/>
        </p:nvSpPr>
        <p:spPr>
          <a:xfrm>
            <a:off x="6627839" y="6167572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8E1A96-31AB-4415-8AC6-BCB1F87F4566}"/>
              </a:ext>
            </a:extLst>
          </p:cNvPr>
          <p:cNvSpPr txBox="1"/>
          <p:nvPr/>
        </p:nvSpPr>
        <p:spPr>
          <a:xfrm>
            <a:off x="7338793" y="3126810"/>
            <a:ext cx="423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D36F30-76D0-4120-BF84-7EC3BA11985D}"/>
              </a:ext>
            </a:extLst>
          </p:cNvPr>
          <p:cNvSpPr txBox="1"/>
          <p:nvPr/>
        </p:nvSpPr>
        <p:spPr>
          <a:xfrm>
            <a:off x="7338793" y="3649186"/>
            <a:ext cx="4232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12061D-6806-4B24-AAB5-0CED77D2534D}"/>
              </a:ext>
            </a:extLst>
          </p:cNvPr>
          <p:cNvSpPr txBox="1"/>
          <p:nvPr/>
        </p:nvSpPr>
        <p:spPr>
          <a:xfrm>
            <a:off x="3112442" y="44551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7A113-5792-4456-8564-721A3C58D354}"/>
              </a:ext>
            </a:extLst>
          </p:cNvPr>
          <p:cNvSpPr txBox="1"/>
          <p:nvPr/>
        </p:nvSpPr>
        <p:spPr>
          <a:xfrm>
            <a:off x="484275" y="4658887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bg1"/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bg1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E5780-A80D-4829-85BB-A27060A3429B}"/>
              </a:ext>
            </a:extLst>
          </p:cNvPr>
          <p:cNvSpPr txBox="1"/>
          <p:nvPr/>
        </p:nvSpPr>
        <p:spPr>
          <a:xfrm>
            <a:off x="568697" y="2156724"/>
            <a:ext cx="595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  <p:grpSp>
        <p:nvGrpSpPr>
          <p:cNvPr id="24" name="Graphic 47">
            <a:extLst>
              <a:ext uri="{FF2B5EF4-FFF2-40B4-BE49-F238E27FC236}">
                <a16:creationId xmlns:a16="http://schemas.microsoft.com/office/drawing/2014/main" id="{3B8F27B9-2A24-44CF-A25A-626983F3F0E0}"/>
              </a:ext>
            </a:extLst>
          </p:cNvPr>
          <p:cNvGrpSpPr/>
          <p:nvPr/>
        </p:nvGrpSpPr>
        <p:grpSpPr>
          <a:xfrm>
            <a:off x="568697" y="568716"/>
            <a:ext cx="2285160" cy="1200329"/>
            <a:chOff x="2058335" y="4905976"/>
            <a:chExt cx="3456633" cy="1815670"/>
          </a:xfrm>
          <a:solidFill>
            <a:schemeClr val="accent2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6CE0671-4CF0-44ED-A7F3-573CDC4AAB4C}"/>
                </a:ext>
              </a:extLst>
            </p:cNvPr>
            <p:cNvSpPr/>
            <p:nvPr/>
          </p:nvSpPr>
          <p:spPr>
            <a:xfrm>
              <a:off x="2649626" y="4910004"/>
              <a:ext cx="465324" cy="973729"/>
            </a:xfrm>
            <a:custGeom>
              <a:avLst/>
              <a:gdLst>
                <a:gd name="connsiteX0" fmla="*/ 462453 w 465324"/>
                <a:gd name="connsiteY0" fmla="*/ 600114 h 973729"/>
                <a:gd name="connsiteX1" fmla="*/ 445974 w 465324"/>
                <a:gd name="connsiteY1" fmla="*/ 611730 h 973729"/>
                <a:gd name="connsiteX2" fmla="*/ 455699 w 465324"/>
                <a:gd name="connsiteY2" fmla="*/ 582284 h 973729"/>
                <a:gd name="connsiteX3" fmla="*/ 433547 w 465324"/>
                <a:gd name="connsiteY3" fmla="*/ 563103 h 973729"/>
                <a:gd name="connsiteX4" fmla="*/ 433007 w 465324"/>
                <a:gd name="connsiteY4" fmla="*/ 560402 h 973729"/>
                <a:gd name="connsiteX5" fmla="*/ 451647 w 465324"/>
                <a:gd name="connsiteY5" fmla="*/ 560672 h 973729"/>
                <a:gd name="connsiteX6" fmla="*/ 465154 w 465324"/>
                <a:gd name="connsiteY6" fmla="*/ 547705 h 973729"/>
                <a:gd name="connsiteX7" fmla="*/ 464884 w 465324"/>
                <a:gd name="connsiteY7" fmla="*/ 420735 h 973729"/>
                <a:gd name="connsiteX8" fmla="*/ 462723 w 465324"/>
                <a:gd name="connsiteY8" fmla="*/ 410469 h 973729"/>
                <a:gd name="connsiteX9" fmla="*/ 447865 w 465324"/>
                <a:gd name="connsiteY9" fmla="*/ 421005 h 973729"/>
                <a:gd name="connsiteX10" fmla="*/ 433817 w 465324"/>
                <a:gd name="connsiteY10" fmla="*/ 373459 h 973729"/>
                <a:gd name="connsiteX11" fmla="*/ 433817 w 465324"/>
                <a:gd name="connsiteY11" fmla="*/ 371028 h 973729"/>
                <a:gd name="connsiteX12" fmla="*/ 451377 w 465324"/>
                <a:gd name="connsiteY12" fmla="*/ 371028 h 973729"/>
                <a:gd name="connsiteX13" fmla="*/ 465154 w 465324"/>
                <a:gd name="connsiteY13" fmla="*/ 358060 h 973729"/>
                <a:gd name="connsiteX14" fmla="*/ 464884 w 465324"/>
                <a:gd name="connsiteY14" fmla="*/ 272963 h 973729"/>
                <a:gd name="connsiteX15" fmla="*/ 464884 w 465324"/>
                <a:gd name="connsiteY15" fmla="*/ 219204 h 973729"/>
                <a:gd name="connsiteX16" fmla="*/ 446244 w 465324"/>
                <a:gd name="connsiteY16" fmla="*/ 231901 h 973729"/>
                <a:gd name="connsiteX17" fmla="*/ 455699 w 465324"/>
                <a:gd name="connsiteY17" fmla="*/ 202184 h 973729"/>
                <a:gd name="connsiteX18" fmla="*/ 433007 w 465324"/>
                <a:gd name="connsiteY18" fmla="*/ 183274 h 973729"/>
                <a:gd name="connsiteX19" fmla="*/ 432196 w 465324"/>
                <a:gd name="connsiteY19" fmla="*/ 180032 h 973729"/>
                <a:gd name="connsiteX20" fmla="*/ 454889 w 465324"/>
                <a:gd name="connsiteY20" fmla="*/ 181113 h 973729"/>
                <a:gd name="connsiteX21" fmla="*/ 465154 w 465324"/>
                <a:gd name="connsiteY21" fmla="*/ 174089 h 973729"/>
                <a:gd name="connsiteX22" fmla="*/ 464884 w 465324"/>
                <a:gd name="connsiteY22" fmla="*/ 12270 h 973729"/>
                <a:gd name="connsiteX23" fmla="*/ 452998 w 465324"/>
                <a:gd name="connsiteY23" fmla="*/ 113 h 973729"/>
                <a:gd name="connsiteX24" fmla="*/ 14276 w 465324"/>
                <a:gd name="connsiteY24" fmla="*/ 383 h 973729"/>
                <a:gd name="connsiteX25" fmla="*/ 2659 w 465324"/>
                <a:gd name="connsiteY25" fmla="*/ 4165 h 973729"/>
                <a:gd name="connsiteX26" fmla="*/ 498 w 465324"/>
                <a:gd name="connsiteY26" fmla="*/ 20104 h 973729"/>
                <a:gd name="connsiteX27" fmla="*/ 498 w 465324"/>
                <a:gd name="connsiteY27" fmla="*/ 160581 h 973729"/>
                <a:gd name="connsiteX28" fmla="*/ 1849 w 465324"/>
                <a:gd name="connsiteY28" fmla="*/ 175440 h 973729"/>
                <a:gd name="connsiteX29" fmla="*/ 5901 w 465324"/>
                <a:gd name="connsiteY29" fmla="*/ 181653 h 973729"/>
                <a:gd name="connsiteX30" fmla="*/ 7522 w 465324"/>
                <a:gd name="connsiteY30" fmla="*/ 182464 h 973729"/>
                <a:gd name="connsiteX31" fmla="*/ 14546 w 465324"/>
                <a:gd name="connsiteY31" fmla="*/ 185165 h 973729"/>
                <a:gd name="connsiteX32" fmla="*/ 44262 w 465324"/>
                <a:gd name="connsiteY32" fmla="*/ 166525 h 973729"/>
                <a:gd name="connsiteX33" fmla="*/ 46153 w 465324"/>
                <a:gd name="connsiteY33" fmla="*/ 162743 h 973729"/>
                <a:gd name="connsiteX34" fmla="*/ 55338 w 465324"/>
                <a:gd name="connsiteY34" fmla="*/ 181923 h 973729"/>
                <a:gd name="connsiteX35" fmla="*/ 76950 w 465324"/>
                <a:gd name="connsiteY35" fmla="*/ 184895 h 973729"/>
                <a:gd name="connsiteX36" fmla="*/ 65334 w 465324"/>
                <a:gd name="connsiteY36" fmla="*/ 222175 h 973729"/>
                <a:gd name="connsiteX37" fmla="*/ 25622 w 465324"/>
                <a:gd name="connsiteY37" fmla="*/ 223526 h 973729"/>
                <a:gd name="connsiteX38" fmla="*/ 21840 w 465324"/>
                <a:gd name="connsiteY38" fmla="*/ 190568 h 973729"/>
                <a:gd name="connsiteX39" fmla="*/ 14276 w 465324"/>
                <a:gd name="connsiteY39" fmla="*/ 185165 h 973729"/>
                <a:gd name="connsiteX40" fmla="*/ 7252 w 465324"/>
                <a:gd name="connsiteY40" fmla="*/ 182464 h 973729"/>
                <a:gd name="connsiteX41" fmla="*/ 4010 w 465324"/>
                <a:gd name="connsiteY41" fmla="*/ 183274 h 973729"/>
                <a:gd name="connsiteX42" fmla="*/ 228 w 465324"/>
                <a:gd name="connsiteY42" fmla="*/ 201914 h 973729"/>
                <a:gd name="connsiteX43" fmla="*/ 228 w 465324"/>
                <a:gd name="connsiteY43" fmla="*/ 350496 h 973729"/>
                <a:gd name="connsiteX44" fmla="*/ 3740 w 465324"/>
                <a:gd name="connsiteY44" fmla="*/ 371568 h 973729"/>
                <a:gd name="connsiteX45" fmla="*/ 5631 w 465324"/>
                <a:gd name="connsiteY45" fmla="*/ 372378 h 973729"/>
                <a:gd name="connsiteX46" fmla="*/ 5631 w 465324"/>
                <a:gd name="connsiteY46" fmla="*/ 372108 h 973729"/>
                <a:gd name="connsiteX47" fmla="*/ 8062 w 465324"/>
                <a:gd name="connsiteY47" fmla="*/ 371298 h 973729"/>
                <a:gd name="connsiteX48" fmla="*/ 44803 w 465324"/>
                <a:gd name="connsiteY48" fmla="*/ 341041 h 973729"/>
                <a:gd name="connsiteX49" fmla="*/ 52097 w 465324"/>
                <a:gd name="connsiteY49" fmla="*/ 360492 h 973729"/>
                <a:gd name="connsiteX50" fmla="*/ 67765 w 465324"/>
                <a:gd name="connsiteY50" fmla="*/ 371568 h 973729"/>
                <a:gd name="connsiteX51" fmla="*/ 85325 w 465324"/>
                <a:gd name="connsiteY51" fmla="*/ 371298 h 973729"/>
                <a:gd name="connsiteX52" fmla="*/ 85595 w 465324"/>
                <a:gd name="connsiteY52" fmla="*/ 373729 h 973729"/>
                <a:gd name="connsiteX53" fmla="*/ 74519 w 465324"/>
                <a:gd name="connsiteY53" fmla="*/ 421275 h 973729"/>
                <a:gd name="connsiteX54" fmla="*/ 69926 w 465324"/>
                <a:gd name="connsiteY54" fmla="*/ 420465 h 973729"/>
                <a:gd name="connsiteX55" fmla="*/ 20489 w 465324"/>
                <a:gd name="connsiteY55" fmla="*/ 421275 h 973729"/>
                <a:gd name="connsiteX56" fmla="*/ 19949 w 465324"/>
                <a:gd name="connsiteY56" fmla="*/ 418033 h 973729"/>
                <a:gd name="connsiteX57" fmla="*/ 6171 w 465324"/>
                <a:gd name="connsiteY57" fmla="*/ 373729 h 973729"/>
                <a:gd name="connsiteX58" fmla="*/ 1849 w 465324"/>
                <a:gd name="connsiteY58" fmla="*/ 376971 h 973729"/>
                <a:gd name="connsiteX59" fmla="*/ 498 w 465324"/>
                <a:gd name="connsiteY59" fmla="*/ 386156 h 973729"/>
                <a:gd name="connsiteX60" fmla="*/ 2119 w 465324"/>
                <a:gd name="connsiteY60" fmla="*/ 559051 h 973729"/>
                <a:gd name="connsiteX61" fmla="*/ 5901 w 465324"/>
                <a:gd name="connsiteY61" fmla="*/ 561483 h 973729"/>
                <a:gd name="connsiteX62" fmla="*/ 5901 w 465324"/>
                <a:gd name="connsiteY62" fmla="*/ 561212 h 973729"/>
                <a:gd name="connsiteX63" fmla="*/ 35617 w 465324"/>
                <a:gd name="connsiteY63" fmla="*/ 558511 h 973729"/>
                <a:gd name="connsiteX64" fmla="*/ 46694 w 465324"/>
                <a:gd name="connsiteY64" fmla="*/ 529875 h 973729"/>
                <a:gd name="connsiteX65" fmla="*/ 86946 w 465324"/>
                <a:gd name="connsiteY65" fmla="*/ 559592 h 973729"/>
                <a:gd name="connsiteX66" fmla="*/ 86135 w 465324"/>
                <a:gd name="connsiteY66" fmla="*/ 563644 h 973729"/>
                <a:gd name="connsiteX67" fmla="*/ 63713 w 465324"/>
                <a:gd name="connsiteY67" fmla="*/ 582824 h 973729"/>
                <a:gd name="connsiteX68" fmla="*/ 72628 w 465324"/>
                <a:gd name="connsiteY68" fmla="*/ 610920 h 973729"/>
                <a:gd name="connsiteX69" fmla="*/ 69926 w 465324"/>
                <a:gd name="connsiteY69" fmla="*/ 610380 h 973729"/>
                <a:gd name="connsiteX70" fmla="*/ 20489 w 465324"/>
                <a:gd name="connsiteY70" fmla="*/ 611190 h 973729"/>
                <a:gd name="connsiteX71" fmla="*/ 19409 w 465324"/>
                <a:gd name="connsiteY71" fmla="*/ 609299 h 973729"/>
                <a:gd name="connsiteX72" fmla="*/ 27783 w 465324"/>
                <a:gd name="connsiteY72" fmla="*/ 581744 h 973729"/>
                <a:gd name="connsiteX73" fmla="*/ 5631 w 465324"/>
                <a:gd name="connsiteY73" fmla="*/ 563644 h 973729"/>
                <a:gd name="connsiteX74" fmla="*/ 5631 w 465324"/>
                <a:gd name="connsiteY74" fmla="*/ 562833 h 973729"/>
                <a:gd name="connsiteX75" fmla="*/ 1579 w 465324"/>
                <a:gd name="connsiteY75" fmla="*/ 566615 h 973729"/>
                <a:gd name="connsiteX76" fmla="*/ 228 w 465324"/>
                <a:gd name="connsiteY76" fmla="*/ 582554 h 973729"/>
                <a:gd name="connsiteX77" fmla="*/ 228 w 465324"/>
                <a:gd name="connsiteY77" fmla="*/ 731947 h 973729"/>
                <a:gd name="connsiteX78" fmla="*/ 4010 w 465324"/>
                <a:gd name="connsiteY78" fmla="*/ 751127 h 973729"/>
                <a:gd name="connsiteX79" fmla="*/ 5631 w 465324"/>
                <a:gd name="connsiteY79" fmla="*/ 751667 h 973729"/>
                <a:gd name="connsiteX80" fmla="*/ 5631 w 465324"/>
                <a:gd name="connsiteY80" fmla="*/ 750857 h 973729"/>
                <a:gd name="connsiteX81" fmla="*/ 38049 w 465324"/>
                <a:gd name="connsiteY81" fmla="*/ 747345 h 973729"/>
                <a:gd name="connsiteX82" fmla="*/ 44262 w 465324"/>
                <a:gd name="connsiteY82" fmla="*/ 721411 h 973729"/>
                <a:gd name="connsiteX83" fmla="*/ 87756 w 465324"/>
                <a:gd name="connsiteY83" fmla="*/ 748156 h 973729"/>
                <a:gd name="connsiteX84" fmla="*/ 86135 w 465324"/>
                <a:gd name="connsiteY84" fmla="*/ 753558 h 973729"/>
                <a:gd name="connsiteX85" fmla="*/ 63713 w 465324"/>
                <a:gd name="connsiteY85" fmla="*/ 771658 h 973729"/>
                <a:gd name="connsiteX86" fmla="*/ 71277 w 465324"/>
                <a:gd name="connsiteY86" fmla="*/ 797863 h 973729"/>
                <a:gd name="connsiteX87" fmla="*/ 68305 w 465324"/>
                <a:gd name="connsiteY87" fmla="*/ 798673 h 973729"/>
                <a:gd name="connsiteX88" fmla="*/ 19409 w 465324"/>
                <a:gd name="connsiteY88" fmla="*/ 802185 h 973729"/>
                <a:gd name="connsiteX89" fmla="*/ 10764 w 465324"/>
                <a:gd name="connsiteY89" fmla="*/ 756530 h 973729"/>
                <a:gd name="connsiteX90" fmla="*/ 5631 w 465324"/>
                <a:gd name="connsiteY90" fmla="*/ 753018 h 973729"/>
                <a:gd name="connsiteX91" fmla="*/ 5631 w 465324"/>
                <a:gd name="connsiteY91" fmla="*/ 752478 h 973729"/>
                <a:gd name="connsiteX92" fmla="*/ 1849 w 465324"/>
                <a:gd name="connsiteY92" fmla="*/ 754909 h 973729"/>
                <a:gd name="connsiteX93" fmla="*/ 228 w 465324"/>
                <a:gd name="connsiteY93" fmla="*/ 778952 h 973729"/>
                <a:gd name="connsiteX94" fmla="*/ 228 w 465324"/>
                <a:gd name="connsiteY94" fmla="*/ 951578 h 973729"/>
                <a:gd name="connsiteX95" fmla="*/ 2389 w 465324"/>
                <a:gd name="connsiteY95" fmla="*/ 971569 h 973729"/>
                <a:gd name="connsiteX96" fmla="*/ 3470 w 465324"/>
                <a:gd name="connsiteY96" fmla="*/ 971299 h 973729"/>
                <a:gd name="connsiteX97" fmla="*/ 18058 w 465324"/>
                <a:gd name="connsiteY97" fmla="*/ 972649 h 973729"/>
                <a:gd name="connsiteX98" fmla="*/ 447595 w 465324"/>
                <a:gd name="connsiteY98" fmla="*/ 972649 h 973729"/>
                <a:gd name="connsiteX99" fmla="*/ 462183 w 465324"/>
                <a:gd name="connsiteY99" fmla="*/ 973730 h 973729"/>
                <a:gd name="connsiteX100" fmla="*/ 464614 w 465324"/>
                <a:gd name="connsiteY100" fmla="*/ 967246 h 973729"/>
                <a:gd name="connsiteX101" fmla="*/ 464614 w 465324"/>
                <a:gd name="connsiteY101" fmla="*/ 798133 h 973729"/>
                <a:gd name="connsiteX102" fmla="*/ 462183 w 465324"/>
                <a:gd name="connsiteY102" fmla="*/ 789758 h 973729"/>
                <a:gd name="connsiteX103" fmla="*/ 448675 w 465324"/>
                <a:gd name="connsiteY103" fmla="*/ 798403 h 973729"/>
                <a:gd name="connsiteX104" fmla="*/ 451917 w 465324"/>
                <a:gd name="connsiteY104" fmla="*/ 785436 h 973729"/>
                <a:gd name="connsiteX105" fmla="*/ 443542 w 465324"/>
                <a:gd name="connsiteY105" fmla="*/ 760312 h 973729"/>
                <a:gd name="connsiteX106" fmla="*/ 431926 w 465324"/>
                <a:gd name="connsiteY106" fmla="*/ 750587 h 973729"/>
                <a:gd name="connsiteX107" fmla="*/ 451647 w 465324"/>
                <a:gd name="connsiteY107" fmla="*/ 750857 h 973729"/>
                <a:gd name="connsiteX108" fmla="*/ 465154 w 465324"/>
                <a:gd name="connsiteY108" fmla="*/ 737620 h 973729"/>
                <a:gd name="connsiteX109" fmla="*/ 464884 w 465324"/>
                <a:gd name="connsiteY109" fmla="*/ 610650 h 973729"/>
                <a:gd name="connsiteX110" fmla="*/ 462453 w 465324"/>
                <a:gd name="connsiteY110" fmla="*/ 600114 h 973729"/>
                <a:gd name="connsiteX111" fmla="*/ 406532 w 465324"/>
                <a:gd name="connsiteY111" fmla="*/ 284040 h 973729"/>
                <a:gd name="connsiteX112" fmla="*/ 384650 w 465324"/>
                <a:gd name="connsiteY112" fmla="*/ 302140 h 973729"/>
                <a:gd name="connsiteX113" fmla="*/ 392754 w 465324"/>
                <a:gd name="connsiteY113" fmla="*/ 330775 h 973729"/>
                <a:gd name="connsiteX114" fmla="*/ 366010 w 465324"/>
                <a:gd name="connsiteY114" fmla="*/ 314566 h 973729"/>
                <a:gd name="connsiteX115" fmla="*/ 340075 w 465324"/>
                <a:gd name="connsiteY115" fmla="*/ 331045 h 973729"/>
                <a:gd name="connsiteX116" fmla="*/ 324947 w 465324"/>
                <a:gd name="connsiteY116" fmla="*/ 285120 h 973729"/>
                <a:gd name="connsiteX117" fmla="*/ 327378 w 465324"/>
                <a:gd name="connsiteY117" fmla="*/ 281608 h 973729"/>
                <a:gd name="connsiteX118" fmla="*/ 356554 w 465324"/>
                <a:gd name="connsiteY118" fmla="*/ 278637 h 973729"/>
                <a:gd name="connsiteX119" fmla="*/ 367360 w 465324"/>
                <a:gd name="connsiteY119" fmla="*/ 250001 h 973729"/>
                <a:gd name="connsiteX120" fmla="*/ 407072 w 465324"/>
                <a:gd name="connsiteY120" fmla="*/ 280257 h 973729"/>
                <a:gd name="connsiteX121" fmla="*/ 406532 w 465324"/>
                <a:gd name="connsiteY121" fmla="*/ 284040 h 973729"/>
                <a:gd name="connsiteX122" fmla="*/ 286586 w 465324"/>
                <a:gd name="connsiteY122" fmla="*/ 610109 h 973729"/>
                <a:gd name="connsiteX123" fmla="*/ 283614 w 465324"/>
                <a:gd name="connsiteY123" fmla="*/ 609299 h 973729"/>
                <a:gd name="connsiteX124" fmla="*/ 234177 w 465324"/>
                <a:gd name="connsiteY124" fmla="*/ 610109 h 973729"/>
                <a:gd name="connsiteX125" fmla="*/ 233366 w 465324"/>
                <a:gd name="connsiteY125" fmla="*/ 608218 h 973729"/>
                <a:gd name="connsiteX126" fmla="*/ 241201 w 465324"/>
                <a:gd name="connsiteY126" fmla="*/ 579583 h 973729"/>
                <a:gd name="connsiteX127" fmla="*/ 218508 w 465324"/>
                <a:gd name="connsiteY127" fmla="*/ 562023 h 973729"/>
                <a:gd name="connsiteX128" fmla="*/ 220399 w 465324"/>
                <a:gd name="connsiteY128" fmla="*/ 560402 h 973729"/>
                <a:gd name="connsiteX129" fmla="*/ 249035 w 465324"/>
                <a:gd name="connsiteY129" fmla="*/ 558511 h 973729"/>
                <a:gd name="connsiteX130" fmla="*/ 259571 w 465324"/>
                <a:gd name="connsiteY130" fmla="*/ 529335 h 973729"/>
                <a:gd name="connsiteX131" fmla="*/ 271458 w 465324"/>
                <a:gd name="connsiteY131" fmla="*/ 559321 h 973729"/>
                <a:gd name="connsiteX132" fmla="*/ 300634 w 465324"/>
                <a:gd name="connsiteY132" fmla="*/ 560132 h 973729"/>
                <a:gd name="connsiteX133" fmla="*/ 300093 w 465324"/>
                <a:gd name="connsiteY133" fmla="*/ 563103 h 973729"/>
                <a:gd name="connsiteX134" fmla="*/ 277671 w 465324"/>
                <a:gd name="connsiteY134" fmla="*/ 582284 h 973729"/>
                <a:gd name="connsiteX135" fmla="*/ 286586 w 465324"/>
                <a:gd name="connsiteY135" fmla="*/ 610109 h 973729"/>
                <a:gd name="connsiteX136" fmla="*/ 300093 w 465324"/>
                <a:gd name="connsiteY136" fmla="*/ 372919 h 973729"/>
                <a:gd name="connsiteX137" fmla="*/ 285775 w 465324"/>
                <a:gd name="connsiteY137" fmla="*/ 419384 h 973729"/>
                <a:gd name="connsiteX138" fmla="*/ 283884 w 465324"/>
                <a:gd name="connsiteY138" fmla="*/ 419925 h 973729"/>
                <a:gd name="connsiteX139" fmla="*/ 259031 w 465324"/>
                <a:gd name="connsiteY139" fmla="*/ 403716 h 973729"/>
                <a:gd name="connsiteX140" fmla="*/ 233907 w 465324"/>
                <a:gd name="connsiteY140" fmla="*/ 420735 h 973729"/>
                <a:gd name="connsiteX141" fmla="*/ 233366 w 465324"/>
                <a:gd name="connsiteY141" fmla="*/ 418033 h 973729"/>
                <a:gd name="connsiteX142" fmla="*/ 240931 w 465324"/>
                <a:gd name="connsiteY142" fmla="*/ 389398 h 973729"/>
                <a:gd name="connsiteX143" fmla="*/ 217968 w 465324"/>
                <a:gd name="connsiteY143" fmla="*/ 371838 h 973729"/>
                <a:gd name="connsiteX144" fmla="*/ 219589 w 465324"/>
                <a:gd name="connsiteY144" fmla="*/ 369947 h 973729"/>
                <a:gd name="connsiteX145" fmla="*/ 259571 w 465324"/>
                <a:gd name="connsiteY145" fmla="*/ 338610 h 973729"/>
                <a:gd name="connsiteX146" fmla="*/ 301174 w 465324"/>
                <a:gd name="connsiteY146" fmla="*/ 368596 h 973729"/>
                <a:gd name="connsiteX147" fmla="*/ 300093 w 465324"/>
                <a:gd name="connsiteY147" fmla="*/ 372919 h 973729"/>
                <a:gd name="connsiteX148" fmla="*/ 248225 w 465324"/>
                <a:gd name="connsiteY148" fmla="*/ 178952 h 973729"/>
                <a:gd name="connsiteX149" fmla="*/ 259571 w 465324"/>
                <a:gd name="connsiteY149" fmla="*/ 148425 h 973729"/>
                <a:gd name="connsiteX150" fmla="*/ 265514 w 465324"/>
                <a:gd name="connsiteY150" fmla="*/ 169226 h 973729"/>
                <a:gd name="connsiteX151" fmla="*/ 282263 w 465324"/>
                <a:gd name="connsiteY151" fmla="*/ 180573 h 973729"/>
                <a:gd name="connsiteX152" fmla="*/ 300363 w 465324"/>
                <a:gd name="connsiteY152" fmla="*/ 180302 h 973729"/>
                <a:gd name="connsiteX153" fmla="*/ 300363 w 465324"/>
                <a:gd name="connsiteY153" fmla="*/ 181923 h 973729"/>
                <a:gd name="connsiteX154" fmla="*/ 287396 w 465324"/>
                <a:gd name="connsiteY154" fmla="*/ 229469 h 973729"/>
                <a:gd name="connsiteX155" fmla="*/ 284425 w 465324"/>
                <a:gd name="connsiteY155" fmla="*/ 230010 h 973729"/>
                <a:gd name="connsiteX156" fmla="*/ 234717 w 465324"/>
                <a:gd name="connsiteY156" fmla="*/ 232171 h 973729"/>
                <a:gd name="connsiteX157" fmla="*/ 233096 w 465324"/>
                <a:gd name="connsiteY157" fmla="*/ 228119 h 973729"/>
                <a:gd name="connsiteX158" fmla="*/ 240931 w 465324"/>
                <a:gd name="connsiteY158" fmla="*/ 199483 h 973729"/>
                <a:gd name="connsiteX159" fmla="*/ 216077 w 465324"/>
                <a:gd name="connsiteY159" fmla="*/ 180573 h 973729"/>
                <a:gd name="connsiteX160" fmla="*/ 248225 w 465324"/>
                <a:gd name="connsiteY160" fmla="*/ 178952 h 973729"/>
                <a:gd name="connsiteX161" fmla="*/ 182038 w 465324"/>
                <a:gd name="connsiteY161" fmla="*/ 332666 h 973729"/>
                <a:gd name="connsiteX162" fmla="*/ 152322 w 465324"/>
                <a:gd name="connsiteY162" fmla="*/ 314837 h 973729"/>
                <a:gd name="connsiteX163" fmla="*/ 126658 w 465324"/>
                <a:gd name="connsiteY163" fmla="*/ 331856 h 973729"/>
                <a:gd name="connsiteX164" fmla="*/ 134222 w 465324"/>
                <a:gd name="connsiteY164" fmla="*/ 301329 h 973729"/>
                <a:gd name="connsiteX165" fmla="*/ 112070 w 465324"/>
                <a:gd name="connsiteY165" fmla="*/ 283499 h 973729"/>
                <a:gd name="connsiteX166" fmla="*/ 113691 w 465324"/>
                <a:gd name="connsiteY166" fmla="*/ 281878 h 973729"/>
                <a:gd name="connsiteX167" fmla="*/ 152862 w 465324"/>
                <a:gd name="connsiteY167" fmla="*/ 249460 h 973729"/>
                <a:gd name="connsiteX168" fmla="*/ 193384 w 465324"/>
                <a:gd name="connsiteY168" fmla="*/ 280528 h 973729"/>
                <a:gd name="connsiteX169" fmla="*/ 192574 w 465324"/>
                <a:gd name="connsiteY169" fmla="*/ 284580 h 973729"/>
                <a:gd name="connsiteX170" fmla="*/ 182038 w 465324"/>
                <a:gd name="connsiteY170" fmla="*/ 332666 h 973729"/>
                <a:gd name="connsiteX171" fmla="*/ 113420 w 465324"/>
                <a:gd name="connsiteY171" fmla="*/ 471253 h 973729"/>
                <a:gd name="connsiteX172" fmla="*/ 150701 w 465324"/>
                <a:gd name="connsiteY172" fmla="*/ 441266 h 973729"/>
                <a:gd name="connsiteX173" fmla="*/ 153943 w 465324"/>
                <a:gd name="connsiteY173" fmla="*/ 443157 h 973729"/>
                <a:gd name="connsiteX174" fmla="*/ 164208 w 465324"/>
                <a:gd name="connsiteY174" fmla="*/ 469902 h 973729"/>
                <a:gd name="connsiteX175" fmla="*/ 193114 w 465324"/>
                <a:gd name="connsiteY175" fmla="*/ 470712 h 973729"/>
                <a:gd name="connsiteX176" fmla="*/ 193114 w 465324"/>
                <a:gd name="connsiteY176" fmla="*/ 473684 h 973729"/>
                <a:gd name="connsiteX177" fmla="*/ 170962 w 465324"/>
                <a:gd name="connsiteY177" fmla="*/ 491784 h 973729"/>
                <a:gd name="connsiteX178" fmla="*/ 179877 w 465324"/>
                <a:gd name="connsiteY178" fmla="*/ 522581 h 973729"/>
                <a:gd name="connsiteX179" fmla="*/ 163938 w 465324"/>
                <a:gd name="connsiteY179" fmla="*/ 510695 h 973729"/>
                <a:gd name="connsiteX180" fmla="*/ 141516 w 465324"/>
                <a:gd name="connsiteY180" fmla="*/ 510965 h 973729"/>
                <a:gd name="connsiteX181" fmla="*/ 126388 w 465324"/>
                <a:gd name="connsiteY181" fmla="*/ 522581 h 973729"/>
                <a:gd name="connsiteX182" fmla="*/ 134492 w 465324"/>
                <a:gd name="connsiteY182" fmla="*/ 491244 h 973729"/>
                <a:gd name="connsiteX183" fmla="*/ 112070 w 465324"/>
                <a:gd name="connsiteY183" fmla="*/ 473144 h 973729"/>
                <a:gd name="connsiteX184" fmla="*/ 113420 w 465324"/>
                <a:gd name="connsiteY184" fmla="*/ 471253 h 973729"/>
                <a:gd name="connsiteX185" fmla="*/ 150161 w 465324"/>
                <a:gd name="connsiteY185" fmla="*/ 629290 h 973729"/>
                <a:gd name="connsiteX186" fmla="*/ 153943 w 465324"/>
                <a:gd name="connsiteY186" fmla="*/ 632802 h 973729"/>
                <a:gd name="connsiteX187" fmla="*/ 192844 w 465324"/>
                <a:gd name="connsiteY187" fmla="*/ 660897 h 973729"/>
                <a:gd name="connsiteX188" fmla="*/ 192844 w 465324"/>
                <a:gd name="connsiteY188" fmla="*/ 663329 h 973729"/>
                <a:gd name="connsiteX189" fmla="*/ 170422 w 465324"/>
                <a:gd name="connsiteY189" fmla="*/ 682509 h 973729"/>
                <a:gd name="connsiteX190" fmla="*/ 179337 w 465324"/>
                <a:gd name="connsiteY190" fmla="*/ 712226 h 973729"/>
                <a:gd name="connsiteX191" fmla="*/ 152592 w 465324"/>
                <a:gd name="connsiteY191" fmla="*/ 694126 h 973729"/>
                <a:gd name="connsiteX192" fmla="*/ 127738 w 465324"/>
                <a:gd name="connsiteY192" fmla="*/ 710335 h 973729"/>
                <a:gd name="connsiteX193" fmla="*/ 108828 w 465324"/>
                <a:gd name="connsiteY193" fmla="*/ 660897 h 973729"/>
                <a:gd name="connsiteX194" fmla="*/ 150161 w 465324"/>
                <a:gd name="connsiteY194" fmla="*/ 629290 h 973729"/>
                <a:gd name="connsiteX195" fmla="*/ 193655 w 465324"/>
                <a:gd name="connsiteY195" fmla="*/ 852703 h 973729"/>
                <a:gd name="connsiteX196" fmla="*/ 170692 w 465324"/>
                <a:gd name="connsiteY196" fmla="*/ 871614 h 973729"/>
                <a:gd name="connsiteX197" fmla="*/ 178526 w 465324"/>
                <a:gd name="connsiteY197" fmla="*/ 899439 h 973729"/>
                <a:gd name="connsiteX198" fmla="*/ 175555 w 465324"/>
                <a:gd name="connsiteY198" fmla="*/ 899439 h 973729"/>
                <a:gd name="connsiteX199" fmla="*/ 151782 w 465324"/>
                <a:gd name="connsiteY199" fmla="*/ 884040 h 973729"/>
                <a:gd name="connsiteX200" fmla="*/ 128008 w 465324"/>
                <a:gd name="connsiteY200" fmla="*/ 900249 h 973729"/>
                <a:gd name="connsiteX201" fmla="*/ 124496 w 465324"/>
                <a:gd name="connsiteY201" fmla="*/ 899709 h 973729"/>
                <a:gd name="connsiteX202" fmla="*/ 110179 w 465324"/>
                <a:gd name="connsiteY202" fmla="*/ 853514 h 973729"/>
                <a:gd name="connsiteX203" fmla="*/ 113150 w 465324"/>
                <a:gd name="connsiteY203" fmla="*/ 850812 h 973729"/>
                <a:gd name="connsiteX204" fmla="*/ 142326 w 465324"/>
                <a:gd name="connsiteY204" fmla="*/ 848651 h 973729"/>
                <a:gd name="connsiteX205" fmla="*/ 152052 w 465324"/>
                <a:gd name="connsiteY205" fmla="*/ 820826 h 973729"/>
                <a:gd name="connsiteX206" fmla="*/ 153943 w 465324"/>
                <a:gd name="connsiteY206" fmla="*/ 822987 h 973729"/>
                <a:gd name="connsiteX207" fmla="*/ 165019 w 465324"/>
                <a:gd name="connsiteY207" fmla="*/ 850542 h 973729"/>
                <a:gd name="connsiteX208" fmla="*/ 193655 w 465324"/>
                <a:gd name="connsiteY208" fmla="*/ 851352 h 973729"/>
                <a:gd name="connsiteX209" fmla="*/ 193655 w 465324"/>
                <a:gd name="connsiteY209" fmla="*/ 852703 h 973729"/>
                <a:gd name="connsiteX210" fmla="*/ 180417 w 465324"/>
                <a:gd name="connsiteY210" fmla="*/ 139780 h 973729"/>
                <a:gd name="connsiteX211" fmla="*/ 176095 w 465324"/>
                <a:gd name="connsiteY211" fmla="*/ 140320 h 973729"/>
                <a:gd name="connsiteX212" fmla="*/ 152322 w 465324"/>
                <a:gd name="connsiteY212" fmla="*/ 124652 h 973729"/>
                <a:gd name="connsiteX213" fmla="*/ 128549 w 465324"/>
                <a:gd name="connsiteY213" fmla="*/ 140861 h 973729"/>
                <a:gd name="connsiteX214" fmla="*/ 128008 w 465324"/>
                <a:gd name="connsiteY214" fmla="*/ 134917 h 973729"/>
                <a:gd name="connsiteX215" fmla="*/ 114771 w 465324"/>
                <a:gd name="connsiteY215" fmla="*/ 95746 h 973729"/>
                <a:gd name="connsiteX216" fmla="*/ 110719 w 465324"/>
                <a:gd name="connsiteY216" fmla="*/ 92504 h 973729"/>
                <a:gd name="connsiteX217" fmla="*/ 113150 w 465324"/>
                <a:gd name="connsiteY217" fmla="*/ 90883 h 973729"/>
                <a:gd name="connsiteX218" fmla="*/ 142596 w 465324"/>
                <a:gd name="connsiteY218" fmla="*/ 89262 h 973729"/>
                <a:gd name="connsiteX219" fmla="*/ 152052 w 465324"/>
                <a:gd name="connsiteY219" fmla="*/ 61977 h 973729"/>
                <a:gd name="connsiteX220" fmla="*/ 153402 w 465324"/>
                <a:gd name="connsiteY220" fmla="*/ 61977 h 973729"/>
                <a:gd name="connsiteX221" fmla="*/ 195816 w 465324"/>
                <a:gd name="connsiteY221" fmla="*/ 91153 h 973729"/>
                <a:gd name="connsiteX222" fmla="*/ 180417 w 465324"/>
                <a:gd name="connsiteY222" fmla="*/ 139780 h 973729"/>
                <a:gd name="connsiteX223" fmla="*/ 283884 w 465324"/>
                <a:gd name="connsiteY223" fmla="*/ 763284 h 973729"/>
                <a:gd name="connsiteX224" fmla="*/ 279022 w 465324"/>
                <a:gd name="connsiteY224" fmla="*/ 779493 h 973729"/>
                <a:gd name="connsiteX225" fmla="*/ 286316 w 465324"/>
                <a:gd name="connsiteY225" fmla="*/ 799754 h 973729"/>
                <a:gd name="connsiteX226" fmla="*/ 284155 w 465324"/>
                <a:gd name="connsiteY226" fmla="*/ 799484 h 973729"/>
                <a:gd name="connsiteX227" fmla="*/ 259031 w 465324"/>
                <a:gd name="connsiteY227" fmla="*/ 783275 h 973729"/>
                <a:gd name="connsiteX228" fmla="*/ 233907 w 465324"/>
                <a:gd name="connsiteY228" fmla="*/ 800024 h 973729"/>
                <a:gd name="connsiteX229" fmla="*/ 233096 w 465324"/>
                <a:gd name="connsiteY229" fmla="*/ 797593 h 973729"/>
                <a:gd name="connsiteX230" fmla="*/ 240661 w 465324"/>
                <a:gd name="connsiteY230" fmla="*/ 768957 h 973729"/>
                <a:gd name="connsiteX231" fmla="*/ 215267 w 465324"/>
                <a:gd name="connsiteY231" fmla="*/ 749776 h 973729"/>
                <a:gd name="connsiteX232" fmla="*/ 235528 w 465324"/>
                <a:gd name="connsiteY232" fmla="*/ 750047 h 973729"/>
                <a:gd name="connsiteX233" fmla="*/ 253628 w 465324"/>
                <a:gd name="connsiteY233" fmla="*/ 736809 h 973729"/>
                <a:gd name="connsiteX234" fmla="*/ 259301 w 465324"/>
                <a:gd name="connsiteY234" fmla="*/ 717088 h 973729"/>
                <a:gd name="connsiteX235" fmla="*/ 301444 w 465324"/>
                <a:gd name="connsiteY235" fmla="*/ 749506 h 973729"/>
                <a:gd name="connsiteX236" fmla="*/ 283884 w 465324"/>
                <a:gd name="connsiteY236" fmla="*/ 763284 h 973729"/>
                <a:gd name="connsiteX237" fmla="*/ 342777 w 465324"/>
                <a:gd name="connsiteY237" fmla="*/ 471523 h 973729"/>
                <a:gd name="connsiteX238" fmla="*/ 360607 w 465324"/>
                <a:gd name="connsiteY238" fmla="*/ 458015 h 973729"/>
                <a:gd name="connsiteX239" fmla="*/ 366820 w 465324"/>
                <a:gd name="connsiteY239" fmla="*/ 440996 h 973729"/>
                <a:gd name="connsiteX240" fmla="*/ 405181 w 465324"/>
                <a:gd name="connsiteY240" fmla="*/ 469902 h 973729"/>
                <a:gd name="connsiteX241" fmla="*/ 404641 w 465324"/>
                <a:gd name="connsiteY241" fmla="*/ 475575 h 973729"/>
                <a:gd name="connsiteX242" fmla="*/ 391674 w 465324"/>
                <a:gd name="connsiteY242" fmla="*/ 517178 h 973729"/>
                <a:gd name="connsiteX243" fmla="*/ 392754 w 465324"/>
                <a:gd name="connsiteY243" fmla="*/ 524742 h 973729"/>
                <a:gd name="connsiteX244" fmla="*/ 339805 w 465324"/>
                <a:gd name="connsiteY244" fmla="*/ 522851 h 973729"/>
                <a:gd name="connsiteX245" fmla="*/ 321705 w 465324"/>
                <a:gd name="connsiteY245" fmla="*/ 473954 h 973729"/>
                <a:gd name="connsiteX246" fmla="*/ 342777 w 465324"/>
                <a:gd name="connsiteY246" fmla="*/ 471523 h 973729"/>
                <a:gd name="connsiteX247" fmla="*/ 406802 w 465324"/>
                <a:gd name="connsiteY247" fmla="*/ 853514 h 973729"/>
                <a:gd name="connsiteX248" fmla="*/ 394105 w 465324"/>
                <a:gd name="connsiteY248" fmla="*/ 899169 h 973729"/>
                <a:gd name="connsiteX249" fmla="*/ 389513 w 465324"/>
                <a:gd name="connsiteY249" fmla="*/ 899439 h 973729"/>
                <a:gd name="connsiteX250" fmla="*/ 365740 w 465324"/>
                <a:gd name="connsiteY250" fmla="*/ 883770 h 973729"/>
                <a:gd name="connsiteX251" fmla="*/ 339805 w 465324"/>
                <a:gd name="connsiteY251" fmla="*/ 900520 h 973729"/>
                <a:gd name="connsiteX252" fmla="*/ 323866 w 465324"/>
                <a:gd name="connsiteY252" fmla="*/ 853784 h 973729"/>
                <a:gd name="connsiteX253" fmla="*/ 326838 w 465324"/>
                <a:gd name="connsiteY253" fmla="*/ 850272 h 973729"/>
                <a:gd name="connsiteX254" fmla="*/ 356014 w 465324"/>
                <a:gd name="connsiteY254" fmla="*/ 848111 h 973729"/>
                <a:gd name="connsiteX255" fmla="*/ 366280 w 465324"/>
                <a:gd name="connsiteY255" fmla="*/ 818664 h 973729"/>
                <a:gd name="connsiteX256" fmla="*/ 377356 w 465324"/>
                <a:gd name="connsiteY256" fmla="*/ 849191 h 973729"/>
                <a:gd name="connsiteX257" fmla="*/ 407072 w 465324"/>
                <a:gd name="connsiteY257" fmla="*/ 850542 h 973729"/>
                <a:gd name="connsiteX258" fmla="*/ 406802 w 465324"/>
                <a:gd name="connsiteY258" fmla="*/ 853514 h 973729"/>
                <a:gd name="connsiteX259" fmla="*/ 406262 w 465324"/>
                <a:gd name="connsiteY259" fmla="*/ 663869 h 973729"/>
                <a:gd name="connsiteX260" fmla="*/ 384380 w 465324"/>
                <a:gd name="connsiteY260" fmla="*/ 681969 h 973729"/>
                <a:gd name="connsiteX261" fmla="*/ 392484 w 465324"/>
                <a:gd name="connsiteY261" fmla="*/ 709794 h 973729"/>
                <a:gd name="connsiteX262" fmla="*/ 390053 w 465324"/>
                <a:gd name="connsiteY262" fmla="*/ 710605 h 973729"/>
                <a:gd name="connsiteX263" fmla="*/ 365199 w 465324"/>
                <a:gd name="connsiteY263" fmla="*/ 694396 h 973729"/>
                <a:gd name="connsiteX264" fmla="*/ 341426 w 465324"/>
                <a:gd name="connsiteY264" fmla="*/ 710875 h 973729"/>
                <a:gd name="connsiteX265" fmla="*/ 324137 w 465324"/>
                <a:gd name="connsiteY265" fmla="*/ 663869 h 973729"/>
                <a:gd name="connsiteX266" fmla="*/ 326838 w 465324"/>
                <a:gd name="connsiteY266" fmla="*/ 660627 h 973729"/>
                <a:gd name="connsiteX267" fmla="*/ 366280 w 465324"/>
                <a:gd name="connsiteY267" fmla="*/ 629290 h 973729"/>
                <a:gd name="connsiteX268" fmla="*/ 407613 w 465324"/>
                <a:gd name="connsiteY268" fmla="*/ 658736 h 973729"/>
                <a:gd name="connsiteX269" fmla="*/ 406262 w 465324"/>
                <a:gd name="connsiteY269" fmla="*/ 663869 h 973729"/>
                <a:gd name="connsiteX270" fmla="*/ 394916 w 465324"/>
                <a:gd name="connsiteY270" fmla="*/ 140050 h 973729"/>
                <a:gd name="connsiteX271" fmla="*/ 389783 w 465324"/>
                <a:gd name="connsiteY271" fmla="*/ 140320 h 973729"/>
                <a:gd name="connsiteX272" fmla="*/ 366010 w 465324"/>
                <a:gd name="connsiteY272" fmla="*/ 124652 h 973729"/>
                <a:gd name="connsiteX273" fmla="*/ 341966 w 465324"/>
                <a:gd name="connsiteY273" fmla="*/ 141131 h 973729"/>
                <a:gd name="connsiteX274" fmla="*/ 340616 w 465324"/>
                <a:gd name="connsiteY274" fmla="*/ 138699 h 973729"/>
                <a:gd name="connsiteX275" fmla="*/ 347910 w 465324"/>
                <a:gd name="connsiteY275" fmla="*/ 111144 h 973729"/>
                <a:gd name="connsiteX276" fmla="*/ 325217 w 465324"/>
                <a:gd name="connsiteY276" fmla="*/ 93044 h 973729"/>
                <a:gd name="connsiteX277" fmla="*/ 326298 w 465324"/>
                <a:gd name="connsiteY277" fmla="*/ 90883 h 973729"/>
                <a:gd name="connsiteX278" fmla="*/ 355744 w 465324"/>
                <a:gd name="connsiteY278" fmla="*/ 89262 h 973729"/>
                <a:gd name="connsiteX279" fmla="*/ 365740 w 465324"/>
                <a:gd name="connsiteY279" fmla="*/ 61167 h 973729"/>
                <a:gd name="connsiteX280" fmla="*/ 367901 w 465324"/>
                <a:gd name="connsiteY280" fmla="*/ 64138 h 973729"/>
                <a:gd name="connsiteX281" fmla="*/ 378437 w 465324"/>
                <a:gd name="connsiteY281" fmla="*/ 90613 h 973729"/>
                <a:gd name="connsiteX282" fmla="*/ 407613 w 465324"/>
                <a:gd name="connsiteY282" fmla="*/ 91423 h 973729"/>
                <a:gd name="connsiteX283" fmla="*/ 394916 w 465324"/>
                <a:gd name="connsiteY283" fmla="*/ 140050 h 9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</a:cxnLst>
              <a:rect l="l" t="t" r="r" b="b"/>
              <a:pathLst>
                <a:path w="465324" h="973729">
                  <a:moveTo>
                    <a:pt x="462453" y="600114"/>
                  </a:moveTo>
                  <a:cubicBezTo>
                    <a:pt x="457590" y="603626"/>
                    <a:pt x="452728" y="607138"/>
                    <a:pt x="445974" y="611730"/>
                  </a:cubicBezTo>
                  <a:cubicBezTo>
                    <a:pt x="450026" y="600384"/>
                    <a:pt x="456510" y="590929"/>
                    <a:pt x="455699" y="582284"/>
                  </a:cubicBezTo>
                  <a:cubicBezTo>
                    <a:pt x="454619" y="571748"/>
                    <a:pt x="440571" y="570127"/>
                    <a:pt x="433547" y="563103"/>
                  </a:cubicBezTo>
                  <a:cubicBezTo>
                    <a:pt x="433007" y="562563"/>
                    <a:pt x="433277" y="561753"/>
                    <a:pt x="433007" y="560402"/>
                  </a:cubicBezTo>
                  <a:cubicBezTo>
                    <a:pt x="439220" y="560402"/>
                    <a:pt x="445704" y="559862"/>
                    <a:pt x="451647" y="560672"/>
                  </a:cubicBezTo>
                  <a:cubicBezTo>
                    <a:pt x="462183" y="562023"/>
                    <a:pt x="465425" y="558511"/>
                    <a:pt x="465154" y="547705"/>
                  </a:cubicBezTo>
                  <a:cubicBezTo>
                    <a:pt x="464614" y="505292"/>
                    <a:pt x="464884" y="463148"/>
                    <a:pt x="464884" y="420735"/>
                  </a:cubicBezTo>
                  <a:cubicBezTo>
                    <a:pt x="464884" y="417493"/>
                    <a:pt x="466775" y="413711"/>
                    <a:pt x="462723" y="410469"/>
                  </a:cubicBezTo>
                  <a:cubicBezTo>
                    <a:pt x="457860" y="413981"/>
                    <a:pt x="452728" y="417493"/>
                    <a:pt x="447865" y="421005"/>
                  </a:cubicBezTo>
                  <a:cubicBezTo>
                    <a:pt x="461102" y="399663"/>
                    <a:pt x="457860" y="383454"/>
                    <a:pt x="433817" y="373459"/>
                  </a:cubicBezTo>
                  <a:cubicBezTo>
                    <a:pt x="433547" y="373459"/>
                    <a:pt x="433817" y="371838"/>
                    <a:pt x="433817" y="371028"/>
                  </a:cubicBezTo>
                  <a:cubicBezTo>
                    <a:pt x="439760" y="371028"/>
                    <a:pt x="445433" y="370487"/>
                    <a:pt x="451377" y="371028"/>
                  </a:cubicBezTo>
                  <a:cubicBezTo>
                    <a:pt x="461642" y="372378"/>
                    <a:pt x="465695" y="369407"/>
                    <a:pt x="465154" y="358060"/>
                  </a:cubicBezTo>
                  <a:cubicBezTo>
                    <a:pt x="464344" y="329695"/>
                    <a:pt x="464884" y="301329"/>
                    <a:pt x="464884" y="272963"/>
                  </a:cubicBezTo>
                  <a:cubicBezTo>
                    <a:pt x="464884" y="255674"/>
                    <a:pt x="464884" y="238384"/>
                    <a:pt x="464884" y="219204"/>
                  </a:cubicBezTo>
                  <a:cubicBezTo>
                    <a:pt x="458130" y="223796"/>
                    <a:pt x="452998" y="227308"/>
                    <a:pt x="446244" y="231901"/>
                  </a:cubicBezTo>
                  <a:cubicBezTo>
                    <a:pt x="450296" y="220284"/>
                    <a:pt x="456780" y="210829"/>
                    <a:pt x="455699" y="202184"/>
                  </a:cubicBezTo>
                  <a:cubicBezTo>
                    <a:pt x="454348" y="191919"/>
                    <a:pt x="440571" y="190028"/>
                    <a:pt x="433007" y="183274"/>
                  </a:cubicBezTo>
                  <a:cubicBezTo>
                    <a:pt x="432466" y="182734"/>
                    <a:pt x="432736" y="181653"/>
                    <a:pt x="432196" y="180032"/>
                  </a:cubicBezTo>
                  <a:cubicBezTo>
                    <a:pt x="439760" y="180302"/>
                    <a:pt x="447325" y="180573"/>
                    <a:pt x="454889" y="181113"/>
                  </a:cubicBezTo>
                  <a:cubicBezTo>
                    <a:pt x="460292" y="181383"/>
                    <a:pt x="464884" y="180843"/>
                    <a:pt x="465154" y="174089"/>
                  </a:cubicBezTo>
                  <a:cubicBezTo>
                    <a:pt x="464884" y="120059"/>
                    <a:pt x="464614" y="66029"/>
                    <a:pt x="464884" y="12270"/>
                  </a:cubicBezTo>
                  <a:cubicBezTo>
                    <a:pt x="464884" y="3085"/>
                    <a:pt x="462723" y="113"/>
                    <a:pt x="452998" y="113"/>
                  </a:cubicBezTo>
                  <a:cubicBezTo>
                    <a:pt x="306847" y="383"/>
                    <a:pt x="160426" y="383"/>
                    <a:pt x="14276" y="383"/>
                  </a:cubicBezTo>
                  <a:cubicBezTo>
                    <a:pt x="10223" y="383"/>
                    <a:pt x="4820" y="-1778"/>
                    <a:pt x="2659" y="4165"/>
                  </a:cubicBezTo>
                  <a:cubicBezTo>
                    <a:pt x="1038" y="9298"/>
                    <a:pt x="498" y="14701"/>
                    <a:pt x="498" y="20104"/>
                  </a:cubicBezTo>
                  <a:cubicBezTo>
                    <a:pt x="498" y="66840"/>
                    <a:pt x="498" y="113576"/>
                    <a:pt x="498" y="160581"/>
                  </a:cubicBezTo>
                  <a:cubicBezTo>
                    <a:pt x="498" y="165444"/>
                    <a:pt x="1309" y="170307"/>
                    <a:pt x="1849" y="175440"/>
                  </a:cubicBezTo>
                  <a:cubicBezTo>
                    <a:pt x="2119" y="178411"/>
                    <a:pt x="3200" y="180032"/>
                    <a:pt x="5901" y="181653"/>
                  </a:cubicBezTo>
                  <a:cubicBezTo>
                    <a:pt x="6441" y="181923"/>
                    <a:pt x="6982" y="182193"/>
                    <a:pt x="7522" y="182464"/>
                  </a:cubicBezTo>
                  <a:cubicBezTo>
                    <a:pt x="9683" y="182464"/>
                    <a:pt x="12114" y="183814"/>
                    <a:pt x="14546" y="185165"/>
                  </a:cubicBezTo>
                  <a:cubicBezTo>
                    <a:pt x="28323" y="188947"/>
                    <a:pt x="39400" y="182464"/>
                    <a:pt x="44262" y="166525"/>
                  </a:cubicBezTo>
                  <a:cubicBezTo>
                    <a:pt x="44803" y="165174"/>
                    <a:pt x="44803" y="163823"/>
                    <a:pt x="46153" y="162743"/>
                  </a:cubicBezTo>
                  <a:cubicBezTo>
                    <a:pt x="48855" y="169496"/>
                    <a:pt x="49665" y="176790"/>
                    <a:pt x="55338" y="181923"/>
                  </a:cubicBezTo>
                  <a:cubicBezTo>
                    <a:pt x="61552" y="187596"/>
                    <a:pt x="69386" y="183544"/>
                    <a:pt x="76950" y="184895"/>
                  </a:cubicBezTo>
                  <a:cubicBezTo>
                    <a:pt x="58580" y="192729"/>
                    <a:pt x="57770" y="205696"/>
                    <a:pt x="65334" y="222175"/>
                  </a:cubicBezTo>
                  <a:cubicBezTo>
                    <a:pt x="52097" y="207047"/>
                    <a:pt x="39400" y="208398"/>
                    <a:pt x="25622" y="223526"/>
                  </a:cubicBezTo>
                  <a:cubicBezTo>
                    <a:pt x="33726" y="200023"/>
                    <a:pt x="33456" y="198672"/>
                    <a:pt x="21840" y="190568"/>
                  </a:cubicBezTo>
                  <a:cubicBezTo>
                    <a:pt x="19409" y="188947"/>
                    <a:pt x="16977" y="186786"/>
                    <a:pt x="14276" y="185165"/>
                  </a:cubicBezTo>
                  <a:cubicBezTo>
                    <a:pt x="12114" y="184625"/>
                    <a:pt x="9683" y="183544"/>
                    <a:pt x="7252" y="182464"/>
                  </a:cubicBezTo>
                  <a:cubicBezTo>
                    <a:pt x="6171" y="182464"/>
                    <a:pt x="5091" y="182734"/>
                    <a:pt x="4010" y="183274"/>
                  </a:cubicBezTo>
                  <a:cubicBezTo>
                    <a:pt x="-1393" y="185975"/>
                    <a:pt x="228" y="195431"/>
                    <a:pt x="228" y="201914"/>
                  </a:cubicBezTo>
                  <a:cubicBezTo>
                    <a:pt x="228" y="251352"/>
                    <a:pt x="228" y="300789"/>
                    <a:pt x="228" y="350496"/>
                  </a:cubicBezTo>
                  <a:cubicBezTo>
                    <a:pt x="228" y="357790"/>
                    <a:pt x="498" y="364814"/>
                    <a:pt x="3740" y="371568"/>
                  </a:cubicBezTo>
                  <a:cubicBezTo>
                    <a:pt x="4280" y="371838"/>
                    <a:pt x="4820" y="372108"/>
                    <a:pt x="5631" y="372378"/>
                  </a:cubicBezTo>
                  <a:cubicBezTo>
                    <a:pt x="5631" y="372378"/>
                    <a:pt x="5631" y="372108"/>
                    <a:pt x="5631" y="372108"/>
                  </a:cubicBezTo>
                  <a:cubicBezTo>
                    <a:pt x="6441" y="371838"/>
                    <a:pt x="7252" y="371298"/>
                    <a:pt x="8062" y="371298"/>
                  </a:cubicBezTo>
                  <a:cubicBezTo>
                    <a:pt x="36698" y="370217"/>
                    <a:pt x="36698" y="370217"/>
                    <a:pt x="44803" y="341041"/>
                  </a:cubicBezTo>
                  <a:cubicBezTo>
                    <a:pt x="50476" y="346714"/>
                    <a:pt x="50476" y="354278"/>
                    <a:pt x="52097" y="360492"/>
                  </a:cubicBezTo>
                  <a:cubicBezTo>
                    <a:pt x="54258" y="369677"/>
                    <a:pt x="58580" y="373189"/>
                    <a:pt x="67765" y="371568"/>
                  </a:cubicBezTo>
                  <a:cubicBezTo>
                    <a:pt x="73438" y="370757"/>
                    <a:pt x="79382" y="371298"/>
                    <a:pt x="85325" y="371298"/>
                  </a:cubicBezTo>
                  <a:cubicBezTo>
                    <a:pt x="85325" y="372108"/>
                    <a:pt x="85865" y="373459"/>
                    <a:pt x="85595" y="373729"/>
                  </a:cubicBezTo>
                  <a:cubicBezTo>
                    <a:pt x="61822" y="383725"/>
                    <a:pt x="58580" y="399933"/>
                    <a:pt x="74519" y="421275"/>
                  </a:cubicBezTo>
                  <a:cubicBezTo>
                    <a:pt x="71277" y="420735"/>
                    <a:pt x="70197" y="421005"/>
                    <a:pt x="69926" y="420465"/>
                  </a:cubicBezTo>
                  <a:cubicBezTo>
                    <a:pt x="45883" y="402365"/>
                    <a:pt x="45883" y="402365"/>
                    <a:pt x="20489" y="421275"/>
                  </a:cubicBezTo>
                  <a:cubicBezTo>
                    <a:pt x="20219" y="419925"/>
                    <a:pt x="19679" y="418844"/>
                    <a:pt x="19949" y="418033"/>
                  </a:cubicBezTo>
                  <a:cubicBezTo>
                    <a:pt x="29134" y="390748"/>
                    <a:pt x="29134" y="390478"/>
                    <a:pt x="6171" y="373729"/>
                  </a:cubicBezTo>
                  <a:cubicBezTo>
                    <a:pt x="4820" y="374269"/>
                    <a:pt x="3470" y="375350"/>
                    <a:pt x="1849" y="376971"/>
                  </a:cubicBezTo>
                  <a:cubicBezTo>
                    <a:pt x="1579" y="379942"/>
                    <a:pt x="498" y="382914"/>
                    <a:pt x="498" y="386156"/>
                  </a:cubicBezTo>
                  <a:cubicBezTo>
                    <a:pt x="1309" y="443698"/>
                    <a:pt x="-1393" y="501509"/>
                    <a:pt x="2119" y="559051"/>
                  </a:cubicBezTo>
                  <a:cubicBezTo>
                    <a:pt x="3470" y="560132"/>
                    <a:pt x="4550" y="560942"/>
                    <a:pt x="5901" y="561483"/>
                  </a:cubicBezTo>
                  <a:cubicBezTo>
                    <a:pt x="5901" y="561483"/>
                    <a:pt x="5901" y="561212"/>
                    <a:pt x="5901" y="561212"/>
                  </a:cubicBezTo>
                  <a:cubicBezTo>
                    <a:pt x="15897" y="558781"/>
                    <a:pt x="28594" y="565535"/>
                    <a:pt x="35617" y="558511"/>
                  </a:cubicBezTo>
                  <a:cubicBezTo>
                    <a:pt x="41831" y="552568"/>
                    <a:pt x="42101" y="540681"/>
                    <a:pt x="46694" y="529875"/>
                  </a:cubicBezTo>
                  <a:cubicBezTo>
                    <a:pt x="48855" y="556080"/>
                    <a:pt x="60741" y="568506"/>
                    <a:pt x="86946" y="559592"/>
                  </a:cubicBezTo>
                  <a:cubicBezTo>
                    <a:pt x="86405" y="562023"/>
                    <a:pt x="86676" y="563103"/>
                    <a:pt x="86135" y="563644"/>
                  </a:cubicBezTo>
                  <a:cubicBezTo>
                    <a:pt x="78841" y="570668"/>
                    <a:pt x="65064" y="572559"/>
                    <a:pt x="63713" y="582824"/>
                  </a:cubicBezTo>
                  <a:cubicBezTo>
                    <a:pt x="62632" y="591469"/>
                    <a:pt x="69386" y="601194"/>
                    <a:pt x="72628" y="610920"/>
                  </a:cubicBezTo>
                  <a:cubicBezTo>
                    <a:pt x="71277" y="610650"/>
                    <a:pt x="70467" y="610650"/>
                    <a:pt x="69926" y="610380"/>
                  </a:cubicBezTo>
                  <a:cubicBezTo>
                    <a:pt x="45883" y="592820"/>
                    <a:pt x="45883" y="592820"/>
                    <a:pt x="20489" y="611190"/>
                  </a:cubicBezTo>
                  <a:cubicBezTo>
                    <a:pt x="20219" y="610650"/>
                    <a:pt x="19409" y="609839"/>
                    <a:pt x="19409" y="609299"/>
                  </a:cubicBezTo>
                  <a:cubicBezTo>
                    <a:pt x="22380" y="600114"/>
                    <a:pt x="29404" y="589848"/>
                    <a:pt x="27783" y="581744"/>
                  </a:cubicBezTo>
                  <a:cubicBezTo>
                    <a:pt x="26162" y="573099"/>
                    <a:pt x="12655" y="570397"/>
                    <a:pt x="5631" y="563644"/>
                  </a:cubicBezTo>
                  <a:cubicBezTo>
                    <a:pt x="5631" y="563374"/>
                    <a:pt x="5631" y="563103"/>
                    <a:pt x="5631" y="562833"/>
                  </a:cubicBezTo>
                  <a:cubicBezTo>
                    <a:pt x="4280" y="563103"/>
                    <a:pt x="2659" y="563914"/>
                    <a:pt x="1579" y="566615"/>
                  </a:cubicBezTo>
                  <a:cubicBezTo>
                    <a:pt x="1579" y="572018"/>
                    <a:pt x="228" y="577151"/>
                    <a:pt x="228" y="582554"/>
                  </a:cubicBezTo>
                  <a:cubicBezTo>
                    <a:pt x="228" y="632262"/>
                    <a:pt x="228" y="682239"/>
                    <a:pt x="228" y="731947"/>
                  </a:cubicBezTo>
                  <a:cubicBezTo>
                    <a:pt x="228" y="738430"/>
                    <a:pt x="-312" y="745454"/>
                    <a:pt x="4010" y="751127"/>
                  </a:cubicBezTo>
                  <a:cubicBezTo>
                    <a:pt x="4550" y="751397"/>
                    <a:pt x="5091" y="751397"/>
                    <a:pt x="5631" y="751667"/>
                  </a:cubicBezTo>
                  <a:cubicBezTo>
                    <a:pt x="5631" y="751397"/>
                    <a:pt x="5631" y="751127"/>
                    <a:pt x="5631" y="750857"/>
                  </a:cubicBezTo>
                  <a:cubicBezTo>
                    <a:pt x="16167" y="748426"/>
                    <a:pt x="28053" y="755720"/>
                    <a:pt x="38049" y="747345"/>
                  </a:cubicBezTo>
                  <a:cubicBezTo>
                    <a:pt x="40210" y="738700"/>
                    <a:pt x="42101" y="730055"/>
                    <a:pt x="44262" y="721411"/>
                  </a:cubicBezTo>
                  <a:cubicBezTo>
                    <a:pt x="49665" y="744373"/>
                    <a:pt x="58850" y="761123"/>
                    <a:pt x="87756" y="748156"/>
                  </a:cubicBezTo>
                  <a:cubicBezTo>
                    <a:pt x="86676" y="752208"/>
                    <a:pt x="86676" y="753288"/>
                    <a:pt x="86135" y="753558"/>
                  </a:cubicBezTo>
                  <a:cubicBezTo>
                    <a:pt x="78301" y="759502"/>
                    <a:pt x="66685" y="763824"/>
                    <a:pt x="63713" y="771658"/>
                  </a:cubicBezTo>
                  <a:cubicBezTo>
                    <a:pt x="61011" y="778412"/>
                    <a:pt x="68305" y="788948"/>
                    <a:pt x="71277" y="797863"/>
                  </a:cubicBezTo>
                  <a:cubicBezTo>
                    <a:pt x="69656" y="798403"/>
                    <a:pt x="68576" y="798943"/>
                    <a:pt x="68305" y="798673"/>
                  </a:cubicBezTo>
                  <a:cubicBezTo>
                    <a:pt x="51286" y="779223"/>
                    <a:pt x="35347" y="783815"/>
                    <a:pt x="19409" y="802185"/>
                  </a:cubicBezTo>
                  <a:cubicBezTo>
                    <a:pt x="26162" y="784085"/>
                    <a:pt x="36158" y="766526"/>
                    <a:pt x="10764" y="756530"/>
                  </a:cubicBezTo>
                  <a:cubicBezTo>
                    <a:pt x="9143" y="755449"/>
                    <a:pt x="7522" y="754369"/>
                    <a:pt x="5631" y="753018"/>
                  </a:cubicBezTo>
                  <a:cubicBezTo>
                    <a:pt x="5631" y="752748"/>
                    <a:pt x="5631" y="752748"/>
                    <a:pt x="5631" y="752478"/>
                  </a:cubicBezTo>
                  <a:cubicBezTo>
                    <a:pt x="4280" y="752478"/>
                    <a:pt x="2929" y="752748"/>
                    <a:pt x="1849" y="754909"/>
                  </a:cubicBezTo>
                  <a:cubicBezTo>
                    <a:pt x="1579" y="763014"/>
                    <a:pt x="228" y="770848"/>
                    <a:pt x="228" y="778952"/>
                  </a:cubicBezTo>
                  <a:cubicBezTo>
                    <a:pt x="498" y="836494"/>
                    <a:pt x="228" y="894036"/>
                    <a:pt x="228" y="951578"/>
                  </a:cubicBezTo>
                  <a:cubicBezTo>
                    <a:pt x="228" y="958331"/>
                    <a:pt x="228" y="965085"/>
                    <a:pt x="2389" y="971569"/>
                  </a:cubicBezTo>
                  <a:lnTo>
                    <a:pt x="3470" y="971299"/>
                  </a:lnTo>
                  <a:cubicBezTo>
                    <a:pt x="8062" y="974000"/>
                    <a:pt x="13195" y="972649"/>
                    <a:pt x="18058" y="972649"/>
                  </a:cubicBezTo>
                  <a:cubicBezTo>
                    <a:pt x="161237" y="972649"/>
                    <a:pt x="304416" y="972649"/>
                    <a:pt x="447595" y="972649"/>
                  </a:cubicBezTo>
                  <a:cubicBezTo>
                    <a:pt x="452457" y="972649"/>
                    <a:pt x="457590" y="971569"/>
                    <a:pt x="462183" y="973730"/>
                  </a:cubicBezTo>
                  <a:cubicBezTo>
                    <a:pt x="465965" y="972649"/>
                    <a:pt x="464614" y="969407"/>
                    <a:pt x="464614" y="967246"/>
                  </a:cubicBezTo>
                  <a:cubicBezTo>
                    <a:pt x="464614" y="910785"/>
                    <a:pt x="464614" y="854594"/>
                    <a:pt x="464614" y="798133"/>
                  </a:cubicBezTo>
                  <a:cubicBezTo>
                    <a:pt x="464614" y="795161"/>
                    <a:pt x="465965" y="791650"/>
                    <a:pt x="462183" y="789758"/>
                  </a:cubicBezTo>
                  <a:cubicBezTo>
                    <a:pt x="458130" y="792730"/>
                    <a:pt x="454889" y="797593"/>
                    <a:pt x="448675" y="798403"/>
                  </a:cubicBezTo>
                  <a:cubicBezTo>
                    <a:pt x="447595" y="793270"/>
                    <a:pt x="449756" y="788948"/>
                    <a:pt x="451917" y="785436"/>
                  </a:cubicBezTo>
                  <a:cubicBezTo>
                    <a:pt x="458671" y="773549"/>
                    <a:pt x="454889" y="765985"/>
                    <a:pt x="443542" y="760312"/>
                  </a:cubicBezTo>
                  <a:cubicBezTo>
                    <a:pt x="439220" y="758151"/>
                    <a:pt x="434087" y="755990"/>
                    <a:pt x="431926" y="750587"/>
                  </a:cubicBezTo>
                  <a:cubicBezTo>
                    <a:pt x="439220" y="750587"/>
                    <a:pt x="445433" y="749776"/>
                    <a:pt x="451647" y="750857"/>
                  </a:cubicBezTo>
                  <a:cubicBezTo>
                    <a:pt x="462723" y="752478"/>
                    <a:pt x="465154" y="748156"/>
                    <a:pt x="465154" y="737620"/>
                  </a:cubicBezTo>
                  <a:cubicBezTo>
                    <a:pt x="464614" y="695206"/>
                    <a:pt x="464884" y="653063"/>
                    <a:pt x="464884" y="610650"/>
                  </a:cubicBezTo>
                  <a:cubicBezTo>
                    <a:pt x="464344" y="606868"/>
                    <a:pt x="466505" y="603085"/>
                    <a:pt x="462453" y="600114"/>
                  </a:cubicBezTo>
                  <a:close/>
                  <a:moveTo>
                    <a:pt x="406532" y="284040"/>
                  </a:moveTo>
                  <a:cubicBezTo>
                    <a:pt x="399238" y="290253"/>
                    <a:pt x="386001" y="292954"/>
                    <a:pt x="384650" y="302140"/>
                  </a:cubicBezTo>
                  <a:cubicBezTo>
                    <a:pt x="383029" y="310514"/>
                    <a:pt x="389513" y="320510"/>
                    <a:pt x="392754" y="330775"/>
                  </a:cubicBezTo>
                  <a:cubicBezTo>
                    <a:pt x="381678" y="326453"/>
                    <a:pt x="375465" y="313486"/>
                    <a:pt x="366010" y="314566"/>
                  </a:cubicBezTo>
                  <a:cubicBezTo>
                    <a:pt x="357365" y="315647"/>
                    <a:pt x="349801" y="325102"/>
                    <a:pt x="340075" y="331045"/>
                  </a:cubicBezTo>
                  <a:cubicBezTo>
                    <a:pt x="351422" y="309704"/>
                    <a:pt x="353313" y="291604"/>
                    <a:pt x="324947" y="285120"/>
                  </a:cubicBezTo>
                  <a:cubicBezTo>
                    <a:pt x="326568" y="282689"/>
                    <a:pt x="326838" y="281878"/>
                    <a:pt x="327378" y="281608"/>
                  </a:cubicBezTo>
                  <a:cubicBezTo>
                    <a:pt x="337104" y="279717"/>
                    <a:pt x="349531" y="287011"/>
                    <a:pt x="356554" y="278637"/>
                  </a:cubicBezTo>
                  <a:cubicBezTo>
                    <a:pt x="362498" y="271613"/>
                    <a:pt x="363038" y="260537"/>
                    <a:pt x="367360" y="250001"/>
                  </a:cubicBezTo>
                  <a:cubicBezTo>
                    <a:pt x="369792" y="275125"/>
                    <a:pt x="380057" y="289713"/>
                    <a:pt x="407072" y="280257"/>
                  </a:cubicBezTo>
                  <a:cubicBezTo>
                    <a:pt x="406532" y="282419"/>
                    <a:pt x="407072" y="283769"/>
                    <a:pt x="406532" y="284040"/>
                  </a:cubicBezTo>
                  <a:close/>
                  <a:moveTo>
                    <a:pt x="286586" y="610109"/>
                  </a:moveTo>
                  <a:cubicBezTo>
                    <a:pt x="284965" y="609839"/>
                    <a:pt x="284155" y="609839"/>
                    <a:pt x="283614" y="609299"/>
                  </a:cubicBezTo>
                  <a:cubicBezTo>
                    <a:pt x="260111" y="592009"/>
                    <a:pt x="260111" y="592009"/>
                    <a:pt x="234177" y="610109"/>
                  </a:cubicBezTo>
                  <a:cubicBezTo>
                    <a:pt x="233907" y="609569"/>
                    <a:pt x="233096" y="608759"/>
                    <a:pt x="233366" y="608218"/>
                  </a:cubicBezTo>
                  <a:cubicBezTo>
                    <a:pt x="235798" y="598493"/>
                    <a:pt x="244983" y="588227"/>
                    <a:pt x="241201" y="579583"/>
                  </a:cubicBezTo>
                  <a:cubicBezTo>
                    <a:pt x="237959" y="571748"/>
                    <a:pt x="226343" y="567696"/>
                    <a:pt x="218508" y="562023"/>
                  </a:cubicBezTo>
                  <a:cubicBezTo>
                    <a:pt x="219319" y="561212"/>
                    <a:pt x="219859" y="560402"/>
                    <a:pt x="220399" y="560402"/>
                  </a:cubicBezTo>
                  <a:cubicBezTo>
                    <a:pt x="230125" y="559321"/>
                    <a:pt x="242281" y="564724"/>
                    <a:pt x="249035" y="558511"/>
                  </a:cubicBezTo>
                  <a:cubicBezTo>
                    <a:pt x="255249" y="552568"/>
                    <a:pt x="255789" y="540681"/>
                    <a:pt x="259571" y="529335"/>
                  </a:cubicBezTo>
                  <a:cubicBezTo>
                    <a:pt x="265244" y="540951"/>
                    <a:pt x="263353" y="554729"/>
                    <a:pt x="271458" y="559321"/>
                  </a:cubicBezTo>
                  <a:cubicBezTo>
                    <a:pt x="278752" y="563644"/>
                    <a:pt x="290638" y="560132"/>
                    <a:pt x="300634" y="560132"/>
                  </a:cubicBezTo>
                  <a:cubicBezTo>
                    <a:pt x="300363" y="561483"/>
                    <a:pt x="300363" y="562563"/>
                    <a:pt x="300093" y="563103"/>
                  </a:cubicBezTo>
                  <a:cubicBezTo>
                    <a:pt x="292799" y="570127"/>
                    <a:pt x="278752" y="572018"/>
                    <a:pt x="277671" y="582284"/>
                  </a:cubicBezTo>
                  <a:cubicBezTo>
                    <a:pt x="276590" y="590929"/>
                    <a:pt x="283074" y="600384"/>
                    <a:pt x="286586" y="610109"/>
                  </a:cubicBezTo>
                  <a:close/>
                  <a:moveTo>
                    <a:pt x="300093" y="372919"/>
                  </a:moveTo>
                  <a:cubicBezTo>
                    <a:pt x="276050" y="389398"/>
                    <a:pt x="276050" y="389398"/>
                    <a:pt x="285775" y="419384"/>
                  </a:cubicBezTo>
                  <a:cubicBezTo>
                    <a:pt x="285505" y="420735"/>
                    <a:pt x="284965" y="420735"/>
                    <a:pt x="283884" y="419925"/>
                  </a:cubicBezTo>
                  <a:cubicBezTo>
                    <a:pt x="275240" y="414522"/>
                    <a:pt x="268216" y="402365"/>
                    <a:pt x="259031" y="403716"/>
                  </a:cubicBezTo>
                  <a:cubicBezTo>
                    <a:pt x="250116" y="404796"/>
                    <a:pt x="242281" y="414522"/>
                    <a:pt x="233907" y="420735"/>
                  </a:cubicBezTo>
                  <a:cubicBezTo>
                    <a:pt x="233637" y="419654"/>
                    <a:pt x="233096" y="418844"/>
                    <a:pt x="233366" y="418033"/>
                  </a:cubicBezTo>
                  <a:cubicBezTo>
                    <a:pt x="236068" y="408308"/>
                    <a:pt x="244983" y="398042"/>
                    <a:pt x="240931" y="389398"/>
                  </a:cubicBezTo>
                  <a:cubicBezTo>
                    <a:pt x="237419" y="381563"/>
                    <a:pt x="226073" y="377511"/>
                    <a:pt x="217968" y="371838"/>
                  </a:cubicBezTo>
                  <a:cubicBezTo>
                    <a:pt x="218508" y="371028"/>
                    <a:pt x="219049" y="369947"/>
                    <a:pt x="219589" y="369947"/>
                  </a:cubicBezTo>
                  <a:cubicBezTo>
                    <a:pt x="243902" y="375890"/>
                    <a:pt x="257410" y="366435"/>
                    <a:pt x="259571" y="338610"/>
                  </a:cubicBezTo>
                  <a:cubicBezTo>
                    <a:pt x="262272" y="367245"/>
                    <a:pt x="275510" y="377241"/>
                    <a:pt x="301174" y="368596"/>
                  </a:cubicBezTo>
                  <a:cubicBezTo>
                    <a:pt x="300634" y="371298"/>
                    <a:pt x="300634" y="372648"/>
                    <a:pt x="300093" y="372919"/>
                  </a:cubicBezTo>
                  <a:close/>
                  <a:moveTo>
                    <a:pt x="248225" y="178952"/>
                  </a:moveTo>
                  <a:cubicBezTo>
                    <a:pt x="254708" y="173008"/>
                    <a:pt x="255519" y="160581"/>
                    <a:pt x="259571" y="148425"/>
                  </a:cubicBezTo>
                  <a:cubicBezTo>
                    <a:pt x="262002" y="157070"/>
                    <a:pt x="264704" y="163013"/>
                    <a:pt x="265514" y="169226"/>
                  </a:cubicBezTo>
                  <a:cubicBezTo>
                    <a:pt x="266865" y="179762"/>
                    <a:pt x="272808" y="182193"/>
                    <a:pt x="282263" y="180573"/>
                  </a:cubicBezTo>
                  <a:cubicBezTo>
                    <a:pt x="288207" y="179762"/>
                    <a:pt x="294420" y="180302"/>
                    <a:pt x="300363" y="180302"/>
                  </a:cubicBezTo>
                  <a:cubicBezTo>
                    <a:pt x="300363" y="181113"/>
                    <a:pt x="300634" y="181923"/>
                    <a:pt x="300363" y="181923"/>
                  </a:cubicBezTo>
                  <a:cubicBezTo>
                    <a:pt x="277941" y="192459"/>
                    <a:pt x="270647" y="207587"/>
                    <a:pt x="287396" y="229469"/>
                  </a:cubicBezTo>
                  <a:cubicBezTo>
                    <a:pt x="284965" y="230010"/>
                    <a:pt x="284425" y="230010"/>
                    <a:pt x="284425" y="230010"/>
                  </a:cubicBezTo>
                  <a:cubicBezTo>
                    <a:pt x="267675" y="212180"/>
                    <a:pt x="250926" y="208668"/>
                    <a:pt x="234717" y="232171"/>
                  </a:cubicBezTo>
                  <a:cubicBezTo>
                    <a:pt x="233637" y="229740"/>
                    <a:pt x="233096" y="228659"/>
                    <a:pt x="233096" y="228119"/>
                  </a:cubicBezTo>
                  <a:cubicBezTo>
                    <a:pt x="235798" y="218393"/>
                    <a:pt x="244983" y="208128"/>
                    <a:pt x="240931" y="199483"/>
                  </a:cubicBezTo>
                  <a:cubicBezTo>
                    <a:pt x="237419" y="191649"/>
                    <a:pt x="225802" y="187596"/>
                    <a:pt x="216077" y="180573"/>
                  </a:cubicBezTo>
                  <a:cubicBezTo>
                    <a:pt x="228774" y="178681"/>
                    <a:pt x="241201" y="185165"/>
                    <a:pt x="248225" y="178952"/>
                  </a:cubicBezTo>
                  <a:close/>
                  <a:moveTo>
                    <a:pt x="182038" y="332666"/>
                  </a:moveTo>
                  <a:cubicBezTo>
                    <a:pt x="168261" y="326453"/>
                    <a:pt x="161777" y="313756"/>
                    <a:pt x="152322" y="314837"/>
                  </a:cubicBezTo>
                  <a:cubicBezTo>
                    <a:pt x="143947" y="315647"/>
                    <a:pt x="136113" y="325102"/>
                    <a:pt x="126658" y="331856"/>
                  </a:cubicBezTo>
                  <a:cubicBezTo>
                    <a:pt x="129899" y="320240"/>
                    <a:pt x="136653" y="309434"/>
                    <a:pt x="134222" y="301329"/>
                  </a:cubicBezTo>
                  <a:cubicBezTo>
                    <a:pt x="132061" y="293765"/>
                    <a:pt x="119904" y="289443"/>
                    <a:pt x="112070" y="283499"/>
                  </a:cubicBezTo>
                  <a:cubicBezTo>
                    <a:pt x="112880" y="282959"/>
                    <a:pt x="113420" y="281878"/>
                    <a:pt x="113691" y="281878"/>
                  </a:cubicBezTo>
                  <a:cubicBezTo>
                    <a:pt x="139355" y="287822"/>
                    <a:pt x="150431" y="275125"/>
                    <a:pt x="152862" y="249460"/>
                  </a:cubicBezTo>
                  <a:cubicBezTo>
                    <a:pt x="155293" y="275935"/>
                    <a:pt x="166099" y="289713"/>
                    <a:pt x="193384" y="280528"/>
                  </a:cubicBezTo>
                  <a:cubicBezTo>
                    <a:pt x="192844" y="282959"/>
                    <a:pt x="192844" y="284310"/>
                    <a:pt x="192574" y="284580"/>
                  </a:cubicBezTo>
                  <a:cubicBezTo>
                    <a:pt x="169341" y="293765"/>
                    <a:pt x="165559" y="309434"/>
                    <a:pt x="182038" y="332666"/>
                  </a:cubicBezTo>
                  <a:close/>
                  <a:moveTo>
                    <a:pt x="113420" y="471253"/>
                  </a:moveTo>
                  <a:cubicBezTo>
                    <a:pt x="137194" y="476115"/>
                    <a:pt x="150701" y="467201"/>
                    <a:pt x="150701" y="441266"/>
                  </a:cubicBezTo>
                  <a:cubicBezTo>
                    <a:pt x="152862" y="442617"/>
                    <a:pt x="153673" y="442887"/>
                    <a:pt x="153943" y="443157"/>
                  </a:cubicBezTo>
                  <a:cubicBezTo>
                    <a:pt x="157725" y="452072"/>
                    <a:pt x="156374" y="465580"/>
                    <a:pt x="164208" y="469902"/>
                  </a:cubicBezTo>
                  <a:cubicBezTo>
                    <a:pt x="171773" y="473954"/>
                    <a:pt x="183389" y="470712"/>
                    <a:pt x="193114" y="470712"/>
                  </a:cubicBezTo>
                  <a:cubicBezTo>
                    <a:pt x="193114" y="472063"/>
                    <a:pt x="193384" y="473414"/>
                    <a:pt x="193114" y="473684"/>
                  </a:cubicBezTo>
                  <a:cubicBezTo>
                    <a:pt x="185820" y="480168"/>
                    <a:pt x="172583" y="482869"/>
                    <a:pt x="170962" y="491784"/>
                  </a:cubicBezTo>
                  <a:cubicBezTo>
                    <a:pt x="169341" y="500159"/>
                    <a:pt x="175825" y="510154"/>
                    <a:pt x="179877" y="522581"/>
                  </a:cubicBezTo>
                  <a:cubicBezTo>
                    <a:pt x="173123" y="517718"/>
                    <a:pt x="167720" y="514747"/>
                    <a:pt x="163938" y="510695"/>
                  </a:cubicBezTo>
                  <a:cubicBezTo>
                    <a:pt x="156104" y="502050"/>
                    <a:pt x="149350" y="503401"/>
                    <a:pt x="141516" y="510965"/>
                  </a:cubicBezTo>
                  <a:cubicBezTo>
                    <a:pt x="137464" y="515017"/>
                    <a:pt x="132331" y="517989"/>
                    <a:pt x="126388" y="522581"/>
                  </a:cubicBezTo>
                  <a:cubicBezTo>
                    <a:pt x="128279" y="509884"/>
                    <a:pt x="138004" y="499889"/>
                    <a:pt x="134492" y="491244"/>
                  </a:cubicBezTo>
                  <a:cubicBezTo>
                    <a:pt x="131250" y="483410"/>
                    <a:pt x="119904" y="479087"/>
                    <a:pt x="112070" y="473144"/>
                  </a:cubicBezTo>
                  <a:cubicBezTo>
                    <a:pt x="112610" y="472333"/>
                    <a:pt x="113150" y="470983"/>
                    <a:pt x="113420" y="471253"/>
                  </a:cubicBezTo>
                  <a:close/>
                  <a:moveTo>
                    <a:pt x="150161" y="629290"/>
                  </a:moveTo>
                  <a:cubicBezTo>
                    <a:pt x="153132" y="631991"/>
                    <a:pt x="153943" y="632262"/>
                    <a:pt x="153943" y="632802"/>
                  </a:cubicBezTo>
                  <a:cubicBezTo>
                    <a:pt x="163398" y="660357"/>
                    <a:pt x="163398" y="660357"/>
                    <a:pt x="192844" y="660897"/>
                  </a:cubicBezTo>
                  <a:cubicBezTo>
                    <a:pt x="192844" y="661708"/>
                    <a:pt x="193384" y="662788"/>
                    <a:pt x="192844" y="663329"/>
                  </a:cubicBezTo>
                  <a:cubicBezTo>
                    <a:pt x="185820" y="670623"/>
                    <a:pt x="171773" y="672244"/>
                    <a:pt x="170422" y="682509"/>
                  </a:cubicBezTo>
                  <a:cubicBezTo>
                    <a:pt x="169341" y="691154"/>
                    <a:pt x="175555" y="700879"/>
                    <a:pt x="179337" y="712226"/>
                  </a:cubicBezTo>
                  <a:cubicBezTo>
                    <a:pt x="169071" y="704932"/>
                    <a:pt x="160967" y="694126"/>
                    <a:pt x="152592" y="694126"/>
                  </a:cubicBezTo>
                  <a:cubicBezTo>
                    <a:pt x="144217" y="694126"/>
                    <a:pt x="135843" y="704662"/>
                    <a:pt x="127738" y="710335"/>
                  </a:cubicBezTo>
                  <a:cubicBezTo>
                    <a:pt x="139625" y="688182"/>
                    <a:pt x="136653" y="671703"/>
                    <a:pt x="108828" y="660897"/>
                  </a:cubicBezTo>
                  <a:cubicBezTo>
                    <a:pt x="137194" y="667111"/>
                    <a:pt x="151511" y="658196"/>
                    <a:pt x="150161" y="629290"/>
                  </a:cubicBezTo>
                  <a:close/>
                  <a:moveTo>
                    <a:pt x="193655" y="852703"/>
                  </a:moveTo>
                  <a:cubicBezTo>
                    <a:pt x="186361" y="859997"/>
                    <a:pt x="172583" y="862158"/>
                    <a:pt x="170692" y="871614"/>
                  </a:cubicBezTo>
                  <a:cubicBezTo>
                    <a:pt x="169071" y="879988"/>
                    <a:pt x="175555" y="889984"/>
                    <a:pt x="178526" y="899439"/>
                  </a:cubicBezTo>
                  <a:cubicBezTo>
                    <a:pt x="177176" y="899439"/>
                    <a:pt x="176095" y="899709"/>
                    <a:pt x="175555" y="899439"/>
                  </a:cubicBezTo>
                  <a:cubicBezTo>
                    <a:pt x="167450" y="894306"/>
                    <a:pt x="160696" y="882690"/>
                    <a:pt x="151782" y="884040"/>
                  </a:cubicBezTo>
                  <a:cubicBezTo>
                    <a:pt x="143137" y="885121"/>
                    <a:pt x="135843" y="894576"/>
                    <a:pt x="128008" y="900249"/>
                  </a:cubicBezTo>
                  <a:cubicBezTo>
                    <a:pt x="126928" y="899979"/>
                    <a:pt x="125577" y="899979"/>
                    <a:pt x="124496" y="899709"/>
                  </a:cubicBezTo>
                  <a:cubicBezTo>
                    <a:pt x="140435" y="877287"/>
                    <a:pt x="135302" y="861618"/>
                    <a:pt x="110179" y="853514"/>
                  </a:cubicBezTo>
                  <a:cubicBezTo>
                    <a:pt x="112070" y="851623"/>
                    <a:pt x="112610" y="850812"/>
                    <a:pt x="113150" y="850812"/>
                  </a:cubicBezTo>
                  <a:cubicBezTo>
                    <a:pt x="123146" y="849732"/>
                    <a:pt x="135302" y="856485"/>
                    <a:pt x="142326" y="848651"/>
                  </a:cubicBezTo>
                  <a:cubicBezTo>
                    <a:pt x="148270" y="841897"/>
                    <a:pt x="148810" y="830551"/>
                    <a:pt x="152052" y="820826"/>
                  </a:cubicBezTo>
                  <a:cubicBezTo>
                    <a:pt x="152862" y="821906"/>
                    <a:pt x="153673" y="822446"/>
                    <a:pt x="153943" y="822987"/>
                  </a:cubicBezTo>
                  <a:cubicBezTo>
                    <a:pt x="158265" y="832172"/>
                    <a:pt x="156104" y="845949"/>
                    <a:pt x="165019" y="850542"/>
                  </a:cubicBezTo>
                  <a:cubicBezTo>
                    <a:pt x="172583" y="854594"/>
                    <a:pt x="183929" y="851352"/>
                    <a:pt x="193655" y="851352"/>
                  </a:cubicBezTo>
                  <a:cubicBezTo>
                    <a:pt x="193655" y="851623"/>
                    <a:pt x="193925" y="852433"/>
                    <a:pt x="193655" y="852703"/>
                  </a:cubicBezTo>
                  <a:close/>
                  <a:moveTo>
                    <a:pt x="180417" y="139780"/>
                  </a:moveTo>
                  <a:cubicBezTo>
                    <a:pt x="177716" y="140320"/>
                    <a:pt x="176635" y="140590"/>
                    <a:pt x="176095" y="140320"/>
                  </a:cubicBezTo>
                  <a:cubicBezTo>
                    <a:pt x="167990" y="134647"/>
                    <a:pt x="160156" y="124652"/>
                    <a:pt x="152322" y="124652"/>
                  </a:cubicBezTo>
                  <a:cubicBezTo>
                    <a:pt x="144217" y="124652"/>
                    <a:pt x="136383" y="134917"/>
                    <a:pt x="128549" y="140861"/>
                  </a:cubicBezTo>
                  <a:cubicBezTo>
                    <a:pt x="125847" y="138970"/>
                    <a:pt x="127468" y="136808"/>
                    <a:pt x="128008" y="134917"/>
                  </a:cubicBezTo>
                  <a:cubicBezTo>
                    <a:pt x="135843" y="110874"/>
                    <a:pt x="135843" y="110874"/>
                    <a:pt x="114771" y="95746"/>
                  </a:cubicBezTo>
                  <a:cubicBezTo>
                    <a:pt x="113420" y="94665"/>
                    <a:pt x="112070" y="93585"/>
                    <a:pt x="110719" y="92504"/>
                  </a:cubicBezTo>
                  <a:cubicBezTo>
                    <a:pt x="112070" y="91693"/>
                    <a:pt x="112610" y="90883"/>
                    <a:pt x="113150" y="90883"/>
                  </a:cubicBezTo>
                  <a:cubicBezTo>
                    <a:pt x="123146" y="90073"/>
                    <a:pt x="135302" y="96826"/>
                    <a:pt x="142596" y="89262"/>
                  </a:cubicBezTo>
                  <a:cubicBezTo>
                    <a:pt x="148810" y="82779"/>
                    <a:pt x="149350" y="71162"/>
                    <a:pt x="152052" y="61977"/>
                  </a:cubicBezTo>
                  <a:cubicBezTo>
                    <a:pt x="152862" y="61977"/>
                    <a:pt x="153402" y="61977"/>
                    <a:pt x="153402" y="61977"/>
                  </a:cubicBezTo>
                  <a:cubicBezTo>
                    <a:pt x="157185" y="84940"/>
                    <a:pt x="166099" y="100879"/>
                    <a:pt x="195816" y="91153"/>
                  </a:cubicBezTo>
                  <a:cubicBezTo>
                    <a:pt x="170692" y="102770"/>
                    <a:pt x="164479" y="117898"/>
                    <a:pt x="180417" y="139780"/>
                  </a:cubicBezTo>
                  <a:close/>
                  <a:moveTo>
                    <a:pt x="283884" y="763284"/>
                  </a:moveTo>
                  <a:cubicBezTo>
                    <a:pt x="276590" y="767606"/>
                    <a:pt x="275510" y="772199"/>
                    <a:pt x="279022" y="779493"/>
                  </a:cubicBezTo>
                  <a:cubicBezTo>
                    <a:pt x="281993" y="785706"/>
                    <a:pt x="283884" y="792730"/>
                    <a:pt x="286316" y="799754"/>
                  </a:cubicBezTo>
                  <a:cubicBezTo>
                    <a:pt x="284965" y="799754"/>
                    <a:pt x="284425" y="799754"/>
                    <a:pt x="284155" y="799484"/>
                  </a:cubicBezTo>
                  <a:cubicBezTo>
                    <a:pt x="275780" y="793541"/>
                    <a:pt x="267405" y="783275"/>
                    <a:pt x="259031" y="783275"/>
                  </a:cubicBezTo>
                  <a:cubicBezTo>
                    <a:pt x="250656" y="783275"/>
                    <a:pt x="242281" y="794081"/>
                    <a:pt x="233907" y="800024"/>
                  </a:cubicBezTo>
                  <a:cubicBezTo>
                    <a:pt x="233637" y="798943"/>
                    <a:pt x="233096" y="798133"/>
                    <a:pt x="233096" y="797593"/>
                  </a:cubicBezTo>
                  <a:cubicBezTo>
                    <a:pt x="235528" y="787867"/>
                    <a:pt x="244983" y="777872"/>
                    <a:pt x="240661" y="768957"/>
                  </a:cubicBezTo>
                  <a:cubicBezTo>
                    <a:pt x="236878" y="761123"/>
                    <a:pt x="225532" y="757070"/>
                    <a:pt x="215267" y="749776"/>
                  </a:cubicBezTo>
                  <a:cubicBezTo>
                    <a:pt x="223641" y="749776"/>
                    <a:pt x="229855" y="748696"/>
                    <a:pt x="235528" y="750047"/>
                  </a:cubicBezTo>
                  <a:cubicBezTo>
                    <a:pt x="246874" y="752478"/>
                    <a:pt x="252007" y="747615"/>
                    <a:pt x="253628" y="736809"/>
                  </a:cubicBezTo>
                  <a:cubicBezTo>
                    <a:pt x="254438" y="731406"/>
                    <a:pt x="256599" y="726003"/>
                    <a:pt x="259301" y="717088"/>
                  </a:cubicBezTo>
                  <a:cubicBezTo>
                    <a:pt x="269296" y="749776"/>
                    <a:pt x="269296" y="749776"/>
                    <a:pt x="301444" y="749506"/>
                  </a:cubicBezTo>
                  <a:cubicBezTo>
                    <a:pt x="296852" y="756530"/>
                    <a:pt x="290098" y="759772"/>
                    <a:pt x="283884" y="763284"/>
                  </a:cubicBezTo>
                  <a:close/>
                  <a:moveTo>
                    <a:pt x="342777" y="471523"/>
                  </a:moveTo>
                  <a:cubicBezTo>
                    <a:pt x="354393" y="473414"/>
                    <a:pt x="358986" y="468281"/>
                    <a:pt x="360607" y="458015"/>
                  </a:cubicBezTo>
                  <a:cubicBezTo>
                    <a:pt x="361417" y="452613"/>
                    <a:pt x="363849" y="447210"/>
                    <a:pt x="366820" y="440996"/>
                  </a:cubicBezTo>
                  <a:cubicBezTo>
                    <a:pt x="370062" y="464769"/>
                    <a:pt x="378977" y="480708"/>
                    <a:pt x="405181" y="469902"/>
                  </a:cubicBezTo>
                  <a:cubicBezTo>
                    <a:pt x="407613" y="473414"/>
                    <a:pt x="405992" y="474495"/>
                    <a:pt x="404641" y="475575"/>
                  </a:cubicBezTo>
                  <a:cubicBezTo>
                    <a:pt x="383299" y="491244"/>
                    <a:pt x="383299" y="491244"/>
                    <a:pt x="391674" y="517178"/>
                  </a:cubicBezTo>
                  <a:cubicBezTo>
                    <a:pt x="391944" y="518259"/>
                    <a:pt x="391944" y="519609"/>
                    <a:pt x="392754" y="524742"/>
                  </a:cubicBezTo>
                  <a:cubicBezTo>
                    <a:pt x="375195" y="503671"/>
                    <a:pt x="358446" y="497998"/>
                    <a:pt x="339805" y="522851"/>
                  </a:cubicBezTo>
                  <a:cubicBezTo>
                    <a:pt x="353853" y="499078"/>
                    <a:pt x="350071" y="483139"/>
                    <a:pt x="321705" y="473954"/>
                  </a:cubicBezTo>
                  <a:cubicBezTo>
                    <a:pt x="330890" y="469632"/>
                    <a:pt x="337104" y="470442"/>
                    <a:pt x="342777" y="471523"/>
                  </a:cubicBezTo>
                  <a:close/>
                  <a:moveTo>
                    <a:pt x="406802" y="853514"/>
                  </a:moveTo>
                  <a:cubicBezTo>
                    <a:pt x="384920" y="863239"/>
                    <a:pt x="378166" y="877827"/>
                    <a:pt x="394105" y="899169"/>
                  </a:cubicBezTo>
                  <a:cubicBezTo>
                    <a:pt x="390863" y="899439"/>
                    <a:pt x="390053" y="899709"/>
                    <a:pt x="389513" y="899439"/>
                  </a:cubicBezTo>
                  <a:cubicBezTo>
                    <a:pt x="381408" y="894306"/>
                    <a:pt x="374384" y="882960"/>
                    <a:pt x="365740" y="883770"/>
                  </a:cubicBezTo>
                  <a:cubicBezTo>
                    <a:pt x="357365" y="884851"/>
                    <a:pt x="349801" y="894306"/>
                    <a:pt x="339805" y="900520"/>
                  </a:cubicBezTo>
                  <a:cubicBezTo>
                    <a:pt x="352772" y="878097"/>
                    <a:pt x="351422" y="860808"/>
                    <a:pt x="323866" y="853784"/>
                  </a:cubicBezTo>
                  <a:cubicBezTo>
                    <a:pt x="326028" y="851352"/>
                    <a:pt x="326298" y="850272"/>
                    <a:pt x="326838" y="850272"/>
                  </a:cubicBezTo>
                  <a:cubicBezTo>
                    <a:pt x="336834" y="849461"/>
                    <a:pt x="348990" y="855945"/>
                    <a:pt x="356014" y="848111"/>
                  </a:cubicBezTo>
                  <a:cubicBezTo>
                    <a:pt x="361957" y="841627"/>
                    <a:pt x="362498" y="830011"/>
                    <a:pt x="366280" y="818664"/>
                  </a:cubicBezTo>
                  <a:cubicBezTo>
                    <a:pt x="370332" y="830551"/>
                    <a:pt x="370872" y="843248"/>
                    <a:pt x="377356" y="849191"/>
                  </a:cubicBezTo>
                  <a:cubicBezTo>
                    <a:pt x="384110" y="855405"/>
                    <a:pt x="397077" y="849461"/>
                    <a:pt x="407072" y="850542"/>
                  </a:cubicBezTo>
                  <a:cubicBezTo>
                    <a:pt x="407072" y="852163"/>
                    <a:pt x="407072" y="853243"/>
                    <a:pt x="406802" y="853514"/>
                  </a:cubicBezTo>
                  <a:close/>
                  <a:moveTo>
                    <a:pt x="406262" y="663869"/>
                  </a:moveTo>
                  <a:cubicBezTo>
                    <a:pt x="398968" y="670353"/>
                    <a:pt x="385731" y="672784"/>
                    <a:pt x="384380" y="681969"/>
                  </a:cubicBezTo>
                  <a:cubicBezTo>
                    <a:pt x="383029" y="690614"/>
                    <a:pt x="389513" y="700339"/>
                    <a:pt x="392484" y="709794"/>
                  </a:cubicBezTo>
                  <a:cubicBezTo>
                    <a:pt x="391404" y="710064"/>
                    <a:pt x="390323" y="710875"/>
                    <a:pt x="390053" y="710605"/>
                  </a:cubicBezTo>
                  <a:cubicBezTo>
                    <a:pt x="381678" y="704932"/>
                    <a:pt x="374925" y="693045"/>
                    <a:pt x="365199" y="694396"/>
                  </a:cubicBezTo>
                  <a:cubicBezTo>
                    <a:pt x="356554" y="695476"/>
                    <a:pt x="349260" y="705202"/>
                    <a:pt x="341426" y="710875"/>
                  </a:cubicBezTo>
                  <a:cubicBezTo>
                    <a:pt x="353853" y="687912"/>
                    <a:pt x="349531" y="671973"/>
                    <a:pt x="324137" y="663869"/>
                  </a:cubicBezTo>
                  <a:cubicBezTo>
                    <a:pt x="325757" y="661708"/>
                    <a:pt x="326298" y="660627"/>
                    <a:pt x="326838" y="660627"/>
                  </a:cubicBezTo>
                  <a:cubicBezTo>
                    <a:pt x="351151" y="666030"/>
                    <a:pt x="364659" y="656575"/>
                    <a:pt x="366280" y="629290"/>
                  </a:cubicBezTo>
                  <a:cubicBezTo>
                    <a:pt x="370062" y="654684"/>
                    <a:pt x="379787" y="669812"/>
                    <a:pt x="407613" y="658736"/>
                  </a:cubicBezTo>
                  <a:cubicBezTo>
                    <a:pt x="406802" y="662248"/>
                    <a:pt x="406802" y="663329"/>
                    <a:pt x="406262" y="663869"/>
                  </a:cubicBezTo>
                  <a:close/>
                  <a:moveTo>
                    <a:pt x="394916" y="140050"/>
                  </a:moveTo>
                  <a:cubicBezTo>
                    <a:pt x="391134" y="140320"/>
                    <a:pt x="390053" y="140590"/>
                    <a:pt x="389783" y="140320"/>
                  </a:cubicBezTo>
                  <a:cubicBezTo>
                    <a:pt x="381678" y="134917"/>
                    <a:pt x="374654" y="123571"/>
                    <a:pt x="366010" y="124652"/>
                  </a:cubicBezTo>
                  <a:cubicBezTo>
                    <a:pt x="357635" y="125732"/>
                    <a:pt x="350071" y="135187"/>
                    <a:pt x="341966" y="141131"/>
                  </a:cubicBezTo>
                  <a:cubicBezTo>
                    <a:pt x="341426" y="140050"/>
                    <a:pt x="340616" y="139240"/>
                    <a:pt x="340616" y="138699"/>
                  </a:cubicBezTo>
                  <a:cubicBezTo>
                    <a:pt x="342507" y="129244"/>
                    <a:pt x="351962" y="119519"/>
                    <a:pt x="347910" y="111144"/>
                  </a:cubicBezTo>
                  <a:cubicBezTo>
                    <a:pt x="344128" y="103310"/>
                    <a:pt x="333052" y="98988"/>
                    <a:pt x="325217" y="93044"/>
                  </a:cubicBezTo>
                  <a:cubicBezTo>
                    <a:pt x="325757" y="92234"/>
                    <a:pt x="326028" y="91153"/>
                    <a:pt x="326298" y="90883"/>
                  </a:cubicBezTo>
                  <a:cubicBezTo>
                    <a:pt x="336293" y="89802"/>
                    <a:pt x="348720" y="96556"/>
                    <a:pt x="355744" y="89262"/>
                  </a:cubicBezTo>
                  <a:cubicBezTo>
                    <a:pt x="361957" y="83049"/>
                    <a:pt x="362498" y="71162"/>
                    <a:pt x="365740" y="61167"/>
                  </a:cubicBezTo>
                  <a:cubicBezTo>
                    <a:pt x="366820" y="62517"/>
                    <a:pt x="367360" y="63328"/>
                    <a:pt x="367901" y="64138"/>
                  </a:cubicBezTo>
                  <a:cubicBezTo>
                    <a:pt x="371953" y="73053"/>
                    <a:pt x="370062" y="86291"/>
                    <a:pt x="378437" y="90613"/>
                  </a:cubicBezTo>
                  <a:cubicBezTo>
                    <a:pt x="386271" y="94665"/>
                    <a:pt x="397617" y="91423"/>
                    <a:pt x="407613" y="91423"/>
                  </a:cubicBezTo>
                  <a:cubicBezTo>
                    <a:pt x="385731" y="102499"/>
                    <a:pt x="376005" y="116817"/>
                    <a:pt x="394916" y="140050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1E8B67-766D-4182-8DBA-64E4D30EBA2B}"/>
                </a:ext>
              </a:extLst>
            </p:cNvPr>
            <p:cNvSpPr/>
            <p:nvPr/>
          </p:nvSpPr>
          <p:spPr>
            <a:xfrm>
              <a:off x="3342678" y="4905976"/>
              <a:ext cx="871445" cy="142908"/>
            </a:xfrm>
            <a:custGeom>
              <a:avLst/>
              <a:gdLst>
                <a:gd name="connsiteX0" fmla="*/ 658028 w 871445"/>
                <a:gd name="connsiteY0" fmla="*/ 0 h 142908"/>
                <a:gd name="connsiteX1" fmla="*/ 756362 w 871445"/>
                <a:gd name="connsiteY1" fmla="*/ 43494 h 142908"/>
                <a:gd name="connsiteX2" fmla="*/ 857938 w 871445"/>
                <a:gd name="connsiteY2" fmla="*/ 124809 h 142908"/>
                <a:gd name="connsiteX3" fmla="*/ 871446 w 871445"/>
                <a:gd name="connsiteY3" fmla="*/ 142909 h 142908"/>
                <a:gd name="connsiteX4" fmla="*/ 4808 w 871445"/>
                <a:gd name="connsiteY4" fmla="*/ 142909 h 142908"/>
                <a:gd name="connsiteX5" fmla="*/ 3997 w 871445"/>
                <a:gd name="connsiteY5" fmla="*/ 112652 h 142908"/>
                <a:gd name="connsiteX6" fmla="*/ 118540 w 871445"/>
                <a:gd name="connsiteY6" fmla="*/ 27015 h 142908"/>
                <a:gd name="connsiteX7" fmla="*/ 179864 w 871445"/>
                <a:gd name="connsiteY7" fmla="*/ 0 h 142908"/>
                <a:gd name="connsiteX8" fmla="*/ 658028 w 871445"/>
                <a:gd name="connsiteY8" fmla="*/ 0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445" h="142908">
                  <a:moveTo>
                    <a:pt x="658028" y="0"/>
                  </a:moveTo>
                  <a:cubicBezTo>
                    <a:pt x="691256" y="13507"/>
                    <a:pt x="725025" y="25664"/>
                    <a:pt x="756362" y="43494"/>
                  </a:cubicBezTo>
                  <a:cubicBezTo>
                    <a:pt x="794723" y="65106"/>
                    <a:pt x="829843" y="90230"/>
                    <a:pt x="857938" y="124809"/>
                  </a:cubicBezTo>
                  <a:cubicBezTo>
                    <a:pt x="861990" y="129672"/>
                    <a:pt x="865502" y="134804"/>
                    <a:pt x="871446" y="142909"/>
                  </a:cubicBezTo>
                  <a:cubicBezTo>
                    <a:pt x="580495" y="142909"/>
                    <a:pt x="292786" y="142909"/>
                    <a:pt x="4808" y="142909"/>
                  </a:cubicBezTo>
                  <a:cubicBezTo>
                    <a:pt x="-3027" y="132913"/>
                    <a:pt x="215" y="122918"/>
                    <a:pt x="3997" y="112652"/>
                  </a:cubicBezTo>
                  <a:cubicBezTo>
                    <a:pt x="35335" y="74831"/>
                    <a:pt x="75046" y="48627"/>
                    <a:pt x="118540" y="27015"/>
                  </a:cubicBezTo>
                  <a:cubicBezTo>
                    <a:pt x="138531" y="17019"/>
                    <a:pt x="159333" y="8915"/>
                    <a:pt x="179864" y="0"/>
                  </a:cubicBezTo>
                  <a:cubicBezTo>
                    <a:pt x="339252" y="0"/>
                    <a:pt x="498640" y="0"/>
                    <a:pt x="658028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97B721-4CB0-4665-B63F-C4B59F2CFF5B}"/>
                </a:ext>
              </a:extLst>
            </p:cNvPr>
            <p:cNvSpPr/>
            <p:nvPr/>
          </p:nvSpPr>
          <p:spPr>
            <a:xfrm>
              <a:off x="3380984" y="6579548"/>
              <a:ext cx="832058" cy="141828"/>
            </a:xfrm>
            <a:custGeom>
              <a:avLst/>
              <a:gdLst>
                <a:gd name="connsiteX0" fmla="*/ 349303 w 832058"/>
                <a:gd name="connsiteY0" fmla="*/ 139397 h 141828"/>
                <a:gd name="connsiteX1" fmla="*/ 75372 w 832058"/>
                <a:gd name="connsiteY1" fmla="*/ 57542 h 141828"/>
                <a:gd name="connsiteX2" fmla="*/ 0 w 832058"/>
                <a:gd name="connsiteY2" fmla="*/ 0 h 141828"/>
                <a:gd name="connsiteX3" fmla="*/ 832059 w 832058"/>
                <a:gd name="connsiteY3" fmla="*/ 0 h 141828"/>
                <a:gd name="connsiteX4" fmla="*/ 780460 w 832058"/>
                <a:gd name="connsiteY4" fmla="*/ 42143 h 141828"/>
                <a:gd name="connsiteX5" fmla="*/ 530843 w 832058"/>
                <a:gd name="connsiteY5" fmla="*/ 133994 h 141828"/>
                <a:gd name="connsiteX6" fmla="*/ 462765 w 832058"/>
                <a:gd name="connsiteY6" fmla="*/ 141828 h 141828"/>
                <a:gd name="connsiteX7" fmla="*/ 381721 w 832058"/>
                <a:gd name="connsiteY7" fmla="*/ 141828 h 141828"/>
                <a:gd name="connsiteX8" fmla="*/ 349303 w 832058"/>
                <a:gd name="connsiteY8" fmla="*/ 139397 h 14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58" h="141828">
                  <a:moveTo>
                    <a:pt x="349303" y="139397"/>
                  </a:moveTo>
                  <a:cubicBezTo>
                    <a:pt x="252049" y="131563"/>
                    <a:pt x="159658" y="108330"/>
                    <a:pt x="75372" y="57542"/>
                  </a:cubicBezTo>
                  <a:cubicBezTo>
                    <a:pt x="48897" y="41603"/>
                    <a:pt x="24043" y="23233"/>
                    <a:pt x="0" y="0"/>
                  </a:cubicBezTo>
                  <a:cubicBezTo>
                    <a:pt x="277983" y="0"/>
                    <a:pt x="553805" y="0"/>
                    <a:pt x="832059" y="0"/>
                  </a:cubicBezTo>
                  <a:cubicBezTo>
                    <a:pt x="815310" y="17290"/>
                    <a:pt x="798290" y="30257"/>
                    <a:pt x="780460" y="42143"/>
                  </a:cubicBezTo>
                  <a:cubicBezTo>
                    <a:pt x="704549" y="92661"/>
                    <a:pt x="620802" y="121567"/>
                    <a:pt x="530843" y="133994"/>
                  </a:cubicBezTo>
                  <a:cubicBezTo>
                    <a:pt x="508150" y="137236"/>
                    <a:pt x="485458" y="139397"/>
                    <a:pt x="462765" y="141828"/>
                  </a:cubicBezTo>
                  <a:cubicBezTo>
                    <a:pt x="435750" y="141828"/>
                    <a:pt x="408735" y="141828"/>
                    <a:pt x="381721" y="141828"/>
                  </a:cubicBezTo>
                  <a:cubicBezTo>
                    <a:pt x="371185" y="138046"/>
                    <a:pt x="360109" y="142369"/>
                    <a:pt x="349303" y="13939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4F06AAB-74C8-4EF1-8244-6A9549358D91}"/>
                </a:ext>
              </a:extLst>
            </p:cNvPr>
            <p:cNvSpPr/>
            <p:nvPr/>
          </p:nvSpPr>
          <p:spPr>
            <a:xfrm>
              <a:off x="2182873" y="6580089"/>
              <a:ext cx="809599" cy="141557"/>
            </a:xfrm>
            <a:custGeom>
              <a:avLst/>
              <a:gdLst>
                <a:gd name="connsiteX0" fmla="*/ 369834 w 809599"/>
                <a:gd name="connsiteY0" fmla="*/ 141288 h 141557"/>
                <a:gd name="connsiteX1" fmla="*/ 304728 w 809599"/>
                <a:gd name="connsiteY1" fmla="*/ 133453 h 141557"/>
                <a:gd name="connsiteX2" fmla="*/ 13778 w 809599"/>
                <a:gd name="connsiteY2" fmla="*/ 12157 h 141557"/>
                <a:gd name="connsiteX3" fmla="*/ 0 w 809599"/>
                <a:gd name="connsiteY3" fmla="*/ 0 h 141557"/>
                <a:gd name="connsiteX4" fmla="*/ 809366 w 809599"/>
                <a:gd name="connsiteY4" fmla="*/ 0 h 141557"/>
                <a:gd name="connsiteX5" fmla="*/ 803423 w 809599"/>
                <a:gd name="connsiteY5" fmla="*/ 8915 h 141557"/>
                <a:gd name="connsiteX6" fmla="*/ 580280 w 809599"/>
                <a:gd name="connsiteY6" fmla="*/ 125079 h 141557"/>
                <a:gd name="connsiteX7" fmla="*/ 476273 w 809599"/>
                <a:gd name="connsiteY7" fmla="*/ 139397 h 141557"/>
                <a:gd name="connsiteX8" fmla="*/ 467358 w 809599"/>
                <a:gd name="connsiteY8" fmla="*/ 141558 h 141557"/>
                <a:gd name="connsiteX9" fmla="*/ 369834 w 809599"/>
                <a:gd name="connsiteY9" fmla="*/ 141288 h 14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599" h="141557">
                  <a:moveTo>
                    <a:pt x="369834" y="141288"/>
                  </a:moveTo>
                  <a:cubicBezTo>
                    <a:pt x="348222" y="138586"/>
                    <a:pt x="326340" y="136425"/>
                    <a:pt x="304728" y="133453"/>
                  </a:cubicBezTo>
                  <a:cubicBezTo>
                    <a:pt x="197209" y="118055"/>
                    <a:pt x="98334" y="82125"/>
                    <a:pt x="13778" y="12157"/>
                  </a:cubicBezTo>
                  <a:cubicBezTo>
                    <a:pt x="9725" y="8645"/>
                    <a:pt x="5943" y="5133"/>
                    <a:pt x="0" y="0"/>
                  </a:cubicBezTo>
                  <a:cubicBezTo>
                    <a:pt x="271230" y="0"/>
                    <a:pt x="540028" y="0"/>
                    <a:pt x="809366" y="0"/>
                  </a:cubicBezTo>
                  <a:cubicBezTo>
                    <a:pt x="810717" y="4863"/>
                    <a:pt x="805854" y="6483"/>
                    <a:pt x="803423" y="8915"/>
                  </a:cubicBezTo>
                  <a:cubicBezTo>
                    <a:pt x="741019" y="70779"/>
                    <a:pt x="665107" y="105898"/>
                    <a:pt x="580280" y="125079"/>
                  </a:cubicBezTo>
                  <a:cubicBezTo>
                    <a:pt x="545971" y="132913"/>
                    <a:pt x="511392" y="137506"/>
                    <a:pt x="476273" y="139397"/>
                  </a:cubicBezTo>
                  <a:cubicBezTo>
                    <a:pt x="473301" y="139667"/>
                    <a:pt x="470329" y="140748"/>
                    <a:pt x="467358" y="141558"/>
                  </a:cubicBezTo>
                  <a:cubicBezTo>
                    <a:pt x="434670" y="141288"/>
                    <a:pt x="402252" y="141288"/>
                    <a:pt x="369834" y="14128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E2311-F5D5-46B7-AF78-616A4919225F}"/>
                </a:ext>
              </a:extLst>
            </p:cNvPr>
            <p:cNvSpPr/>
            <p:nvPr/>
          </p:nvSpPr>
          <p:spPr>
            <a:xfrm>
              <a:off x="2058335" y="6021421"/>
              <a:ext cx="461954" cy="142908"/>
            </a:xfrm>
            <a:custGeom>
              <a:avLst/>
              <a:gdLst>
                <a:gd name="connsiteX0" fmla="*/ 0 w 461954"/>
                <a:gd name="connsiteY0" fmla="*/ 270 h 142908"/>
                <a:gd name="connsiteX1" fmla="*/ 450879 w 461954"/>
                <a:gd name="connsiteY1" fmla="*/ 0 h 142908"/>
                <a:gd name="connsiteX2" fmla="*/ 461955 w 461954"/>
                <a:gd name="connsiteY2" fmla="*/ 11346 h 142908"/>
                <a:gd name="connsiteX3" fmla="*/ 461955 w 461954"/>
                <a:gd name="connsiteY3" fmla="*/ 131563 h 142908"/>
                <a:gd name="connsiteX4" fmla="*/ 451689 w 461954"/>
                <a:gd name="connsiteY4" fmla="*/ 142909 h 142908"/>
                <a:gd name="connsiteX5" fmla="*/ 8915 w 461954"/>
                <a:gd name="connsiteY5" fmla="*/ 142639 h 142908"/>
                <a:gd name="connsiteX6" fmla="*/ 2701 w 461954"/>
                <a:gd name="connsiteY6" fmla="*/ 141018 h 142908"/>
                <a:gd name="connsiteX7" fmla="*/ 1351 w 461954"/>
                <a:gd name="connsiteY7" fmla="*/ 67537 h 142908"/>
                <a:gd name="connsiteX8" fmla="*/ 0 w 461954"/>
                <a:gd name="connsiteY8" fmla="*/ 51869 h 142908"/>
                <a:gd name="connsiteX9" fmla="*/ 0 w 461954"/>
                <a:gd name="connsiteY9" fmla="*/ 270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54" h="142908">
                  <a:moveTo>
                    <a:pt x="0" y="270"/>
                  </a:moveTo>
                  <a:cubicBezTo>
                    <a:pt x="150203" y="270"/>
                    <a:pt x="300406" y="270"/>
                    <a:pt x="450879" y="0"/>
                  </a:cubicBezTo>
                  <a:cubicBezTo>
                    <a:pt x="460064" y="0"/>
                    <a:pt x="461955" y="2972"/>
                    <a:pt x="461955" y="11346"/>
                  </a:cubicBezTo>
                  <a:cubicBezTo>
                    <a:pt x="461414" y="51328"/>
                    <a:pt x="461685" y="91310"/>
                    <a:pt x="461955" y="131563"/>
                  </a:cubicBezTo>
                  <a:cubicBezTo>
                    <a:pt x="461955" y="139397"/>
                    <a:pt x="460604" y="142909"/>
                    <a:pt x="451689" y="142909"/>
                  </a:cubicBezTo>
                  <a:cubicBezTo>
                    <a:pt x="304188" y="142639"/>
                    <a:pt x="156416" y="142639"/>
                    <a:pt x="8915" y="142639"/>
                  </a:cubicBezTo>
                  <a:cubicBezTo>
                    <a:pt x="6754" y="142639"/>
                    <a:pt x="4593" y="141558"/>
                    <a:pt x="2701" y="141018"/>
                  </a:cubicBezTo>
                  <a:cubicBezTo>
                    <a:pt x="0" y="116704"/>
                    <a:pt x="2161" y="92121"/>
                    <a:pt x="1351" y="67537"/>
                  </a:cubicBezTo>
                  <a:cubicBezTo>
                    <a:pt x="1081" y="62404"/>
                    <a:pt x="2701" y="56731"/>
                    <a:pt x="0" y="51869"/>
                  </a:cubicBezTo>
                  <a:cubicBezTo>
                    <a:pt x="0" y="34579"/>
                    <a:pt x="0" y="17290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79B505-24BF-468F-B361-EA1AEEBB7B41}"/>
                </a:ext>
              </a:extLst>
            </p:cNvPr>
            <p:cNvSpPr/>
            <p:nvPr/>
          </p:nvSpPr>
          <p:spPr>
            <a:xfrm>
              <a:off x="2058335" y="6073019"/>
              <a:ext cx="2939" cy="89149"/>
            </a:xfrm>
            <a:custGeom>
              <a:avLst/>
              <a:gdLst>
                <a:gd name="connsiteX0" fmla="*/ 0 w 2939"/>
                <a:gd name="connsiteY0" fmla="*/ 0 h 89149"/>
                <a:gd name="connsiteX1" fmla="*/ 2431 w 2939"/>
                <a:gd name="connsiteY1" fmla="*/ 20802 h 89149"/>
                <a:gd name="connsiteX2" fmla="*/ 2701 w 2939"/>
                <a:gd name="connsiteY2" fmla="*/ 89149 h 89149"/>
                <a:gd name="connsiteX3" fmla="*/ 0 w 2939"/>
                <a:gd name="connsiteY3" fmla="*/ 89149 h 89149"/>
                <a:gd name="connsiteX4" fmla="*/ 0 w 2939"/>
                <a:gd name="connsiteY4" fmla="*/ 0 h 8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" h="89149">
                  <a:moveTo>
                    <a:pt x="0" y="0"/>
                  </a:moveTo>
                  <a:cubicBezTo>
                    <a:pt x="4863" y="6484"/>
                    <a:pt x="2161" y="13778"/>
                    <a:pt x="2431" y="20802"/>
                  </a:cubicBezTo>
                  <a:cubicBezTo>
                    <a:pt x="2701" y="43494"/>
                    <a:pt x="2701" y="66457"/>
                    <a:pt x="2701" y="89149"/>
                  </a:cubicBezTo>
                  <a:cubicBezTo>
                    <a:pt x="1891" y="89149"/>
                    <a:pt x="810" y="89149"/>
                    <a:pt x="0" y="89149"/>
                  </a:cubicBezTo>
                  <a:cubicBezTo>
                    <a:pt x="0" y="59433"/>
                    <a:pt x="0" y="29716"/>
                    <a:pt x="0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DB775D-8C23-4871-85E0-184D7B8AD5F8}"/>
                </a:ext>
              </a:extLst>
            </p:cNvPr>
            <p:cNvSpPr/>
            <p:nvPr/>
          </p:nvSpPr>
          <p:spPr>
            <a:xfrm>
              <a:off x="3730287" y="6718425"/>
              <a:ext cx="32687" cy="2951"/>
            </a:xfrm>
            <a:custGeom>
              <a:avLst/>
              <a:gdLst>
                <a:gd name="connsiteX0" fmla="*/ 0 w 32687"/>
                <a:gd name="connsiteY0" fmla="*/ 521 h 2951"/>
                <a:gd name="connsiteX1" fmla="*/ 32688 w 32687"/>
                <a:gd name="connsiteY1" fmla="*/ 2952 h 2951"/>
                <a:gd name="connsiteX2" fmla="*/ 270 w 32687"/>
                <a:gd name="connsiteY2" fmla="*/ 2952 h 2951"/>
                <a:gd name="connsiteX3" fmla="*/ 0 w 32687"/>
                <a:gd name="connsiteY3" fmla="*/ 521 h 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7" h="2951">
                  <a:moveTo>
                    <a:pt x="0" y="521"/>
                  </a:moveTo>
                  <a:cubicBezTo>
                    <a:pt x="11076" y="250"/>
                    <a:pt x="22152" y="-1370"/>
                    <a:pt x="32688" y="2952"/>
                  </a:cubicBezTo>
                  <a:cubicBezTo>
                    <a:pt x="21882" y="2952"/>
                    <a:pt x="11076" y="2952"/>
                    <a:pt x="270" y="2952"/>
                  </a:cubicBezTo>
                  <a:cubicBezTo>
                    <a:pt x="270" y="2142"/>
                    <a:pt x="270" y="1331"/>
                    <a:pt x="0" y="52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D20D01-EE11-4CF9-A928-B3C86F2E51A7}"/>
                </a:ext>
              </a:extLst>
            </p:cNvPr>
            <p:cNvSpPr/>
            <p:nvPr/>
          </p:nvSpPr>
          <p:spPr>
            <a:xfrm>
              <a:off x="4382588" y="6299404"/>
              <a:ext cx="1096526" cy="143719"/>
            </a:xfrm>
            <a:custGeom>
              <a:avLst/>
              <a:gdLst>
                <a:gd name="connsiteX0" fmla="*/ 546890 w 1096526"/>
                <a:gd name="connsiteY0" fmla="*/ 540 h 143719"/>
                <a:gd name="connsiteX1" fmla="*/ 1061254 w 1096526"/>
                <a:gd name="connsiteY1" fmla="*/ 270 h 143719"/>
                <a:gd name="connsiteX2" fmla="*/ 1078813 w 1096526"/>
                <a:gd name="connsiteY2" fmla="*/ 15128 h 143719"/>
                <a:gd name="connsiteX3" fmla="*/ 1096103 w 1096526"/>
                <a:gd name="connsiteY3" fmla="*/ 132643 h 143719"/>
                <a:gd name="connsiteX4" fmla="*/ 1086108 w 1096526"/>
                <a:gd name="connsiteY4" fmla="*/ 143719 h 143719"/>
                <a:gd name="connsiteX5" fmla="*/ 653869 w 1096526"/>
                <a:gd name="connsiteY5" fmla="*/ 143719 h 143719"/>
                <a:gd name="connsiteX6" fmla="*/ 641712 w 1096526"/>
                <a:gd name="connsiteY6" fmla="*/ 132373 h 143719"/>
                <a:gd name="connsiteX7" fmla="*/ 637930 w 1096526"/>
                <a:gd name="connsiteY7" fmla="*/ 75912 h 143719"/>
                <a:gd name="connsiteX8" fmla="*/ 626584 w 1096526"/>
                <a:gd name="connsiteY8" fmla="*/ 65376 h 143719"/>
                <a:gd name="connsiteX9" fmla="*/ 482054 w 1096526"/>
                <a:gd name="connsiteY9" fmla="*/ 65376 h 143719"/>
                <a:gd name="connsiteX10" fmla="*/ 470978 w 1096526"/>
                <a:gd name="connsiteY10" fmla="*/ 75912 h 143719"/>
                <a:gd name="connsiteX11" fmla="*/ 466656 w 1096526"/>
                <a:gd name="connsiteY11" fmla="*/ 129672 h 143719"/>
                <a:gd name="connsiteX12" fmla="*/ 451257 w 1096526"/>
                <a:gd name="connsiteY12" fmla="*/ 143449 h 143719"/>
                <a:gd name="connsiteX13" fmla="*/ 110870 w 1096526"/>
                <a:gd name="connsiteY13" fmla="*/ 143179 h 143719"/>
                <a:gd name="connsiteX14" fmla="*/ 14967 w 1096526"/>
                <a:gd name="connsiteY14" fmla="*/ 143449 h 143719"/>
                <a:gd name="connsiteX15" fmla="*/ 649 w 1096526"/>
                <a:gd name="connsiteY15" fmla="*/ 127780 h 143719"/>
                <a:gd name="connsiteX16" fmla="*/ 15777 w 1096526"/>
                <a:gd name="connsiteY16" fmla="*/ 12697 h 143719"/>
                <a:gd name="connsiteX17" fmla="*/ 30635 w 1096526"/>
                <a:gd name="connsiteY17" fmla="*/ 0 h 143719"/>
                <a:gd name="connsiteX18" fmla="*/ 546890 w 1096526"/>
                <a:gd name="connsiteY18" fmla="*/ 540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6526" h="143719">
                  <a:moveTo>
                    <a:pt x="546890" y="540"/>
                  </a:moveTo>
                  <a:cubicBezTo>
                    <a:pt x="718435" y="540"/>
                    <a:pt x="889979" y="540"/>
                    <a:pt x="1061254" y="270"/>
                  </a:cubicBezTo>
                  <a:cubicBezTo>
                    <a:pt x="1072870" y="270"/>
                    <a:pt x="1077463" y="2972"/>
                    <a:pt x="1078813" y="15128"/>
                  </a:cubicBezTo>
                  <a:cubicBezTo>
                    <a:pt x="1083676" y="54300"/>
                    <a:pt x="1089619" y="93472"/>
                    <a:pt x="1096103" y="132643"/>
                  </a:cubicBezTo>
                  <a:cubicBezTo>
                    <a:pt x="1097724" y="142369"/>
                    <a:pt x="1094752" y="143719"/>
                    <a:pt x="1086108" y="143719"/>
                  </a:cubicBezTo>
                  <a:cubicBezTo>
                    <a:pt x="942118" y="143449"/>
                    <a:pt x="798129" y="143449"/>
                    <a:pt x="653869" y="143719"/>
                  </a:cubicBezTo>
                  <a:cubicBezTo>
                    <a:pt x="645224" y="143719"/>
                    <a:pt x="641983" y="141288"/>
                    <a:pt x="641712" y="132373"/>
                  </a:cubicBezTo>
                  <a:cubicBezTo>
                    <a:pt x="640902" y="113463"/>
                    <a:pt x="638741" y="94822"/>
                    <a:pt x="637930" y="75912"/>
                  </a:cubicBezTo>
                  <a:cubicBezTo>
                    <a:pt x="637390" y="68078"/>
                    <a:pt x="634689" y="65376"/>
                    <a:pt x="626584" y="65376"/>
                  </a:cubicBezTo>
                  <a:cubicBezTo>
                    <a:pt x="578498" y="65916"/>
                    <a:pt x="530141" y="65646"/>
                    <a:pt x="482054" y="65376"/>
                  </a:cubicBezTo>
                  <a:cubicBezTo>
                    <a:pt x="473950" y="65376"/>
                    <a:pt x="471248" y="68078"/>
                    <a:pt x="470978" y="75912"/>
                  </a:cubicBezTo>
                  <a:cubicBezTo>
                    <a:pt x="469898" y="93742"/>
                    <a:pt x="467196" y="111842"/>
                    <a:pt x="466656" y="129672"/>
                  </a:cubicBezTo>
                  <a:cubicBezTo>
                    <a:pt x="466386" y="141018"/>
                    <a:pt x="462063" y="143719"/>
                    <a:pt x="451257" y="143449"/>
                  </a:cubicBezTo>
                  <a:cubicBezTo>
                    <a:pt x="337795" y="143179"/>
                    <a:pt x="224332" y="143179"/>
                    <a:pt x="110870" y="143179"/>
                  </a:cubicBezTo>
                  <a:cubicBezTo>
                    <a:pt x="78992" y="143179"/>
                    <a:pt x="46844" y="142639"/>
                    <a:pt x="14967" y="143449"/>
                  </a:cubicBezTo>
                  <a:cubicBezTo>
                    <a:pt x="2540" y="143719"/>
                    <a:pt x="-1782" y="142369"/>
                    <a:pt x="649" y="127780"/>
                  </a:cubicBezTo>
                  <a:cubicBezTo>
                    <a:pt x="7132" y="89689"/>
                    <a:pt x="11455" y="51328"/>
                    <a:pt x="15777" y="12697"/>
                  </a:cubicBezTo>
                  <a:cubicBezTo>
                    <a:pt x="16858" y="2431"/>
                    <a:pt x="20640" y="0"/>
                    <a:pt x="30635" y="0"/>
                  </a:cubicBezTo>
                  <a:cubicBezTo>
                    <a:pt x="202990" y="810"/>
                    <a:pt x="374805" y="540"/>
                    <a:pt x="546890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D635FD-81C3-46F7-8A48-E9ECFEB30381}"/>
                </a:ext>
              </a:extLst>
            </p:cNvPr>
            <p:cNvSpPr/>
            <p:nvPr/>
          </p:nvSpPr>
          <p:spPr>
            <a:xfrm>
              <a:off x="2065827" y="6299674"/>
              <a:ext cx="1043194" cy="143464"/>
            </a:xfrm>
            <a:custGeom>
              <a:avLst/>
              <a:gdLst>
                <a:gd name="connsiteX0" fmla="*/ 520379 w 1043194"/>
                <a:gd name="connsiteY0" fmla="*/ 143179 h 143464"/>
                <a:gd name="connsiteX1" fmla="*/ 39783 w 1043194"/>
                <a:gd name="connsiteY1" fmla="*/ 143449 h 143464"/>
                <a:gd name="connsiteX2" fmla="*/ 20873 w 1043194"/>
                <a:gd name="connsiteY2" fmla="*/ 129942 h 143464"/>
                <a:gd name="connsiteX3" fmla="*/ 72 w 1043194"/>
                <a:gd name="connsiteY3" fmla="*/ 10806 h 143464"/>
                <a:gd name="connsiteX4" fmla="*/ 10337 w 1043194"/>
                <a:gd name="connsiteY4" fmla="*/ 0 h 143464"/>
                <a:gd name="connsiteX5" fmla="*/ 445007 w 1043194"/>
                <a:gd name="connsiteY5" fmla="*/ 0 h 143464"/>
                <a:gd name="connsiteX6" fmla="*/ 455543 w 1043194"/>
                <a:gd name="connsiteY6" fmla="*/ 9455 h 143464"/>
                <a:gd name="connsiteX7" fmla="*/ 462567 w 1043194"/>
                <a:gd name="connsiteY7" fmla="*/ 73751 h 143464"/>
                <a:gd name="connsiteX8" fmla="*/ 516867 w 1043194"/>
                <a:gd name="connsiteY8" fmla="*/ 121297 h 143464"/>
                <a:gd name="connsiteX9" fmla="*/ 577110 w 1043194"/>
                <a:gd name="connsiteY9" fmla="*/ 75371 h 143464"/>
                <a:gd name="connsiteX10" fmla="*/ 584404 w 1043194"/>
                <a:gd name="connsiteY10" fmla="*/ 12427 h 143464"/>
                <a:gd name="connsiteX11" fmla="*/ 596290 w 1043194"/>
                <a:gd name="connsiteY11" fmla="*/ 0 h 143464"/>
                <a:gd name="connsiteX12" fmla="*/ 1032311 w 1043194"/>
                <a:gd name="connsiteY12" fmla="*/ 270 h 143464"/>
                <a:gd name="connsiteX13" fmla="*/ 1043117 w 1043194"/>
                <a:gd name="connsiteY13" fmla="*/ 8915 h 143464"/>
                <a:gd name="connsiteX14" fmla="*/ 1022585 w 1043194"/>
                <a:gd name="connsiteY14" fmla="*/ 129672 h 143464"/>
                <a:gd name="connsiteX15" fmla="*/ 1002594 w 1043194"/>
                <a:gd name="connsiteY15" fmla="*/ 143449 h 143464"/>
                <a:gd name="connsiteX16" fmla="*/ 520379 w 1043194"/>
                <a:gd name="connsiteY16" fmla="*/ 143179 h 14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3194" h="143464">
                  <a:moveTo>
                    <a:pt x="520379" y="143179"/>
                  </a:moveTo>
                  <a:cubicBezTo>
                    <a:pt x="360180" y="143179"/>
                    <a:pt x="199982" y="143179"/>
                    <a:pt x="39783" y="143449"/>
                  </a:cubicBezTo>
                  <a:cubicBezTo>
                    <a:pt x="28707" y="143449"/>
                    <a:pt x="24385" y="140207"/>
                    <a:pt x="20873" y="129942"/>
                  </a:cubicBezTo>
                  <a:cubicBezTo>
                    <a:pt x="7636" y="91310"/>
                    <a:pt x="1963" y="51328"/>
                    <a:pt x="72" y="10806"/>
                  </a:cubicBezTo>
                  <a:cubicBezTo>
                    <a:pt x="-469" y="2431"/>
                    <a:pt x="1963" y="0"/>
                    <a:pt x="10337" y="0"/>
                  </a:cubicBezTo>
                  <a:cubicBezTo>
                    <a:pt x="155137" y="270"/>
                    <a:pt x="300207" y="270"/>
                    <a:pt x="445007" y="0"/>
                  </a:cubicBezTo>
                  <a:cubicBezTo>
                    <a:pt x="452301" y="0"/>
                    <a:pt x="455002" y="1621"/>
                    <a:pt x="455543" y="9455"/>
                  </a:cubicBezTo>
                  <a:cubicBezTo>
                    <a:pt x="456894" y="31067"/>
                    <a:pt x="457974" y="52679"/>
                    <a:pt x="462567" y="73751"/>
                  </a:cubicBezTo>
                  <a:cubicBezTo>
                    <a:pt x="469320" y="105628"/>
                    <a:pt x="486610" y="121027"/>
                    <a:pt x="516867" y="121297"/>
                  </a:cubicBezTo>
                  <a:cubicBezTo>
                    <a:pt x="550365" y="121837"/>
                    <a:pt x="569816" y="107249"/>
                    <a:pt x="577110" y="75371"/>
                  </a:cubicBezTo>
                  <a:cubicBezTo>
                    <a:pt x="581973" y="54840"/>
                    <a:pt x="584134" y="33769"/>
                    <a:pt x="584404" y="12427"/>
                  </a:cubicBezTo>
                  <a:cubicBezTo>
                    <a:pt x="584404" y="3782"/>
                    <a:pt x="586295" y="0"/>
                    <a:pt x="596290" y="0"/>
                  </a:cubicBezTo>
                  <a:cubicBezTo>
                    <a:pt x="741631" y="270"/>
                    <a:pt x="886971" y="270"/>
                    <a:pt x="1032311" y="270"/>
                  </a:cubicBezTo>
                  <a:cubicBezTo>
                    <a:pt x="1038254" y="270"/>
                    <a:pt x="1043927" y="-811"/>
                    <a:pt x="1043117" y="8915"/>
                  </a:cubicBezTo>
                  <a:cubicBezTo>
                    <a:pt x="1039065" y="49707"/>
                    <a:pt x="1036363" y="90500"/>
                    <a:pt x="1022585" y="129672"/>
                  </a:cubicBezTo>
                  <a:cubicBezTo>
                    <a:pt x="1018803" y="140477"/>
                    <a:pt x="1013671" y="143719"/>
                    <a:pt x="1002594" y="143449"/>
                  </a:cubicBezTo>
                  <a:cubicBezTo>
                    <a:pt x="841856" y="143179"/>
                    <a:pt x="681117" y="143179"/>
                    <a:pt x="520379" y="14317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75E97E-DA69-43D3-8398-4151E242276C}"/>
                </a:ext>
              </a:extLst>
            </p:cNvPr>
            <p:cNvSpPr/>
            <p:nvPr/>
          </p:nvSpPr>
          <p:spPr>
            <a:xfrm>
              <a:off x="4419707" y="6021421"/>
              <a:ext cx="1018191" cy="139771"/>
            </a:xfrm>
            <a:custGeom>
              <a:avLst/>
              <a:gdLst>
                <a:gd name="connsiteX0" fmla="*/ 0 w 1018191"/>
                <a:gd name="connsiteY0" fmla="*/ 138046 h 139771"/>
                <a:gd name="connsiteX1" fmla="*/ 16479 w 1018191"/>
                <a:gd name="connsiteY1" fmla="*/ 8375 h 139771"/>
                <a:gd name="connsiteX2" fmla="*/ 27285 w 1018191"/>
                <a:gd name="connsiteY2" fmla="*/ 0 h 139771"/>
                <a:gd name="connsiteX3" fmla="*/ 421432 w 1018191"/>
                <a:gd name="connsiteY3" fmla="*/ 0 h 139771"/>
                <a:gd name="connsiteX4" fmla="*/ 430618 w 1018191"/>
                <a:gd name="connsiteY4" fmla="*/ 10806 h 139771"/>
                <a:gd name="connsiteX5" fmla="*/ 447637 w 1018191"/>
                <a:gd name="connsiteY5" fmla="*/ 29716 h 139771"/>
                <a:gd name="connsiteX6" fmla="*/ 574607 w 1018191"/>
                <a:gd name="connsiteY6" fmla="*/ 29987 h 139771"/>
                <a:gd name="connsiteX7" fmla="*/ 587034 w 1018191"/>
                <a:gd name="connsiteY7" fmla="*/ 16749 h 139771"/>
                <a:gd name="connsiteX8" fmla="*/ 602162 w 1018191"/>
                <a:gd name="connsiteY8" fmla="*/ 270 h 139771"/>
                <a:gd name="connsiteX9" fmla="*/ 984153 w 1018191"/>
                <a:gd name="connsiteY9" fmla="*/ 0 h 139771"/>
                <a:gd name="connsiteX10" fmla="*/ 1000632 w 1018191"/>
                <a:gd name="connsiteY10" fmla="*/ 14318 h 139771"/>
                <a:gd name="connsiteX11" fmla="*/ 1018192 w 1018191"/>
                <a:gd name="connsiteY11" fmla="*/ 138316 h 139771"/>
                <a:gd name="connsiteX12" fmla="*/ 1003604 w 1018191"/>
                <a:gd name="connsiteY12" fmla="*/ 139397 h 139771"/>
                <a:gd name="connsiteX13" fmla="*/ 15128 w 1018191"/>
                <a:gd name="connsiteY13" fmla="*/ 139397 h 139771"/>
                <a:gd name="connsiteX14" fmla="*/ 0 w 1018191"/>
                <a:gd name="connsiteY14" fmla="*/ 138046 h 13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8191" h="139771">
                  <a:moveTo>
                    <a:pt x="0" y="138046"/>
                  </a:moveTo>
                  <a:cubicBezTo>
                    <a:pt x="5403" y="94822"/>
                    <a:pt x="11076" y="51598"/>
                    <a:pt x="16479" y="8375"/>
                  </a:cubicBezTo>
                  <a:cubicBezTo>
                    <a:pt x="17290" y="1351"/>
                    <a:pt x="20802" y="0"/>
                    <a:pt x="27285" y="0"/>
                  </a:cubicBezTo>
                  <a:cubicBezTo>
                    <a:pt x="158577" y="270"/>
                    <a:pt x="289870" y="270"/>
                    <a:pt x="421432" y="0"/>
                  </a:cubicBezTo>
                  <a:cubicBezTo>
                    <a:pt x="430077" y="0"/>
                    <a:pt x="431698" y="2161"/>
                    <a:pt x="430618" y="10806"/>
                  </a:cubicBezTo>
                  <a:cubicBezTo>
                    <a:pt x="427916" y="29716"/>
                    <a:pt x="428456" y="29716"/>
                    <a:pt x="447637" y="29716"/>
                  </a:cubicBezTo>
                  <a:cubicBezTo>
                    <a:pt x="490050" y="29716"/>
                    <a:pt x="532194" y="29446"/>
                    <a:pt x="574607" y="29987"/>
                  </a:cubicBezTo>
                  <a:cubicBezTo>
                    <a:pt x="584873" y="29987"/>
                    <a:pt x="588925" y="28366"/>
                    <a:pt x="587034" y="16749"/>
                  </a:cubicBezTo>
                  <a:cubicBezTo>
                    <a:pt x="584332" y="540"/>
                    <a:pt x="585413" y="270"/>
                    <a:pt x="602162" y="270"/>
                  </a:cubicBezTo>
                  <a:cubicBezTo>
                    <a:pt x="729402" y="270"/>
                    <a:pt x="856642" y="540"/>
                    <a:pt x="984153" y="0"/>
                  </a:cubicBezTo>
                  <a:cubicBezTo>
                    <a:pt x="995229" y="0"/>
                    <a:pt x="999281" y="2431"/>
                    <a:pt x="1000632" y="14318"/>
                  </a:cubicBezTo>
                  <a:cubicBezTo>
                    <a:pt x="1005765" y="55651"/>
                    <a:pt x="1012248" y="96983"/>
                    <a:pt x="1018192" y="138316"/>
                  </a:cubicBezTo>
                  <a:cubicBezTo>
                    <a:pt x="1013599" y="140748"/>
                    <a:pt x="1008466" y="139397"/>
                    <a:pt x="1003604" y="139397"/>
                  </a:cubicBezTo>
                  <a:cubicBezTo>
                    <a:pt x="674022" y="139397"/>
                    <a:pt x="344710" y="139397"/>
                    <a:pt x="15128" y="139397"/>
                  </a:cubicBezTo>
                  <a:cubicBezTo>
                    <a:pt x="9725" y="139397"/>
                    <a:pt x="4863" y="140477"/>
                    <a:pt x="0" y="138046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25D1BE-C954-496C-8092-FF89DF22721B}"/>
                </a:ext>
              </a:extLst>
            </p:cNvPr>
            <p:cNvSpPr/>
            <p:nvPr/>
          </p:nvSpPr>
          <p:spPr>
            <a:xfrm>
              <a:off x="3274988" y="6299674"/>
              <a:ext cx="1032422" cy="143719"/>
            </a:xfrm>
            <a:custGeom>
              <a:avLst/>
              <a:gdLst>
                <a:gd name="connsiteX0" fmla="*/ 519054 w 1032422"/>
                <a:gd name="connsiteY0" fmla="*/ 143179 h 143719"/>
                <a:gd name="connsiteX1" fmla="*/ 39539 w 1032422"/>
                <a:gd name="connsiteY1" fmla="*/ 143449 h 143719"/>
                <a:gd name="connsiteX2" fmla="*/ 20359 w 1032422"/>
                <a:gd name="connsiteY2" fmla="*/ 129131 h 143719"/>
                <a:gd name="connsiteX3" fmla="*/ 97 w 1032422"/>
                <a:gd name="connsiteY3" fmla="*/ 8104 h 143719"/>
                <a:gd name="connsiteX4" fmla="*/ 7121 w 1032422"/>
                <a:gd name="connsiteY4" fmla="*/ 270 h 143719"/>
                <a:gd name="connsiteX5" fmla="*/ 13875 w 1032422"/>
                <a:gd name="connsiteY5" fmla="*/ 270 h 143719"/>
                <a:gd name="connsiteX6" fmla="*/ 409643 w 1032422"/>
                <a:gd name="connsiteY6" fmla="*/ 0 h 143719"/>
                <a:gd name="connsiteX7" fmla="*/ 423961 w 1032422"/>
                <a:gd name="connsiteY7" fmla="*/ 14048 h 143719"/>
                <a:gd name="connsiteX8" fmla="*/ 428554 w 1032422"/>
                <a:gd name="connsiteY8" fmla="*/ 55651 h 143719"/>
                <a:gd name="connsiteX9" fmla="*/ 517163 w 1032422"/>
                <a:gd name="connsiteY9" fmla="*/ 120756 h 143719"/>
                <a:gd name="connsiteX10" fmla="*/ 579567 w 1032422"/>
                <a:gd name="connsiteY10" fmla="*/ 73480 h 143719"/>
                <a:gd name="connsiteX11" fmla="*/ 594425 w 1032422"/>
                <a:gd name="connsiteY11" fmla="*/ 10806 h 143719"/>
                <a:gd name="connsiteX12" fmla="*/ 605771 w 1032422"/>
                <a:gd name="connsiteY12" fmla="*/ 270 h 143719"/>
                <a:gd name="connsiteX13" fmla="*/ 1023152 w 1032422"/>
                <a:gd name="connsiteY13" fmla="*/ 270 h 143719"/>
                <a:gd name="connsiteX14" fmla="*/ 1032337 w 1032422"/>
                <a:gd name="connsiteY14" fmla="*/ 10266 h 143719"/>
                <a:gd name="connsiteX15" fmla="*/ 1017479 w 1032422"/>
                <a:gd name="connsiteY15" fmla="*/ 129401 h 143719"/>
                <a:gd name="connsiteX16" fmla="*/ 1000189 w 1032422"/>
                <a:gd name="connsiteY16" fmla="*/ 143719 h 143719"/>
                <a:gd name="connsiteX17" fmla="*/ 519054 w 1032422"/>
                <a:gd name="connsiteY17" fmla="*/ 143179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2422" h="143719">
                  <a:moveTo>
                    <a:pt x="519054" y="143179"/>
                  </a:moveTo>
                  <a:cubicBezTo>
                    <a:pt x="359125" y="143179"/>
                    <a:pt x="199467" y="143179"/>
                    <a:pt x="39539" y="143449"/>
                  </a:cubicBezTo>
                  <a:cubicBezTo>
                    <a:pt x="28193" y="143449"/>
                    <a:pt x="23060" y="140477"/>
                    <a:pt x="20359" y="129131"/>
                  </a:cubicBezTo>
                  <a:cubicBezTo>
                    <a:pt x="10903" y="89149"/>
                    <a:pt x="4150" y="48897"/>
                    <a:pt x="97" y="8104"/>
                  </a:cubicBezTo>
                  <a:cubicBezTo>
                    <a:pt x="-443" y="1891"/>
                    <a:pt x="1178" y="0"/>
                    <a:pt x="7121" y="270"/>
                  </a:cubicBezTo>
                  <a:cubicBezTo>
                    <a:pt x="9282" y="540"/>
                    <a:pt x="11714" y="270"/>
                    <a:pt x="13875" y="270"/>
                  </a:cubicBezTo>
                  <a:cubicBezTo>
                    <a:pt x="145708" y="270"/>
                    <a:pt x="277811" y="540"/>
                    <a:pt x="409643" y="0"/>
                  </a:cubicBezTo>
                  <a:cubicBezTo>
                    <a:pt x="420990" y="0"/>
                    <a:pt x="423961" y="2972"/>
                    <a:pt x="423961" y="14048"/>
                  </a:cubicBezTo>
                  <a:cubicBezTo>
                    <a:pt x="424231" y="27825"/>
                    <a:pt x="426663" y="41873"/>
                    <a:pt x="428554" y="55651"/>
                  </a:cubicBezTo>
                  <a:cubicBezTo>
                    <a:pt x="435307" y="104818"/>
                    <a:pt x="462052" y="125619"/>
                    <a:pt x="517163" y="120756"/>
                  </a:cubicBezTo>
                  <a:cubicBezTo>
                    <a:pt x="547149" y="118055"/>
                    <a:pt x="567410" y="100495"/>
                    <a:pt x="579567" y="73480"/>
                  </a:cubicBezTo>
                  <a:cubicBezTo>
                    <a:pt x="588482" y="53489"/>
                    <a:pt x="592264" y="32418"/>
                    <a:pt x="594425" y="10806"/>
                  </a:cubicBezTo>
                  <a:cubicBezTo>
                    <a:pt x="595236" y="2972"/>
                    <a:pt x="597397" y="270"/>
                    <a:pt x="605771" y="270"/>
                  </a:cubicBezTo>
                  <a:cubicBezTo>
                    <a:pt x="744898" y="540"/>
                    <a:pt x="884025" y="540"/>
                    <a:pt x="1023152" y="270"/>
                  </a:cubicBezTo>
                  <a:cubicBezTo>
                    <a:pt x="1030986" y="270"/>
                    <a:pt x="1032877" y="2161"/>
                    <a:pt x="1032337" y="10266"/>
                  </a:cubicBezTo>
                  <a:cubicBezTo>
                    <a:pt x="1029905" y="50248"/>
                    <a:pt x="1025043" y="89960"/>
                    <a:pt x="1017479" y="129401"/>
                  </a:cubicBezTo>
                  <a:cubicBezTo>
                    <a:pt x="1015317" y="139937"/>
                    <a:pt x="1011805" y="143719"/>
                    <a:pt x="1000189" y="143719"/>
                  </a:cubicBezTo>
                  <a:cubicBezTo>
                    <a:pt x="839721" y="143179"/>
                    <a:pt x="679252" y="143179"/>
                    <a:pt x="519054" y="14317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EAE1DC1-0984-495C-A46E-8795AB8ECE6E}"/>
                </a:ext>
              </a:extLst>
            </p:cNvPr>
            <p:cNvSpPr/>
            <p:nvPr/>
          </p:nvSpPr>
          <p:spPr>
            <a:xfrm>
              <a:off x="4530523" y="5183959"/>
              <a:ext cx="782958" cy="143719"/>
            </a:xfrm>
            <a:custGeom>
              <a:avLst/>
              <a:gdLst>
                <a:gd name="connsiteX0" fmla="*/ 406249 w 782958"/>
                <a:gd name="connsiteY0" fmla="*/ 129671 h 143719"/>
                <a:gd name="connsiteX1" fmla="*/ 390040 w 782958"/>
                <a:gd name="connsiteY1" fmla="*/ 143719 h 143719"/>
                <a:gd name="connsiteX2" fmla="*/ 13182 w 782958"/>
                <a:gd name="connsiteY2" fmla="*/ 143719 h 143719"/>
                <a:gd name="connsiteX3" fmla="*/ 485 w 782958"/>
                <a:gd name="connsiteY3" fmla="*/ 129671 h 143719"/>
                <a:gd name="connsiteX4" fmla="*/ 15884 w 782958"/>
                <a:gd name="connsiteY4" fmla="*/ 14588 h 143719"/>
                <a:gd name="connsiteX5" fmla="*/ 31012 w 782958"/>
                <a:gd name="connsiteY5" fmla="*/ 0 h 143719"/>
                <a:gd name="connsiteX6" fmla="*/ 749609 w 782958"/>
                <a:gd name="connsiteY6" fmla="*/ 0 h 143719"/>
                <a:gd name="connsiteX7" fmla="*/ 764737 w 782958"/>
                <a:gd name="connsiteY7" fmla="*/ 12967 h 143719"/>
                <a:gd name="connsiteX8" fmla="*/ 782567 w 782958"/>
                <a:gd name="connsiteY8" fmla="*/ 131563 h 143719"/>
                <a:gd name="connsiteX9" fmla="*/ 772841 w 782958"/>
                <a:gd name="connsiteY9" fmla="*/ 143179 h 143719"/>
                <a:gd name="connsiteX10" fmla="*/ 420297 w 782958"/>
                <a:gd name="connsiteY10" fmla="*/ 143179 h 143719"/>
                <a:gd name="connsiteX11" fmla="*/ 406249 w 782958"/>
                <a:gd name="connsiteY11" fmla="*/ 129671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2958" h="143719">
                  <a:moveTo>
                    <a:pt x="406249" y="129671"/>
                  </a:moveTo>
                  <a:cubicBezTo>
                    <a:pt x="406789" y="142369"/>
                    <a:pt x="400036" y="143719"/>
                    <a:pt x="390040" y="143719"/>
                  </a:cubicBezTo>
                  <a:cubicBezTo>
                    <a:pt x="264421" y="143449"/>
                    <a:pt x="138802" y="143449"/>
                    <a:pt x="13182" y="143719"/>
                  </a:cubicBezTo>
                  <a:cubicBezTo>
                    <a:pt x="2106" y="143719"/>
                    <a:pt x="-1406" y="142098"/>
                    <a:pt x="485" y="129671"/>
                  </a:cubicBezTo>
                  <a:cubicBezTo>
                    <a:pt x="6429" y="91581"/>
                    <a:pt x="11291" y="52949"/>
                    <a:pt x="15884" y="14588"/>
                  </a:cubicBezTo>
                  <a:cubicBezTo>
                    <a:pt x="16965" y="4863"/>
                    <a:pt x="19126" y="0"/>
                    <a:pt x="31012" y="0"/>
                  </a:cubicBezTo>
                  <a:cubicBezTo>
                    <a:pt x="270634" y="270"/>
                    <a:pt x="509986" y="270"/>
                    <a:pt x="749609" y="0"/>
                  </a:cubicBezTo>
                  <a:cubicBezTo>
                    <a:pt x="759604" y="0"/>
                    <a:pt x="763386" y="2701"/>
                    <a:pt x="764737" y="12967"/>
                  </a:cubicBezTo>
                  <a:cubicBezTo>
                    <a:pt x="769870" y="52679"/>
                    <a:pt x="776083" y="92121"/>
                    <a:pt x="782567" y="131563"/>
                  </a:cubicBezTo>
                  <a:cubicBezTo>
                    <a:pt x="783918" y="140477"/>
                    <a:pt x="782026" y="143179"/>
                    <a:pt x="772841" y="143179"/>
                  </a:cubicBezTo>
                  <a:cubicBezTo>
                    <a:pt x="655326" y="142909"/>
                    <a:pt x="537812" y="142909"/>
                    <a:pt x="420297" y="143179"/>
                  </a:cubicBezTo>
                  <a:cubicBezTo>
                    <a:pt x="409491" y="143719"/>
                    <a:pt x="406519" y="139937"/>
                    <a:pt x="406249" y="12967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25FBB9-5D53-4995-850B-B9C64ED12F31}"/>
                </a:ext>
              </a:extLst>
            </p:cNvPr>
            <p:cNvSpPr/>
            <p:nvPr/>
          </p:nvSpPr>
          <p:spPr>
            <a:xfrm>
              <a:off x="3384766" y="5743978"/>
              <a:ext cx="860694" cy="139666"/>
            </a:xfrm>
            <a:custGeom>
              <a:avLst/>
              <a:gdLst>
                <a:gd name="connsiteX0" fmla="*/ 189104 w 860694"/>
                <a:gd name="connsiteY0" fmla="*/ 139667 h 139666"/>
                <a:gd name="connsiteX1" fmla="*/ 183971 w 860694"/>
                <a:gd name="connsiteY1" fmla="*/ 138586 h 139666"/>
                <a:gd name="connsiteX2" fmla="*/ 3512 w 860694"/>
                <a:gd name="connsiteY2" fmla="*/ 6213 h 139666"/>
                <a:gd name="connsiteX3" fmla="*/ 0 w 860694"/>
                <a:gd name="connsiteY3" fmla="*/ 2161 h 139666"/>
                <a:gd name="connsiteX4" fmla="*/ 15939 w 860694"/>
                <a:gd name="connsiteY4" fmla="*/ 1081 h 139666"/>
                <a:gd name="connsiteX5" fmla="*/ 718326 w 860694"/>
                <a:gd name="connsiteY5" fmla="*/ 1081 h 139666"/>
                <a:gd name="connsiteX6" fmla="*/ 734265 w 860694"/>
                <a:gd name="connsiteY6" fmla="*/ 0 h 139666"/>
                <a:gd name="connsiteX7" fmla="*/ 739128 w 860694"/>
                <a:gd name="connsiteY7" fmla="*/ 1081 h 139666"/>
                <a:gd name="connsiteX8" fmla="*/ 856642 w 860694"/>
                <a:gd name="connsiteY8" fmla="*/ 129401 h 139666"/>
                <a:gd name="connsiteX9" fmla="*/ 860695 w 860694"/>
                <a:gd name="connsiteY9" fmla="*/ 137776 h 139666"/>
                <a:gd name="connsiteX10" fmla="*/ 844756 w 860694"/>
                <a:gd name="connsiteY10" fmla="*/ 138857 h 139666"/>
                <a:gd name="connsiteX11" fmla="*/ 204503 w 860694"/>
                <a:gd name="connsiteY11" fmla="*/ 138857 h 139666"/>
                <a:gd name="connsiteX12" fmla="*/ 189104 w 860694"/>
                <a:gd name="connsiteY12" fmla="*/ 139667 h 13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694" h="139666">
                  <a:moveTo>
                    <a:pt x="189104" y="139667"/>
                  </a:moveTo>
                  <a:cubicBezTo>
                    <a:pt x="187483" y="139397"/>
                    <a:pt x="185322" y="139397"/>
                    <a:pt x="183971" y="138586"/>
                  </a:cubicBezTo>
                  <a:cubicBezTo>
                    <a:pt x="122377" y="96443"/>
                    <a:pt x="60243" y="54840"/>
                    <a:pt x="3512" y="6213"/>
                  </a:cubicBezTo>
                  <a:cubicBezTo>
                    <a:pt x="2161" y="5133"/>
                    <a:pt x="1081" y="3512"/>
                    <a:pt x="0" y="2161"/>
                  </a:cubicBezTo>
                  <a:cubicBezTo>
                    <a:pt x="5133" y="-270"/>
                    <a:pt x="10536" y="1081"/>
                    <a:pt x="15939" y="1081"/>
                  </a:cubicBezTo>
                  <a:cubicBezTo>
                    <a:pt x="250158" y="1081"/>
                    <a:pt x="484377" y="1081"/>
                    <a:pt x="718326" y="1081"/>
                  </a:cubicBezTo>
                  <a:cubicBezTo>
                    <a:pt x="723729" y="1081"/>
                    <a:pt x="729132" y="2161"/>
                    <a:pt x="734265" y="0"/>
                  </a:cubicBezTo>
                  <a:cubicBezTo>
                    <a:pt x="735886" y="270"/>
                    <a:pt x="738047" y="0"/>
                    <a:pt x="739128" y="1081"/>
                  </a:cubicBezTo>
                  <a:cubicBezTo>
                    <a:pt x="783972" y="38631"/>
                    <a:pt x="827196" y="77533"/>
                    <a:pt x="856642" y="129401"/>
                  </a:cubicBezTo>
                  <a:cubicBezTo>
                    <a:pt x="858263" y="132103"/>
                    <a:pt x="859344" y="135074"/>
                    <a:pt x="860695" y="137776"/>
                  </a:cubicBezTo>
                  <a:cubicBezTo>
                    <a:pt x="855562" y="140207"/>
                    <a:pt x="850159" y="138857"/>
                    <a:pt x="844756" y="138857"/>
                  </a:cubicBezTo>
                  <a:cubicBezTo>
                    <a:pt x="631338" y="138857"/>
                    <a:pt x="417921" y="138857"/>
                    <a:pt x="204503" y="138857"/>
                  </a:cubicBezTo>
                  <a:cubicBezTo>
                    <a:pt x="199910" y="138586"/>
                    <a:pt x="194507" y="137506"/>
                    <a:pt x="189104" y="13966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608D94-D579-41D4-803F-FB23B74631B1}"/>
                </a:ext>
              </a:extLst>
            </p:cNvPr>
            <p:cNvSpPr/>
            <p:nvPr/>
          </p:nvSpPr>
          <p:spPr>
            <a:xfrm>
              <a:off x="4567990" y="4910028"/>
              <a:ext cx="704083" cy="138856"/>
            </a:xfrm>
            <a:custGeom>
              <a:avLst/>
              <a:gdLst>
                <a:gd name="connsiteX0" fmla="*/ 351223 w 704083"/>
                <a:gd name="connsiteY0" fmla="*/ 138586 h 138856"/>
                <a:gd name="connsiteX1" fmla="*/ 13806 w 704083"/>
                <a:gd name="connsiteY1" fmla="*/ 138857 h 138856"/>
                <a:gd name="connsiteX2" fmla="*/ 569 w 704083"/>
                <a:gd name="connsiteY2" fmla="*/ 123458 h 138856"/>
                <a:gd name="connsiteX3" fmla="*/ 15968 w 704083"/>
                <a:gd name="connsiteY3" fmla="*/ 9996 h 138856"/>
                <a:gd name="connsiteX4" fmla="*/ 28124 w 704083"/>
                <a:gd name="connsiteY4" fmla="*/ 270 h 138856"/>
                <a:gd name="connsiteX5" fmla="*/ 101065 w 704083"/>
                <a:gd name="connsiteY5" fmla="*/ 270 h 138856"/>
                <a:gd name="connsiteX6" fmla="*/ 666757 w 704083"/>
                <a:gd name="connsiteY6" fmla="*/ 0 h 138856"/>
                <a:gd name="connsiteX7" fmla="*/ 687558 w 704083"/>
                <a:gd name="connsiteY7" fmla="*/ 17830 h 138856"/>
                <a:gd name="connsiteX8" fmla="*/ 703497 w 704083"/>
                <a:gd name="connsiteY8" fmla="*/ 125889 h 138856"/>
                <a:gd name="connsiteX9" fmla="*/ 691610 w 704083"/>
                <a:gd name="connsiteY9" fmla="*/ 138857 h 138856"/>
                <a:gd name="connsiteX10" fmla="*/ 351223 w 704083"/>
                <a:gd name="connsiteY10" fmla="*/ 138586 h 13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83" h="138856">
                  <a:moveTo>
                    <a:pt x="351223" y="138586"/>
                  </a:moveTo>
                  <a:cubicBezTo>
                    <a:pt x="238841" y="138586"/>
                    <a:pt x="126188" y="138316"/>
                    <a:pt x="13806" y="138857"/>
                  </a:cubicBezTo>
                  <a:cubicBezTo>
                    <a:pt x="1110" y="138857"/>
                    <a:pt x="-1322" y="135074"/>
                    <a:pt x="569" y="123458"/>
                  </a:cubicBezTo>
                  <a:cubicBezTo>
                    <a:pt x="6242" y="85637"/>
                    <a:pt x="11375" y="47816"/>
                    <a:pt x="15968" y="9996"/>
                  </a:cubicBezTo>
                  <a:cubicBezTo>
                    <a:pt x="17048" y="1351"/>
                    <a:pt x="20830" y="0"/>
                    <a:pt x="28124" y="270"/>
                  </a:cubicBezTo>
                  <a:cubicBezTo>
                    <a:pt x="52438" y="540"/>
                    <a:pt x="76751" y="270"/>
                    <a:pt x="101065" y="270"/>
                  </a:cubicBezTo>
                  <a:cubicBezTo>
                    <a:pt x="289628" y="270"/>
                    <a:pt x="478193" y="540"/>
                    <a:pt x="666757" y="0"/>
                  </a:cubicBezTo>
                  <a:cubicBezTo>
                    <a:pt x="680534" y="0"/>
                    <a:pt x="685937" y="2972"/>
                    <a:pt x="687558" y="17830"/>
                  </a:cubicBezTo>
                  <a:cubicBezTo>
                    <a:pt x="691340" y="54030"/>
                    <a:pt x="697283" y="89960"/>
                    <a:pt x="703497" y="125889"/>
                  </a:cubicBezTo>
                  <a:cubicBezTo>
                    <a:pt x="705658" y="137776"/>
                    <a:pt x="701876" y="138857"/>
                    <a:pt x="691610" y="138857"/>
                  </a:cubicBezTo>
                  <a:cubicBezTo>
                    <a:pt x="577878" y="138586"/>
                    <a:pt x="464415" y="138586"/>
                    <a:pt x="351223" y="138586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31C554C-2989-4773-84D5-90A757844262}"/>
                </a:ext>
              </a:extLst>
            </p:cNvPr>
            <p:cNvSpPr/>
            <p:nvPr/>
          </p:nvSpPr>
          <p:spPr>
            <a:xfrm>
              <a:off x="3342420" y="5463293"/>
              <a:ext cx="581293" cy="142638"/>
            </a:xfrm>
            <a:custGeom>
              <a:avLst/>
              <a:gdLst>
                <a:gd name="connsiteX0" fmla="*/ 5065 w 581293"/>
                <a:gd name="connsiteY0" fmla="*/ 0 h 142638"/>
                <a:gd name="connsiteX1" fmla="*/ 364093 w 581293"/>
                <a:gd name="connsiteY1" fmla="*/ 0 h 142638"/>
                <a:gd name="connsiteX2" fmla="*/ 392189 w 581293"/>
                <a:gd name="connsiteY2" fmla="*/ 11616 h 142638"/>
                <a:gd name="connsiteX3" fmla="*/ 503220 w 581293"/>
                <a:gd name="connsiteY3" fmla="*/ 92121 h 142638"/>
                <a:gd name="connsiteX4" fmla="*/ 581293 w 581293"/>
                <a:gd name="connsiteY4" fmla="*/ 142639 h 142638"/>
                <a:gd name="connsiteX5" fmla="*/ 5065 w 581293"/>
                <a:gd name="connsiteY5" fmla="*/ 142639 h 142638"/>
                <a:gd name="connsiteX6" fmla="*/ 203 w 581293"/>
                <a:gd name="connsiteY6" fmla="*/ 125349 h 142638"/>
                <a:gd name="connsiteX7" fmla="*/ 203 w 581293"/>
                <a:gd name="connsiteY7" fmla="*/ 17560 h 142638"/>
                <a:gd name="connsiteX8" fmla="*/ 5065 w 581293"/>
                <a:gd name="connsiteY8" fmla="*/ 0 h 14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293" h="142638">
                  <a:moveTo>
                    <a:pt x="5065" y="0"/>
                  </a:moveTo>
                  <a:cubicBezTo>
                    <a:pt x="124741" y="0"/>
                    <a:pt x="244417" y="270"/>
                    <a:pt x="364093" y="0"/>
                  </a:cubicBezTo>
                  <a:cubicBezTo>
                    <a:pt x="375710" y="0"/>
                    <a:pt x="384084" y="2972"/>
                    <a:pt x="392189" y="11616"/>
                  </a:cubicBezTo>
                  <a:cubicBezTo>
                    <a:pt x="424607" y="44845"/>
                    <a:pt x="464048" y="68348"/>
                    <a:pt x="503220" y="92121"/>
                  </a:cubicBezTo>
                  <a:cubicBezTo>
                    <a:pt x="529424" y="108060"/>
                    <a:pt x="555359" y="123728"/>
                    <a:pt x="581293" y="142639"/>
                  </a:cubicBezTo>
                  <a:cubicBezTo>
                    <a:pt x="389217" y="142639"/>
                    <a:pt x="197141" y="142639"/>
                    <a:pt x="5065" y="142639"/>
                  </a:cubicBezTo>
                  <a:cubicBezTo>
                    <a:pt x="-608" y="138046"/>
                    <a:pt x="203" y="131292"/>
                    <a:pt x="203" y="125349"/>
                  </a:cubicBezTo>
                  <a:cubicBezTo>
                    <a:pt x="-68" y="89419"/>
                    <a:pt x="-68" y="53490"/>
                    <a:pt x="203" y="17560"/>
                  </a:cubicBezTo>
                  <a:cubicBezTo>
                    <a:pt x="203" y="11346"/>
                    <a:pt x="-608" y="4593"/>
                    <a:pt x="5065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24EC06D-BE5B-4374-A800-5D8DE6529F7E}"/>
                </a:ext>
              </a:extLst>
            </p:cNvPr>
            <p:cNvSpPr/>
            <p:nvPr/>
          </p:nvSpPr>
          <p:spPr>
            <a:xfrm>
              <a:off x="3771079" y="6021150"/>
              <a:ext cx="536666" cy="142923"/>
            </a:xfrm>
            <a:custGeom>
              <a:avLst/>
              <a:gdLst>
                <a:gd name="connsiteX0" fmla="*/ 0 w 536666"/>
                <a:gd name="connsiteY0" fmla="*/ 270 h 142923"/>
                <a:gd name="connsiteX1" fmla="*/ 14318 w 536666"/>
                <a:gd name="connsiteY1" fmla="*/ 270 h 142923"/>
                <a:gd name="connsiteX2" fmla="*/ 507070 w 536666"/>
                <a:gd name="connsiteY2" fmla="*/ 0 h 142923"/>
                <a:gd name="connsiteX3" fmla="*/ 524629 w 536666"/>
                <a:gd name="connsiteY3" fmla="*/ 15128 h 142923"/>
                <a:gd name="connsiteX4" fmla="*/ 536516 w 536666"/>
                <a:gd name="connsiteY4" fmla="*/ 127781 h 142923"/>
                <a:gd name="connsiteX5" fmla="*/ 522738 w 536666"/>
                <a:gd name="connsiteY5" fmla="*/ 142909 h 142923"/>
                <a:gd name="connsiteX6" fmla="*/ 202882 w 536666"/>
                <a:gd name="connsiteY6" fmla="*/ 142639 h 142923"/>
                <a:gd name="connsiteX7" fmla="*/ 102927 w 536666"/>
                <a:gd name="connsiteY7" fmla="*/ 142639 h 142923"/>
                <a:gd name="connsiteX8" fmla="*/ 91040 w 536666"/>
                <a:gd name="connsiteY8" fmla="*/ 135885 h 142923"/>
                <a:gd name="connsiteX9" fmla="*/ 4052 w 536666"/>
                <a:gd name="connsiteY9" fmla="*/ 4322 h 142923"/>
                <a:gd name="connsiteX10" fmla="*/ 0 w 536666"/>
                <a:gd name="connsiteY10" fmla="*/ 270 h 14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666" h="142923">
                  <a:moveTo>
                    <a:pt x="0" y="270"/>
                  </a:moveTo>
                  <a:cubicBezTo>
                    <a:pt x="6484" y="270"/>
                    <a:pt x="10266" y="270"/>
                    <a:pt x="14318" y="270"/>
                  </a:cubicBezTo>
                  <a:cubicBezTo>
                    <a:pt x="178568" y="270"/>
                    <a:pt x="342819" y="540"/>
                    <a:pt x="507070" y="0"/>
                  </a:cubicBezTo>
                  <a:cubicBezTo>
                    <a:pt x="519226" y="0"/>
                    <a:pt x="522738" y="3512"/>
                    <a:pt x="524629" y="15128"/>
                  </a:cubicBezTo>
                  <a:cubicBezTo>
                    <a:pt x="530032" y="52409"/>
                    <a:pt x="533814" y="89960"/>
                    <a:pt x="536516" y="127781"/>
                  </a:cubicBezTo>
                  <a:cubicBezTo>
                    <a:pt x="537326" y="139667"/>
                    <a:pt x="535165" y="143179"/>
                    <a:pt x="522738" y="142909"/>
                  </a:cubicBezTo>
                  <a:cubicBezTo>
                    <a:pt x="416029" y="142369"/>
                    <a:pt x="309591" y="142639"/>
                    <a:pt x="202882" y="142639"/>
                  </a:cubicBezTo>
                  <a:cubicBezTo>
                    <a:pt x="169654" y="142639"/>
                    <a:pt x="136425" y="142639"/>
                    <a:pt x="102927" y="142639"/>
                  </a:cubicBezTo>
                  <a:cubicBezTo>
                    <a:pt x="98064" y="142639"/>
                    <a:pt x="91851" y="144530"/>
                    <a:pt x="91040" y="135885"/>
                  </a:cubicBezTo>
                  <a:cubicBezTo>
                    <a:pt x="84827" y="76992"/>
                    <a:pt x="50518" y="36740"/>
                    <a:pt x="4052" y="4322"/>
                  </a:cubicBezTo>
                  <a:cubicBezTo>
                    <a:pt x="3242" y="4052"/>
                    <a:pt x="2701" y="3242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8536C5-128D-4F9D-910E-A1CB0B1F2F6E}"/>
                </a:ext>
              </a:extLst>
            </p:cNvPr>
            <p:cNvSpPr/>
            <p:nvPr/>
          </p:nvSpPr>
          <p:spPr>
            <a:xfrm>
              <a:off x="2652105" y="6020880"/>
              <a:ext cx="462255" cy="143178"/>
            </a:xfrm>
            <a:custGeom>
              <a:avLst/>
              <a:gdLst>
                <a:gd name="connsiteX0" fmla="*/ 232885 w 462255"/>
                <a:gd name="connsiteY0" fmla="*/ 540 h 143178"/>
                <a:gd name="connsiteX1" fmla="*/ 448734 w 462255"/>
                <a:gd name="connsiteY1" fmla="*/ 270 h 143178"/>
                <a:gd name="connsiteX2" fmla="*/ 462242 w 462255"/>
                <a:gd name="connsiteY2" fmla="*/ 13237 h 143178"/>
                <a:gd name="connsiteX3" fmla="*/ 461971 w 462255"/>
                <a:gd name="connsiteY3" fmla="*/ 130752 h 143178"/>
                <a:gd name="connsiteX4" fmla="*/ 449815 w 462255"/>
                <a:gd name="connsiteY4" fmla="*/ 143179 h 143178"/>
                <a:gd name="connsiteX5" fmla="*/ 11093 w 462255"/>
                <a:gd name="connsiteY5" fmla="*/ 143179 h 143178"/>
                <a:gd name="connsiteX6" fmla="*/ 17 w 462255"/>
                <a:gd name="connsiteY6" fmla="*/ 131563 h 143178"/>
                <a:gd name="connsiteX7" fmla="*/ 17 w 462255"/>
                <a:gd name="connsiteY7" fmla="*/ 12697 h 143178"/>
                <a:gd name="connsiteX8" fmla="*/ 12714 w 462255"/>
                <a:gd name="connsiteY8" fmla="*/ 0 h 143178"/>
                <a:gd name="connsiteX9" fmla="*/ 232885 w 462255"/>
                <a:gd name="connsiteY9" fmla="*/ 540 h 1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55" h="143178">
                  <a:moveTo>
                    <a:pt x="232885" y="540"/>
                  </a:moveTo>
                  <a:cubicBezTo>
                    <a:pt x="304745" y="540"/>
                    <a:pt x="376874" y="810"/>
                    <a:pt x="448734" y="270"/>
                  </a:cubicBezTo>
                  <a:cubicBezTo>
                    <a:pt x="459000" y="270"/>
                    <a:pt x="462512" y="2161"/>
                    <a:pt x="462242" y="13237"/>
                  </a:cubicBezTo>
                  <a:cubicBezTo>
                    <a:pt x="461431" y="52409"/>
                    <a:pt x="461431" y="91580"/>
                    <a:pt x="461971" y="130752"/>
                  </a:cubicBezTo>
                  <a:cubicBezTo>
                    <a:pt x="461971" y="139937"/>
                    <a:pt x="459540" y="143179"/>
                    <a:pt x="449815" y="143179"/>
                  </a:cubicBezTo>
                  <a:cubicBezTo>
                    <a:pt x="303664" y="142909"/>
                    <a:pt x="157243" y="142909"/>
                    <a:pt x="11093" y="143179"/>
                  </a:cubicBezTo>
                  <a:cubicBezTo>
                    <a:pt x="2178" y="143179"/>
                    <a:pt x="17" y="140477"/>
                    <a:pt x="17" y="131563"/>
                  </a:cubicBezTo>
                  <a:cubicBezTo>
                    <a:pt x="557" y="91851"/>
                    <a:pt x="557" y="52409"/>
                    <a:pt x="17" y="12697"/>
                  </a:cubicBezTo>
                  <a:cubicBezTo>
                    <a:pt x="-254" y="2431"/>
                    <a:pt x="2718" y="0"/>
                    <a:pt x="12714" y="0"/>
                  </a:cubicBezTo>
                  <a:cubicBezTo>
                    <a:pt x="86194" y="810"/>
                    <a:pt x="159675" y="540"/>
                    <a:pt x="232885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5363DED-03A3-4F27-9121-D79F4A3FA092}"/>
                </a:ext>
              </a:extLst>
            </p:cNvPr>
            <p:cNvSpPr/>
            <p:nvPr/>
          </p:nvSpPr>
          <p:spPr>
            <a:xfrm>
              <a:off x="3813492" y="5184229"/>
              <a:ext cx="456934" cy="143449"/>
            </a:xfrm>
            <a:custGeom>
              <a:avLst/>
              <a:gdLst>
                <a:gd name="connsiteX0" fmla="*/ 0 w 456934"/>
                <a:gd name="connsiteY0" fmla="*/ 270 h 143449"/>
                <a:gd name="connsiteX1" fmla="*/ 312562 w 456934"/>
                <a:gd name="connsiteY1" fmla="*/ 270 h 143449"/>
                <a:gd name="connsiteX2" fmla="*/ 434129 w 456934"/>
                <a:gd name="connsiteY2" fmla="*/ 0 h 143449"/>
                <a:gd name="connsiteX3" fmla="*/ 447367 w 456934"/>
                <a:gd name="connsiteY3" fmla="*/ 11887 h 143449"/>
                <a:gd name="connsiteX4" fmla="*/ 456822 w 456934"/>
                <a:gd name="connsiteY4" fmla="*/ 131563 h 143449"/>
                <a:gd name="connsiteX5" fmla="*/ 446556 w 456934"/>
                <a:gd name="connsiteY5" fmla="*/ 143449 h 143449"/>
                <a:gd name="connsiteX6" fmla="*/ 38901 w 456934"/>
                <a:gd name="connsiteY6" fmla="*/ 143449 h 143449"/>
                <a:gd name="connsiteX7" fmla="*/ 28636 w 456934"/>
                <a:gd name="connsiteY7" fmla="*/ 132373 h 143449"/>
                <a:gd name="connsiteX8" fmla="*/ 25124 w 456934"/>
                <a:gd name="connsiteY8" fmla="*/ 58352 h 143449"/>
                <a:gd name="connsiteX9" fmla="*/ 0 w 456934"/>
                <a:gd name="connsiteY9" fmla="*/ 270 h 14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934" h="143449">
                  <a:moveTo>
                    <a:pt x="0" y="270"/>
                  </a:moveTo>
                  <a:cubicBezTo>
                    <a:pt x="106709" y="270"/>
                    <a:pt x="209636" y="270"/>
                    <a:pt x="312562" y="270"/>
                  </a:cubicBezTo>
                  <a:cubicBezTo>
                    <a:pt x="353085" y="270"/>
                    <a:pt x="393607" y="540"/>
                    <a:pt x="434129" y="0"/>
                  </a:cubicBezTo>
                  <a:cubicBezTo>
                    <a:pt x="443314" y="0"/>
                    <a:pt x="446016" y="2701"/>
                    <a:pt x="447367" y="11887"/>
                  </a:cubicBezTo>
                  <a:cubicBezTo>
                    <a:pt x="452770" y="51598"/>
                    <a:pt x="454661" y="91580"/>
                    <a:pt x="456822" y="131563"/>
                  </a:cubicBezTo>
                  <a:cubicBezTo>
                    <a:pt x="457362" y="139667"/>
                    <a:pt x="456282" y="143449"/>
                    <a:pt x="446556" y="143449"/>
                  </a:cubicBezTo>
                  <a:cubicBezTo>
                    <a:pt x="310671" y="143179"/>
                    <a:pt x="174786" y="143179"/>
                    <a:pt x="38901" y="143449"/>
                  </a:cubicBezTo>
                  <a:cubicBezTo>
                    <a:pt x="30257" y="143449"/>
                    <a:pt x="28366" y="140207"/>
                    <a:pt x="28636" y="132373"/>
                  </a:cubicBezTo>
                  <a:cubicBezTo>
                    <a:pt x="28636" y="107519"/>
                    <a:pt x="28636" y="82936"/>
                    <a:pt x="25124" y="58352"/>
                  </a:cubicBezTo>
                  <a:cubicBezTo>
                    <a:pt x="22152" y="37821"/>
                    <a:pt x="19181" y="17290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969F4D1-CBC4-453A-9872-74E846C1D294}"/>
                </a:ext>
              </a:extLst>
            </p:cNvPr>
            <p:cNvSpPr/>
            <p:nvPr/>
          </p:nvSpPr>
          <p:spPr>
            <a:xfrm>
              <a:off x="4493747" y="5463563"/>
              <a:ext cx="421046" cy="142653"/>
            </a:xfrm>
            <a:custGeom>
              <a:avLst/>
              <a:gdLst>
                <a:gd name="connsiteX0" fmla="*/ 201242 w 421046"/>
                <a:gd name="connsiteY0" fmla="*/ 142369 h 142653"/>
                <a:gd name="connsiteX1" fmla="*/ 13758 w 421046"/>
                <a:gd name="connsiteY1" fmla="*/ 142639 h 142653"/>
                <a:gd name="connsiteX2" fmla="*/ 521 w 421046"/>
                <a:gd name="connsiteY2" fmla="*/ 128591 h 142653"/>
                <a:gd name="connsiteX3" fmla="*/ 16460 w 421046"/>
                <a:gd name="connsiteY3" fmla="*/ 11076 h 142653"/>
                <a:gd name="connsiteX4" fmla="*/ 28616 w 421046"/>
                <a:gd name="connsiteY4" fmla="*/ 0 h 142653"/>
                <a:gd name="connsiteX5" fmla="*/ 410607 w 421046"/>
                <a:gd name="connsiteY5" fmla="*/ 0 h 142653"/>
                <a:gd name="connsiteX6" fmla="*/ 420602 w 421046"/>
                <a:gd name="connsiteY6" fmla="*/ 11346 h 142653"/>
                <a:gd name="connsiteX7" fmla="*/ 404664 w 421046"/>
                <a:gd name="connsiteY7" fmla="*/ 132913 h 142653"/>
                <a:gd name="connsiteX8" fmla="*/ 391427 w 421046"/>
                <a:gd name="connsiteY8" fmla="*/ 142639 h 142653"/>
                <a:gd name="connsiteX9" fmla="*/ 201242 w 421046"/>
                <a:gd name="connsiteY9" fmla="*/ 142369 h 1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1046" h="142653">
                  <a:moveTo>
                    <a:pt x="201242" y="142369"/>
                  </a:moveTo>
                  <a:cubicBezTo>
                    <a:pt x="138837" y="142369"/>
                    <a:pt x="76163" y="142098"/>
                    <a:pt x="13758" y="142639"/>
                  </a:cubicBezTo>
                  <a:cubicBezTo>
                    <a:pt x="2952" y="142639"/>
                    <a:pt x="-1640" y="142098"/>
                    <a:pt x="521" y="128591"/>
                  </a:cubicBezTo>
                  <a:cubicBezTo>
                    <a:pt x="7004" y="89689"/>
                    <a:pt x="11597" y="50248"/>
                    <a:pt x="16460" y="11076"/>
                  </a:cubicBezTo>
                  <a:cubicBezTo>
                    <a:pt x="17540" y="2701"/>
                    <a:pt x="19972" y="0"/>
                    <a:pt x="28616" y="0"/>
                  </a:cubicBezTo>
                  <a:cubicBezTo>
                    <a:pt x="155857" y="270"/>
                    <a:pt x="283367" y="270"/>
                    <a:pt x="410607" y="0"/>
                  </a:cubicBezTo>
                  <a:cubicBezTo>
                    <a:pt x="419522" y="0"/>
                    <a:pt x="422224" y="1891"/>
                    <a:pt x="420602" y="11346"/>
                  </a:cubicBezTo>
                  <a:cubicBezTo>
                    <a:pt x="414659" y="51869"/>
                    <a:pt x="409256" y="92391"/>
                    <a:pt x="404664" y="132913"/>
                  </a:cubicBezTo>
                  <a:cubicBezTo>
                    <a:pt x="403583" y="143449"/>
                    <a:pt x="398450" y="142639"/>
                    <a:pt x="391427" y="142639"/>
                  </a:cubicBezTo>
                  <a:cubicBezTo>
                    <a:pt x="328212" y="142369"/>
                    <a:pt x="264727" y="142369"/>
                    <a:pt x="201242" y="14236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14565B-D1A8-42E1-AA0E-192C41CC2C95}"/>
                </a:ext>
              </a:extLst>
            </p:cNvPr>
            <p:cNvSpPr/>
            <p:nvPr/>
          </p:nvSpPr>
          <p:spPr>
            <a:xfrm>
              <a:off x="4950869" y="5463293"/>
              <a:ext cx="403820" cy="142908"/>
            </a:xfrm>
            <a:custGeom>
              <a:avLst/>
              <a:gdLst>
                <a:gd name="connsiteX0" fmla="*/ 208776 w 403820"/>
                <a:gd name="connsiteY0" fmla="*/ 142639 h 142908"/>
                <a:gd name="connsiteX1" fmla="*/ 27776 w 403820"/>
                <a:gd name="connsiteY1" fmla="*/ 142909 h 142908"/>
                <a:gd name="connsiteX2" fmla="*/ 10216 w 403820"/>
                <a:gd name="connsiteY2" fmla="*/ 127510 h 142908"/>
                <a:gd name="connsiteX3" fmla="*/ 221 w 403820"/>
                <a:gd name="connsiteY3" fmla="*/ 13237 h 142908"/>
                <a:gd name="connsiteX4" fmla="*/ 12378 w 403820"/>
                <a:gd name="connsiteY4" fmla="*/ 0 h 142908"/>
                <a:gd name="connsiteX5" fmla="*/ 371676 w 403820"/>
                <a:gd name="connsiteY5" fmla="*/ 0 h 142908"/>
                <a:gd name="connsiteX6" fmla="*/ 385453 w 403820"/>
                <a:gd name="connsiteY6" fmla="*/ 11346 h 142908"/>
                <a:gd name="connsiteX7" fmla="*/ 403283 w 403820"/>
                <a:gd name="connsiteY7" fmla="*/ 129942 h 142908"/>
                <a:gd name="connsiteX8" fmla="*/ 392477 w 403820"/>
                <a:gd name="connsiteY8" fmla="*/ 142639 h 142908"/>
                <a:gd name="connsiteX9" fmla="*/ 208776 w 403820"/>
                <a:gd name="connsiteY9" fmla="*/ 142639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820" h="142908">
                  <a:moveTo>
                    <a:pt x="208776" y="142639"/>
                  </a:moveTo>
                  <a:cubicBezTo>
                    <a:pt x="148532" y="142639"/>
                    <a:pt x="88019" y="142369"/>
                    <a:pt x="27776" y="142909"/>
                  </a:cubicBezTo>
                  <a:cubicBezTo>
                    <a:pt x="15619" y="142909"/>
                    <a:pt x="11027" y="141018"/>
                    <a:pt x="10216" y="127510"/>
                  </a:cubicBezTo>
                  <a:cubicBezTo>
                    <a:pt x="8055" y="89419"/>
                    <a:pt x="4003" y="51328"/>
                    <a:pt x="221" y="13237"/>
                  </a:cubicBezTo>
                  <a:cubicBezTo>
                    <a:pt x="-860" y="3242"/>
                    <a:pt x="1842" y="0"/>
                    <a:pt x="12378" y="0"/>
                  </a:cubicBezTo>
                  <a:cubicBezTo>
                    <a:pt x="132053" y="270"/>
                    <a:pt x="252000" y="270"/>
                    <a:pt x="371676" y="0"/>
                  </a:cubicBezTo>
                  <a:cubicBezTo>
                    <a:pt x="380320" y="0"/>
                    <a:pt x="384103" y="1621"/>
                    <a:pt x="385453" y="11346"/>
                  </a:cubicBezTo>
                  <a:cubicBezTo>
                    <a:pt x="390856" y="51058"/>
                    <a:pt x="396799" y="90500"/>
                    <a:pt x="403283" y="129942"/>
                  </a:cubicBezTo>
                  <a:cubicBezTo>
                    <a:pt x="404904" y="139937"/>
                    <a:pt x="403283" y="142909"/>
                    <a:pt x="392477" y="142639"/>
                  </a:cubicBezTo>
                  <a:cubicBezTo>
                    <a:pt x="331153" y="142369"/>
                    <a:pt x="270100" y="142639"/>
                    <a:pt x="208776" y="14263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3649C5-7296-48E3-8EFA-45E084392A3D}"/>
                </a:ext>
              </a:extLst>
            </p:cNvPr>
            <p:cNvSpPr/>
            <p:nvPr/>
          </p:nvSpPr>
          <p:spPr>
            <a:xfrm>
              <a:off x="4456987" y="5743978"/>
              <a:ext cx="421972" cy="139396"/>
            </a:xfrm>
            <a:custGeom>
              <a:avLst/>
              <a:gdLst>
                <a:gd name="connsiteX0" fmla="*/ 421973 w 421972"/>
                <a:gd name="connsiteY0" fmla="*/ 2161 h 139396"/>
                <a:gd name="connsiteX1" fmla="*/ 407384 w 421972"/>
                <a:gd name="connsiteY1" fmla="*/ 138046 h 139396"/>
                <a:gd name="connsiteX2" fmla="*/ 405223 w 421972"/>
                <a:gd name="connsiteY2" fmla="*/ 139397 h 139396"/>
                <a:gd name="connsiteX3" fmla="*/ 390635 w 421972"/>
                <a:gd name="connsiteY3" fmla="*/ 138586 h 139396"/>
                <a:gd name="connsiteX4" fmla="*/ 14588 w 421972"/>
                <a:gd name="connsiteY4" fmla="*/ 138586 h 139396"/>
                <a:gd name="connsiteX5" fmla="*/ 0 w 421972"/>
                <a:gd name="connsiteY5" fmla="*/ 137236 h 139396"/>
                <a:gd name="connsiteX6" fmla="*/ 17289 w 421972"/>
                <a:gd name="connsiteY6" fmla="*/ 1351 h 139396"/>
                <a:gd name="connsiteX7" fmla="*/ 19181 w 421972"/>
                <a:gd name="connsiteY7" fmla="*/ 0 h 139396"/>
                <a:gd name="connsiteX8" fmla="*/ 33769 w 421972"/>
                <a:gd name="connsiteY8" fmla="*/ 810 h 139396"/>
                <a:gd name="connsiteX9" fmla="*/ 407114 w 421972"/>
                <a:gd name="connsiteY9" fmla="*/ 810 h 139396"/>
                <a:gd name="connsiteX10" fmla="*/ 421973 w 421972"/>
                <a:gd name="connsiteY10" fmla="*/ 2161 h 13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1972" h="139396">
                  <a:moveTo>
                    <a:pt x="421973" y="2161"/>
                  </a:moveTo>
                  <a:cubicBezTo>
                    <a:pt x="417110" y="47546"/>
                    <a:pt x="412247" y="92661"/>
                    <a:pt x="407384" y="138046"/>
                  </a:cubicBezTo>
                  <a:cubicBezTo>
                    <a:pt x="407384" y="138586"/>
                    <a:pt x="406034" y="138857"/>
                    <a:pt x="405223" y="139397"/>
                  </a:cubicBezTo>
                  <a:cubicBezTo>
                    <a:pt x="400361" y="137506"/>
                    <a:pt x="395498" y="138586"/>
                    <a:pt x="390635" y="138586"/>
                  </a:cubicBezTo>
                  <a:cubicBezTo>
                    <a:pt x="265286" y="138586"/>
                    <a:pt x="139937" y="138586"/>
                    <a:pt x="14588" y="138586"/>
                  </a:cubicBezTo>
                  <a:cubicBezTo>
                    <a:pt x="9725" y="138586"/>
                    <a:pt x="4592" y="139937"/>
                    <a:pt x="0" y="137236"/>
                  </a:cubicBezTo>
                  <a:cubicBezTo>
                    <a:pt x="5673" y="91851"/>
                    <a:pt x="11346" y="46736"/>
                    <a:pt x="17289" y="1351"/>
                  </a:cubicBezTo>
                  <a:cubicBezTo>
                    <a:pt x="17289" y="810"/>
                    <a:pt x="18640" y="270"/>
                    <a:pt x="19181" y="0"/>
                  </a:cubicBezTo>
                  <a:cubicBezTo>
                    <a:pt x="24043" y="1891"/>
                    <a:pt x="28906" y="810"/>
                    <a:pt x="33769" y="810"/>
                  </a:cubicBezTo>
                  <a:cubicBezTo>
                    <a:pt x="158307" y="810"/>
                    <a:pt x="282576" y="810"/>
                    <a:pt x="407114" y="810"/>
                  </a:cubicBezTo>
                  <a:cubicBezTo>
                    <a:pt x="412247" y="810"/>
                    <a:pt x="417380" y="-540"/>
                    <a:pt x="421973" y="216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99F181-8991-4296-9D4F-DE9AF100D157}"/>
                </a:ext>
              </a:extLst>
            </p:cNvPr>
            <p:cNvSpPr/>
            <p:nvPr/>
          </p:nvSpPr>
          <p:spPr>
            <a:xfrm>
              <a:off x="4976214" y="5744788"/>
              <a:ext cx="419520" cy="139126"/>
            </a:xfrm>
            <a:custGeom>
              <a:avLst/>
              <a:gdLst>
                <a:gd name="connsiteX0" fmla="*/ 13507 w 419520"/>
                <a:gd name="connsiteY0" fmla="*/ 136425 h 139126"/>
                <a:gd name="connsiteX1" fmla="*/ 0 w 419520"/>
                <a:gd name="connsiteY1" fmla="*/ 1351 h 139126"/>
                <a:gd name="connsiteX2" fmla="*/ 11887 w 419520"/>
                <a:gd name="connsiteY2" fmla="*/ 270 h 139126"/>
                <a:gd name="connsiteX3" fmla="*/ 387664 w 419520"/>
                <a:gd name="connsiteY3" fmla="*/ 270 h 139126"/>
                <a:gd name="connsiteX4" fmla="*/ 399550 w 419520"/>
                <a:gd name="connsiteY4" fmla="*/ 1621 h 139126"/>
                <a:gd name="connsiteX5" fmla="*/ 415759 w 419520"/>
                <a:gd name="connsiteY5" fmla="*/ 106168 h 139126"/>
                <a:gd name="connsiteX6" fmla="*/ 418461 w 419520"/>
                <a:gd name="connsiteY6" fmla="*/ 139127 h 139126"/>
                <a:gd name="connsiteX7" fmla="*/ 403873 w 419520"/>
                <a:gd name="connsiteY7" fmla="*/ 138046 h 139126"/>
                <a:gd name="connsiteX8" fmla="*/ 28096 w 419520"/>
                <a:gd name="connsiteY8" fmla="*/ 138046 h 139126"/>
                <a:gd name="connsiteX9" fmla="*/ 13507 w 419520"/>
                <a:gd name="connsiteY9" fmla="*/ 136425 h 13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520" h="139126">
                  <a:moveTo>
                    <a:pt x="13507" y="136425"/>
                  </a:moveTo>
                  <a:cubicBezTo>
                    <a:pt x="7834" y="91580"/>
                    <a:pt x="3242" y="46466"/>
                    <a:pt x="0" y="1351"/>
                  </a:cubicBezTo>
                  <a:cubicBezTo>
                    <a:pt x="3782" y="-810"/>
                    <a:pt x="7834" y="270"/>
                    <a:pt x="11887" y="270"/>
                  </a:cubicBezTo>
                  <a:cubicBezTo>
                    <a:pt x="137236" y="270"/>
                    <a:pt x="262315" y="270"/>
                    <a:pt x="387664" y="270"/>
                  </a:cubicBezTo>
                  <a:cubicBezTo>
                    <a:pt x="391716" y="270"/>
                    <a:pt x="395768" y="-810"/>
                    <a:pt x="399550" y="1621"/>
                  </a:cubicBezTo>
                  <a:cubicBezTo>
                    <a:pt x="404953" y="36470"/>
                    <a:pt x="410626" y="71319"/>
                    <a:pt x="415759" y="106168"/>
                  </a:cubicBezTo>
                  <a:cubicBezTo>
                    <a:pt x="417380" y="116974"/>
                    <a:pt x="421432" y="127780"/>
                    <a:pt x="418461" y="139127"/>
                  </a:cubicBezTo>
                  <a:cubicBezTo>
                    <a:pt x="413868" y="136966"/>
                    <a:pt x="408736" y="138046"/>
                    <a:pt x="403873" y="138046"/>
                  </a:cubicBezTo>
                  <a:cubicBezTo>
                    <a:pt x="278524" y="138046"/>
                    <a:pt x="153445" y="138046"/>
                    <a:pt x="28096" y="138046"/>
                  </a:cubicBezTo>
                  <a:cubicBezTo>
                    <a:pt x="23233" y="137776"/>
                    <a:pt x="18100" y="138857"/>
                    <a:pt x="13507" y="136425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C695A-5F2F-433E-854B-87814C93CA29}"/>
                </a:ext>
              </a:extLst>
            </p:cNvPr>
            <p:cNvSpPr/>
            <p:nvPr/>
          </p:nvSpPr>
          <p:spPr>
            <a:xfrm>
              <a:off x="4350584" y="6578738"/>
              <a:ext cx="484691" cy="105628"/>
            </a:xfrm>
            <a:custGeom>
              <a:avLst/>
              <a:gdLst>
                <a:gd name="connsiteX0" fmla="*/ 237425 w 484691"/>
                <a:gd name="connsiteY0" fmla="*/ 105088 h 105628"/>
                <a:gd name="connsiteX1" fmla="*/ 13472 w 484691"/>
                <a:gd name="connsiteY1" fmla="*/ 105358 h 105628"/>
                <a:gd name="connsiteX2" fmla="*/ 505 w 484691"/>
                <a:gd name="connsiteY2" fmla="*/ 92121 h 105628"/>
                <a:gd name="connsiteX3" fmla="*/ 11581 w 484691"/>
                <a:gd name="connsiteY3" fmla="*/ 9455 h 105628"/>
                <a:gd name="connsiteX4" fmla="*/ 21576 w 484691"/>
                <a:gd name="connsiteY4" fmla="*/ 270 h 105628"/>
                <a:gd name="connsiteX5" fmla="*/ 32382 w 484691"/>
                <a:gd name="connsiteY5" fmla="*/ 270 h 105628"/>
                <a:gd name="connsiteX6" fmla="*/ 470834 w 484691"/>
                <a:gd name="connsiteY6" fmla="*/ 0 h 105628"/>
                <a:gd name="connsiteX7" fmla="*/ 484342 w 484691"/>
                <a:gd name="connsiteY7" fmla="*/ 15128 h 105628"/>
                <a:gd name="connsiteX8" fmla="*/ 477318 w 484691"/>
                <a:gd name="connsiteY8" fmla="*/ 92931 h 105628"/>
                <a:gd name="connsiteX9" fmla="*/ 462460 w 484691"/>
                <a:gd name="connsiteY9" fmla="*/ 105628 h 105628"/>
                <a:gd name="connsiteX10" fmla="*/ 237425 w 484691"/>
                <a:gd name="connsiteY10" fmla="*/ 105088 h 1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91" h="105628">
                  <a:moveTo>
                    <a:pt x="237425" y="105088"/>
                  </a:moveTo>
                  <a:cubicBezTo>
                    <a:pt x="162864" y="105088"/>
                    <a:pt x="88033" y="104818"/>
                    <a:pt x="13472" y="105358"/>
                  </a:cubicBezTo>
                  <a:cubicBezTo>
                    <a:pt x="3206" y="105358"/>
                    <a:pt x="-1656" y="104818"/>
                    <a:pt x="505" y="92121"/>
                  </a:cubicBezTo>
                  <a:cubicBezTo>
                    <a:pt x="5367" y="64836"/>
                    <a:pt x="8339" y="37010"/>
                    <a:pt x="11581" y="9455"/>
                  </a:cubicBezTo>
                  <a:cubicBezTo>
                    <a:pt x="12391" y="2701"/>
                    <a:pt x="14823" y="-270"/>
                    <a:pt x="21576" y="270"/>
                  </a:cubicBezTo>
                  <a:cubicBezTo>
                    <a:pt x="25088" y="540"/>
                    <a:pt x="28870" y="270"/>
                    <a:pt x="32382" y="270"/>
                  </a:cubicBezTo>
                  <a:cubicBezTo>
                    <a:pt x="178533" y="270"/>
                    <a:pt x="324684" y="540"/>
                    <a:pt x="470834" y="0"/>
                  </a:cubicBezTo>
                  <a:cubicBezTo>
                    <a:pt x="483531" y="0"/>
                    <a:pt x="485692" y="3512"/>
                    <a:pt x="484342" y="15128"/>
                  </a:cubicBezTo>
                  <a:cubicBezTo>
                    <a:pt x="481100" y="41063"/>
                    <a:pt x="478668" y="66997"/>
                    <a:pt x="477318" y="92931"/>
                  </a:cubicBezTo>
                  <a:cubicBezTo>
                    <a:pt x="476777" y="104277"/>
                    <a:pt x="472185" y="105628"/>
                    <a:pt x="462460" y="105628"/>
                  </a:cubicBezTo>
                  <a:cubicBezTo>
                    <a:pt x="387628" y="105088"/>
                    <a:pt x="312527" y="105088"/>
                    <a:pt x="237425" y="10508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99482D2-B670-4830-9D33-68D473C0C852}"/>
                </a:ext>
              </a:extLst>
            </p:cNvPr>
            <p:cNvSpPr/>
            <p:nvPr/>
          </p:nvSpPr>
          <p:spPr>
            <a:xfrm>
              <a:off x="3342420" y="5184499"/>
              <a:ext cx="385165" cy="143178"/>
            </a:xfrm>
            <a:custGeom>
              <a:avLst/>
              <a:gdLst>
                <a:gd name="connsiteX0" fmla="*/ 5065 w 385165"/>
                <a:gd name="connsiteY0" fmla="*/ 0 h 143178"/>
                <a:gd name="connsiteX1" fmla="*/ 385165 w 385165"/>
                <a:gd name="connsiteY1" fmla="*/ 0 h 143178"/>
                <a:gd name="connsiteX2" fmla="*/ 344913 w 385165"/>
                <a:gd name="connsiteY2" fmla="*/ 126700 h 143178"/>
                <a:gd name="connsiteX3" fmla="*/ 327623 w 385165"/>
                <a:gd name="connsiteY3" fmla="*/ 143179 h 143178"/>
                <a:gd name="connsiteX4" fmla="*/ 5065 w 385165"/>
                <a:gd name="connsiteY4" fmla="*/ 142909 h 143178"/>
                <a:gd name="connsiteX5" fmla="*/ 203 w 385165"/>
                <a:gd name="connsiteY5" fmla="*/ 125349 h 143178"/>
                <a:gd name="connsiteX6" fmla="*/ 203 w 385165"/>
                <a:gd name="connsiteY6" fmla="*/ 17560 h 143178"/>
                <a:gd name="connsiteX7" fmla="*/ 5065 w 385165"/>
                <a:gd name="connsiteY7" fmla="*/ 0 h 1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165" h="143178">
                  <a:moveTo>
                    <a:pt x="5065" y="0"/>
                  </a:moveTo>
                  <a:cubicBezTo>
                    <a:pt x="130955" y="0"/>
                    <a:pt x="256844" y="0"/>
                    <a:pt x="385165" y="0"/>
                  </a:cubicBezTo>
                  <a:cubicBezTo>
                    <a:pt x="347074" y="35930"/>
                    <a:pt x="344372" y="81315"/>
                    <a:pt x="344913" y="126700"/>
                  </a:cubicBezTo>
                  <a:cubicBezTo>
                    <a:pt x="345183" y="141558"/>
                    <a:pt x="340320" y="143179"/>
                    <a:pt x="327623" y="143179"/>
                  </a:cubicBezTo>
                  <a:cubicBezTo>
                    <a:pt x="220104" y="142639"/>
                    <a:pt x="112585" y="142909"/>
                    <a:pt x="5065" y="142909"/>
                  </a:cubicBezTo>
                  <a:cubicBezTo>
                    <a:pt x="-608" y="138316"/>
                    <a:pt x="203" y="131563"/>
                    <a:pt x="203" y="125349"/>
                  </a:cubicBezTo>
                  <a:cubicBezTo>
                    <a:pt x="-68" y="89419"/>
                    <a:pt x="-68" y="53490"/>
                    <a:pt x="203" y="17560"/>
                  </a:cubicBezTo>
                  <a:cubicBezTo>
                    <a:pt x="203" y="11346"/>
                    <a:pt x="-608" y="4593"/>
                    <a:pt x="5065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B85C79-DB7E-49B1-AEE7-AAF636643F54}"/>
                </a:ext>
              </a:extLst>
            </p:cNvPr>
            <p:cNvSpPr/>
            <p:nvPr/>
          </p:nvSpPr>
          <p:spPr>
            <a:xfrm>
              <a:off x="3268584" y="6048165"/>
              <a:ext cx="429571" cy="115893"/>
            </a:xfrm>
            <a:custGeom>
              <a:avLst/>
              <a:gdLst>
                <a:gd name="connsiteX0" fmla="*/ 215867 w 429571"/>
                <a:gd name="connsiteY0" fmla="*/ 540 h 115893"/>
                <a:gd name="connsiteX1" fmla="*/ 415777 w 429571"/>
                <a:gd name="connsiteY1" fmla="*/ 270 h 115893"/>
                <a:gd name="connsiteX2" fmla="*/ 429555 w 429571"/>
                <a:gd name="connsiteY2" fmla="*/ 13237 h 115893"/>
                <a:gd name="connsiteX3" fmla="*/ 429555 w 429571"/>
                <a:gd name="connsiteY3" fmla="*/ 103737 h 115893"/>
                <a:gd name="connsiteX4" fmla="*/ 417398 w 429571"/>
                <a:gd name="connsiteY4" fmla="*/ 115894 h 115893"/>
                <a:gd name="connsiteX5" fmla="*/ 12175 w 429571"/>
                <a:gd name="connsiteY5" fmla="*/ 115894 h 115893"/>
                <a:gd name="connsiteX6" fmla="*/ 18 w 429571"/>
                <a:gd name="connsiteY6" fmla="*/ 104007 h 115893"/>
                <a:gd name="connsiteX7" fmla="*/ 18 w 429571"/>
                <a:gd name="connsiteY7" fmla="*/ 13507 h 115893"/>
                <a:gd name="connsiteX8" fmla="*/ 13255 w 429571"/>
                <a:gd name="connsiteY8" fmla="*/ 0 h 115893"/>
                <a:gd name="connsiteX9" fmla="*/ 215867 w 429571"/>
                <a:gd name="connsiteY9" fmla="*/ 540 h 11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571" h="115893">
                  <a:moveTo>
                    <a:pt x="215867" y="540"/>
                  </a:moveTo>
                  <a:cubicBezTo>
                    <a:pt x="282594" y="540"/>
                    <a:pt x="349051" y="810"/>
                    <a:pt x="415777" y="270"/>
                  </a:cubicBezTo>
                  <a:cubicBezTo>
                    <a:pt x="425773" y="270"/>
                    <a:pt x="429825" y="2161"/>
                    <a:pt x="429555" y="13237"/>
                  </a:cubicBezTo>
                  <a:cubicBezTo>
                    <a:pt x="428744" y="43494"/>
                    <a:pt x="429015" y="73481"/>
                    <a:pt x="429555" y="103737"/>
                  </a:cubicBezTo>
                  <a:cubicBezTo>
                    <a:pt x="429825" y="113192"/>
                    <a:pt x="426853" y="115894"/>
                    <a:pt x="417398" y="115894"/>
                  </a:cubicBezTo>
                  <a:cubicBezTo>
                    <a:pt x="282324" y="115624"/>
                    <a:pt x="147249" y="115624"/>
                    <a:pt x="12175" y="115894"/>
                  </a:cubicBezTo>
                  <a:cubicBezTo>
                    <a:pt x="2990" y="115894"/>
                    <a:pt x="-252" y="114003"/>
                    <a:pt x="18" y="104007"/>
                  </a:cubicBezTo>
                  <a:cubicBezTo>
                    <a:pt x="828" y="73751"/>
                    <a:pt x="828" y="43764"/>
                    <a:pt x="18" y="13507"/>
                  </a:cubicBezTo>
                  <a:cubicBezTo>
                    <a:pt x="-252" y="2972"/>
                    <a:pt x="2449" y="0"/>
                    <a:pt x="13255" y="0"/>
                  </a:cubicBezTo>
                  <a:cubicBezTo>
                    <a:pt x="80792" y="810"/>
                    <a:pt x="148330" y="540"/>
                    <a:pt x="215867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DF9DF0C-45CE-4C53-BDA6-6422123C4BDE}"/>
                </a:ext>
              </a:extLst>
            </p:cNvPr>
            <p:cNvSpPr/>
            <p:nvPr/>
          </p:nvSpPr>
          <p:spPr>
            <a:xfrm>
              <a:off x="5036974" y="6578468"/>
              <a:ext cx="477994" cy="105628"/>
            </a:xfrm>
            <a:custGeom>
              <a:avLst/>
              <a:gdLst>
                <a:gd name="connsiteX0" fmla="*/ 244238 w 477994"/>
                <a:gd name="connsiteY0" fmla="*/ 105358 h 105628"/>
                <a:gd name="connsiteX1" fmla="*/ 20285 w 477994"/>
                <a:gd name="connsiteY1" fmla="*/ 105628 h 105628"/>
                <a:gd name="connsiteX2" fmla="*/ 6237 w 477994"/>
                <a:gd name="connsiteY2" fmla="*/ 92391 h 105628"/>
                <a:gd name="connsiteX3" fmla="*/ 294 w 477994"/>
                <a:gd name="connsiteY3" fmla="*/ 14318 h 105628"/>
                <a:gd name="connsiteX4" fmla="*/ 14612 w 477994"/>
                <a:gd name="connsiteY4" fmla="*/ 0 h 105628"/>
                <a:gd name="connsiteX5" fmla="*/ 256125 w 477994"/>
                <a:gd name="connsiteY5" fmla="*/ 270 h 105628"/>
                <a:gd name="connsiteX6" fmla="*/ 450362 w 477994"/>
                <a:gd name="connsiteY6" fmla="*/ 0 h 105628"/>
                <a:gd name="connsiteX7" fmla="*/ 465490 w 477994"/>
                <a:gd name="connsiteY7" fmla="*/ 12967 h 105628"/>
                <a:gd name="connsiteX8" fmla="*/ 477377 w 477994"/>
                <a:gd name="connsiteY8" fmla="*/ 92931 h 105628"/>
                <a:gd name="connsiteX9" fmla="*/ 466841 w 477994"/>
                <a:gd name="connsiteY9" fmla="*/ 105628 h 105628"/>
                <a:gd name="connsiteX10" fmla="*/ 244238 w 477994"/>
                <a:gd name="connsiteY10" fmla="*/ 105358 h 1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7994" h="105628">
                  <a:moveTo>
                    <a:pt x="244238" y="105358"/>
                  </a:moveTo>
                  <a:cubicBezTo>
                    <a:pt x="169677" y="105358"/>
                    <a:pt x="94846" y="105088"/>
                    <a:pt x="20285" y="105628"/>
                  </a:cubicBezTo>
                  <a:cubicBezTo>
                    <a:pt x="9749" y="105628"/>
                    <a:pt x="6507" y="102657"/>
                    <a:pt x="6237" y="92391"/>
                  </a:cubicBezTo>
                  <a:cubicBezTo>
                    <a:pt x="5156" y="66457"/>
                    <a:pt x="3536" y="40252"/>
                    <a:pt x="294" y="14318"/>
                  </a:cubicBezTo>
                  <a:cubicBezTo>
                    <a:pt x="-1327" y="1081"/>
                    <a:pt x="3806" y="0"/>
                    <a:pt x="14612" y="0"/>
                  </a:cubicBezTo>
                  <a:cubicBezTo>
                    <a:pt x="95116" y="270"/>
                    <a:pt x="175620" y="270"/>
                    <a:pt x="256125" y="270"/>
                  </a:cubicBezTo>
                  <a:cubicBezTo>
                    <a:pt x="320961" y="270"/>
                    <a:pt x="385796" y="540"/>
                    <a:pt x="450362" y="0"/>
                  </a:cubicBezTo>
                  <a:cubicBezTo>
                    <a:pt x="460357" y="0"/>
                    <a:pt x="464410" y="2701"/>
                    <a:pt x="465490" y="12967"/>
                  </a:cubicBezTo>
                  <a:cubicBezTo>
                    <a:pt x="468732" y="39712"/>
                    <a:pt x="472244" y="66457"/>
                    <a:pt x="477377" y="92931"/>
                  </a:cubicBezTo>
                  <a:cubicBezTo>
                    <a:pt x="479268" y="103737"/>
                    <a:pt x="477107" y="105628"/>
                    <a:pt x="466841" y="105628"/>
                  </a:cubicBezTo>
                  <a:cubicBezTo>
                    <a:pt x="392820" y="105358"/>
                    <a:pt x="318529" y="105358"/>
                    <a:pt x="244238" y="10535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AA98C7-1A30-46D8-9624-458B2FE33766}"/>
                </a:ext>
              </a:extLst>
            </p:cNvPr>
            <p:cNvSpPr/>
            <p:nvPr/>
          </p:nvSpPr>
          <p:spPr>
            <a:xfrm>
              <a:off x="3254489" y="5018898"/>
              <a:ext cx="93266" cy="682936"/>
            </a:xfrm>
            <a:custGeom>
              <a:avLst/>
              <a:gdLst>
                <a:gd name="connsiteX0" fmla="*/ 92997 w 93266"/>
                <a:gd name="connsiteY0" fmla="*/ 165601 h 682936"/>
                <a:gd name="connsiteX1" fmla="*/ 92997 w 93266"/>
                <a:gd name="connsiteY1" fmla="*/ 308510 h 682936"/>
                <a:gd name="connsiteX2" fmla="*/ 92997 w 93266"/>
                <a:gd name="connsiteY2" fmla="*/ 444395 h 682936"/>
                <a:gd name="connsiteX3" fmla="*/ 93267 w 93266"/>
                <a:gd name="connsiteY3" fmla="*/ 587034 h 682936"/>
                <a:gd name="connsiteX4" fmla="*/ 93267 w 93266"/>
                <a:gd name="connsiteY4" fmla="*/ 682126 h 682936"/>
                <a:gd name="connsiteX5" fmla="*/ 90295 w 93266"/>
                <a:gd name="connsiteY5" fmla="*/ 682937 h 682936"/>
                <a:gd name="connsiteX6" fmla="*/ 76247 w 93266"/>
                <a:gd name="connsiteY6" fmla="*/ 662405 h 682936"/>
                <a:gd name="connsiteX7" fmla="*/ 2767 w 93266"/>
                <a:gd name="connsiteY7" fmla="*/ 421432 h 682936"/>
                <a:gd name="connsiteX8" fmla="*/ 876 w 93266"/>
                <a:gd name="connsiteY8" fmla="*/ 397389 h 682936"/>
                <a:gd name="connsiteX9" fmla="*/ 18436 w 93266"/>
                <a:gd name="connsiteY9" fmla="*/ 363891 h 682936"/>
                <a:gd name="connsiteX10" fmla="*/ 65 w 93266"/>
                <a:gd name="connsiteY10" fmla="*/ 342549 h 682936"/>
                <a:gd name="connsiteX11" fmla="*/ 11141 w 93266"/>
                <a:gd name="connsiteY11" fmla="*/ 189374 h 682936"/>
                <a:gd name="connsiteX12" fmla="*/ 78679 w 93266"/>
                <a:gd name="connsiteY12" fmla="*/ 14858 h 682936"/>
                <a:gd name="connsiteX13" fmla="*/ 92186 w 93266"/>
                <a:gd name="connsiteY13" fmla="*/ 0 h 682936"/>
                <a:gd name="connsiteX14" fmla="*/ 92997 w 93266"/>
                <a:gd name="connsiteY14" fmla="*/ 30257 h 682936"/>
                <a:gd name="connsiteX15" fmla="*/ 92997 w 93266"/>
                <a:gd name="connsiteY15" fmla="*/ 165601 h 6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66" h="682936">
                  <a:moveTo>
                    <a:pt x="92997" y="165601"/>
                  </a:moveTo>
                  <a:cubicBezTo>
                    <a:pt x="92997" y="213148"/>
                    <a:pt x="92997" y="260964"/>
                    <a:pt x="92997" y="308510"/>
                  </a:cubicBezTo>
                  <a:cubicBezTo>
                    <a:pt x="92997" y="353895"/>
                    <a:pt x="92997" y="399010"/>
                    <a:pt x="92997" y="444395"/>
                  </a:cubicBezTo>
                  <a:cubicBezTo>
                    <a:pt x="92997" y="491941"/>
                    <a:pt x="92997" y="539488"/>
                    <a:pt x="93267" y="587034"/>
                  </a:cubicBezTo>
                  <a:cubicBezTo>
                    <a:pt x="93267" y="618641"/>
                    <a:pt x="93267" y="650249"/>
                    <a:pt x="93267" y="682126"/>
                  </a:cubicBezTo>
                  <a:cubicBezTo>
                    <a:pt x="92186" y="682396"/>
                    <a:pt x="91376" y="682666"/>
                    <a:pt x="90295" y="682937"/>
                  </a:cubicBezTo>
                  <a:cubicBezTo>
                    <a:pt x="85703" y="676183"/>
                    <a:pt x="80840" y="669429"/>
                    <a:pt x="76247" y="662405"/>
                  </a:cubicBezTo>
                  <a:cubicBezTo>
                    <a:pt x="29512" y="588925"/>
                    <a:pt x="8170" y="507610"/>
                    <a:pt x="2767" y="421432"/>
                  </a:cubicBezTo>
                  <a:cubicBezTo>
                    <a:pt x="2227" y="413328"/>
                    <a:pt x="2227" y="405223"/>
                    <a:pt x="876" y="397389"/>
                  </a:cubicBezTo>
                  <a:cubicBezTo>
                    <a:pt x="-1285" y="382801"/>
                    <a:pt x="876" y="370644"/>
                    <a:pt x="18436" y="363891"/>
                  </a:cubicBezTo>
                  <a:cubicBezTo>
                    <a:pt x="-2096" y="366862"/>
                    <a:pt x="65" y="354435"/>
                    <a:pt x="65" y="342549"/>
                  </a:cubicBezTo>
                  <a:cubicBezTo>
                    <a:pt x="606" y="291221"/>
                    <a:pt x="3037" y="240162"/>
                    <a:pt x="11141" y="189374"/>
                  </a:cubicBezTo>
                  <a:cubicBezTo>
                    <a:pt x="21137" y="126430"/>
                    <a:pt x="37346" y="65646"/>
                    <a:pt x="78679" y="14858"/>
                  </a:cubicBezTo>
                  <a:cubicBezTo>
                    <a:pt x="83001" y="9725"/>
                    <a:pt x="87594" y="4863"/>
                    <a:pt x="92186" y="0"/>
                  </a:cubicBezTo>
                  <a:cubicBezTo>
                    <a:pt x="92456" y="9996"/>
                    <a:pt x="92727" y="20261"/>
                    <a:pt x="92997" y="30257"/>
                  </a:cubicBezTo>
                  <a:cubicBezTo>
                    <a:pt x="92997" y="75101"/>
                    <a:pt x="92997" y="120216"/>
                    <a:pt x="92997" y="165601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09A13C-D084-4AB6-B757-7EEC2994DB99}"/>
                </a:ext>
              </a:extLst>
            </p:cNvPr>
            <p:cNvSpPr/>
            <p:nvPr/>
          </p:nvSpPr>
          <p:spPr>
            <a:xfrm>
              <a:off x="4419707" y="6159467"/>
              <a:ext cx="1017651" cy="4433"/>
            </a:xfrm>
            <a:custGeom>
              <a:avLst/>
              <a:gdLst>
                <a:gd name="connsiteX0" fmla="*/ 0 w 1017651"/>
                <a:gd name="connsiteY0" fmla="*/ 0 h 4433"/>
                <a:gd name="connsiteX1" fmla="*/ 1017651 w 1017651"/>
                <a:gd name="connsiteY1" fmla="*/ 0 h 4433"/>
                <a:gd name="connsiteX2" fmla="*/ 1006575 w 1017651"/>
                <a:gd name="connsiteY2" fmla="*/ 3782 h 4433"/>
                <a:gd name="connsiteX3" fmla="*/ 11076 w 1017651"/>
                <a:gd name="connsiteY3" fmla="*/ 3782 h 4433"/>
                <a:gd name="connsiteX4" fmla="*/ 0 w 1017651"/>
                <a:gd name="connsiteY4" fmla="*/ 0 h 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7651" h="4433">
                  <a:moveTo>
                    <a:pt x="0" y="0"/>
                  </a:moveTo>
                  <a:cubicBezTo>
                    <a:pt x="339307" y="0"/>
                    <a:pt x="678344" y="0"/>
                    <a:pt x="1017651" y="0"/>
                  </a:cubicBezTo>
                  <a:cubicBezTo>
                    <a:pt x="1015760" y="6754"/>
                    <a:pt x="1010357" y="3782"/>
                    <a:pt x="1006575" y="3782"/>
                  </a:cubicBezTo>
                  <a:cubicBezTo>
                    <a:pt x="674832" y="4052"/>
                    <a:pt x="343089" y="4052"/>
                    <a:pt x="11076" y="3782"/>
                  </a:cubicBezTo>
                  <a:cubicBezTo>
                    <a:pt x="7564" y="3782"/>
                    <a:pt x="1891" y="6754"/>
                    <a:pt x="0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46C1EF-03F5-4F50-AC43-EEAB01EEFFF8}"/>
                </a:ext>
              </a:extLst>
            </p:cNvPr>
            <p:cNvSpPr/>
            <p:nvPr/>
          </p:nvSpPr>
          <p:spPr>
            <a:xfrm>
              <a:off x="3384085" y="5743093"/>
              <a:ext cx="735485" cy="3279"/>
            </a:xfrm>
            <a:custGeom>
              <a:avLst/>
              <a:gdLst>
                <a:gd name="connsiteX0" fmla="*/ 735486 w 735485"/>
                <a:gd name="connsiteY0" fmla="*/ 614 h 3279"/>
                <a:gd name="connsiteX1" fmla="*/ 722789 w 735485"/>
                <a:gd name="connsiteY1" fmla="*/ 3045 h 3279"/>
                <a:gd name="connsiteX2" fmla="*/ 1221 w 735485"/>
                <a:gd name="connsiteY2" fmla="*/ 3045 h 3279"/>
                <a:gd name="connsiteX3" fmla="*/ 2301 w 735485"/>
                <a:gd name="connsiteY3" fmla="*/ 344 h 3279"/>
                <a:gd name="connsiteX4" fmla="*/ 13107 w 735485"/>
                <a:gd name="connsiteY4" fmla="*/ 74 h 3279"/>
                <a:gd name="connsiteX5" fmla="*/ 721978 w 735485"/>
                <a:gd name="connsiteY5" fmla="*/ 74 h 3279"/>
                <a:gd name="connsiteX6" fmla="*/ 735486 w 735485"/>
                <a:gd name="connsiteY6" fmla="*/ 614 h 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485" h="3279">
                  <a:moveTo>
                    <a:pt x="735486" y="614"/>
                  </a:moveTo>
                  <a:cubicBezTo>
                    <a:pt x="731704" y="4396"/>
                    <a:pt x="727111" y="3045"/>
                    <a:pt x="722789" y="3045"/>
                  </a:cubicBezTo>
                  <a:cubicBezTo>
                    <a:pt x="482356" y="3045"/>
                    <a:pt x="241654" y="3045"/>
                    <a:pt x="1221" y="3045"/>
                  </a:cubicBezTo>
                  <a:cubicBezTo>
                    <a:pt x="-1481" y="884"/>
                    <a:pt x="951" y="344"/>
                    <a:pt x="2301" y="344"/>
                  </a:cubicBezTo>
                  <a:cubicBezTo>
                    <a:pt x="5813" y="74"/>
                    <a:pt x="9595" y="74"/>
                    <a:pt x="13107" y="74"/>
                  </a:cubicBezTo>
                  <a:cubicBezTo>
                    <a:pt x="249488" y="74"/>
                    <a:pt x="485868" y="74"/>
                    <a:pt x="721978" y="74"/>
                  </a:cubicBezTo>
                  <a:cubicBezTo>
                    <a:pt x="726301" y="-197"/>
                    <a:pt x="730893" y="344"/>
                    <a:pt x="735486" y="614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1318532-38C4-4827-B63A-B08C2C5C3E69}"/>
                </a:ext>
              </a:extLst>
            </p:cNvPr>
            <p:cNvSpPr/>
            <p:nvPr/>
          </p:nvSpPr>
          <p:spPr>
            <a:xfrm>
              <a:off x="3573870" y="5880893"/>
              <a:ext cx="672130" cy="3837"/>
            </a:xfrm>
            <a:custGeom>
              <a:avLst/>
              <a:gdLst>
                <a:gd name="connsiteX0" fmla="*/ 0 w 672130"/>
                <a:gd name="connsiteY0" fmla="*/ 2752 h 3837"/>
                <a:gd name="connsiteX1" fmla="*/ 12697 w 672130"/>
                <a:gd name="connsiteY1" fmla="*/ 320 h 3837"/>
                <a:gd name="connsiteX2" fmla="*/ 672131 w 672130"/>
                <a:gd name="connsiteY2" fmla="*/ 320 h 3837"/>
                <a:gd name="connsiteX3" fmla="*/ 661865 w 672130"/>
                <a:gd name="connsiteY3" fmla="*/ 3292 h 3837"/>
                <a:gd name="connsiteX4" fmla="*/ 8104 w 672130"/>
                <a:gd name="connsiteY4" fmla="*/ 3292 h 3837"/>
                <a:gd name="connsiteX5" fmla="*/ 0 w 672130"/>
                <a:gd name="connsiteY5" fmla="*/ 2752 h 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130" h="3837">
                  <a:moveTo>
                    <a:pt x="0" y="2752"/>
                  </a:moveTo>
                  <a:cubicBezTo>
                    <a:pt x="3512" y="-1301"/>
                    <a:pt x="8375" y="320"/>
                    <a:pt x="12697" y="320"/>
                  </a:cubicBezTo>
                  <a:cubicBezTo>
                    <a:pt x="232598" y="320"/>
                    <a:pt x="452229" y="320"/>
                    <a:pt x="672131" y="320"/>
                  </a:cubicBezTo>
                  <a:cubicBezTo>
                    <a:pt x="669970" y="5723"/>
                    <a:pt x="665377" y="3292"/>
                    <a:pt x="661865" y="3292"/>
                  </a:cubicBezTo>
                  <a:cubicBezTo>
                    <a:pt x="443855" y="3562"/>
                    <a:pt x="225844" y="3292"/>
                    <a:pt x="8104" y="3292"/>
                  </a:cubicBezTo>
                  <a:cubicBezTo>
                    <a:pt x="5403" y="3562"/>
                    <a:pt x="2701" y="3022"/>
                    <a:pt x="0" y="2752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0A44ED-3C4F-444A-AC42-45691F59FEB0}"/>
                </a:ext>
              </a:extLst>
            </p:cNvPr>
            <p:cNvSpPr/>
            <p:nvPr/>
          </p:nvSpPr>
          <p:spPr>
            <a:xfrm>
              <a:off x="2061036" y="5880801"/>
              <a:ext cx="456551" cy="3495"/>
            </a:xfrm>
            <a:custGeom>
              <a:avLst/>
              <a:gdLst>
                <a:gd name="connsiteX0" fmla="*/ 0 w 456551"/>
                <a:gd name="connsiteY0" fmla="*/ 3113 h 3495"/>
                <a:gd name="connsiteX1" fmla="*/ 14048 w 456551"/>
                <a:gd name="connsiteY1" fmla="*/ 412 h 3495"/>
                <a:gd name="connsiteX2" fmla="*/ 442504 w 456551"/>
                <a:gd name="connsiteY2" fmla="*/ 412 h 3495"/>
                <a:gd name="connsiteX3" fmla="*/ 456552 w 456551"/>
                <a:gd name="connsiteY3" fmla="*/ 2843 h 3495"/>
                <a:gd name="connsiteX4" fmla="*/ 445746 w 456551"/>
                <a:gd name="connsiteY4" fmla="*/ 3383 h 3495"/>
                <a:gd name="connsiteX5" fmla="*/ 8104 w 456551"/>
                <a:gd name="connsiteY5" fmla="*/ 3383 h 3495"/>
                <a:gd name="connsiteX6" fmla="*/ 0 w 456551"/>
                <a:gd name="connsiteY6" fmla="*/ 3113 h 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51" h="3495">
                  <a:moveTo>
                    <a:pt x="0" y="3113"/>
                  </a:moveTo>
                  <a:cubicBezTo>
                    <a:pt x="4052" y="-1479"/>
                    <a:pt x="9185" y="412"/>
                    <a:pt x="14048" y="412"/>
                  </a:cubicBezTo>
                  <a:cubicBezTo>
                    <a:pt x="156957" y="412"/>
                    <a:pt x="299595" y="412"/>
                    <a:pt x="442504" y="412"/>
                  </a:cubicBezTo>
                  <a:cubicBezTo>
                    <a:pt x="447097" y="412"/>
                    <a:pt x="452500" y="-1479"/>
                    <a:pt x="456552" y="2843"/>
                  </a:cubicBezTo>
                  <a:cubicBezTo>
                    <a:pt x="453040" y="3113"/>
                    <a:pt x="449528" y="3383"/>
                    <a:pt x="445746" y="3383"/>
                  </a:cubicBezTo>
                  <a:cubicBezTo>
                    <a:pt x="299865" y="3383"/>
                    <a:pt x="153985" y="3383"/>
                    <a:pt x="8104" y="3383"/>
                  </a:cubicBezTo>
                  <a:cubicBezTo>
                    <a:pt x="5403" y="3654"/>
                    <a:pt x="2701" y="3383"/>
                    <a:pt x="0" y="3113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10FBC5-B96B-4DCC-9F36-344EE07B703C}"/>
                </a:ext>
              </a:extLst>
            </p:cNvPr>
            <p:cNvSpPr/>
            <p:nvPr/>
          </p:nvSpPr>
          <p:spPr>
            <a:xfrm>
              <a:off x="4456987" y="5881043"/>
              <a:ext cx="405223" cy="3987"/>
            </a:xfrm>
            <a:custGeom>
              <a:avLst/>
              <a:gdLst>
                <a:gd name="connsiteX0" fmla="*/ 0 w 405223"/>
                <a:gd name="connsiteY0" fmla="*/ 171 h 3987"/>
                <a:gd name="connsiteX1" fmla="*/ 389555 w 405223"/>
                <a:gd name="connsiteY1" fmla="*/ 441 h 3987"/>
                <a:gd name="connsiteX2" fmla="*/ 405223 w 405223"/>
                <a:gd name="connsiteY2" fmla="*/ 2602 h 3987"/>
                <a:gd name="connsiteX3" fmla="*/ 393067 w 405223"/>
                <a:gd name="connsiteY3" fmla="*/ 3412 h 3987"/>
                <a:gd name="connsiteX4" fmla="*/ 12967 w 405223"/>
                <a:gd name="connsiteY4" fmla="*/ 3142 h 3987"/>
                <a:gd name="connsiteX5" fmla="*/ 0 w 405223"/>
                <a:gd name="connsiteY5" fmla="*/ 171 h 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23" h="3987">
                  <a:moveTo>
                    <a:pt x="0" y="171"/>
                  </a:moveTo>
                  <a:cubicBezTo>
                    <a:pt x="129942" y="171"/>
                    <a:pt x="259883" y="171"/>
                    <a:pt x="389555" y="441"/>
                  </a:cubicBezTo>
                  <a:cubicBezTo>
                    <a:pt x="394688" y="441"/>
                    <a:pt x="400361" y="-1450"/>
                    <a:pt x="405223" y="2602"/>
                  </a:cubicBezTo>
                  <a:cubicBezTo>
                    <a:pt x="401171" y="2872"/>
                    <a:pt x="397119" y="3412"/>
                    <a:pt x="393067" y="3412"/>
                  </a:cubicBezTo>
                  <a:cubicBezTo>
                    <a:pt x="266367" y="3412"/>
                    <a:pt x="139667" y="3412"/>
                    <a:pt x="12967" y="3142"/>
                  </a:cubicBezTo>
                  <a:cubicBezTo>
                    <a:pt x="8915" y="3142"/>
                    <a:pt x="3242" y="6384"/>
                    <a:pt x="0" y="17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0B905D-E9C0-4AFE-8B71-348CA3FF28C4}"/>
                </a:ext>
              </a:extLst>
            </p:cNvPr>
            <p:cNvSpPr/>
            <p:nvPr/>
          </p:nvSpPr>
          <p:spPr>
            <a:xfrm>
              <a:off x="4989721" y="5880893"/>
              <a:ext cx="404953" cy="4034"/>
            </a:xfrm>
            <a:custGeom>
              <a:avLst/>
              <a:gdLst>
                <a:gd name="connsiteX0" fmla="*/ 0 w 404953"/>
                <a:gd name="connsiteY0" fmla="*/ 320 h 4034"/>
                <a:gd name="connsiteX1" fmla="*/ 392257 w 404953"/>
                <a:gd name="connsiteY1" fmla="*/ 320 h 4034"/>
                <a:gd name="connsiteX2" fmla="*/ 404953 w 404953"/>
                <a:gd name="connsiteY2" fmla="*/ 2752 h 4034"/>
                <a:gd name="connsiteX3" fmla="*/ 375507 w 404953"/>
                <a:gd name="connsiteY3" fmla="*/ 3292 h 4034"/>
                <a:gd name="connsiteX4" fmla="*/ 14588 w 404953"/>
                <a:gd name="connsiteY4" fmla="*/ 3292 h 4034"/>
                <a:gd name="connsiteX5" fmla="*/ 0 w 404953"/>
                <a:gd name="connsiteY5" fmla="*/ 320 h 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953" h="4034">
                  <a:moveTo>
                    <a:pt x="0" y="320"/>
                  </a:moveTo>
                  <a:cubicBezTo>
                    <a:pt x="130752" y="320"/>
                    <a:pt x="261504" y="320"/>
                    <a:pt x="392257" y="320"/>
                  </a:cubicBezTo>
                  <a:cubicBezTo>
                    <a:pt x="396579" y="320"/>
                    <a:pt x="401441" y="-1301"/>
                    <a:pt x="404953" y="2752"/>
                  </a:cubicBezTo>
                  <a:cubicBezTo>
                    <a:pt x="395228" y="3022"/>
                    <a:pt x="385232" y="3292"/>
                    <a:pt x="375507" y="3292"/>
                  </a:cubicBezTo>
                  <a:cubicBezTo>
                    <a:pt x="255291" y="3292"/>
                    <a:pt x="135075" y="3292"/>
                    <a:pt x="14588" y="3292"/>
                  </a:cubicBezTo>
                  <a:cubicBezTo>
                    <a:pt x="9725" y="3292"/>
                    <a:pt x="3782" y="6263"/>
                    <a:pt x="0" y="32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BB7C1FC-DA2F-4223-AFB3-29CF2BA18F8F}"/>
                </a:ext>
              </a:extLst>
            </p:cNvPr>
            <p:cNvSpPr/>
            <p:nvPr/>
          </p:nvSpPr>
          <p:spPr>
            <a:xfrm>
              <a:off x="4476168" y="5742112"/>
              <a:ext cx="402792" cy="4197"/>
            </a:xfrm>
            <a:custGeom>
              <a:avLst/>
              <a:gdLst>
                <a:gd name="connsiteX0" fmla="*/ 402792 w 402792"/>
                <a:gd name="connsiteY0" fmla="*/ 4027 h 4197"/>
                <a:gd name="connsiteX1" fmla="*/ 15669 w 402792"/>
                <a:gd name="connsiteY1" fmla="*/ 3757 h 4197"/>
                <a:gd name="connsiteX2" fmla="*/ 0 w 402792"/>
                <a:gd name="connsiteY2" fmla="*/ 1596 h 4197"/>
                <a:gd name="connsiteX3" fmla="*/ 14858 w 402792"/>
                <a:gd name="connsiteY3" fmla="*/ 785 h 4197"/>
                <a:gd name="connsiteX4" fmla="*/ 389015 w 402792"/>
                <a:gd name="connsiteY4" fmla="*/ 1056 h 4197"/>
                <a:gd name="connsiteX5" fmla="*/ 402792 w 402792"/>
                <a:gd name="connsiteY5" fmla="*/ 4027 h 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792" h="4197">
                  <a:moveTo>
                    <a:pt x="402792" y="4027"/>
                  </a:moveTo>
                  <a:cubicBezTo>
                    <a:pt x="273661" y="4027"/>
                    <a:pt x="144800" y="4027"/>
                    <a:pt x="15669" y="3757"/>
                  </a:cubicBezTo>
                  <a:cubicBezTo>
                    <a:pt x="10536" y="3757"/>
                    <a:pt x="4863" y="5648"/>
                    <a:pt x="0" y="1596"/>
                  </a:cubicBezTo>
                  <a:cubicBezTo>
                    <a:pt x="4863" y="1326"/>
                    <a:pt x="9725" y="785"/>
                    <a:pt x="14858" y="785"/>
                  </a:cubicBezTo>
                  <a:cubicBezTo>
                    <a:pt x="139667" y="785"/>
                    <a:pt x="264206" y="785"/>
                    <a:pt x="389015" y="1056"/>
                  </a:cubicBezTo>
                  <a:cubicBezTo>
                    <a:pt x="393607" y="1056"/>
                    <a:pt x="399550" y="-2726"/>
                    <a:pt x="402792" y="402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EF3FE9B-6FEE-4549-BC6B-6FC14DF62A80}"/>
                </a:ext>
              </a:extLst>
            </p:cNvPr>
            <p:cNvSpPr/>
            <p:nvPr/>
          </p:nvSpPr>
          <p:spPr>
            <a:xfrm>
              <a:off x="4976214" y="5742424"/>
              <a:ext cx="399550" cy="3714"/>
            </a:xfrm>
            <a:custGeom>
              <a:avLst/>
              <a:gdLst>
                <a:gd name="connsiteX0" fmla="*/ 399550 w 399550"/>
                <a:gd name="connsiteY0" fmla="*/ 3715 h 3714"/>
                <a:gd name="connsiteX1" fmla="*/ 0 w 399550"/>
                <a:gd name="connsiteY1" fmla="*/ 3715 h 3714"/>
                <a:gd name="connsiteX2" fmla="*/ 11617 w 399550"/>
                <a:gd name="connsiteY2" fmla="*/ 743 h 3714"/>
                <a:gd name="connsiteX3" fmla="*/ 387664 w 399550"/>
                <a:gd name="connsiteY3" fmla="*/ 743 h 3714"/>
                <a:gd name="connsiteX4" fmla="*/ 399550 w 399550"/>
                <a:gd name="connsiteY4" fmla="*/ 3715 h 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50" h="3714">
                  <a:moveTo>
                    <a:pt x="399550" y="3715"/>
                  </a:moveTo>
                  <a:cubicBezTo>
                    <a:pt x="266367" y="3715"/>
                    <a:pt x="133184" y="3715"/>
                    <a:pt x="0" y="3715"/>
                  </a:cubicBezTo>
                  <a:cubicBezTo>
                    <a:pt x="2701" y="-2229"/>
                    <a:pt x="7834" y="743"/>
                    <a:pt x="11617" y="743"/>
                  </a:cubicBezTo>
                  <a:cubicBezTo>
                    <a:pt x="136966" y="473"/>
                    <a:pt x="262315" y="473"/>
                    <a:pt x="387664" y="743"/>
                  </a:cubicBezTo>
                  <a:cubicBezTo>
                    <a:pt x="391716" y="743"/>
                    <a:pt x="396849" y="-2229"/>
                    <a:pt x="399550" y="3715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43AA1C-3947-4E27-B1BC-15B23CCE9507}"/>
                </a:ext>
              </a:extLst>
            </p:cNvPr>
            <p:cNvSpPr/>
            <p:nvPr/>
          </p:nvSpPr>
          <p:spPr>
            <a:xfrm>
              <a:off x="2058335" y="4910004"/>
              <a:ext cx="462395" cy="973910"/>
            </a:xfrm>
            <a:custGeom>
              <a:avLst/>
              <a:gdLst>
                <a:gd name="connsiteX0" fmla="*/ 461685 w 462395"/>
                <a:gd name="connsiteY0" fmla="*/ 768597 h 973910"/>
                <a:gd name="connsiteX1" fmla="*/ 461685 w 462395"/>
                <a:gd name="connsiteY1" fmla="*/ 756711 h 973910"/>
                <a:gd name="connsiteX2" fmla="*/ 446016 w 462395"/>
                <a:gd name="connsiteY2" fmla="*/ 788318 h 973910"/>
                <a:gd name="connsiteX3" fmla="*/ 448988 w 462395"/>
                <a:gd name="connsiteY3" fmla="*/ 801015 h 973910"/>
                <a:gd name="connsiteX4" fmla="*/ 424404 w 462395"/>
                <a:gd name="connsiteY4" fmla="*/ 783726 h 973910"/>
                <a:gd name="connsiteX5" fmla="*/ 399280 w 462395"/>
                <a:gd name="connsiteY5" fmla="*/ 799935 h 973910"/>
                <a:gd name="connsiteX6" fmla="*/ 397389 w 462395"/>
                <a:gd name="connsiteY6" fmla="*/ 798584 h 973910"/>
                <a:gd name="connsiteX7" fmla="*/ 405494 w 462395"/>
                <a:gd name="connsiteY7" fmla="*/ 771569 h 973910"/>
                <a:gd name="connsiteX8" fmla="*/ 382531 w 462395"/>
                <a:gd name="connsiteY8" fmla="*/ 752659 h 973910"/>
                <a:gd name="connsiteX9" fmla="*/ 382261 w 462395"/>
                <a:gd name="connsiteY9" fmla="*/ 749417 h 973910"/>
                <a:gd name="connsiteX10" fmla="*/ 422513 w 462395"/>
                <a:gd name="connsiteY10" fmla="*/ 719971 h 973910"/>
                <a:gd name="connsiteX11" fmla="*/ 430617 w 462395"/>
                <a:gd name="connsiteY11" fmla="*/ 742123 h 973910"/>
                <a:gd name="connsiteX12" fmla="*/ 454661 w 462395"/>
                <a:gd name="connsiteY12" fmla="*/ 750227 h 973910"/>
                <a:gd name="connsiteX13" fmla="*/ 461685 w 462395"/>
                <a:gd name="connsiteY13" fmla="*/ 738071 h 973910"/>
                <a:gd name="connsiteX14" fmla="*/ 461685 w 462395"/>
                <a:gd name="connsiteY14" fmla="*/ 578683 h 973910"/>
                <a:gd name="connsiteX15" fmla="*/ 461685 w 462395"/>
                <a:gd name="connsiteY15" fmla="*/ 566526 h 973910"/>
                <a:gd name="connsiteX16" fmla="*/ 446556 w 462395"/>
                <a:gd name="connsiteY16" fmla="*/ 599754 h 973910"/>
                <a:gd name="connsiteX17" fmla="*/ 450609 w 462395"/>
                <a:gd name="connsiteY17" fmla="*/ 611911 h 973910"/>
                <a:gd name="connsiteX18" fmla="*/ 424674 w 462395"/>
                <a:gd name="connsiteY18" fmla="*/ 593811 h 973910"/>
                <a:gd name="connsiteX19" fmla="*/ 399550 w 462395"/>
                <a:gd name="connsiteY19" fmla="*/ 609750 h 973910"/>
                <a:gd name="connsiteX20" fmla="*/ 397119 w 462395"/>
                <a:gd name="connsiteY20" fmla="*/ 609480 h 973910"/>
                <a:gd name="connsiteX21" fmla="*/ 405764 w 462395"/>
                <a:gd name="connsiteY21" fmla="*/ 581654 h 973910"/>
                <a:gd name="connsiteX22" fmla="*/ 383612 w 462395"/>
                <a:gd name="connsiteY22" fmla="*/ 563554 h 973910"/>
                <a:gd name="connsiteX23" fmla="*/ 382261 w 462395"/>
                <a:gd name="connsiteY23" fmla="*/ 560312 h 973910"/>
                <a:gd name="connsiteX24" fmla="*/ 411437 w 462395"/>
                <a:gd name="connsiteY24" fmla="*/ 559502 h 973910"/>
                <a:gd name="connsiteX25" fmla="*/ 421703 w 462395"/>
                <a:gd name="connsiteY25" fmla="*/ 533027 h 973910"/>
                <a:gd name="connsiteX26" fmla="*/ 423864 w 462395"/>
                <a:gd name="connsiteY26" fmla="*/ 530326 h 973910"/>
                <a:gd name="connsiteX27" fmla="*/ 428186 w 462395"/>
                <a:gd name="connsiteY27" fmla="*/ 543563 h 973910"/>
                <a:gd name="connsiteX28" fmla="*/ 452770 w 462395"/>
                <a:gd name="connsiteY28" fmla="*/ 560853 h 973910"/>
                <a:gd name="connsiteX29" fmla="*/ 461955 w 462395"/>
                <a:gd name="connsiteY29" fmla="*/ 551398 h 973910"/>
                <a:gd name="connsiteX30" fmla="*/ 461685 w 462395"/>
                <a:gd name="connsiteY30" fmla="*/ 494666 h 973910"/>
                <a:gd name="connsiteX31" fmla="*/ 461685 w 462395"/>
                <a:gd name="connsiteY31" fmla="*/ 375260 h 973910"/>
                <a:gd name="connsiteX32" fmla="*/ 442234 w 462395"/>
                <a:gd name="connsiteY32" fmla="*/ 389308 h 973910"/>
                <a:gd name="connsiteX33" fmla="*/ 450338 w 462395"/>
                <a:gd name="connsiteY33" fmla="*/ 426589 h 973910"/>
                <a:gd name="connsiteX34" fmla="*/ 396309 w 462395"/>
                <a:gd name="connsiteY34" fmla="*/ 422266 h 973910"/>
                <a:gd name="connsiteX35" fmla="*/ 383341 w 462395"/>
                <a:gd name="connsiteY35" fmla="*/ 373369 h 973910"/>
                <a:gd name="connsiteX36" fmla="*/ 382261 w 462395"/>
                <a:gd name="connsiteY36" fmla="*/ 370668 h 973910"/>
                <a:gd name="connsiteX37" fmla="*/ 411167 w 462395"/>
                <a:gd name="connsiteY37" fmla="*/ 369857 h 973910"/>
                <a:gd name="connsiteX38" fmla="*/ 421973 w 462395"/>
                <a:gd name="connsiteY38" fmla="*/ 342302 h 973910"/>
                <a:gd name="connsiteX39" fmla="*/ 424944 w 462395"/>
                <a:gd name="connsiteY39" fmla="*/ 342572 h 973910"/>
                <a:gd name="connsiteX40" fmla="*/ 431698 w 462395"/>
                <a:gd name="connsiteY40" fmla="*/ 364184 h 973910"/>
                <a:gd name="connsiteX41" fmla="*/ 455741 w 462395"/>
                <a:gd name="connsiteY41" fmla="*/ 370128 h 973910"/>
                <a:gd name="connsiteX42" fmla="*/ 461685 w 462395"/>
                <a:gd name="connsiteY42" fmla="*/ 359592 h 973910"/>
                <a:gd name="connsiteX43" fmla="*/ 461685 w 462395"/>
                <a:gd name="connsiteY43" fmla="*/ 283950 h 973910"/>
                <a:gd name="connsiteX44" fmla="*/ 461685 w 462395"/>
                <a:gd name="connsiteY44" fmla="*/ 186967 h 973910"/>
                <a:gd name="connsiteX45" fmla="*/ 446016 w 462395"/>
                <a:gd name="connsiteY45" fmla="*/ 218034 h 973910"/>
                <a:gd name="connsiteX46" fmla="*/ 448988 w 462395"/>
                <a:gd name="connsiteY46" fmla="*/ 231001 h 973910"/>
                <a:gd name="connsiteX47" fmla="*/ 424674 w 462395"/>
                <a:gd name="connsiteY47" fmla="*/ 213982 h 973910"/>
                <a:gd name="connsiteX48" fmla="*/ 399550 w 462395"/>
                <a:gd name="connsiteY48" fmla="*/ 229920 h 973910"/>
                <a:gd name="connsiteX49" fmla="*/ 397119 w 462395"/>
                <a:gd name="connsiteY49" fmla="*/ 229380 h 973910"/>
                <a:gd name="connsiteX50" fmla="*/ 405494 w 462395"/>
                <a:gd name="connsiteY50" fmla="*/ 201555 h 973910"/>
                <a:gd name="connsiteX51" fmla="*/ 382801 w 462395"/>
                <a:gd name="connsiteY51" fmla="*/ 182374 h 973910"/>
                <a:gd name="connsiteX52" fmla="*/ 382801 w 462395"/>
                <a:gd name="connsiteY52" fmla="*/ 180753 h 973910"/>
                <a:gd name="connsiteX53" fmla="*/ 412247 w 462395"/>
                <a:gd name="connsiteY53" fmla="*/ 179402 h 973910"/>
                <a:gd name="connsiteX54" fmla="*/ 423864 w 462395"/>
                <a:gd name="connsiteY54" fmla="*/ 149146 h 973910"/>
                <a:gd name="connsiteX55" fmla="*/ 430888 w 462395"/>
                <a:gd name="connsiteY55" fmla="*/ 172108 h 973910"/>
                <a:gd name="connsiteX56" fmla="*/ 454661 w 462395"/>
                <a:gd name="connsiteY56" fmla="*/ 180483 h 973910"/>
                <a:gd name="connsiteX57" fmla="*/ 461685 w 462395"/>
                <a:gd name="connsiteY57" fmla="*/ 168326 h 973910"/>
                <a:gd name="connsiteX58" fmla="*/ 462225 w 462395"/>
                <a:gd name="connsiteY58" fmla="*/ 14341 h 973910"/>
                <a:gd name="connsiteX59" fmla="*/ 446826 w 462395"/>
                <a:gd name="connsiteY59" fmla="*/ 24 h 973910"/>
                <a:gd name="connsiteX60" fmla="*/ 13237 w 462395"/>
                <a:gd name="connsiteY60" fmla="*/ 294 h 973910"/>
                <a:gd name="connsiteX61" fmla="*/ 0 w 462395"/>
                <a:gd name="connsiteY61" fmla="*/ 1374 h 973910"/>
                <a:gd name="connsiteX62" fmla="*/ 0 w 462395"/>
                <a:gd name="connsiteY62" fmla="*/ 973911 h 973910"/>
                <a:gd name="connsiteX63" fmla="*/ 2701 w 462395"/>
                <a:gd name="connsiteY63" fmla="*/ 973911 h 973910"/>
                <a:gd name="connsiteX64" fmla="*/ 15939 w 462395"/>
                <a:gd name="connsiteY64" fmla="*/ 972560 h 973910"/>
                <a:gd name="connsiteX65" fmla="*/ 446016 w 462395"/>
                <a:gd name="connsiteY65" fmla="*/ 972560 h 973910"/>
                <a:gd name="connsiteX66" fmla="*/ 459253 w 462395"/>
                <a:gd name="connsiteY66" fmla="*/ 973640 h 973910"/>
                <a:gd name="connsiteX67" fmla="*/ 461685 w 462395"/>
                <a:gd name="connsiteY67" fmla="*/ 961484 h 973910"/>
                <a:gd name="connsiteX68" fmla="*/ 461685 w 462395"/>
                <a:gd name="connsiteY68" fmla="*/ 768597 h 973910"/>
                <a:gd name="connsiteX69" fmla="*/ 344980 w 462395"/>
                <a:gd name="connsiteY69" fmla="*/ 331496 h 973910"/>
                <a:gd name="connsiteX70" fmla="*/ 340118 w 462395"/>
                <a:gd name="connsiteY70" fmla="*/ 330956 h 973910"/>
                <a:gd name="connsiteX71" fmla="*/ 289870 w 462395"/>
                <a:gd name="connsiteY71" fmla="*/ 332847 h 973910"/>
                <a:gd name="connsiteX72" fmla="*/ 298244 w 462395"/>
                <a:gd name="connsiteY72" fmla="*/ 302050 h 973910"/>
                <a:gd name="connsiteX73" fmla="*/ 276362 w 462395"/>
                <a:gd name="connsiteY73" fmla="*/ 283950 h 973910"/>
                <a:gd name="connsiteX74" fmla="*/ 277983 w 462395"/>
                <a:gd name="connsiteY74" fmla="*/ 282059 h 973910"/>
                <a:gd name="connsiteX75" fmla="*/ 306349 w 462395"/>
                <a:gd name="connsiteY75" fmla="*/ 279898 h 973910"/>
                <a:gd name="connsiteX76" fmla="*/ 315804 w 462395"/>
                <a:gd name="connsiteY76" fmla="*/ 252073 h 973910"/>
                <a:gd name="connsiteX77" fmla="*/ 318236 w 462395"/>
                <a:gd name="connsiteY77" fmla="*/ 254504 h 973910"/>
                <a:gd name="connsiteX78" fmla="*/ 359838 w 462395"/>
                <a:gd name="connsiteY78" fmla="*/ 282059 h 973910"/>
                <a:gd name="connsiteX79" fmla="*/ 344980 w 462395"/>
                <a:gd name="connsiteY79" fmla="*/ 331496 h 973910"/>
                <a:gd name="connsiteX80" fmla="*/ 276362 w 462395"/>
                <a:gd name="connsiteY80" fmla="*/ 91334 h 973910"/>
                <a:gd name="connsiteX81" fmla="*/ 315804 w 462395"/>
                <a:gd name="connsiteY81" fmla="*/ 59997 h 973910"/>
                <a:gd name="connsiteX82" fmla="*/ 359028 w 462395"/>
                <a:gd name="connsiteY82" fmla="*/ 91334 h 973910"/>
                <a:gd name="connsiteX83" fmla="*/ 342279 w 462395"/>
                <a:gd name="connsiteY83" fmla="*/ 104571 h 973910"/>
                <a:gd name="connsiteX84" fmla="*/ 336606 w 462395"/>
                <a:gd name="connsiteY84" fmla="*/ 121591 h 973910"/>
                <a:gd name="connsiteX85" fmla="*/ 343359 w 462395"/>
                <a:gd name="connsiteY85" fmla="*/ 140501 h 973910"/>
                <a:gd name="connsiteX86" fmla="*/ 340658 w 462395"/>
                <a:gd name="connsiteY86" fmla="*/ 140771 h 973910"/>
                <a:gd name="connsiteX87" fmla="*/ 315534 w 462395"/>
                <a:gd name="connsiteY87" fmla="*/ 124832 h 973910"/>
                <a:gd name="connsiteX88" fmla="*/ 289870 w 462395"/>
                <a:gd name="connsiteY88" fmla="*/ 142932 h 973910"/>
                <a:gd name="connsiteX89" fmla="*/ 298244 w 462395"/>
                <a:gd name="connsiteY89" fmla="*/ 111595 h 973910"/>
                <a:gd name="connsiteX90" fmla="*/ 275012 w 462395"/>
                <a:gd name="connsiteY90" fmla="*/ 92955 h 973910"/>
                <a:gd name="connsiteX91" fmla="*/ 276362 w 462395"/>
                <a:gd name="connsiteY91" fmla="*/ 91334 h 973910"/>
                <a:gd name="connsiteX92" fmla="*/ 305268 w 462395"/>
                <a:gd name="connsiteY92" fmla="*/ 470083 h 973910"/>
                <a:gd name="connsiteX93" fmla="*/ 316344 w 462395"/>
                <a:gd name="connsiteY93" fmla="*/ 442257 h 973910"/>
                <a:gd name="connsiteX94" fmla="*/ 318506 w 462395"/>
                <a:gd name="connsiteY94" fmla="*/ 443878 h 973910"/>
                <a:gd name="connsiteX95" fmla="*/ 328771 w 462395"/>
                <a:gd name="connsiteY95" fmla="*/ 470353 h 973910"/>
                <a:gd name="connsiteX96" fmla="*/ 357677 w 462395"/>
                <a:gd name="connsiteY96" fmla="*/ 471163 h 973910"/>
                <a:gd name="connsiteX97" fmla="*/ 360379 w 462395"/>
                <a:gd name="connsiteY97" fmla="*/ 474135 h 973910"/>
                <a:gd name="connsiteX98" fmla="*/ 346871 w 462395"/>
                <a:gd name="connsiteY98" fmla="*/ 523572 h 973910"/>
                <a:gd name="connsiteX99" fmla="*/ 316615 w 462395"/>
                <a:gd name="connsiteY99" fmla="*/ 504932 h 973910"/>
                <a:gd name="connsiteX100" fmla="*/ 291221 w 462395"/>
                <a:gd name="connsiteY100" fmla="*/ 521951 h 973910"/>
                <a:gd name="connsiteX101" fmla="*/ 298785 w 462395"/>
                <a:gd name="connsiteY101" fmla="*/ 491424 h 973910"/>
                <a:gd name="connsiteX102" fmla="*/ 275282 w 462395"/>
                <a:gd name="connsiteY102" fmla="*/ 472514 h 973910"/>
                <a:gd name="connsiteX103" fmla="*/ 305268 w 462395"/>
                <a:gd name="connsiteY103" fmla="*/ 470083 h 973910"/>
                <a:gd name="connsiteX104" fmla="*/ 170464 w 462395"/>
                <a:gd name="connsiteY104" fmla="*/ 180483 h 973910"/>
                <a:gd name="connsiteX105" fmla="*/ 199640 w 462395"/>
                <a:gd name="connsiteY105" fmla="*/ 178322 h 973910"/>
                <a:gd name="connsiteX106" fmla="*/ 208825 w 462395"/>
                <a:gd name="connsiteY106" fmla="*/ 151037 h 973910"/>
                <a:gd name="connsiteX107" fmla="*/ 253670 w 462395"/>
                <a:gd name="connsiteY107" fmla="*/ 177511 h 973910"/>
                <a:gd name="connsiteX108" fmla="*/ 235300 w 462395"/>
                <a:gd name="connsiteY108" fmla="*/ 193450 h 973910"/>
                <a:gd name="connsiteX109" fmla="*/ 229356 w 462395"/>
                <a:gd name="connsiteY109" fmla="*/ 210740 h 973910"/>
                <a:gd name="connsiteX110" fmla="*/ 237191 w 462395"/>
                <a:gd name="connsiteY110" fmla="*/ 232892 h 973910"/>
                <a:gd name="connsiteX111" fmla="*/ 218821 w 462395"/>
                <a:gd name="connsiteY111" fmla="*/ 218844 h 973910"/>
                <a:gd name="connsiteX112" fmla="*/ 200721 w 462395"/>
                <a:gd name="connsiteY112" fmla="*/ 218844 h 973910"/>
                <a:gd name="connsiteX113" fmla="*/ 182891 w 462395"/>
                <a:gd name="connsiteY113" fmla="*/ 232622 h 973910"/>
                <a:gd name="connsiteX114" fmla="*/ 191536 w 462395"/>
                <a:gd name="connsiteY114" fmla="*/ 201285 h 973910"/>
                <a:gd name="connsiteX115" fmla="*/ 168843 w 462395"/>
                <a:gd name="connsiteY115" fmla="*/ 182104 h 973910"/>
                <a:gd name="connsiteX116" fmla="*/ 170464 w 462395"/>
                <a:gd name="connsiteY116" fmla="*/ 180483 h 973910"/>
                <a:gd name="connsiteX117" fmla="*/ 209636 w 462395"/>
                <a:gd name="connsiteY117" fmla="*/ 338520 h 973910"/>
                <a:gd name="connsiteX118" fmla="*/ 250428 w 462395"/>
                <a:gd name="connsiteY118" fmla="*/ 369587 h 973910"/>
                <a:gd name="connsiteX119" fmla="*/ 249888 w 462395"/>
                <a:gd name="connsiteY119" fmla="*/ 373640 h 973910"/>
                <a:gd name="connsiteX120" fmla="*/ 228006 w 462395"/>
                <a:gd name="connsiteY120" fmla="*/ 391740 h 973910"/>
                <a:gd name="connsiteX121" fmla="*/ 235840 w 462395"/>
                <a:gd name="connsiteY121" fmla="*/ 418214 h 973910"/>
                <a:gd name="connsiteX122" fmla="*/ 233139 w 462395"/>
                <a:gd name="connsiteY122" fmla="*/ 419025 h 973910"/>
                <a:gd name="connsiteX123" fmla="*/ 183161 w 462395"/>
                <a:gd name="connsiteY123" fmla="*/ 421996 h 973910"/>
                <a:gd name="connsiteX124" fmla="*/ 166412 w 462395"/>
                <a:gd name="connsiteY124" fmla="*/ 370938 h 973910"/>
                <a:gd name="connsiteX125" fmla="*/ 209636 w 462395"/>
                <a:gd name="connsiteY125" fmla="*/ 338520 h 973910"/>
                <a:gd name="connsiteX126" fmla="*/ 129672 w 462395"/>
                <a:gd name="connsiteY126" fmla="*/ 521681 h 973910"/>
                <a:gd name="connsiteX127" fmla="*/ 127510 w 462395"/>
                <a:gd name="connsiteY127" fmla="*/ 521411 h 973910"/>
                <a:gd name="connsiteX128" fmla="*/ 102386 w 462395"/>
                <a:gd name="connsiteY128" fmla="*/ 505202 h 973910"/>
                <a:gd name="connsiteX129" fmla="*/ 76992 w 462395"/>
                <a:gd name="connsiteY129" fmla="*/ 521951 h 973910"/>
                <a:gd name="connsiteX130" fmla="*/ 76182 w 462395"/>
                <a:gd name="connsiteY130" fmla="*/ 519790 h 973910"/>
                <a:gd name="connsiteX131" fmla="*/ 84286 w 462395"/>
                <a:gd name="connsiteY131" fmla="*/ 491154 h 973910"/>
                <a:gd name="connsiteX132" fmla="*/ 61324 w 462395"/>
                <a:gd name="connsiteY132" fmla="*/ 473595 h 973910"/>
                <a:gd name="connsiteX133" fmla="*/ 68348 w 462395"/>
                <a:gd name="connsiteY133" fmla="*/ 471704 h 973910"/>
                <a:gd name="connsiteX134" fmla="*/ 99685 w 462395"/>
                <a:gd name="connsiteY134" fmla="*/ 447931 h 973910"/>
                <a:gd name="connsiteX135" fmla="*/ 104548 w 462395"/>
                <a:gd name="connsiteY135" fmla="*/ 442257 h 973910"/>
                <a:gd name="connsiteX136" fmla="*/ 144260 w 462395"/>
                <a:gd name="connsiteY136" fmla="*/ 470353 h 973910"/>
                <a:gd name="connsiteX137" fmla="*/ 142369 w 462395"/>
                <a:gd name="connsiteY137" fmla="*/ 474405 h 973910"/>
                <a:gd name="connsiteX138" fmla="*/ 120486 w 462395"/>
                <a:gd name="connsiteY138" fmla="*/ 493586 h 973910"/>
                <a:gd name="connsiteX139" fmla="*/ 129672 w 462395"/>
                <a:gd name="connsiteY139" fmla="*/ 521681 h 973910"/>
                <a:gd name="connsiteX140" fmla="*/ 129672 w 462395"/>
                <a:gd name="connsiteY140" fmla="*/ 331226 h 973910"/>
                <a:gd name="connsiteX141" fmla="*/ 126970 w 462395"/>
                <a:gd name="connsiteY141" fmla="*/ 331226 h 973910"/>
                <a:gd name="connsiteX142" fmla="*/ 101846 w 462395"/>
                <a:gd name="connsiteY142" fmla="*/ 315287 h 973910"/>
                <a:gd name="connsiteX143" fmla="*/ 76992 w 462395"/>
                <a:gd name="connsiteY143" fmla="*/ 332307 h 973910"/>
                <a:gd name="connsiteX144" fmla="*/ 76452 w 462395"/>
                <a:gd name="connsiteY144" fmla="*/ 330686 h 973910"/>
                <a:gd name="connsiteX145" fmla="*/ 84557 w 462395"/>
                <a:gd name="connsiteY145" fmla="*/ 301780 h 973910"/>
                <a:gd name="connsiteX146" fmla="*/ 62675 w 462395"/>
                <a:gd name="connsiteY146" fmla="*/ 283950 h 973910"/>
                <a:gd name="connsiteX147" fmla="*/ 64566 w 462395"/>
                <a:gd name="connsiteY147" fmla="*/ 282059 h 973910"/>
                <a:gd name="connsiteX148" fmla="*/ 103467 w 462395"/>
                <a:gd name="connsiteY148" fmla="*/ 252883 h 973910"/>
                <a:gd name="connsiteX149" fmla="*/ 114003 w 462395"/>
                <a:gd name="connsiteY149" fmla="*/ 280438 h 973910"/>
                <a:gd name="connsiteX150" fmla="*/ 142639 w 462395"/>
                <a:gd name="connsiteY150" fmla="*/ 282059 h 973910"/>
                <a:gd name="connsiteX151" fmla="*/ 142909 w 462395"/>
                <a:gd name="connsiteY151" fmla="*/ 284220 h 973910"/>
                <a:gd name="connsiteX152" fmla="*/ 120486 w 462395"/>
                <a:gd name="connsiteY152" fmla="*/ 303401 h 973910"/>
                <a:gd name="connsiteX153" fmla="*/ 129672 w 462395"/>
                <a:gd name="connsiteY153" fmla="*/ 331226 h 973910"/>
                <a:gd name="connsiteX154" fmla="*/ 63215 w 462395"/>
                <a:gd name="connsiteY154" fmla="*/ 91334 h 973910"/>
                <a:gd name="connsiteX155" fmla="*/ 92661 w 462395"/>
                <a:gd name="connsiteY155" fmla="*/ 89713 h 973910"/>
                <a:gd name="connsiteX156" fmla="*/ 102116 w 462395"/>
                <a:gd name="connsiteY156" fmla="*/ 62158 h 973910"/>
                <a:gd name="connsiteX157" fmla="*/ 104548 w 462395"/>
                <a:gd name="connsiteY157" fmla="*/ 63779 h 973910"/>
                <a:gd name="connsiteX158" fmla="*/ 115354 w 462395"/>
                <a:gd name="connsiteY158" fmla="*/ 91334 h 973910"/>
                <a:gd name="connsiteX159" fmla="*/ 143989 w 462395"/>
                <a:gd name="connsiteY159" fmla="*/ 92144 h 973910"/>
                <a:gd name="connsiteX160" fmla="*/ 143989 w 462395"/>
                <a:gd name="connsiteY160" fmla="*/ 93495 h 973910"/>
                <a:gd name="connsiteX161" fmla="*/ 121027 w 462395"/>
                <a:gd name="connsiteY161" fmla="*/ 112406 h 973910"/>
                <a:gd name="connsiteX162" fmla="*/ 129131 w 462395"/>
                <a:gd name="connsiteY162" fmla="*/ 142932 h 973910"/>
                <a:gd name="connsiteX163" fmla="*/ 76452 w 462395"/>
                <a:gd name="connsiteY163" fmla="*/ 141041 h 973910"/>
                <a:gd name="connsiteX164" fmla="*/ 78073 w 462395"/>
                <a:gd name="connsiteY164" fmla="*/ 136449 h 973910"/>
                <a:gd name="connsiteX165" fmla="*/ 64025 w 462395"/>
                <a:gd name="connsiteY165" fmla="*/ 95386 h 973910"/>
                <a:gd name="connsiteX166" fmla="*/ 61594 w 462395"/>
                <a:gd name="connsiteY166" fmla="*/ 92685 h 973910"/>
                <a:gd name="connsiteX167" fmla="*/ 63215 w 462395"/>
                <a:gd name="connsiteY167" fmla="*/ 91334 h 973910"/>
                <a:gd name="connsiteX168" fmla="*/ 143719 w 462395"/>
                <a:gd name="connsiteY168" fmla="*/ 853154 h 973910"/>
                <a:gd name="connsiteX169" fmla="*/ 120757 w 462395"/>
                <a:gd name="connsiteY169" fmla="*/ 872064 h 973910"/>
                <a:gd name="connsiteX170" fmla="*/ 128861 w 462395"/>
                <a:gd name="connsiteY170" fmla="*/ 902321 h 973910"/>
                <a:gd name="connsiteX171" fmla="*/ 77803 w 462395"/>
                <a:gd name="connsiteY171" fmla="*/ 903132 h 973910"/>
                <a:gd name="connsiteX172" fmla="*/ 76722 w 462395"/>
                <a:gd name="connsiteY172" fmla="*/ 899079 h 973910"/>
                <a:gd name="connsiteX173" fmla="*/ 59703 w 462395"/>
                <a:gd name="connsiteY173" fmla="*/ 851803 h 973910"/>
                <a:gd name="connsiteX174" fmla="*/ 91851 w 462395"/>
                <a:gd name="connsiteY174" fmla="*/ 849642 h 973910"/>
                <a:gd name="connsiteX175" fmla="*/ 102386 w 462395"/>
                <a:gd name="connsiteY175" fmla="*/ 821817 h 973910"/>
                <a:gd name="connsiteX176" fmla="*/ 104818 w 462395"/>
                <a:gd name="connsiteY176" fmla="*/ 822627 h 973910"/>
                <a:gd name="connsiteX177" fmla="*/ 144530 w 462395"/>
                <a:gd name="connsiteY177" fmla="*/ 850723 h 973910"/>
                <a:gd name="connsiteX178" fmla="*/ 143719 w 462395"/>
                <a:gd name="connsiteY178" fmla="*/ 853154 h 973910"/>
                <a:gd name="connsiteX179" fmla="*/ 128321 w 462395"/>
                <a:gd name="connsiteY179" fmla="*/ 674315 h 973910"/>
                <a:gd name="connsiteX180" fmla="*/ 122648 w 462395"/>
                <a:gd name="connsiteY180" fmla="*/ 691335 h 973910"/>
                <a:gd name="connsiteX181" fmla="*/ 130212 w 462395"/>
                <a:gd name="connsiteY181" fmla="*/ 712136 h 973910"/>
                <a:gd name="connsiteX182" fmla="*/ 102386 w 462395"/>
                <a:gd name="connsiteY182" fmla="*/ 694577 h 973910"/>
                <a:gd name="connsiteX183" fmla="*/ 76992 w 462395"/>
                <a:gd name="connsiteY183" fmla="*/ 711866 h 973910"/>
                <a:gd name="connsiteX184" fmla="*/ 84557 w 462395"/>
                <a:gd name="connsiteY184" fmla="*/ 681069 h 973910"/>
                <a:gd name="connsiteX185" fmla="*/ 61594 w 462395"/>
                <a:gd name="connsiteY185" fmla="*/ 662699 h 973910"/>
                <a:gd name="connsiteX186" fmla="*/ 104007 w 462395"/>
                <a:gd name="connsiteY186" fmla="*/ 631902 h 973910"/>
                <a:gd name="connsiteX187" fmla="*/ 114273 w 462395"/>
                <a:gd name="connsiteY187" fmla="*/ 659457 h 973910"/>
                <a:gd name="connsiteX188" fmla="*/ 147231 w 462395"/>
                <a:gd name="connsiteY188" fmla="*/ 661348 h 973910"/>
                <a:gd name="connsiteX189" fmla="*/ 128321 w 462395"/>
                <a:gd name="connsiteY189" fmla="*/ 674315 h 973910"/>
                <a:gd name="connsiteX190" fmla="*/ 169113 w 462395"/>
                <a:gd name="connsiteY190" fmla="*/ 560042 h 973910"/>
                <a:gd name="connsiteX191" fmla="*/ 198560 w 462395"/>
                <a:gd name="connsiteY191" fmla="*/ 558962 h 973910"/>
                <a:gd name="connsiteX192" fmla="*/ 209365 w 462395"/>
                <a:gd name="connsiteY192" fmla="*/ 530866 h 973910"/>
                <a:gd name="connsiteX193" fmla="*/ 210986 w 462395"/>
                <a:gd name="connsiteY193" fmla="*/ 531677 h 973910"/>
                <a:gd name="connsiteX194" fmla="*/ 252859 w 462395"/>
                <a:gd name="connsiteY194" fmla="*/ 560583 h 973910"/>
                <a:gd name="connsiteX195" fmla="*/ 237461 w 462395"/>
                <a:gd name="connsiteY195" fmla="*/ 611101 h 973910"/>
                <a:gd name="connsiteX196" fmla="*/ 183431 w 462395"/>
                <a:gd name="connsiteY196" fmla="*/ 611641 h 973910"/>
                <a:gd name="connsiteX197" fmla="*/ 166142 w 462395"/>
                <a:gd name="connsiteY197" fmla="*/ 562744 h 973910"/>
                <a:gd name="connsiteX198" fmla="*/ 169113 w 462395"/>
                <a:gd name="connsiteY198" fmla="*/ 560042 h 973910"/>
                <a:gd name="connsiteX199" fmla="*/ 229356 w 462395"/>
                <a:gd name="connsiteY199" fmla="*/ 780484 h 973910"/>
                <a:gd name="connsiteX200" fmla="*/ 236921 w 462395"/>
                <a:gd name="connsiteY200" fmla="*/ 802096 h 973910"/>
                <a:gd name="connsiteX201" fmla="*/ 209365 w 462395"/>
                <a:gd name="connsiteY201" fmla="*/ 783726 h 973910"/>
                <a:gd name="connsiteX202" fmla="*/ 181810 w 462395"/>
                <a:gd name="connsiteY202" fmla="*/ 801015 h 973910"/>
                <a:gd name="connsiteX203" fmla="*/ 166952 w 462395"/>
                <a:gd name="connsiteY203" fmla="*/ 753469 h 973910"/>
                <a:gd name="connsiteX204" fmla="*/ 169654 w 462395"/>
                <a:gd name="connsiteY204" fmla="*/ 750227 h 973910"/>
                <a:gd name="connsiteX205" fmla="*/ 199100 w 462395"/>
                <a:gd name="connsiteY205" fmla="*/ 747796 h 973910"/>
                <a:gd name="connsiteX206" fmla="*/ 209095 w 462395"/>
                <a:gd name="connsiteY206" fmla="*/ 719160 h 973910"/>
                <a:gd name="connsiteX207" fmla="*/ 220442 w 462395"/>
                <a:gd name="connsiteY207" fmla="*/ 748877 h 973910"/>
                <a:gd name="connsiteX208" fmla="*/ 253400 w 462395"/>
                <a:gd name="connsiteY208" fmla="*/ 750768 h 973910"/>
                <a:gd name="connsiteX209" fmla="*/ 234759 w 462395"/>
                <a:gd name="connsiteY209" fmla="*/ 763465 h 973910"/>
                <a:gd name="connsiteX210" fmla="*/ 229356 w 462395"/>
                <a:gd name="connsiteY210" fmla="*/ 780484 h 973910"/>
                <a:gd name="connsiteX211" fmla="*/ 357137 w 462395"/>
                <a:gd name="connsiteY211" fmla="*/ 853694 h 973910"/>
                <a:gd name="connsiteX212" fmla="*/ 334174 w 462395"/>
                <a:gd name="connsiteY212" fmla="*/ 872605 h 973910"/>
                <a:gd name="connsiteX213" fmla="*/ 343630 w 462395"/>
                <a:gd name="connsiteY213" fmla="*/ 902051 h 973910"/>
                <a:gd name="connsiteX214" fmla="*/ 316074 w 462395"/>
                <a:gd name="connsiteY214" fmla="*/ 884491 h 973910"/>
                <a:gd name="connsiteX215" fmla="*/ 290950 w 462395"/>
                <a:gd name="connsiteY215" fmla="*/ 901511 h 973910"/>
                <a:gd name="connsiteX216" fmla="*/ 290140 w 462395"/>
                <a:gd name="connsiteY216" fmla="*/ 899349 h 973910"/>
                <a:gd name="connsiteX217" fmla="*/ 272310 w 462395"/>
                <a:gd name="connsiteY217" fmla="*/ 851263 h 973910"/>
                <a:gd name="connsiteX218" fmla="*/ 314453 w 462395"/>
                <a:gd name="connsiteY218" fmla="*/ 821006 h 973910"/>
                <a:gd name="connsiteX219" fmla="*/ 318236 w 462395"/>
                <a:gd name="connsiteY219" fmla="*/ 823438 h 973910"/>
                <a:gd name="connsiteX220" fmla="*/ 357947 w 462395"/>
                <a:gd name="connsiteY220" fmla="*/ 851533 h 973910"/>
                <a:gd name="connsiteX221" fmla="*/ 357137 w 462395"/>
                <a:gd name="connsiteY221" fmla="*/ 853694 h 973910"/>
                <a:gd name="connsiteX222" fmla="*/ 341738 w 462395"/>
                <a:gd name="connsiteY222" fmla="*/ 674315 h 973910"/>
                <a:gd name="connsiteX223" fmla="*/ 336336 w 462395"/>
                <a:gd name="connsiteY223" fmla="*/ 691605 h 973910"/>
                <a:gd name="connsiteX224" fmla="*/ 343089 w 462395"/>
                <a:gd name="connsiteY224" fmla="*/ 710785 h 973910"/>
                <a:gd name="connsiteX225" fmla="*/ 340388 w 462395"/>
                <a:gd name="connsiteY225" fmla="*/ 710785 h 973910"/>
                <a:gd name="connsiteX226" fmla="*/ 315264 w 462395"/>
                <a:gd name="connsiteY226" fmla="*/ 694847 h 973910"/>
                <a:gd name="connsiteX227" fmla="*/ 291491 w 462395"/>
                <a:gd name="connsiteY227" fmla="*/ 711596 h 973910"/>
                <a:gd name="connsiteX228" fmla="*/ 273661 w 462395"/>
                <a:gd name="connsiteY228" fmla="*/ 664050 h 973910"/>
                <a:gd name="connsiteX229" fmla="*/ 276903 w 462395"/>
                <a:gd name="connsiteY229" fmla="*/ 661078 h 973910"/>
                <a:gd name="connsiteX230" fmla="*/ 306349 w 462395"/>
                <a:gd name="connsiteY230" fmla="*/ 658917 h 973910"/>
                <a:gd name="connsiteX231" fmla="*/ 316344 w 462395"/>
                <a:gd name="connsiteY231" fmla="*/ 629471 h 973910"/>
                <a:gd name="connsiteX232" fmla="*/ 327421 w 462395"/>
                <a:gd name="connsiteY232" fmla="*/ 659727 h 973910"/>
                <a:gd name="connsiteX233" fmla="*/ 360109 w 462395"/>
                <a:gd name="connsiteY233" fmla="*/ 661889 h 973910"/>
                <a:gd name="connsiteX234" fmla="*/ 341738 w 462395"/>
                <a:gd name="connsiteY234" fmla="*/ 674315 h 97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462395" h="973910">
                  <a:moveTo>
                    <a:pt x="461685" y="768597"/>
                  </a:moveTo>
                  <a:cubicBezTo>
                    <a:pt x="461685" y="764815"/>
                    <a:pt x="461685" y="761033"/>
                    <a:pt x="461685" y="756711"/>
                  </a:cubicBezTo>
                  <a:cubicBezTo>
                    <a:pt x="438722" y="767787"/>
                    <a:pt x="438722" y="767517"/>
                    <a:pt x="446016" y="788318"/>
                  </a:cubicBezTo>
                  <a:cubicBezTo>
                    <a:pt x="447367" y="792100"/>
                    <a:pt x="449798" y="795612"/>
                    <a:pt x="448988" y="801015"/>
                  </a:cubicBezTo>
                  <a:cubicBezTo>
                    <a:pt x="440343" y="794532"/>
                    <a:pt x="432779" y="784806"/>
                    <a:pt x="424404" y="783726"/>
                  </a:cubicBezTo>
                  <a:cubicBezTo>
                    <a:pt x="414949" y="782645"/>
                    <a:pt x="408195" y="794802"/>
                    <a:pt x="399280" y="799935"/>
                  </a:cubicBezTo>
                  <a:cubicBezTo>
                    <a:pt x="398200" y="800745"/>
                    <a:pt x="397659" y="800475"/>
                    <a:pt x="397389" y="798584"/>
                  </a:cubicBezTo>
                  <a:cubicBezTo>
                    <a:pt x="400361" y="789939"/>
                    <a:pt x="407115" y="779944"/>
                    <a:pt x="405494" y="771569"/>
                  </a:cubicBezTo>
                  <a:cubicBezTo>
                    <a:pt x="403603" y="762114"/>
                    <a:pt x="389825" y="759682"/>
                    <a:pt x="382531" y="752659"/>
                  </a:cubicBezTo>
                  <a:cubicBezTo>
                    <a:pt x="382261" y="752388"/>
                    <a:pt x="382531" y="751848"/>
                    <a:pt x="382261" y="749417"/>
                  </a:cubicBezTo>
                  <a:cubicBezTo>
                    <a:pt x="407385" y="756981"/>
                    <a:pt x="421703" y="748066"/>
                    <a:pt x="422513" y="719971"/>
                  </a:cubicBezTo>
                  <a:cubicBezTo>
                    <a:pt x="426295" y="727805"/>
                    <a:pt x="428997" y="734829"/>
                    <a:pt x="430617" y="742123"/>
                  </a:cubicBezTo>
                  <a:cubicBezTo>
                    <a:pt x="434129" y="758332"/>
                    <a:pt x="446286" y="749147"/>
                    <a:pt x="454661" y="750227"/>
                  </a:cubicBezTo>
                  <a:cubicBezTo>
                    <a:pt x="464656" y="751578"/>
                    <a:pt x="461685" y="743203"/>
                    <a:pt x="461685" y="738071"/>
                  </a:cubicBezTo>
                  <a:cubicBezTo>
                    <a:pt x="461955" y="684851"/>
                    <a:pt x="461685" y="631902"/>
                    <a:pt x="461685" y="578683"/>
                  </a:cubicBezTo>
                  <a:cubicBezTo>
                    <a:pt x="461685" y="574901"/>
                    <a:pt x="461685" y="571118"/>
                    <a:pt x="461685" y="566526"/>
                  </a:cubicBezTo>
                  <a:cubicBezTo>
                    <a:pt x="438722" y="578142"/>
                    <a:pt x="438992" y="578142"/>
                    <a:pt x="446556" y="599754"/>
                  </a:cubicBezTo>
                  <a:cubicBezTo>
                    <a:pt x="447637" y="603266"/>
                    <a:pt x="448717" y="606508"/>
                    <a:pt x="450609" y="611911"/>
                  </a:cubicBezTo>
                  <a:cubicBezTo>
                    <a:pt x="440883" y="604617"/>
                    <a:pt x="433319" y="595432"/>
                    <a:pt x="424674" y="593811"/>
                  </a:cubicBezTo>
                  <a:cubicBezTo>
                    <a:pt x="414679" y="592190"/>
                    <a:pt x="408465" y="604617"/>
                    <a:pt x="399550" y="609750"/>
                  </a:cubicBezTo>
                  <a:cubicBezTo>
                    <a:pt x="399010" y="610020"/>
                    <a:pt x="398200" y="609480"/>
                    <a:pt x="397119" y="609480"/>
                  </a:cubicBezTo>
                  <a:cubicBezTo>
                    <a:pt x="400361" y="600024"/>
                    <a:pt x="407385" y="590029"/>
                    <a:pt x="405764" y="581654"/>
                  </a:cubicBezTo>
                  <a:cubicBezTo>
                    <a:pt x="404143" y="572739"/>
                    <a:pt x="391176" y="569768"/>
                    <a:pt x="383612" y="563554"/>
                  </a:cubicBezTo>
                  <a:cubicBezTo>
                    <a:pt x="383071" y="563014"/>
                    <a:pt x="383071" y="562204"/>
                    <a:pt x="382261" y="560312"/>
                  </a:cubicBezTo>
                  <a:cubicBezTo>
                    <a:pt x="392256" y="560312"/>
                    <a:pt x="403603" y="563554"/>
                    <a:pt x="411437" y="559502"/>
                  </a:cubicBezTo>
                  <a:cubicBezTo>
                    <a:pt x="419812" y="555180"/>
                    <a:pt x="418191" y="541942"/>
                    <a:pt x="421703" y="533027"/>
                  </a:cubicBezTo>
                  <a:cubicBezTo>
                    <a:pt x="421973" y="532487"/>
                    <a:pt x="422513" y="531947"/>
                    <a:pt x="423864" y="530326"/>
                  </a:cubicBezTo>
                  <a:cubicBezTo>
                    <a:pt x="425485" y="535189"/>
                    <a:pt x="427916" y="539241"/>
                    <a:pt x="428186" y="543563"/>
                  </a:cubicBezTo>
                  <a:cubicBezTo>
                    <a:pt x="429267" y="559502"/>
                    <a:pt x="438452" y="562744"/>
                    <a:pt x="452770" y="560853"/>
                  </a:cubicBezTo>
                  <a:cubicBezTo>
                    <a:pt x="459523" y="560042"/>
                    <a:pt x="462225" y="558692"/>
                    <a:pt x="461955" y="551398"/>
                  </a:cubicBezTo>
                  <a:cubicBezTo>
                    <a:pt x="461414" y="532487"/>
                    <a:pt x="461685" y="513577"/>
                    <a:pt x="461685" y="494666"/>
                  </a:cubicBezTo>
                  <a:cubicBezTo>
                    <a:pt x="461685" y="455765"/>
                    <a:pt x="461685" y="416593"/>
                    <a:pt x="461685" y="375260"/>
                  </a:cubicBezTo>
                  <a:cubicBezTo>
                    <a:pt x="453580" y="380663"/>
                    <a:pt x="444125" y="383635"/>
                    <a:pt x="442234" y="389308"/>
                  </a:cubicBezTo>
                  <a:cubicBezTo>
                    <a:pt x="438722" y="399844"/>
                    <a:pt x="448717" y="409569"/>
                    <a:pt x="450338" y="426589"/>
                  </a:cubicBezTo>
                  <a:cubicBezTo>
                    <a:pt x="432238" y="397953"/>
                    <a:pt x="415219" y="400925"/>
                    <a:pt x="396309" y="422266"/>
                  </a:cubicBezTo>
                  <a:cubicBezTo>
                    <a:pt x="410626" y="399304"/>
                    <a:pt x="407115" y="383095"/>
                    <a:pt x="383341" y="373369"/>
                  </a:cubicBezTo>
                  <a:cubicBezTo>
                    <a:pt x="382801" y="373099"/>
                    <a:pt x="382801" y="372019"/>
                    <a:pt x="382261" y="370668"/>
                  </a:cubicBezTo>
                  <a:cubicBezTo>
                    <a:pt x="392256" y="370668"/>
                    <a:pt x="403603" y="373910"/>
                    <a:pt x="411167" y="369857"/>
                  </a:cubicBezTo>
                  <a:cubicBezTo>
                    <a:pt x="419812" y="365265"/>
                    <a:pt x="418461" y="351757"/>
                    <a:pt x="421973" y="342302"/>
                  </a:cubicBezTo>
                  <a:cubicBezTo>
                    <a:pt x="422513" y="340952"/>
                    <a:pt x="423053" y="340681"/>
                    <a:pt x="424944" y="342572"/>
                  </a:cubicBezTo>
                  <a:cubicBezTo>
                    <a:pt x="426835" y="349056"/>
                    <a:pt x="428997" y="356620"/>
                    <a:pt x="431698" y="364184"/>
                  </a:cubicBezTo>
                  <a:cubicBezTo>
                    <a:pt x="436561" y="378232"/>
                    <a:pt x="447637" y="368777"/>
                    <a:pt x="455741" y="370128"/>
                  </a:cubicBezTo>
                  <a:cubicBezTo>
                    <a:pt x="463576" y="371478"/>
                    <a:pt x="461685" y="364184"/>
                    <a:pt x="461685" y="359592"/>
                  </a:cubicBezTo>
                  <a:cubicBezTo>
                    <a:pt x="461685" y="334468"/>
                    <a:pt x="461685" y="309074"/>
                    <a:pt x="461685" y="283950"/>
                  </a:cubicBezTo>
                  <a:cubicBezTo>
                    <a:pt x="461685" y="251802"/>
                    <a:pt x="461685" y="219655"/>
                    <a:pt x="461685" y="186967"/>
                  </a:cubicBezTo>
                  <a:cubicBezTo>
                    <a:pt x="438452" y="196962"/>
                    <a:pt x="438722" y="196962"/>
                    <a:pt x="446016" y="218034"/>
                  </a:cubicBezTo>
                  <a:cubicBezTo>
                    <a:pt x="447367" y="221816"/>
                    <a:pt x="450338" y="225598"/>
                    <a:pt x="448988" y="231001"/>
                  </a:cubicBezTo>
                  <a:cubicBezTo>
                    <a:pt x="440613" y="224787"/>
                    <a:pt x="433319" y="215062"/>
                    <a:pt x="424674" y="213982"/>
                  </a:cubicBezTo>
                  <a:cubicBezTo>
                    <a:pt x="414949" y="212631"/>
                    <a:pt x="408465" y="224787"/>
                    <a:pt x="399550" y="229920"/>
                  </a:cubicBezTo>
                  <a:cubicBezTo>
                    <a:pt x="399010" y="230190"/>
                    <a:pt x="398200" y="229650"/>
                    <a:pt x="397119" y="229380"/>
                  </a:cubicBezTo>
                  <a:cubicBezTo>
                    <a:pt x="400361" y="219925"/>
                    <a:pt x="406844" y="209929"/>
                    <a:pt x="405494" y="201555"/>
                  </a:cubicBezTo>
                  <a:cubicBezTo>
                    <a:pt x="403873" y="191829"/>
                    <a:pt x="389555" y="189938"/>
                    <a:pt x="382801" y="182374"/>
                  </a:cubicBezTo>
                  <a:cubicBezTo>
                    <a:pt x="382531" y="182104"/>
                    <a:pt x="382801" y="181564"/>
                    <a:pt x="382801" y="180753"/>
                  </a:cubicBezTo>
                  <a:cubicBezTo>
                    <a:pt x="392797" y="178592"/>
                    <a:pt x="405494" y="185616"/>
                    <a:pt x="412247" y="179402"/>
                  </a:cubicBezTo>
                  <a:cubicBezTo>
                    <a:pt x="419001" y="173189"/>
                    <a:pt x="419812" y="160762"/>
                    <a:pt x="423864" y="149146"/>
                  </a:cubicBezTo>
                  <a:cubicBezTo>
                    <a:pt x="426565" y="157791"/>
                    <a:pt x="429267" y="164814"/>
                    <a:pt x="430888" y="172108"/>
                  </a:cubicBezTo>
                  <a:cubicBezTo>
                    <a:pt x="434400" y="188317"/>
                    <a:pt x="446556" y="179402"/>
                    <a:pt x="454661" y="180483"/>
                  </a:cubicBezTo>
                  <a:cubicBezTo>
                    <a:pt x="464656" y="181834"/>
                    <a:pt x="461685" y="173459"/>
                    <a:pt x="461685" y="168326"/>
                  </a:cubicBezTo>
                  <a:cubicBezTo>
                    <a:pt x="461955" y="116998"/>
                    <a:pt x="461144" y="65670"/>
                    <a:pt x="462225" y="14341"/>
                  </a:cubicBezTo>
                  <a:cubicBezTo>
                    <a:pt x="462495" y="1644"/>
                    <a:pt x="458173" y="-247"/>
                    <a:pt x="446826" y="24"/>
                  </a:cubicBezTo>
                  <a:cubicBezTo>
                    <a:pt x="302297" y="294"/>
                    <a:pt x="157767" y="294"/>
                    <a:pt x="13237" y="294"/>
                  </a:cubicBezTo>
                  <a:cubicBezTo>
                    <a:pt x="8915" y="294"/>
                    <a:pt x="4322" y="1104"/>
                    <a:pt x="0" y="1374"/>
                  </a:cubicBezTo>
                  <a:cubicBezTo>
                    <a:pt x="0" y="325553"/>
                    <a:pt x="0" y="649732"/>
                    <a:pt x="0" y="973911"/>
                  </a:cubicBezTo>
                  <a:cubicBezTo>
                    <a:pt x="810" y="973911"/>
                    <a:pt x="1891" y="973911"/>
                    <a:pt x="2701" y="973911"/>
                  </a:cubicBezTo>
                  <a:cubicBezTo>
                    <a:pt x="6754" y="971479"/>
                    <a:pt x="11616" y="972560"/>
                    <a:pt x="15939" y="972560"/>
                  </a:cubicBezTo>
                  <a:cubicBezTo>
                    <a:pt x="159388" y="972560"/>
                    <a:pt x="302567" y="972560"/>
                    <a:pt x="446016" y="972560"/>
                  </a:cubicBezTo>
                  <a:cubicBezTo>
                    <a:pt x="450338" y="972560"/>
                    <a:pt x="454931" y="971479"/>
                    <a:pt x="459253" y="973640"/>
                  </a:cubicBezTo>
                  <a:cubicBezTo>
                    <a:pt x="464386" y="970399"/>
                    <a:pt x="461685" y="965536"/>
                    <a:pt x="461685" y="961484"/>
                  </a:cubicBezTo>
                  <a:cubicBezTo>
                    <a:pt x="461685" y="897458"/>
                    <a:pt x="461685" y="832893"/>
                    <a:pt x="461685" y="768597"/>
                  </a:cubicBezTo>
                  <a:close/>
                  <a:moveTo>
                    <a:pt x="344980" y="331496"/>
                  </a:moveTo>
                  <a:cubicBezTo>
                    <a:pt x="341738" y="331226"/>
                    <a:pt x="340658" y="331496"/>
                    <a:pt x="340118" y="330956"/>
                  </a:cubicBezTo>
                  <a:cubicBezTo>
                    <a:pt x="317425" y="313666"/>
                    <a:pt x="317425" y="313666"/>
                    <a:pt x="289870" y="332847"/>
                  </a:cubicBezTo>
                  <a:cubicBezTo>
                    <a:pt x="293382" y="321231"/>
                    <a:pt x="300406" y="310425"/>
                    <a:pt x="298244" y="302050"/>
                  </a:cubicBezTo>
                  <a:cubicBezTo>
                    <a:pt x="296353" y="294756"/>
                    <a:pt x="284197" y="289893"/>
                    <a:pt x="276362" y="283950"/>
                  </a:cubicBezTo>
                  <a:cubicBezTo>
                    <a:pt x="276903" y="283410"/>
                    <a:pt x="277443" y="282329"/>
                    <a:pt x="277983" y="282059"/>
                  </a:cubicBezTo>
                  <a:cubicBezTo>
                    <a:pt x="287709" y="280708"/>
                    <a:pt x="299865" y="286652"/>
                    <a:pt x="306349" y="279898"/>
                  </a:cubicBezTo>
                  <a:cubicBezTo>
                    <a:pt x="312292" y="273684"/>
                    <a:pt x="312833" y="262068"/>
                    <a:pt x="315804" y="252073"/>
                  </a:cubicBezTo>
                  <a:cubicBezTo>
                    <a:pt x="317425" y="253423"/>
                    <a:pt x="318236" y="253964"/>
                    <a:pt x="318236" y="254504"/>
                  </a:cubicBezTo>
                  <a:cubicBezTo>
                    <a:pt x="320937" y="277737"/>
                    <a:pt x="331743" y="290164"/>
                    <a:pt x="359838" y="282059"/>
                  </a:cubicBezTo>
                  <a:cubicBezTo>
                    <a:pt x="332013" y="292865"/>
                    <a:pt x="329312" y="309614"/>
                    <a:pt x="344980" y="331496"/>
                  </a:cubicBezTo>
                  <a:close/>
                  <a:moveTo>
                    <a:pt x="276362" y="91334"/>
                  </a:moveTo>
                  <a:cubicBezTo>
                    <a:pt x="302027" y="98628"/>
                    <a:pt x="314183" y="87012"/>
                    <a:pt x="315804" y="59997"/>
                  </a:cubicBezTo>
                  <a:cubicBezTo>
                    <a:pt x="327421" y="92414"/>
                    <a:pt x="327421" y="92414"/>
                    <a:pt x="359028" y="91334"/>
                  </a:cubicBezTo>
                  <a:cubicBezTo>
                    <a:pt x="354435" y="98088"/>
                    <a:pt x="347952" y="101059"/>
                    <a:pt x="342279" y="104571"/>
                  </a:cubicBezTo>
                  <a:cubicBezTo>
                    <a:pt x="334985" y="108894"/>
                    <a:pt x="332283" y="113486"/>
                    <a:pt x="336606" y="121591"/>
                  </a:cubicBezTo>
                  <a:cubicBezTo>
                    <a:pt x="339577" y="127264"/>
                    <a:pt x="341198" y="134017"/>
                    <a:pt x="343359" y="140501"/>
                  </a:cubicBezTo>
                  <a:cubicBezTo>
                    <a:pt x="342009" y="140771"/>
                    <a:pt x="341198" y="141041"/>
                    <a:pt x="340658" y="140771"/>
                  </a:cubicBezTo>
                  <a:cubicBezTo>
                    <a:pt x="332013" y="135638"/>
                    <a:pt x="325259" y="123482"/>
                    <a:pt x="315534" y="124832"/>
                  </a:cubicBezTo>
                  <a:cubicBezTo>
                    <a:pt x="307159" y="125913"/>
                    <a:pt x="299865" y="135638"/>
                    <a:pt x="289870" y="142932"/>
                  </a:cubicBezTo>
                  <a:cubicBezTo>
                    <a:pt x="293652" y="130505"/>
                    <a:pt x="300946" y="119429"/>
                    <a:pt x="298244" y="111595"/>
                  </a:cubicBezTo>
                  <a:cubicBezTo>
                    <a:pt x="295543" y="103761"/>
                    <a:pt x="283116" y="99168"/>
                    <a:pt x="275012" y="92955"/>
                  </a:cubicBezTo>
                  <a:cubicBezTo>
                    <a:pt x="275552" y="92414"/>
                    <a:pt x="276092" y="91334"/>
                    <a:pt x="276362" y="91334"/>
                  </a:cubicBezTo>
                  <a:close/>
                  <a:moveTo>
                    <a:pt x="305268" y="470083"/>
                  </a:moveTo>
                  <a:cubicBezTo>
                    <a:pt x="312022" y="464950"/>
                    <a:pt x="312833" y="451983"/>
                    <a:pt x="316344" y="442257"/>
                  </a:cubicBezTo>
                  <a:cubicBezTo>
                    <a:pt x="317425" y="443068"/>
                    <a:pt x="318236" y="443338"/>
                    <a:pt x="318506" y="443878"/>
                  </a:cubicBezTo>
                  <a:cubicBezTo>
                    <a:pt x="322018" y="452793"/>
                    <a:pt x="320397" y="466301"/>
                    <a:pt x="328771" y="470353"/>
                  </a:cubicBezTo>
                  <a:cubicBezTo>
                    <a:pt x="336336" y="474405"/>
                    <a:pt x="347952" y="471163"/>
                    <a:pt x="357677" y="471163"/>
                  </a:cubicBezTo>
                  <a:cubicBezTo>
                    <a:pt x="358488" y="472244"/>
                    <a:pt x="359568" y="473054"/>
                    <a:pt x="360379" y="474135"/>
                  </a:cubicBezTo>
                  <a:cubicBezTo>
                    <a:pt x="331743" y="482510"/>
                    <a:pt x="330122" y="499529"/>
                    <a:pt x="346871" y="523572"/>
                  </a:cubicBezTo>
                  <a:cubicBezTo>
                    <a:pt x="333094" y="516819"/>
                    <a:pt x="326340" y="503851"/>
                    <a:pt x="316615" y="504932"/>
                  </a:cubicBezTo>
                  <a:cubicBezTo>
                    <a:pt x="307700" y="506013"/>
                    <a:pt x="299865" y="515738"/>
                    <a:pt x="291221" y="521951"/>
                  </a:cubicBezTo>
                  <a:cubicBezTo>
                    <a:pt x="294192" y="511416"/>
                    <a:pt x="301216" y="500069"/>
                    <a:pt x="298785" y="491424"/>
                  </a:cubicBezTo>
                  <a:cubicBezTo>
                    <a:pt x="296624" y="483590"/>
                    <a:pt x="283927" y="478998"/>
                    <a:pt x="275282" y="472514"/>
                  </a:cubicBezTo>
                  <a:cubicBezTo>
                    <a:pt x="285818" y="471974"/>
                    <a:pt x="298515" y="474945"/>
                    <a:pt x="305268" y="470083"/>
                  </a:cubicBezTo>
                  <a:close/>
                  <a:moveTo>
                    <a:pt x="170464" y="180483"/>
                  </a:moveTo>
                  <a:cubicBezTo>
                    <a:pt x="180460" y="178862"/>
                    <a:pt x="192616" y="186696"/>
                    <a:pt x="199640" y="178322"/>
                  </a:cubicBezTo>
                  <a:cubicBezTo>
                    <a:pt x="205313" y="171568"/>
                    <a:pt x="206124" y="160222"/>
                    <a:pt x="208825" y="151037"/>
                  </a:cubicBezTo>
                  <a:cubicBezTo>
                    <a:pt x="212607" y="175620"/>
                    <a:pt x="223143" y="189938"/>
                    <a:pt x="253670" y="177511"/>
                  </a:cubicBezTo>
                  <a:cubicBezTo>
                    <a:pt x="247186" y="186967"/>
                    <a:pt x="240973" y="190208"/>
                    <a:pt x="235300" y="193450"/>
                  </a:cubicBezTo>
                  <a:cubicBezTo>
                    <a:pt x="227736" y="197773"/>
                    <a:pt x="225034" y="202095"/>
                    <a:pt x="229356" y="210740"/>
                  </a:cubicBezTo>
                  <a:cubicBezTo>
                    <a:pt x="232328" y="216683"/>
                    <a:pt x="233949" y="223167"/>
                    <a:pt x="237191" y="232892"/>
                  </a:cubicBezTo>
                  <a:cubicBezTo>
                    <a:pt x="229356" y="226949"/>
                    <a:pt x="223413" y="223437"/>
                    <a:pt x="218821" y="218844"/>
                  </a:cubicBezTo>
                  <a:cubicBezTo>
                    <a:pt x="212337" y="212361"/>
                    <a:pt x="207204" y="212631"/>
                    <a:pt x="200721" y="218844"/>
                  </a:cubicBezTo>
                  <a:cubicBezTo>
                    <a:pt x="195858" y="223437"/>
                    <a:pt x="190185" y="226949"/>
                    <a:pt x="182891" y="232622"/>
                  </a:cubicBezTo>
                  <a:cubicBezTo>
                    <a:pt x="186673" y="220465"/>
                    <a:pt x="193157" y="210199"/>
                    <a:pt x="191536" y="201285"/>
                  </a:cubicBezTo>
                  <a:cubicBezTo>
                    <a:pt x="189915" y="192099"/>
                    <a:pt x="175597" y="189938"/>
                    <a:pt x="168843" y="182104"/>
                  </a:cubicBezTo>
                  <a:cubicBezTo>
                    <a:pt x="169383" y="181293"/>
                    <a:pt x="169924" y="180483"/>
                    <a:pt x="170464" y="180483"/>
                  </a:cubicBezTo>
                  <a:close/>
                  <a:moveTo>
                    <a:pt x="209636" y="338520"/>
                  </a:moveTo>
                  <a:cubicBezTo>
                    <a:pt x="212607" y="364454"/>
                    <a:pt x="222873" y="379043"/>
                    <a:pt x="250428" y="369587"/>
                  </a:cubicBezTo>
                  <a:cubicBezTo>
                    <a:pt x="250158" y="372019"/>
                    <a:pt x="250158" y="373369"/>
                    <a:pt x="249888" y="373640"/>
                  </a:cubicBezTo>
                  <a:cubicBezTo>
                    <a:pt x="242594" y="379853"/>
                    <a:pt x="229627" y="382554"/>
                    <a:pt x="228006" y="391740"/>
                  </a:cubicBezTo>
                  <a:cubicBezTo>
                    <a:pt x="226655" y="399844"/>
                    <a:pt x="232868" y="409299"/>
                    <a:pt x="235840" y="418214"/>
                  </a:cubicBezTo>
                  <a:cubicBezTo>
                    <a:pt x="234489" y="418754"/>
                    <a:pt x="233409" y="419295"/>
                    <a:pt x="233139" y="419025"/>
                  </a:cubicBezTo>
                  <a:cubicBezTo>
                    <a:pt x="216659" y="400654"/>
                    <a:pt x="200721" y="400384"/>
                    <a:pt x="183161" y="421996"/>
                  </a:cubicBezTo>
                  <a:cubicBezTo>
                    <a:pt x="197749" y="397683"/>
                    <a:pt x="193697" y="381474"/>
                    <a:pt x="166412" y="370938"/>
                  </a:cubicBezTo>
                  <a:cubicBezTo>
                    <a:pt x="195048" y="378232"/>
                    <a:pt x="207204" y="365805"/>
                    <a:pt x="209636" y="338520"/>
                  </a:cubicBezTo>
                  <a:close/>
                  <a:moveTo>
                    <a:pt x="129672" y="521681"/>
                  </a:moveTo>
                  <a:cubicBezTo>
                    <a:pt x="128321" y="521411"/>
                    <a:pt x="127780" y="521681"/>
                    <a:pt x="127510" y="521411"/>
                  </a:cubicBezTo>
                  <a:cubicBezTo>
                    <a:pt x="118595" y="516278"/>
                    <a:pt x="111572" y="504122"/>
                    <a:pt x="102386" y="505202"/>
                  </a:cubicBezTo>
                  <a:cubicBezTo>
                    <a:pt x="93472" y="506283"/>
                    <a:pt x="85637" y="516008"/>
                    <a:pt x="76992" y="521951"/>
                  </a:cubicBezTo>
                  <a:cubicBezTo>
                    <a:pt x="76722" y="521141"/>
                    <a:pt x="76182" y="520330"/>
                    <a:pt x="76182" y="519790"/>
                  </a:cubicBezTo>
                  <a:cubicBezTo>
                    <a:pt x="78884" y="510065"/>
                    <a:pt x="87798" y="499529"/>
                    <a:pt x="84286" y="491154"/>
                  </a:cubicBezTo>
                  <a:cubicBezTo>
                    <a:pt x="81045" y="483590"/>
                    <a:pt x="69428" y="479268"/>
                    <a:pt x="61324" y="473595"/>
                  </a:cubicBezTo>
                  <a:cubicBezTo>
                    <a:pt x="62945" y="470083"/>
                    <a:pt x="66187" y="471704"/>
                    <a:pt x="68348" y="471704"/>
                  </a:cubicBezTo>
                  <a:cubicBezTo>
                    <a:pt x="92661" y="471704"/>
                    <a:pt x="92661" y="471704"/>
                    <a:pt x="99685" y="447931"/>
                  </a:cubicBezTo>
                  <a:cubicBezTo>
                    <a:pt x="100225" y="446039"/>
                    <a:pt x="99955" y="443338"/>
                    <a:pt x="104548" y="442257"/>
                  </a:cubicBezTo>
                  <a:cubicBezTo>
                    <a:pt x="104818" y="468192"/>
                    <a:pt x="118055" y="478457"/>
                    <a:pt x="144260" y="470353"/>
                  </a:cubicBezTo>
                  <a:cubicBezTo>
                    <a:pt x="143179" y="473054"/>
                    <a:pt x="142909" y="474135"/>
                    <a:pt x="142369" y="474405"/>
                  </a:cubicBezTo>
                  <a:cubicBezTo>
                    <a:pt x="135345" y="481429"/>
                    <a:pt x="121297" y="483050"/>
                    <a:pt x="120486" y="493586"/>
                  </a:cubicBezTo>
                  <a:cubicBezTo>
                    <a:pt x="120216" y="502501"/>
                    <a:pt x="126430" y="511956"/>
                    <a:pt x="129672" y="521681"/>
                  </a:cubicBezTo>
                  <a:close/>
                  <a:moveTo>
                    <a:pt x="129672" y="331226"/>
                  </a:moveTo>
                  <a:cubicBezTo>
                    <a:pt x="128321" y="331226"/>
                    <a:pt x="127510" y="331496"/>
                    <a:pt x="126970" y="331226"/>
                  </a:cubicBezTo>
                  <a:cubicBezTo>
                    <a:pt x="118325" y="325823"/>
                    <a:pt x="111572" y="313666"/>
                    <a:pt x="101846" y="315287"/>
                  </a:cubicBezTo>
                  <a:cubicBezTo>
                    <a:pt x="92931" y="316638"/>
                    <a:pt x="85367" y="326364"/>
                    <a:pt x="76992" y="332307"/>
                  </a:cubicBezTo>
                  <a:cubicBezTo>
                    <a:pt x="76722" y="331496"/>
                    <a:pt x="76182" y="330956"/>
                    <a:pt x="76452" y="330686"/>
                  </a:cubicBezTo>
                  <a:cubicBezTo>
                    <a:pt x="79694" y="320961"/>
                    <a:pt x="86718" y="310155"/>
                    <a:pt x="84557" y="301780"/>
                  </a:cubicBezTo>
                  <a:cubicBezTo>
                    <a:pt x="82666" y="294486"/>
                    <a:pt x="70509" y="289893"/>
                    <a:pt x="62675" y="283950"/>
                  </a:cubicBezTo>
                  <a:cubicBezTo>
                    <a:pt x="63485" y="283140"/>
                    <a:pt x="64025" y="282059"/>
                    <a:pt x="64566" y="282059"/>
                  </a:cubicBezTo>
                  <a:cubicBezTo>
                    <a:pt x="89419" y="288272"/>
                    <a:pt x="99955" y="275305"/>
                    <a:pt x="103467" y="252883"/>
                  </a:cubicBezTo>
                  <a:cubicBezTo>
                    <a:pt x="106709" y="262338"/>
                    <a:pt x="107519" y="274495"/>
                    <a:pt x="114003" y="280438"/>
                  </a:cubicBezTo>
                  <a:cubicBezTo>
                    <a:pt x="120486" y="286652"/>
                    <a:pt x="132913" y="280708"/>
                    <a:pt x="142639" y="282059"/>
                  </a:cubicBezTo>
                  <a:cubicBezTo>
                    <a:pt x="142909" y="282870"/>
                    <a:pt x="143179" y="283950"/>
                    <a:pt x="142909" y="284220"/>
                  </a:cubicBezTo>
                  <a:cubicBezTo>
                    <a:pt x="135345" y="290974"/>
                    <a:pt x="121837" y="293405"/>
                    <a:pt x="120486" y="303401"/>
                  </a:cubicBezTo>
                  <a:cubicBezTo>
                    <a:pt x="119406" y="312046"/>
                    <a:pt x="126160" y="321771"/>
                    <a:pt x="129672" y="331226"/>
                  </a:cubicBezTo>
                  <a:close/>
                  <a:moveTo>
                    <a:pt x="63215" y="91334"/>
                  </a:moveTo>
                  <a:cubicBezTo>
                    <a:pt x="73210" y="90523"/>
                    <a:pt x="85637" y="97277"/>
                    <a:pt x="92661" y="89713"/>
                  </a:cubicBezTo>
                  <a:cubicBezTo>
                    <a:pt x="98604" y="83500"/>
                    <a:pt x="99145" y="71883"/>
                    <a:pt x="102116" y="62158"/>
                  </a:cubicBezTo>
                  <a:cubicBezTo>
                    <a:pt x="103467" y="62968"/>
                    <a:pt x="104548" y="63238"/>
                    <a:pt x="104548" y="63779"/>
                  </a:cubicBezTo>
                  <a:cubicBezTo>
                    <a:pt x="108330" y="73234"/>
                    <a:pt x="106439" y="86741"/>
                    <a:pt x="115354" y="91334"/>
                  </a:cubicBezTo>
                  <a:cubicBezTo>
                    <a:pt x="122918" y="95386"/>
                    <a:pt x="134264" y="92144"/>
                    <a:pt x="143989" y="92144"/>
                  </a:cubicBezTo>
                  <a:cubicBezTo>
                    <a:pt x="143989" y="92685"/>
                    <a:pt x="144260" y="93225"/>
                    <a:pt x="143989" y="93495"/>
                  </a:cubicBezTo>
                  <a:cubicBezTo>
                    <a:pt x="136966" y="100789"/>
                    <a:pt x="122648" y="103220"/>
                    <a:pt x="121027" y="112406"/>
                  </a:cubicBezTo>
                  <a:cubicBezTo>
                    <a:pt x="119406" y="121050"/>
                    <a:pt x="126430" y="131586"/>
                    <a:pt x="129131" y="142932"/>
                  </a:cubicBezTo>
                  <a:cubicBezTo>
                    <a:pt x="111572" y="121591"/>
                    <a:pt x="94552" y="121050"/>
                    <a:pt x="76452" y="141041"/>
                  </a:cubicBezTo>
                  <a:cubicBezTo>
                    <a:pt x="76992" y="139420"/>
                    <a:pt x="77533" y="138070"/>
                    <a:pt x="78073" y="136449"/>
                  </a:cubicBezTo>
                  <a:cubicBezTo>
                    <a:pt x="86448" y="111055"/>
                    <a:pt x="86448" y="111325"/>
                    <a:pt x="64025" y="95386"/>
                  </a:cubicBezTo>
                  <a:cubicBezTo>
                    <a:pt x="62945" y="94576"/>
                    <a:pt x="62404" y="93495"/>
                    <a:pt x="61594" y="92685"/>
                  </a:cubicBezTo>
                  <a:cubicBezTo>
                    <a:pt x="62134" y="92144"/>
                    <a:pt x="62675" y="91334"/>
                    <a:pt x="63215" y="91334"/>
                  </a:cubicBezTo>
                  <a:close/>
                  <a:moveTo>
                    <a:pt x="143719" y="853154"/>
                  </a:moveTo>
                  <a:cubicBezTo>
                    <a:pt x="136425" y="860178"/>
                    <a:pt x="122377" y="862609"/>
                    <a:pt x="120757" y="872064"/>
                  </a:cubicBezTo>
                  <a:cubicBezTo>
                    <a:pt x="119136" y="880709"/>
                    <a:pt x="126160" y="890975"/>
                    <a:pt x="128861" y="902321"/>
                  </a:cubicBezTo>
                  <a:cubicBezTo>
                    <a:pt x="111031" y="880439"/>
                    <a:pt x="94012" y="880979"/>
                    <a:pt x="77803" y="903132"/>
                  </a:cubicBezTo>
                  <a:cubicBezTo>
                    <a:pt x="76992" y="900700"/>
                    <a:pt x="76452" y="899620"/>
                    <a:pt x="76722" y="899079"/>
                  </a:cubicBezTo>
                  <a:cubicBezTo>
                    <a:pt x="90230" y="877197"/>
                    <a:pt x="85367" y="861529"/>
                    <a:pt x="59703" y="851803"/>
                  </a:cubicBezTo>
                  <a:cubicBezTo>
                    <a:pt x="72400" y="850452"/>
                    <a:pt x="84827" y="855855"/>
                    <a:pt x="91851" y="849642"/>
                  </a:cubicBezTo>
                  <a:cubicBezTo>
                    <a:pt x="98334" y="843699"/>
                    <a:pt x="99145" y="831272"/>
                    <a:pt x="102386" y="821817"/>
                  </a:cubicBezTo>
                  <a:cubicBezTo>
                    <a:pt x="103467" y="822087"/>
                    <a:pt x="104548" y="822357"/>
                    <a:pt x="104818" y="822627"/>
                  </a:cubicBezTo>
                  <a:cubicBezTo>
                    <a:pt x="113192" y="852614"/>
                    <a:pt x="113192" y="852614"/>
                    <a:pt x="144530" y="850723"/>
                  </a:cubicBezTo>
                  <a:cubicBezTo>
                    <a:pt x="143989" y="851803"/>
                    <a:pt x="144260" y="852884"/>
                    <a:pt x="143719" y="853154"/>
                  </a:cubicBezTo>
                  <a:close/>
                  <a:moveTo>
                    <a:pt x="128321" y="674315"/>
                  </a:moveTo>
                  <a:cubicBezTo>
                    <a:pt x="120757" y="678368"/>
                    <a:pt x="118595" y="683230"/>
                    <a:pt x="122648" y="691335"/>
                  </a:cubicBezTo>
                  <a:cubicBezTo>
                    <a:pt x="125619" y="697548"/>
                    <a:pt x="127510" y="704302"/>
                    <a:pt x="130212" y="712136"/>
                  </a:cubicBezTo>
                  <a:cubicBezTo>
                    <a:pt x="118866" y="706733"/>
                    <a:pt x="112112" y="693496"/>
                    <a:pt x="102386" y="694577"/>
                  </a:cubicBezTo>
                  <a:cubicBezTo>
                    <a:pt x="93742" y="695387"/>
                    <a:pt x="85907" y="705653"/>
                    <a:pt x="76992" y="711866"/>
                  </a:cubicBezTo>
                  <a:cubicBezTo>
                    <a:pt x="79964" y="700790"/>
                    <a:pt x="86988" y="689444"/>
                    <a:pt x="84557" y="681069"/>
                  </a:cubicBezTo>
                  <a:cubicBezTo>
                    <a:pt x="82125" y="673235"/>
                    <a:pt x="69698" y="668642"/>
                    <a:pt x="61594" y="662699"/>
                  </a:cubicBezTo>
                  <a:cubicBezTo>
                    <a:pt x="88069" y="668102"/>
                    <a:pt x="101576" y="658377"/>
                    <a:pt x="104007" y="631902"/>
                  </a:cubicBezTo>
                  <a:cubicBezTo>
                    <a:pt x="107249" y="641357"/>
                    <a:pt x="107789" y="653784"/>
                    <a:pt x="114273" y="659457"/>
                  </a:cubicBezTo>
                  <a:cubicBezTo>
                    <a:pt x="121297" y="665671"/>
                    <a:pt x="133994" y="659727"/>
                    <a:pt x="147231" y="661348"/>
                  </a:cubicBezTo>
                  <a:cubicBezTo>
                    <a:pt x="139397" y="666751"/>
                    <a:pt x="134264" y="671074"/>
                    <a:pt x="128321" y="674315"/>
                  </a:cubicBezTo>
                  <a:close/>
                  <a:moveTo>
                    <a:pt x="169113" y="560042"/>
                  </a:moveTo>
                  <a:cubicBezTo>
                    <a:pt x="179109" y="560042"/>
                    <a:pt x="192076" y="563824"/>
                    <a:pt x="198560" y="558962"/>
                  </a:cubicBezTo>
                  <a:cubicBezTo>
                    <a:pt x="205313" y="553829"/>
                    <a:pt x="205854" y="540592"/>
                    <a:pt x="209365" y="530866"/>
                  </a:cubicBezTo>
                  <a:cubicBezTo>
                    <a:pt x="209636" y="531136"/>
                    <a:pt x="210716" y="531407"/>
                    <a:pt x="210986" y="531677"/>
                  </a:cubicBezTo>
                  <a:cubicBezTo>
                    <a:pt x="214228" y="554639"/>
                    <a:pt x="224224" y="568417"/>
                    <a:pt x="252859" y="560583"/>
                  </a:cubicBezTo>
                  <a:cubicBezTo>
                    <a:pt x="229627" y="571929"/>
                    <a:pt x="219091" y="585977"/>
                    <a:pt x="237461" y="611101"/>
                  </a:cubicBezTo>
                  <a:cubicBezTo>
                    <a:pt x="217740" y="590839"/>
                    <a:pt x="201261" y="589218"/>
                    <a:pt x="183431" y="611641"/>
                  </a:cubicBezTo>
                  <a:cubicBezTo>
                    <a:pt x="198019" y="587868"/>
                    <a:pt x="193157" y="571659"/>
                    <a:pt x="166142" y="562744"/>
                  </a:cubicBezTo>
                  <a:cubicBezTo>
                    <a:pt x="166952" y="561663"/>
                    <a:pt x="168033" y="560853"/>
                    <a:pt x="169113" y="560042"/>
                  </a:cubicBezTo>
                  <a:close/>
                  <a:moveTo>
                    <a:pt x="229356" y="780484"/>
                  </a:moveTo>
                  <a:cubicBezTo>
                    <a:pt x="232328" y="786427"/>
                    <a:pt x="233949" y="792911"/>
                    <a:pt x="236921" y="802096"/>
                  </a:cubicBezTo>
                  <a:cubicBezTo>
                    <a:pt x="226115" y="794262"/>
                    <a:pt x="217740" y="783726"/>
                    <a:pt x="209365" y="783726"/>
                  </a:cubicBezTo>
                  <a:cubicBezTo>
                    <a:pt x="200991" y="783726"/>
                    <a:pt x="192616" y="794262"/>
                    <a:pt x="181810" y="801015"/>
                  </a:cubicBezTo>
                  <a:cubicBezTo>
                    <a:pt x="196668" y="778323"/>
                    <a:pt x="193697" y="761303"/>
                    <a:pt x="166952" y="753469"/>
                  </a:cubicBezTo>
                  <a:cubicBezTo>
                    <a:pt x="168573" y="751308"/>
                    <a:pt x="169113" y="750227"/>
                    <a:pt x="169654" y="750227"/>
                  </a:cubicBezTo>
                  <a:cubicBezTo>
                    <a:pt x="179649" y="748606"/>
                    <a:pt x="191806" y="755630"/>
                    <a:pt x="199100" y="747796"/>
                  </a:cubicBezTo>
                  <a:cubicBezTo>
                    <a:pt x="205043" y="741312"/>
                    <a:pt x="205583" y="729966"/>
                    <a:pt x="209095" y="719160"/>
                  </a:cubicBezTo>
                  <a:cubicBezTo>
                    <a:pt x="212877" y="730506"/>
                    <a:pt x="213688" y="742933"/>
                    <a:pt x="220442" y="748877"/>
                  </a:cubicBezTo>
                  <a:cubicBezTo>
                    <a:pt x="227465" y="755090"/>
                    <a:pt x="240162" y="749147"/>
                    <a:pt x="253400" y="750768"/>
                  </a:cubicBezTo>
                  <a:cubicBezTo>
                    <a:pt x="246106" y="755900"/>
                    <a:pt x="240703" y="760223"/>
                    <a:pt x="234759" y="763465"/>
                  </a:cubicBezTo>
                  <a:cubicBezTo>
                    <a:pt x="227195" y="767247"/>
                    <a:pt x="225574" y="772379"/>
                    <a:pt x="229356" y="780484"/>
                  </a:cubicBezTo>
                  <a:close/>
                  <a:moveTo>
                    <a:pt x="357137" y="853694"/>
                  </a:moveTo>
                  <a:cubicBezTo>
                    <a:pt x="349573" y="860448"/>
                    <a:pt x="335795" y="862879"/>
                    <a:pt x="334174" y="872605"/>
                  </a:cubicBezTo>
                  <a:cubicBezTo>
                    <a:pt x="332824" y="880979"/>
                    <a:pt x="339577" y="890705"/>
                    <a:pt x="343630" y="902051"/>
                  </a:cubicBezTo>
                  <a:cubicBezTo>
                    <a:pt x="332013" y="895838"/>
                    <a:pt x="325259" y="883411"/>
                    <a:pt x="316074" y="884491"/>
                  </a:cubicBezTo>
                  <a:cubicBezTo>
                    <a:pt x="307159" y="885572"/>
                    <a:pt x="299325" y="895297"/>
                    <a:pt x="290950" y="901511"/>
                  </a:cubicBezTo>
                  <a:cubicBezTo>
                    <a:pt x="290680" y="900700"/>
                    <a:pt x="289870" y="899620"/>
                    <a:pt x="290140" y="899349"/>
                  </a:cubicBezTo>
                  <a:cubicBezTo>
                    <a:pt x="303647" y="877467"/>
                    <a:pt x="298785" y="861529"/>
                    <a:pt x="272310" y="851263"/>
                  </a:cubicBezTo>
                  <a:cubicBezTo>
                    <a:pt x="300946" y="859097"/>
                    <a:pt x="314183" y="848561"/>
                    <a:pt x="314453" y="821006"/>
                  </a:cubicBezTo>
                  <a:cubicBezTo>
                    <a:pt x="317155" y="822627"/>
                    <a:pt x="317965" y="822897"/>
                    <a:pt x="318236" y="823438"/>
                  </a:cubicBezTo>
                  <a:cubicBezTo>
                    <a:pt x="326610" y="852344"/>
                    <a:pt x="326340" y="852344"/>
                    <a:pt x="357947" y="851533"/>
                  </a:cubicBezTo>
                  <a:cubicBezTo>
                    <a:pt x="357677" y="852073"/>
                    <a:pt x="357677" y="853154"/>
                    <a:pt x="357137" y="853694"/>
                  </a:cubicBezTo>
                  <a:close/>
                  <a:moveTo>
                    <a:pt x="341738" y="674315"/>
                  </a:moveTo>
                  <a:cubicBezTo>
                    <a:pt x="333904" y="678638"/>
                    <a:pt x="332283" y="683500"/>
                    <a:pt x="336336" y="691605"/>
                  </a:cubicBezTo>
                  <a:cubicBezTo>
                    <a:pt x="339307" y="697278"/>
                    <a:pt x="340928" y="704032"/>
                    <a:pt x="343089" y="710785"/>
                  </a:cubicBezTo>
                  <a:cubicBezTo>
                    <a:pt x="341738" y="710785"/>
                    <a:pt x="340928" y="711056"/>
                    <a:pt x="340388" y="710785"/>
                  </a:cubicBezTo>
                  <a:cubicBezTo>
                    <a:pt x="331743" y="705653"/>
                    <a:pt x="324989" y="693226"/>
                    <a:pt x="315264" y="694847"/>
                  </a:cubicBezTo>
                  <a:cubicBezTo>
                    <a:pt x="306619" y="696197"/>
                    <a:pt x="299325" y="705653"/>
                    <a:pt x="291491" y="711596"/>
                  </a:cubicBezTo>
                  <a:cubicBezTo>
                    <a:pt x="303918" y="688633"/>
                    <a:pt x="300136" y="672424"/>
                    <a:pt x="273661" y="664050"/>
                  </a:cubicBezTo>
                  <a:cubicBezTo>
                    <a:pt x="275822" y="662159"/>
                    <a:pt x="276362" y="661078"/>
                    <a:pt x="276903" y="661078"/>
                  </a:cubicBezTo>
                  <a:cubicBezTo>
                    <a:pt x="286898" y="659997"/>
                    <a:pt x="299325" y="666211"/>
                    <a:pt x="306349" y="658917"/>
                  </a:cubicBezTo>
                  <a:cubicBezTo>
                    <a:pt x="312292" y="652703"/>
                    <a:pt x="312562" y="641087"/>
                    <a:pt x="316344" y="629471"/>
                  </a:cubicBezTo>
                  <a:cubicBezTo>
                    <a:pt x="320397" y="641357"/>
                    <a:pt x="320937" y="653784"/>
                    <a:pt x="327421" y="659727"/>
                  </a:cubicBezTo>
                  <a:cubicBezTo>
                    <a:pt x="334444" y="665941"/>
                    <a:pt x="347141" y="659997"/>
                    <a:pt x="360109" y="661889"/>
                  </a:cubicBezTo>
                  <a:cubicBezTo>
                    <a:pt x="353085" y="666751"/>
                    <a:pt x="347682" y="671074"/>
                    <a:pt x="341738" y="674315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3998A8-85B4-4083-B692-BF91D3105E7B}"/>
              </a:ext>
            </a:extLst>
          </p:cNvPr>
          <p:cNvSpPr>
            <a:spLocks noEditPoints="1"/>
          </p:cNvSpPr>
          <p:nvPr/>
        </p:nvSpPr>
        <p:spPr bwMode="auto">
          <a:xfrm>
            <a:off x="753296" y="1890586"/>
            <a:ext cx="4960167" cy="3037669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B0C8EB0-89AE-4425-93B9-768ABFEC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287590"/>
              </p:ext>
            </p:extLst>
          </p:nvPr>
        </p:nvGraphicFramePr>
        <p:xfrm>
          <a:off x="6915448" y="158906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2BB890FC-8A92-4D88-BCB9-FAF4F173D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26501"/>
              </p:ext>
            </p:extLst>
          </p:nvPr>
        </p:nvGraphicFramePr>
        <p:xfrm>
          <a:off x="6927206" y="311091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71BC36BD-2BDE-4187-AD09-55ED24A82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611500"/>
              </p:ext>
            </p:extLst>
          </p:nvPr>
        </p:nvGraphicFramePr>
        <p:xfrm>
          <a:off x="6923431" y="463276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Callout 4">
            <a:extLst>
              <a:ext uri="{FF2B5EF4-FFF2-40B4-BE49-F238E27FC236}">
                <a16:creationId xmlns:a16="http://schemas.microsoft.com/office/drawing/2014/main" id="{9565B4CD-23C4-4E0D-8566-26B4FA69A465}"/>
              </a:ext>
            </a:extLst>
          </p:cNvPr>
          <p:cNvSpPr/>
          <p:nvPr/>
        </p:nvSpPr>
        <p:spPr>
          <a:xfrm flipH="1">
            <a:off x="5701281" y="2239824"/>
            <a:ext cx="1121271" cy="751251"/>
          </a:xfrm>
          <a:prstGeom prst="wedgeEllipseCallout">
            <a:avLst>
              <a:gd name="adj1" fmla="val 232977"/>
              <a:gd name="adj2" fmla="val 11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5">
            <a:extLst>
              <a:ext uri="{FF2B5EF4-FFF2-40B4-BE49-F238E27FC236}">
                <a16:creationId xmlns:a16="http://schemas.microsoft.com/office/drawing/2014/main" id="{AF194236-D459-47CD-9314-46503AC1723A}"/>
              </a:ext>
            </a:extLst>
          </p:cNvPr>
          <p:cNvSpPr/>
          <p:nvPr/>
        </p:nvSpPr>
        <p:spPr>
          <a:xfrm>
            <a:off x="4954464" y="3933727"/>
            <a:ext cx="1121271" cy="751251"/>
          </a:xfrm>
          <a:prstGeom prst="wedgeEllipseCallout">
            <a:avLst>
              <a:gd name="adj1" fmla="val -123347"/>
              <a:gd name="adj2" fmla="val -68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Callout 31">
            <a:extLst>
              <a:ext uri="{FF2B5EF4-FFF2-40B4-BE49-F238E27FC236}">
                <a16:creationId xmlns:a16="http://schemas.microsoft.com/office/drawing/2014/main" id="{74D6527C-BDC7-4C6F-9751-50074A60FB34}"/>
              </a:ext>
            </a:extLst>
          </p:cNvPr>
          <p:cNvSpPr/>
          <p:nvPr/>
        </p:nvSpPr>
        <p:spPr>
          <a:xfrm>
            <a:off x="1265569" y="2150735"/>
            <a:ext cx="1121271" cy="751251"/>
          </a:xfrm>
          <a:prstGeom prst="wedgeEllipseCallout">
            <a:avLst>
              <a:gd name="adj1" fmla="val 45830"/>
              <a:gd name="adj2" fmla="val 1130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ABF80118-C177-4742-A0A5-64D5467F6040}"/>
              </a:ext>
            </a:extLst>
          </p:cNvPr>
          <p:cNvGrpSpPr/>
          <p:nvPr/>
        </p:nvGrpSpPr>
        <p:grpSpPr>
          <a:xfrm>
            <a:off x="8627176" y="1959944"/>
            <a:ext cx="2880000" cy="919105"/>
            <a:chOff x="8337040" y="1933568"/>
            <a:chExt cx="2520000" cy="9191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B983DE-8E62-406C-BCBA-1624BB182406}"/>
                </a:ext>
              </a:extLst>
            </p:cNvPr>
            <p:cNvSpPr txBox="1"/>
            <p:nvPr/>
          </p:nvSpPr>
          <p:spPr>
            <a:xfrm>
              <a:off x="8337040" y="1933568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6C664F-125F-412D-8D50-B971F8D35403}"/>
                </a:ext>
              </a:extLst>
            </p:cNvPr>
            <p:cNvSpPr txBox="1"/>
            <p:nvPr/>
          </p:nvSpPr>
          <p:spPr>
            <a:xfrm>
              <a:off x="8337040" y="2206342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91551189-E696-460C-A6AC-77D481167A20}"/>
              </a:ext>
            </a:extLst>
          </p:cNvPr>
          <p:cNvGrpSpPr/>
          <p:nvPr/>
        </p:nvGrpSpPr>
        <p:grpSpPr>
          <a:xfrm>
            <a:off x="8627176" y="3511945"/>
            <a:ext cx="2880000" cy="919105"/>
            <a:chOff x="8337040" y="3459280"/>
            <a:chExt cx="2520354" cy="9191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7385CD-3A02-4C21-8174-75A50E5EB222}"/>
                </a:ext>
              </a:extLst>
            </p:cNvPr>
            <p:cNvSpPr txBox="1"/>
            <p:nvPr/>
          </p:nvSpPr>
          <p:spPr>
            <a:xfrm>
              <a:off x="8337040" y="3459280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80% Progress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354D04-7354-4DCC-9EF0-B5DCB238E62E}"/>
                </a:ext>
              </a:extLst>
            </p:cNvPr>
            <p:cNvSpPr txBox="1"/>
            <p:nvPr/>
          </p:nvSpPr>
          <p:spPr>
            <a:xfrm>
              <a:off x="8337394" y="3732054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D81BD79F-32BB-4DED-98D7-34AAD99DC825}"/>
              </a:ext>
            </a:extLst>
          </p:cNvPr>
          <p:cNvGrpSpPr/>
          <p:nvPr/>
        </p:nvGrpSpPr>
        <p:grpSpPr>
          <a:xfrm>
            <a:off x="8627176" y="5033794"/>
            <a:ext cx="2880000" cy="919105"/>
            <a:chOff x="8337040" y="5106614"/>
            <a:chExt cx="2520354" cy="9191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D36C18-1DF9-472E-967F-D469B4434E4C}"/>
                </a:ext>
              </a:extLst>
            </p:cNvPr>
            <p:cNvSpPr txBox="1"/>
            <p:nvPr/>
          </p:nvSpPr>
          <p:spPr>
            <a:xfrm>
              <a:off x="8337040" y="5106614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20% Progress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44FB18-6572-4450-BFF6-F35BCD661A57}"/>
                </a:ext>
              </a:extLst>
            </p:cNvPr>
            <p:cNvSpPr txBox="1"/>
            <p:nvPr/>
          </p:nvSpPr>
          <p:spPr>
            <a:xfrm>
              <a:off x="8337394" y="537938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EBD128-BED5-4BD8-A236-066858C71B52}"/>
              </a:ext>
            </a:extLst>
          </p:cNvPr>
          <p:cNvSpPr txBox="1"/>
          <p:nvPr/>
        </p:nvSpPr>
        <p:spPr>
          <a:xfrm>
            <a:off x="7289478" y="21886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616DE-B633-49A0-959F-4A64ECF39496}"/>
              </a:ext>
            </a:extLst>
          </p:cNvPr>
          <p:cNvSpPr txBox="1"/>
          <p:nvPr/>
        </p:nvSpPr>
        <p:spPr>
          <a:xfrm>
            <a:off x="7289478" y="374066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2039C-F69C-484E-81D1-50746C2015A1}"/>
              </a:ext>
            </a:extLst>
          </p:cNvPr>
          <p:cNvSpPr txBox="1"/>
          <p:nvPr/>
        </p:nvSpPr>
        <p:spPr>
          <a:xfrm>
            <a:off x="7289478" y="526251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560D5D1A-4301-40CC-8DA1-166B683ED3CD}"/>
              </a:ext>
            </a:extLst>
          </p:cNvPr>
          <p:cNvGrpSpPr/>
          <p:nvPr/>
        </p:nvGrpSpPr>
        <p:grpSpPr>
          <a:xfrm>
            <a:off x="671027" y="4802786"/>
            <a:ext cx="6085292" cy="1356577"/>
            <a:chOff x="404328" y="4881913"/>
            <a:chExt cx="4752528" cy="1356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F724EA-3391-43ED-A905-4C5AA0DFE4AD}"/>
                </a:ext>
              </a:extLst>
            </p:cNvPr>
            <p:cNvSpPr txBox="1"/>
            <p:nvPr/>
          </p:nvSpPr>
          <p:spPr>
            <a:xfrm>
              <a:off x="404328" y="4881913"/>
              <a:ext cx="47525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40% Progress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56523-EA1D-478B-A7F4-03480B36C319}"/>
                </a:ext>
              </a:extLst>
            </p:cNvPr>
            <p:cNvSpPr txBox="1"/>
            <p:nvPr/>
          </p:nvSpPr>
          <p:spPr>
            <a:xfrm>
              <a:off x="404682" y="5222827"/>
              <a:ext cx="4752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C67537C-8F38-4866-95FC-CE7A41C15C57}"/>
              </a:ext>
            </a:extLst>
          </p:cNvPr>
          <p:cNvGrpSpPr/>
          <p:nvPr/>
        </p:nvGrpSpPr>
        <p:grpSpPr>
          <a:xfrm>
            <a:off x="498428" y="2861095"/>
            <a:ext cx="2987938" cy="2263710"/>
            <a:chOff x="161210" y="335870"/>
            <a:chExt cx="4030666" cy="30536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0221125-6FB9-4F02-9D38-C566A54CEC99}"/>
                </a:ext>
              </a:extLst>
            </p:cNvPr>
            <p:cNvSpPr/>
            <p:nvPr/>
          </p:nvSpPr>
          <p:spPr>
            <a:xfrm>
              <a:off x="645296" y="521368"/>
              <a:ext cx="2812611" cy="2430319"/>
            </a:xfrm>
            <a:custGeom>
              <a:avLst/>
              <a:gdLst>
                <a:gd name="connsiteX0" fmla="*/ 18189 w 2812611"/>
                <a:gd name="connsiteY0" fmla="*/ 2179686 h 2430319"/>
                <a:gd name="connsiteX1" fmla="*/ 106778 w 2812611"/>
                <a:gd name="connsiteY1" fmla="*/ 2296232 h 2430319"/>
                <a:gd name="connsiteX2" fmla="*/ 1193758 w 2812611"/>
                <a:gd name="connsiteY2" fmla="*/ 2427936 h 2430319"/>
                <a:gd name="connsiteX3" fmla="*/ 2132191 w 2812611"/>
                <a:gd name="connsiteY3" fmla="*/ 2339684 h 2430319"/>
                <a:gd name="connsiteX4" fmla="*/ 2809574 w 2812611"/>
                <a:gd name="connsiteY4" fmla="*/ 2166549 h 2430319"/>
                <a:gd name="connsiteX5" fmla="*/ 2770164 w 2812611"/>
                <a:gd name="connsiteY5" fmla="*/ 1566975 h 2430319"/>
                <a:gd name="connsiteX6" fmla="*/ 2756691 w 2812611"/>
                <a:gd name="connsiteY6" fmla="*/ 757214 h 2430319"/>
                <a:gd name="connsiteX7" fmla="*/ 2781280 w 2812611"/>
                <a:gd name="connsiteY7" fmla="*/ 0 h 2430319"/>
                <a:gd name="connsiteX8" fmla="*/ 0 w 2812611"/>
                <a:gd name="connsiteY8" fmla="*/ 162356 h 2430319"/>
                <a:gd name="connsiteX9" fmla="*/ 71747 w 2812611"/>
                <a:gd name="connsiteY9" fmla="*/ 1036454 h 2430319"/>
                <a:gd name="connsiteX10" fmla="*/ 43452 w 2812611"/>
                <a:gd name="connsiteY10" fmla="*/ 1786258 h 2430319"/>
                <a:gd name="connsiteX11" fmla="*/ 18189 w 2812611"/>
                <a:gd name="connsiteY11" fmla="*/ 2179686 h 24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2611" h="2430319">
                  <a:moveTo>
                    <a:pt x="18189" y="2179686"/>
                  </a:moveTo>
                  <a:cubicBezTo>
                    <a:pt x="8084" y="2248064"/>
                    <a:pt x="34694" y="2248738"/>
                    <a:pt x="106778" y="2296232"/>
                  </a:cubicBezTo>
                  <a:cubicBezTo>
                    <a:pt x="165051" y="2334295"/>
                    <a:pt x="827277" y="2448146"/>
                    <a:pt x="1193758" y="2427936"/>
                  </a:cubicBezTo>
                  <a:cubicBezTo>
                    <a:pt x="1584491" y="2406378"/>
                    <a:pt x="1987350" y="2379431"/>
                    <a:pt x="2132191" y="2339684"/>
                  </a:cubicBezTo>
                  <a:cubicBezTo>
                    <a:pt x="2255474" y="2306000"/>
                    <a:pt x="2793406" y="2166212"/>
                    <a:pt x="2809574" y="2166549"/>
                  </a:cubicBezTo>
                  <a:cubicBezTo>
                    <a:pt x="2825743" y="2167222"/>
                    <a:pt x="2772185" y="1681164"/>
                    <a:pt x="2770164" y="1566975"/>
                  </a:cubicBezTo>
                  <a:cubicBezTo>
                    <a:pt x="2768143" y="1452787"/>
                    <a:pt x="2752649" y="901381"/>
                    <a:pt x="2756691" y="757214"/>
                  </a:cubicBezTo>
                  <a:cubicBezTo>
                    <a:pt x="2760733" y="613047"/>
                    <a:pt x="2781280" y="0"/>
                    <a:pt x="2781280" y="0"/>
                  </a:cubicBezTo>
                  <a:lnTo>
                    <a:pt x="0" y="162356"/>
                  </a:lnTo>
                  <a:cubicBezTo>
                    <a:pt x="0" y="162356"/>
                    <a:pt x="71747" y="840077"/>
                    <a:pt x="71747" y="1036454"/>
                  </a:cubicBezTo>
                  <a:cubicBezTo>
                    <a:pt x="71747" y="1232831"/>
                    <a:pt x="59620" y="1646469"/>
                    <a:pt x="43452" y="1786258"/>
                  </a:cubicBezTo>
                  <a:cubicBezTo>
                    <a:pt x="27284" y="1926046"/>
                    <a:pt x="18189" y="2179686"/>
                    <a:pt x="18189" y="2179686"/>
                  </a:cubicBezTo>
                  <a:close/>
                </a:path>
              </a:pathLst>
            </a:custGeom>
            <a:solidFill>
              <a:srgbClr val="FFFFFF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9B33AEF-AF32-450D-9EB2-785A694E2C6D}"/>
                </a:ext>
              </a:extLst>
            </p:cNvPr>
            <p:cNvSpPr/>
            <p:nvPr/>
          </p:nvSpPr>
          <p:spPr>
            <a:xfrm>
              <a:off x="162637" y="2223752"/>
              <a:ext cx="4021155" cy="1165816"/>
            </a:xfrm>
            <a:custGeom>
              <a:avLst/>
              <a:gdLst>
                <a:gd name="connsiteX0" fmla="*/ 566532 w 4021155"/>
                <a:gd name="connsiteY0" fmla="*/ 0 h 1165816"/>
                <a:gd name="connsiteX1" fmla="*/ 308851 w 4021155"/>
                <a:gd name="connsiteY1" fmla="*/ 107788 h 1165816"/>
                <a:gd name="connsiteX2" fmla="*/ 12432 w 4021155"/>
                <a:gd name="connsiteY2" fmla="*/ 441259 h 1165816"/>
                <a:gd name="connsiteX3" fmla="*/ 151210 w 4021155"/>
                <a:gd name="connsiteY3" fmla="*/ 948876 h 1165816"/>
                <a:gd name="connsiteX4" fmla="*/ 1060002 w 4021155"/>
                <a:gd name="connsiteY4" fmla="*/ 1162095 h 1165816"/>
                <a:gd name="connsiteX5" fmla="*/ 2062435 w 4021155"/>
                <a:gd name="connsiteY5" fmla="*/ 995359 h 1165816"/>
                <a:gd name="connsiteX6" fmla="*/ 3155140 w 4021155"/>
                <a:gd name="connsiteY6" fmla="*/ 728246 h 1165816"/>
                <a:gd name="connsiteX7" fmla="*/ 3815345 w 4021155"/>
                <a:gd name="connsiteY7" fmla="*/ 481680 h 1165816"/>
                <a:gd name="connsiteX8" fmla="*/ 4006669 w 4021155"/>
                <a:gd name="connsiteY8" fmla="*/ 323365 h 1165816"/>
                <a:gd name="connsiteX9" fmla="*/ 3902249 w 4021155"/>
                <a:gd name="connsiteY9" fmla="*/ 203788 h 1165816"/>
                <a:gd name="connsiteX10" fmla="*/ 3515895 w 4021155"/>
                <a:gd name="connsiteY10" fmla="*/ 183241 h 1165816"/>
                <a:gd name="connsiteX11" fmla="*/ 2903858 w 4021155"/>
                <a:gd name="connsiteY11" fmla="*/ 95662 h 1165816"/>
                <a:gd name="connsiteX12" fmla="*/ 566532 w 4021155"/>
                <a:gd name="connsiteY12" fmla="*/ 0 h 116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21155" h="1165816">
                  <a:moveTo>
                    <a:pt x="566532" y="0"/>
                  </a:moveTo>
                  <a:cubicBezTo>
                    <a:pt x="566532" y="0"/>
                    <a:pt x="396429" y="53221"/>
                    <a:pt x="308851" y="107788"/>
                  </a:cubicBezTo>
                  <a:cubicBezTo>
                    <a:pt x="221272" y="162356"/>
                    <a:pt x="34664" y="319997"/>
                    <a:pt x="12432" y="441259"/>
                  </a:cubicBezTo>
                  <a:cubicBezTo>
                    <a:pt x="-24283" y="641678"/>
                    <a:pt x="19843" y="848498"/>
                    <a:pt x="151210" y="948876"/>
                  </a:cubicBezTo>
                  <a:cubicBezTo>
                    <a:pt x="271461" y="1040833"/>
                    <a:pt x="687121" y="1191400"/>
                    <a:pt x="1060002" y="1162095"/>
                  </a:cubicBezTo>
                  <a:cubicBezTo>
                    <a:pt x="1312294" y="1142558"/>
                    <a:pt x="1937130" y="1022306"/>
                    <a:pt x="2062435" y="995359"/>
                  </a:cubicBezTo>
                  <a:cubicBezTo>
                    <a:pt x="2128792" y="980875"/>
                    <a:pt x="3032868" y="758898"/>
                    <a:pt x="3155140" y="728246"/>
                  </a:cubicBezTo>
                  <a:cubicBezTo>
                    <a:pt x="3326255" y="685131"/>
                    <a:pt x="3678251" y="582058"/>
                    <a:pt x="3815345" y="481680"/>
                  </a:cubicBezTo>
                  <a:cubicBezTo>
                    <a:pt x="3910334" y="411954"/>
                    <a:pt x="3974333" y="398144"/>
                    <a:pt x="4006669" y="323365"/>
                  </a:cubicBezTo>
                  <a:cubicBezTo>
                    <a:pt x="4054837" y="212545"/>
                    <a:pt x="3973322" y="190988"/>
                    <a:pt x="3902249" y="203788"/>
                  </a:cubicBezTo>
                  <a:cubicBezTo>
                    <a:pt x="3868565" y="209851"/>
                    <a:pt x="3582926" y="186609"/>
                    <a:pt x="3515895" y="183241"/>
                  </a:cubicBezTo>
                  <a:cubicBezTo>
                    <a:pt x="3448864" y="179872"/>
                    <a:pt x="3232613" y="89262"/>
                    <a:pt x="2903858" y="95662"/>
                  </a:cubicBezTo>
                  <a:cubicBezTo>
                    <a:pt x="2739144" y="99031"/>
                    <a:pt x="566532" y="0"/>
                    <a:pt x="5665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0183396-BC44-4493-AF69-2BBE0738A2DE}"/>
                </a:ext>
              </a:extLst>
            </p:cNvPr>
            <p:cNvSpPr/>
            <p:nvPr/>
          </p:nvSpPr>
          <p:spPr>
            <a:xfrm>
              <a:off x="1309206" y="603893"/>
              <a:ext cx="519405" cy="2335498"/>
            </a:xfrm>
            <a:custGeom>
              <a:avLst/>
              <a:gdLst>
                <a:gd name="connsiteX0" fmla="*/ 0 w 519405"/>
                <a:gd name="connsiteY0" fmla="*/ 29305 h 2335498"/>
                <a:gd name="connsiteX1" fmla="*/ 28631 w 519405"/>
                <a:gd name="connsiteY1" fmla="*/ 2309032 h 2335498"/>
                <a:gd name="connsiteX2" fmla="*/ 519406 w 519405"/>
                <a:gd name="connsiteY2" fmla="*/ 2333621 h 2335498"/>
                <a:gd name="connsiteX3" fmla="*/ 501217 w 519405"/>
                <a:gd name="connsiteY3" fmla="*/ 0 h 2335498"/>
                <a:gd name="connsiteX4" fmla="*/ 0 w 519405"/>
                <a:gd name="connsiteY4" fmla="*/ 29305 h 233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5" h="2335498">
                  <a:moveTo>
                    <a:pt x="0" y="29305"/>
                  </a:moveTo>
                  <a:lnTo>
                    <a:pt x="28631" y="2309032"/>
                  </a:lnTo>
                  <a:cubicBezTo>
                    <a:pt x="201093" y="2328231"/>
                    <a:pt x="380291" y="2340358"/>
                    <a:pt x="519406" y="2333621"/>
                  </a:cubicBezTo>
                  <a:lnTo>
                    <a:pt x="501217" y="0"/>
                  </a:lnTo>
                  <a:lnTo>
                    <a:pt x="0" y="293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0B6385B-C60A-4815-AC38-EDCA56AA87A3}"/>
                </a:ext>
              </a:extLst>
            </p:cNvPr>
            <p:cNvSpPr/>
            <p:nvPr/>
          </p:nvSpPr>
          <p:spPr>
            <a:xfrm>
              <a:off x="645296" y="657788"/>
              <a:ext cx="269808" cy="2191474"/>
            </a:xfrm>
            <a:custGeom>
              <a:avLst/>
              <a:gdLst>
                <a:gd name="connsiteX0" fmla="*/ 0 w 269808"/>
                <a:gd name="connsiteY0" fmla="*/ 14484 h 2191474"/>
                <a:gd name="connsiteX1" fmla="*/ 71747 w 269808"/>
                <a:gd name="connsiteY1" fmla="*/ 888581 h 2191474"/>
                <a:gd name="connsiteX2" fmla="*/ 43452 w 269808"/>
                <a:gd name="connsiteY2" fmla="*/ 1638385 h 2191474"/>
                <a:gd name="connsiteX3" fmla="*/ 18189 w 269808"/>
                <a:gd name="connsiteY3" fmla="*/ 2031139 h 2191474"/>
                <a:gd name="connsiteX4" fmla="*/ 106778 w 269808"/>
                <a:gd name="connsiteY4" fmla="*/ 2147686 h 2191474"/>
                <a:gd name="connsiteX5" fmla="*/ 269808 w 269808"/>
                <a:gd name="connsiteY5" fmla="*/ 2191475 h 2191474"/>
                <a:gd name="connsiteX6" fmla="*/ 248924 w 269808"/>
                <a:gd name="connsiteY6" fmla="*/ 0 h 2191474"/>
                <a:gd name="connsiteX7" fmla="*/ 0 w 269808"/>
                <a:gd name="connsiteY7" fmla="*/ 14484 h 219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08" h="2191474">
                  <a:moveTo>
                    <a:pt x="0" y="14484"/>
                  </a:moveTo>
                  <a:cubicBezTo>
                    <a:pt x="0" y="14484"/>
                    <a:pt x="71747" y="692204"/>
                    <a:pt x="71747" y="888581"/>
                  </a:cubicBezTo>
                  <a:cubicBezTo>
                    <a:pt x="71747" y="1084959"/>
                    <a:pt x="59620" y="1498597"/>
                    <a:pt x="43452" y="1638385"/>
                  </a:cubicBezTo>
                  <a:cubicBezTo>
                    <a:pt x="27284" y="1778173"/>
                    <a:pt x="18189" y="2031139"/>
                    <a:pt x="18189" y="2031139"/>
                  </a:cubicBezTo>
                  <a:cubicBezTo>
                    <a:pt x="8084" y="2099518"/>
                    <a:pt x="34694" y="2100191"/>
                    <a:pt x="106778" y="2147686"/>
                  </a:cubicBezTo>
                  <a:cubicBezTo>
                    <a:pt x="122609" y="2158128"/>
                    <a:pt x="182904" y="2173959"/>
                    <a:pt x="269808" y="2191475"/>
                  </a:cubicBezTo>
                  <a:lnTo>
                    <a:pt x="248924" y="0"/>
                  </a:lnTo>
                  <a:lnTo>
                    <a:pt x="0" y="14484"/>
                  </a:lnTo>
                  <a:close/>
                </a:path>
              </a:pathLst>
            </a:custGeom>
            <a:gradFill>
              <a:gsLst>
                <a:gs pos="74000">
                  <a:schemeClr val="bg1">
                    <a:lumMod val="8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BB764B-C69C-40EC-A773-717C3533B382}"/>
                </a:ext>
              </a:extLst>
            </p:cNvPr>
            <p:cNvSpPr/>
            <p:nvPr/>
          </p:nvSpPr>
          <p:spPr>
            <a:xfrm>
              <a:off x="894220" y="633198"/>
              <a:ext cx="443280" cy="2279726"/>
            </a:xfrm>
            <a:custGeom>
              <a:avLst/>
              <a:gdLst>
                <a:gd name="connsiteX0" fmla="*/ 0 w 443280"/>
                <a:gd name="connsiteY0" fmla="*/ 24252 h 2279726"/>
                <a:gd name="connsiteX1" fmla="*/ 20884 w 443280"/>
                <a:gd name="connsiteY1" fmla="*/ 2215727 h 2279726"/>
                <a:gd name="connsiteX2" fmla="*/ 443280 w 443280"/>
                <a:gd name="connsiteY2" fmla="*/ 2279727 h 2279726"/>
                <a:gd name="connsiteX3" fmla="*/ 414649 w 443280"/>
                <a:gd name="connsiteY3" fmla="*/ 0 h 2279726"/>
                <a:gd name="connsiteX4" fmla="*/ 0 w 443280"/>
                <a:gd name="connsiteY4" fmla="*/ 24252 h 227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80" h="2279726">
                  <a:moveTo>
                    <a:pt x="0" y="24252"/>
                  </a:moveTo>
                  <a:lnTo>
                    <a:pt x="20884" y="2215727"/>
                  </a:lnTo>
                  <a:cubicBezTo>
                    <a:pt x="131367" y="2237622"/>
                    <a:pt x="284292" y="2261874"/>
                    <a:pt x="443280" y="2279727"/>
                  </a:cubicBezTo>
                  <a:lnTo>
                    <a:pt x="414649" y="0"/>
                  </a:lnTo>
                  <a:lnTo>
                    <a:pt x="0" y="24252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3539D8F-20E7-4F25-B4B0-FF5A180362FD}"/>
                </a:ext>
              </a:extLst>
            </p:cNvPr>
            <p:cNvSpPr/>
            <p:nvPr/>
          </p:nvSpPr>
          <p:spPr>
            <a:xfrm>
              <a:off x="1810085" y="578630"/>
              <a:ext cx="459785" cy="2358883"/>
            </a:xfrm>
            <a:custGeom>
              <a:avLst/>
              <a:gdLst>
                <a:gd name="connsiteX0" fmla="*/ 0 w 459785"/>
                <a:gd name="connsiteY0" fmla="*/ 25263 h 2358883"/>
                <a:gd name="connsiteX1" fmla="*/ 18189 w 459785"/>
                <a:gd name="connsiteY1" fmla="*/ 2358884 h 2358883"/>
                <a:gd name="connsiteX2" fmla="*/ 28968 w 459785"/>
                <a:gd name="connsiteY2" fmla="*/ 2358210 h 2358883"/>
                <a:gd name="connsiteX3" fmla="*/ 459785 w 459785"/>
                <a:gd name="connsiteY3" fmla="*/ 2331263 h 2358883"/>
                <a:gd name="connsiteX4" fmla="*/ 428122 w 459785"/>
                <a:gd name="connsiteY4" fmla="*/ 0 h 2358883"/>
                <a:gd name="connsiteX5" fmla="*/ 0 w 459785"/>
                <a:gd name="connsiteY5" fmla="*/ 25263 h 235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785" h="2358883">
                  <a:moveTo>
                    <a:pt x="0" y="25263"/>
                  </a:moveTo>
                  <a:lnTo>
                    <a:pt x="18189" y="2358884"/>
                  </a:lnTo>
                  <a:cubicBezTo>
                    <a:pt x="21895" y="2358547"/>
                    <a:pt x="25263" y="2358547"/>
                    <a:pt x="28968" y="2358210"/>
                  </a:cubicBezTo>
                  <a:cubicBezTo>
                    <a:pt x="175493" y="2350126"/>
                    <a:pt x="324039" y="2341368"/>
                    <a:pt x="459785" y="2331263"/>
                  </a:cubicBezTo>
                  <a:lnTo>
                    <a:pt x="428122" y="0"/>
                  </a:lnTo>
                  <a:lnTo>
                    <a:pt x="0" y="25263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15EE4F-F56A-4919-909C-51C929EFC9E1}"/>
                </a:ext>
              </a:extLst>
            </p:cNvPr>
            <p:cNvSpPr/>
            <p:nvPr/>
          </p:nvSpPr>
          <p:spPr>
            <a:xfrm>
              <a:off x="3142621" y="509578"/>
              <a:ext cx="315509" cy="2239979"/>
            </a:xfrm>
            <a:custGeom>
              <a:avLst/>
              <a:gdLst>
                <a:gd name="connsiteX0" fmla="*/ 272840 w 315509"/>
                <a:gd name="connsiteY0" fmla="*/ 1566975 h 2239979"/>
                <a:gd name="connsiteX1" fmla="*/ 259366 w 315509"/>
                <a:gd name="connsiteY1" fmla="*/ 757214 h 2239979"/>
                <a:gd name="connsiteX2" fmla="*/ 283955 w 315509"/>
                <a:gd name="connsiteY2" fmla="*/ 0 h 2239979"/>
                <a:gd name="connsiteX3" fmla="*/ 0 w 315509"/>
                <a:gd name="connsiteY3" fmla="*/ 16505 h 2239979"/>
                <a:gd name="connsiteX4" fmla="*/ 14147 w 315509"/>
                <a:gd name="connsiteY4" fmla="*/ 2239980 h 2239979"/>
                <a:gd name="connsiteX5" fmla="*/ 312587 w 315509"/>
                <a:gd name="connsiteY5" fmla="*/ 2166549 h 2239979"/>
                <a:gd name="connsiteX6" fmla="*/ 272840 w 315509"/>
                <a:gd name="connsiteY6" fmla="*/ 1566975 h 223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509" h="2239979">
                  <a:moveTo>
                    <a:pt x="272840" y="1566975"/>
                  </a:moveTo>
                  <a:cubicBezTo>
                    <a:pt x="270819" y="1453124"/>
                    <a:pt x="255324" y="901381"/>
                    <a:pt x="259366" y="757214"/>
                  </a:cubicBezTo>
                  <a:cubicBezTo>
                    <a:pt x="263408" y="613047"/>
                    <a:pt x="283955" y="0"/>
                    <a:pt x="283955" y="0"/>
                  </a:cubicBezTo>
                  <a:lnTo>
                    <a:pt x="0" y="16505"/>
                  </a:lnTo>
                  <a:lnTo>
                    <a:pt x="14147" y="2239980"/>
                  </a:lnTo>
                  <a:cubicBezTo>
                    <a:pt x="166062" y="2200906"/>
                    <a:pt x="304503" y="2166212"/>
                    <a:pt x="312587" y="2166549"/>
                  </a:cubicBezTo>
                  <a:cubicBezTo>
                    <a:pt x="328418" y="2166886"/>
                    <a:pt x="274861" y="1680827"/>
                    <a:pt x="272840" y="1566975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8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C37644-C4CD-4062-A40B-DBF37A37E59E}"/>
                </a:ext>
              </a:extLst>
            </p:cNvPr>
            <p:cNvSpPr/>
            <p:nvPr/>
          </p:nvSpPr>
          <p:spPr>
            <a:xfrm>
              <a:off x="2238208" y="546631"/>
              <a:ext cx="528837" cy="2360231"/>
            </a:xfrm>
            <a:custGeom>
              <a:avLst/>
              <a:gdLst>
                <a:gd name="connsiteX0" fmla="*/ 0 w 528837"/>
                <a:gd name="connsiteY0" fmla="*/ 28968 h 2360231"/>
                <a:gd name="connsiteX1" fmla="*/ 31663 w 528837"/>
                <a:gd name="connsiteY1" fmla="*/ 2360231 h 2360231"/>
                <a:gd name="connsiteX2" fmla="*/ 528837 w 528837"/>
                <a:gd name="connsiteY2" fmla="*/ 2301621 h 2360231"/>
                <a:gd name="connsiteX3" fmla="*/ 498185 w 528837"/>
                <a:gd name="connsiteY3" fmla="*/ 0 h 2360231"/>
                <a:gd name="connsiteX4" fmla="*/ 0 w 528837"/>
                <a:gd name="connsiteY4" fmla="*/ 28968 h 236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837" h="2360231">
                  <a:moveTo>
                    <a:pt x="0" y="28968"/>
                  </a:moveTo>
                  <a:lnTo>
                    <a:pt x="31663" y="2360231"/>
                  </a:lnTo>
                  <a:cubicBezTo>
                    <a:pt x="249261" y="2344063"/>
                    <a:pt x="434522" y="2325200"/>
                    <a:pt x="528837" y="2301621"/>
                  </a:cubicBezTo>
                  <a:lnTo>
                    <a:pt x="498185" y="0"/>
                  </a:lnTo>
                  <a:lnTo>
                    <a:pt x="0" y="28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125ABC-A80B-41E7-B551-27FD9B079AC0}"/>
                </a:ext>
              </a:extLst>
            </p:cNvPr>
            <p:cNvSpPr/>
            <p:nvPr/>
          </p:nvSpPr>
          <p:spPr>
            <a:xfrm>
              <a:off x="2736056" y="526084"/>
              <a:ext cx="420038" cy="2325536"/>
            </a:xfrm>
            <a:custGeom>
              <a:avLst/>
              <a:gdLst>
                <a:gd name="connsiteX0" fmla="*/ 0 w 420038"/>
                <a:gd name="connsiteY0" fmla="*/ 23916 h 2325536"/>
                <a:gd name="connsiteX1" fmla="*/ 30652 w 420038"/>
                <a:gd name="connsiteY1" fmla="*/ 2325537 h 2325536"/>
                <a:gd name="connsiteX2" fmla="*/ 41094 w 420038"/>
                <a:gd name="connsiteY2" fmla="*/ 2322842 h 2325536"/>
                <a:gd name="connsiteX3" fmla="*/ 420038 w 420038"/>
                <a:gd name="connsiteY3" fmla="*/ 2223474 h 2325536"/>
                <a:gd name="connsiteX4" fmla="*/ 405891 w 420038"/>
                <a:gd name="connsiteY4" fmla="*/ 0 h 2325536"/>
                <a:gd name="connsiteX5" fmla="*/ 0 w 420038"/>
                <a:gd name="connsiteY5" fmla="*/ 23916 h 23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038" h="2325536">
                  <a:moveTo>
                    <a:pt x="0" y="23916"/>
                  </a:moveTo>
                  <a:lnTo>
                    <a:pt x="30652" y="2325537"/>
                  </a:lnTo>
                  <a:cubicBezTo>
                    <a:pt x="34357" y="2324526"/>
                    <a:pt x="37726" y="2323853"/>
                    <a:pt x="41094" y="2322842"/>
                  </a:cubicBezTo>
                  <a:cubicBezTo>
                    <a:pt x="102736" y="2306000"/>
                    <a:pt x="268124" y="2262548"/>
                    <a:pt x="420038" y="2223474"/>
                  </a:cubicBezTo>
                  <a:lnTo>
                    <a:pt x="405891" y="0"/>
                  </a:lnTo>
                  <a:lnTo>
                    <a:pt x="0" y="23916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64C9B5-A2DF-46D1-915D-94CBAA01AB02}"/>
                </a:ext>
              </a:extLst>
            </p:cNvPr>
            <p:cNvSpPr/>
            <p:nvPr/>
          </p:nvSpPr>
          <p:spPr>
            <a:xfrm>
              <a:off x="655402" y="2018954"/>
              <a:ext cx="2831506" cy="932319"/>
            </a:xfrm>
            <a:custGeom>
              <a:avLst/>
              <a:gdLst>
                <a:gd name="connsiteX0" fmla="*/ 47157 w 2805869"/>
                <a:gd name="connsiteY0" fmla="*/ 82862 h 932319"/>
                <a:gd name="connsiteX1" fmla="*/ 428122 w 2805869"/>
                <a:gd name="connsiteY1" fmla="*/ 254650 h 932319"/>
                <a:gd name="connsiteX2" fmla="*/ 1626259 w 2805869"/>
                <a:gd name="connsiteY2" fmla="*/ 269134 h 932319"/>
                <a:gd name="connsiteX3" fmla="*/ 2263895 w 2805869"/>
                <a:gd name="connsiteY3" fmla="*/ 170777 h 932319"/>
                <a:gd name="connsiteX4" fmla="*/ 2758712 w 2805869"/>
                <a:gd name="connsiteY4" fmla="*/ 0 h 932319"/>
                <a:gd name="connsiteX5" fmla="*/ 2805869 w 2805869"/>
                <a:gd name="connsiteY5" fmla="*/ 648752 h 932319"/>
                <a:gd name="connsiteX6" fmla="*/ 1983982 w 2805869"/>
                <a:gd name="connsiteY6" fmla="*/ 847150 h 932319"/>
                <a:gd name="connsiteX7" fmla="*/ 1124032 w 2805869"/>
                <a:gd name="connsiteY7" fmla="*/ 930013 h 932319"/>
                <a:gd name="connsiteX8" fmla="*/ 321681 w 2805869"/>
                <a:gd name="connsiteY8" fmla="*/ 868708 h 932319"/>
                <a:gd name="connsiteX9" fmla="*/ 0 w 2805869"/>
                <a:gd name="connsiteY9" fmla="*/ 719488 h 932319"/>
                <a:gd name="connsiteX10" fmla="*/ 47157 w 2805869"/>
                <a:gd name="connsiteY10" fmla="*/ 82862 h 932319"/>
                <a:gd name="connsiteX0" fmla="*/ 47157 w 2831506"/>
                <a:gd name="connsiteY0" fmla="*/ 82862 h 932319"/>
                <a:gd name="connsiteX1" fmla="*/ 428122 w 2831506"/>
                <a:gd name="connsiteY1" fmla="*/ 254650 h 932319"/>
                <a:gd name="connsiteX2" fmla="*/ 1626259 w 2831506"/>
                <a:gd name="connsiteY2" fmla="*/ 269134 h 932319"/>
                <a:gd name="connsiteX3" fmla="*/ 2263895 w 2831506"/>
                <a:gd name="connsiteY3" fmla="*/ 170777 h 932319"/>
                <a:gd name="connsiteX4" fmla="*/ 2758712 w 2831506"/>
                <a:gd name="connsiteY4" fmla="*/ 0 h 932319"/>
                <a:gd name="connsiteX5" fmla="*/ 2831506 w 2831506"/>
                <a:gd name="connsiteY5" fmla="*/ 631661 h 932319"/>
                <a:gd name="connsiteX6" fmla="*/ 1983982 w 2831506"/>
                <a:gd name="connsiteY6" fmla="*/ 847150 h 932319"/>
                <a:gd name="connsiteX7" fmla="*/ 1124032 w 2831506"/>
                <a:gd name="connsiteY7" fmla="*/ 930013 h 932319"/>
                <a:gd name="connsiteX8" fmla="*/ 321681 w 2831506"/>
                <a:gd name="connsiteY8" fmla="*/ 868708 h 932319"/>
                <a:gd name="connsiteX9" fmla="*/ 0 w 2831506"/>
                <a:gd name="connsiteY9" fmla="*/ 719488 h 932319"/>
                <a:gd name="connsiteX10" fmla="*/ 47157 w 2831506"/>
                <a:gd name="connsiteY10" fmla="*/ 82862 h 93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31506" h="932319">
                  <a:moveTo>
                    <a:pt x="47157" y="82862"/>
                  </a:moveTo>
                  <a:cubicBezTo>
                    <a:pt x="47157" y="82862"/>
                    <a:pt x="148883" y="222651"/>
                    <a:pt x="428122" y="254650"/>
                  </a:cubicBezTo>
                  <a:cubicBezTo>
                    <a:pt x="868371" y="304839"/>
                    <a:pt x="1440324" y="284966"/>
                    <a:pt x="1626259" y="269134"/>
                  </a:cubicBezTo>
                  <a:cubicBezTo>
                    <a:pt x="1812194" y="253303"/>
                    <a:pt x="2129160" y="204124"/>
                    <a:pt x="2263895" y="170777"/>
                  </a:cubicBezTo>
                  <a:cubicBezTo>
                    <a:pt x="2398631" y="137430"/>
                    <a:pt x="2698417" y="55915"/>
                    <a:pt x="2758712" y="0"/>
                  </a:cubicBezTo>
                  <a:cubicBezTo>
                    <a:pt x="2783975" y="266777"/>
                    <a:pt x="2831506" y="631661"/>
                    <a:pt x="2831506" y="631661"/>
                  </a:cubicBezTo>
                  <a:cubicBezTo>
                    <a:pt x="2831506" y="631661"/>
                    <a:pt x="2268561" y="797425"/>
                    <a:pt x="1983982" y="847150"/>
                  </a:cubicBezTo>
                  <a:cubicBezTo>
                    <a:pt x="1699403" y="896875"/>
                    <a:pt x="1235189" y="921592"/>
                    <a:pt x="1124032" y="930013"/>
                  </a:cubicBezTo>
                  <a:cubicBezTo>
                    <a:pt x="946518" y="943486"/>
                    <a:pt x="444628" y="894644"/>
                    <a:pt x="321681" y="868708"/>
                  </a:cubicBezTo>
                  <a:cubicBezTo>
                    <a:pt x="137430" y="830308"/>
                    <a:pt x="26947" y="759909"/>
                    <a:pt x="0" y="719488"/>
                  </a:cubicBezTo>
                  <a:cubicBezTo>
                    <a:pt x="3368" y="521090"/>
                    <a:pt x="47157" y="82862"/>
                    <a:pt x="47157" y="82862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rgbClr val="141E9E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F42F5B-A8AB-4192-A97F-67656D8B1AA5}"/>
                </a:ext>
              </a:extLst>
            </p:cNvPr>
            <p:cNvSpPr/>
            <p:nvPr/>
          </p:nvSpPr>
          <p:spPr>
            <a:xfrm>
              <a:off x="645211" y="335870"/>
              <a:ext cx="2781443" cy="534738"/>
            </a:xfrm>
            <a:custGeom>
              <a:avLst/>
              <a:gdLst>
                <a:gd name="connsiteX0" fmla="*/ 2781365 w 2781443"/>
                <a:gd name="connsiteY0" fmla="*/ 186172 h 534738"/>
                <a:gd name="connsiteX1" fmla="*/ 1375736 w 2781443"/>
                <a:gd name="connsiteY1" fmla="*/ 12699 h 534738"/>
                <a:gd name="connsiteX2" fmla="*/ 85 w 2781443"/>
                <a:gd name="connsiteY2" fmla="*/ 348528 h 534738"/>
                <a:gd name="connsiteX3" fmla="*/ 5475 w 2781443"/>
                <a:gd name="connsiteY3" fmla="*/ 368065 h 534738"/>
                <a:gd name="connsiteX4" fmla="*/ 1405715 w 2781443"/>
                <a:gd name="connsiteY4" fmla="*/ 522000 h 534738"/>
                <a:gd name="connsiteX5" fmla="*/ 2781365 w 2781443"/>
                <a:gd name="connsiteY5" fmla="*/ 186172 h 5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1443" h="534738">
                  <a:moveTo>
                    <a:pt x="2781365" y="186172"/>
                  </a:moveTo>
                  <a:cubicBezTo>
                    <a:pt x="2772944" y="45373"/>
                    <a:pt x="2143729" y="-32100"/>
                    <a:pt x="1375736" y="12699"/>
                  </a:cubicBezTo>
                  <a:cubicBezTo>
                    <a:pt x="607743" y="57499"/>
                    <a:pt x="-8336" y="208066"/>
                    <a:pt x="85" y="348528"/>
                  </a:cubicBezTo>
                  <a:cubicBezTo>
                    <a:pt x="422" y="355265"/>
                    <a:pt x="2106" y="361665"/>
                    <a:pt x="5475" y="368065"/>
                  </a:cubicBezTo>
                  <a:cubicBezTo>
                    <a:pt x="68127" y="496400"/>
                    <a:pt x="673763" y="564779"/>
                    <a:pt x="1405715" y="522000"/>
                  </a:cubicBezTo>
                  <a:cubicBezTo>
                    <a:pt x="2173708" y="477200"/>
                    <a:pt x="2789449" y="326633"/>
                    <a:pt x="2781365" y="186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D84578-CA15-468A-BE37-ACF92353BD32}"/>
                </a:ext>
              </a:extLst>
            </p:cNvPr>
            <p:cNvSpPr/>
            <p:nvPr/>
          </p:nvSpPr>
          <p:spPr>
            <a:xfrm>
              <a:off x="1444952" y="2323324"/>
              <a:ext cx="573636" cy="551753"/>
            </a:xfrm>
            <a:custGeom>
              <a:avLst/>
              <a:gdLst>
                <a:gd name="connsiteX0" fmla="*/ 0 w 573636"/>
                <a:gd name="connsiteY0" fmla="*/ 217057 h 551753"/>
                <a:gd name="connsiteX1" fmla="*/ 196714 w 573636"/>
                <a:gd name="connsiteY1" fmla="*/ 193142 h 551753"/>
                <a:gd name="connsiteX2" fmla="*/ 211535 w 573636"/>
                <a:gd name="connsiteY2" fmla="*/ 182026 h 551753"/>
                <a:gd name="connsiteX3" fmla="*/ 277892 w 573636"/>
                <a:gd name="connsiteY3" fmla="*/ 7543 h 551753"/>
                <a:gd name="connsiteX4" fmla="*/ 286987 w 573636"/>
                <a:gd name="connsiteY4" fmla="*/ 5859 h 551753"/>
                <a:gd name="connsiteX5" fmla="*/ 372881 w 573636"/>
                <a:gd name="connsiteY5" fmla="*/ 185394 h 551753"/>
                <a:gd name="connsiteX6" fmla="*/ 573637 w 573636"/>
                <a:gd name="connsiteY6" fmla="*/ 197520 h 551753"/>
                <a:gd name="connsiteX7" fmla="*/ 562858 w 573636"/>
                <a:gd name="connsiteY7" fmla="*/ 211331 h 551753"/>
                <a:gd name="connsiteX8" fmla="*/ 439238 w 573636"/>
                <a:gd name="connsiteY8" fmla="*/ 325519 h 551753"/>
                <a:gd name="connsiteX9" fmla="*/ 430480 w 573636"/>
                <a:gd name="connsiteY9" fmla="*/ 357519 h 551753"/>
                <a:gd name="connsiteX10" fmla="*/ 479322 w 573636"/>
                <a:gd name="connsiteY10" fmla="*/ 539412 h 551753"/>
                <a:gd name="connsiteX11" fmla="*/ 460459 w 573636"/>
                <a:gd name="connsiteY11" fmla="*/ 541096 h 551753"/>
                <a:gd name="connsiteX12" fmla="*/ 318987 w 573636"/>
                <a:gd name="connsiteY12" fmla="*/ 460255 h 551753"/>
                <a:gd name="connsiteX13" fmla="*/ 278566 w 573636"/>
                <a:gd name="connsiteY13" fmla="*/ 461265 h 551753"/>
                <a:gd name="connsiteX14" fmla="*/ 133051 w 573636"/>
                <a:gd name="connsiteY14" fmla="*/ 548844 h 551753"/>
                <a:gd name="connsiteX15" fmla="*/ 122273 w 573636"/>
                <a:gd name="connsiteY15" fmla="*/ 542443 h 551753"/>
                <a:gd name="connsiteX16" fmla="*/ 156293 w 573636"/>
                <a:gd name="connsiteY16" fmla="*/ 369645 h 551753"/>
                <a:gd name="connsiteX17" fmla="*/ 143493 w 573636"/>
                <a:gd name="connsiteY17" fmla="*/ 334614 h 551753"/>
                <a:gd name="connsiteX18" fmla="*/ 0 w 573636"/>
                <a:gd name="connsiteY18" fmla="*/ 217057 h 55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3636" h="551753">
                  <a:moveTo>
                    <a:pt x="0" y="217057"/>
                  </a:moveTo>
                  <a:cubicBezTo>
                    <a:pt x="39410" y="212341"/>
                    <a:pt x="168420" y="196173"/>
                    <a:pt x="196714" y="193142"/>
                  </a:cubicBezTo>
                  <a:cubicBezTo>
                    <a:pt x="204461" y="192468"/>
                    <a:pt x="208840" y="189436"/>
                    <a:pt x="211535" y="182026"/>
                  </a:cubicBezTo>
                  <a:cubicBezTo>
                    <a:pt x="233429" y="123753"/>
                    <a:pt x="255661" y="65816"/>
                    <a:pt x="277892" y="7543"/>
                  </a:cubicBezTo>
                  <a:cubicBezTo>
                    <a:pt x="279913" y="806"/>
                    <a:pt x="281934" y="-4583"/>
                    <a:pt x="286987" y="5859"/>
                  </a:cubicBezTo>
                  <a:cubicBezTo>
                    <a:pt x="294397" y="21690"/>
                    <a:pt x="366481" y="182363"/>
                    <a:pt x="372881" y="185394"/>
                  </a:cubicBezTo>
                  <a:cubicBezTo>
                    <a:pt x="439575" y="189436"/>
                    <a:pt x="506269" y="193478"/>
                    <a:pt x="573637" y="197520"/>
                  </a:cubicBezTo>
                  <a:cubicBezTo>
                    <a:pt x="571953" y="205268"/>
                    <a:pt x="566563" y="207962"/>
                    <a:pt x="562858" y="211331"/>
                  </a:cubicBezTo>
                  <a:cubicBezTo>
                    <a:pt x="521764" y="249394"/>
                    <a:pt x="481006" y="288130"/>
                    <a:pt x="439238" y="325519"/>
                  </a:cubicBezTo>
                  <a:cubicBezTo>
                    <a:pt x="428459" y="335287"/>
                    <a:pt x="426438" y="344045"/>
                    <a:pt x="430480" y="357519"/>
                  </a:cubicBezTo>
                  <a:cubicBezTo>
                    <a:pt x="447322" y="417813"/>
                    <a:pt x="463154" y="478781"/>
                    <a:pt x="479322" y="539412"/>
                  </a:cubicBezTo>
                  <a:cubicBezTo>
                    <a:pt x="473596" y="548170"/>
                    <a:pt x="466859" y="545138"/>
                    <a:pt x="460459" y="541096"/>
                  </a:cubicBezTo>
                  <a:cubicBezTo>
                    <a:pt x="414649" y="511454"/>
                    <a:pt x="365807" y="487876"/>
                    <a:pt x="318987" y="460255"/>
                  </a:cubicBezTo>
                  <a:cubicBezTo>
                    <a:pt x="304839" y="451834"/>
                    <a:pt x="292713" y="451834"/>
                    <a:pt x="278566" y="461265"/>
                  </a:cubicBezTo>
                  <a:cubicBezTo>
                    <a:pt x="231408" y="492591"/>
                    <a:pt x="177851" y="513812"/>
                    <a:pt x="133051" y="548844"/>
                  </a:cubicBezTo>
                  <a:cubicBezTo>
                    <a:pt x="125641" y="554570"/>
                    <a:pt x="121599" y="551538"/>
                    <a:pt x="122273" y="542443"/>
                  </a:cubicBezTo>
                  <a:cubicBezTo>
                    <a:pt x="122609" y="534696"/>
                    <a:pt x="145514" y="419497"/>
                    <a:pt x="156293" y="369645"/>
                  </a:cubicBezTo>
                  <a:cubicBezTo>
                    <a:pt x="159662" y="354487"/>
                    <a:pt x="158651" y="343708"/>
                    <a:pt x="143493" y="334614"/>
                  </a:cubicBezTo>
                  <a:cubicBezTo>
                    <a:pt x="132715" y="328551"/>
                    <a:pt x="24252" y="237604"/>
                    <a:pt x="0" y="217057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E3B36D-3687-4ACE-A7FD-FBE6724951FA}"/>
                </a:ext>
              </a:extLst>
            </p:cNvPr>
            <p:cNvSpPr/>
            <p:nvPr/>
          </p:nvSpPr>
          <p:spPr>
            <a:xfrm>
              <a:off x="2206882" y="2267878"/>
              <a:ext cx="562858" cy="568387"/>
            </a:xfrm>
            <a:custGeom>
              <a:avLst/>
              <a:gdLst>
                <a:gd name="connsiteX0" fmla="*/ 257345 w 562858"/>
                <a:gd name="connsiteY0" fmla="*/ 0 h 568387"/>
                <a:gd name="connsiteX1" fmla="*/ 358397 w 562858"/>
                <a:gd name="connsiteY1" fmla="*/ 171788 h 568387"/>
                <a:gd name="connsiteX2" fmla="*/ 562858 w 562858"/>
                <a:gd name="connsiteY2" fmla="*/ 167409 h 568387"/>
                <a:gd name="connsiteX3" fmla="*/ 441596 w 562858"/>
                <a:gd name="connsiteY3" fmla="*/ 309218 h 568387"/>
                <a:gd name="connsiteX4" fmla="*/ 436544 w 562858"/>
                <a:gd name="connsiteY4" fmla="*/ 338860 h 568387"/>
                <a:gd name="connsiteX5" fmla="*/ 503911 w 562858"/>
                <a:gd name="connsiteY5" fmla="*/ 512669 h 568387"/>
                <a:gd name="connsiteX6" fmla="*/ 487406 w 562858"/>
                <a:gd name="connsiteY6" fmla="*/ 509974 h 568387"/>
                <a:gd name="connsiteX7" fmla="*/ 336839 w 562858"/>
                <a:gd name="connsiteY7" fmla="*/ 452712 h 568387"/>
                <a:gd name="connsiteX8" fmla="*/ 295408 w 562858"/>
                <a:gd name="connsiteY8" fmla="*/ 458775 h 568387"/>
                <a:gd name="connsiteX9" fmla="*/ 167746 w 562858"/>
                <a:gd name="connsiteY9" fmla="*/ 564879 h 568387"/>
                <a:gd name="connsiteX10" fmla="*/ 144841 w 562858"/>
                <a:gd name="connsiteY10" fmla="*/ 551743 h 568387"/>
                <a:gd name="connsiteX11" fmla="*/ 159325 w 562858"/>
                <a:gd name="connsiteY11" fmla="*/ 380965 h 568387"/>
                <a:gd name="connsiteX12" fmla="*/ 143494 w 562858"/>
                <a:gd name="connsiteY12" fmla="*/ 349976 h 568387"/>
                <a:gd name="connsiteX13" fmla="*/ 0 w 562858"/>
                <a:gd name="connsiteY13" fmla="*/ 245556 h 568387"/>
                <a:gd name="connsiteX14" fmla="*/ 16168 w 562858"/>
                <a:gd name="connsiteY14" fmla="*/ 237808 h 568387"/>
                <a:gd name="connsiteX15" fmla="*/ 189977 w 562858"/>
                <a:gd name="connsiteY15" fmla="*/ 199746 h 568387"/>
                <a:gd name="connsiteX16" fmla="*/ 203451 w 562858"/>
                <a:gd name="connsiteY16" fmla="*/ 182904 h 568387"/>
                <a:gd name="connsiteX17" fmla="*/ 248587 w 562858"/>
                <a:gd name="connsiteY17" fmla="*/ 15831 h 568387"/>
                <a:gd name="connsiteX18" fmla="*/ 257345 w 562858"/>
                <a:gd name="connsiteY18" fmla="*/ 0 h 5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2858" h="568387">
                  <a:moveTo>
                    <a:pt x="257345" y="0"/>
                  </a:moveTo>
                  <a:cubicBezTo>
                    <a:pt x="289345" y="58273"/>
                    <a:pt x="323702" y="115199"/>
                    <a:pt x="358397" y="171788"/>
                  </a:cubicBezTo>
                  <a:cubicBezTo>
                    <a:pt x="381302" y="178188"/>
                    <a:pt x="516711" y="166399"/>
                    <a:pt x="562858" y="167409"/>
                  </a:cubicBezTo>
                  <a:cubicBezTo>
                    <a:pt x="561511" y="175830"/>
                    <a:pt x="478648" y="268461"/>
                    <a:pt x="441596" y="309218"/>
                  </a:cubicBezTo>
                  <a:cubicBezTo>
                    <a:pt x="432501" y="319324"/>
                    <a:pt x="432164" y="327071"/>
                    <a:pt x="436544" y="338860"/>
                  </a:cubicBezTo>
                  <a:cubicBezTo>
                    <a:pt x="459449" y="396460"/>
                    <a:pt x="481343" y="454733"/>
                    <a:pt x="503911" y="512669"/>
                  </a:cubicBezTo>
                  <a:cubicBezTo>
                    <a:pt x="497175" y="516374"/>
                    <a:pt x="492795" y="509638"/>
                    <a:pt x="487406" y="509974"/>
                  </a:cubicBezTo>
                  <a:cubicBezTo>
                    <a:pt x="475954" y="511659"/>
                    <a:pt x="376249" y="470564"/>
                    <a:pt x="336839" y="452712"/>
                  </a:cubicBezTo>
                  <a:cubicBezTo>
                    <a:pt x="320671" y="445301"/>
                    <a:pt x="308545" y="447996"/>
                    <a:pt x="295408" y="458775"/>
                  </a:cubicBezTo>
                  <a:cubicBezTo>
                    <a:pt x="257345" y="490775"/>
                    <a:pt x="172462" y="561848"/>
                    <a:pt x="167746" y="564879"/>
                  </a:cubicBezTo>
                  <a:cubicBezTo>
                    <a:pt x="154272" y="572626"/>
                    <a:pt x="144841" y="567237"/>
                    <a:pt x="144841" y="551743"/>
                  </a:cubicBezTo>
                  <a:cubicBezTo>
                    <a:pt x="144841" y="517385"/>
                    <a:pt x="157978" y="403870"/>
                    <a:pt x="159325" y="380965"/>
                  </a:cubicBezTo>
                  <a:cubicBezTo>
                    <a:pt x="159999" y="366818"/>
                    <a:pt x="154946" y="357386"/>
                    <a:pt x="143494" y="349976"/>
                  </a:cubicBezTo>
                  <a:cubicBezTo>
                    <a:pt x="113852" y="330776"/>
                    <a:pt x="8758" y="251956"/>
                    <a:pt x="0" y="245556"/>
                  </a:cubicBezTo>
                  <a:cubicBezTo>
                    <a:pt x="3705" y="238482"/>
                    <a:pt x="11453" y="241851"/>
                    <a:pt x="16168" y="237808"/>
                  </a:cubicBezTo>
                  <a:cubicBezTo>
                    <a:pt x="74105" y="225009"/>
                    <a:pt x="132041" y="212209"/>
                    <a:pt x="189977" y="199746"/>
                  </a:cubicBezTo>
                  <a:cubicBezTo>
                    <a:pt x="200082" y="197725"/>
                    <a:pt x="201430" y="190314"/>
                    <a:pt x="203451" y="182904"/>
                  </a:cubicBezTo>
                  <a:cubicBezTo>
                    <a:pt x="218609" y="127325"/>
                    <a:pt x="233429" y="71410"/>
                    <a:pt x="248587" y="15831"/>
                  </a:cubicBezTo>
                  <a:cubicBezTo>
                    <a:pt x="250271" y="10779"/>
                    <a:pt x="248250" y="2358"/>
                    <a:pt x="257345" y="0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7E9618-689B-42EB-96E8-101E25053AB8}"/>
                </a:ext>
              </a:extLst>
            </p:cNvPr>
            <p:cNvSpPr/>
            <p:nvPr/>
          </p:nvSpPr>
          <p:spPr>
            <a:xfrm>
              <a:off x="2945908" y="2132457"/>
              <a:ext cx="514353" cy="545363"/>
            </a:xfrm>
            <a:custGeom>
              <a:avLst/>
              <a:gdLst>
                <a:gd name="connsiteX0" fmla="*/ 492795 w 514353"/>
                <a:gd name="connsiteY0" fmla="*/ 182242 h 545363"/>
                <a:gd name="connsiteX1" fmla="*/ 429133 w 514353"/>
                <a:gd name="connsiteY1" fmla="*/ 275209 h 545363"/>
                <a:gd name="connsiteX2" fmla="*/ 428459 w 514353"/>
                <a:gd name="connsiteY2" fmla="*/ 299462 h 545363"/>
                <a:gd name="connsiteX3" fmla="*/ 505595 w 514353"/>
                <a:gd name="connsiteY3" fmla="*/ 442955 h 545363"/>
                <a:gd name="connsiteX4" fmla="*/ 514353 w 514353"/>
                <a:gd name="connsiteY4" fmla="*/ 460808 h 545363"/>
                <a:gd name="connsiteX5" fmla="*/ 336165 w 514353"/>
                <a:gd name="connsiteY5" fmla="*/ 409608 h 545363"/>
                <a:gd name="connsiteX6" fmla="*/ 317976 w 514353"/>
                <a:gd name="connsiteY6" fmla="*/ 412303 h 545363"/>
                <a:gd name="connsiteX7" fmla="*/ 191998 w 514353"/>
                <a:gd name="connsiteY7" fmla="*/ 545354 h 545363"/>
                <a:gd name="connsiteX8" fmla="*/ 185935 w 514353"/>
                <a:gd name="connsiteY8" fmla="*/ 532218 h 545363"/>
                <a:gd name="connsiteX9" fmla="*/ 179872 w 514353"/>
                <a:gd name="connsiteY9" fmla="*/ 365819 h 545363"/>
                <a:gd name="connsiteX10" fmla="*/ 165725 w 514353"/>
                <a:gd name="connsiteY10" fmla="*/ 344261 h 545363"/>
                <a:gd name="connsiteX11" fmla="*/ 0 w 514353"/>
                <a:gd name="connsiteY11" fmla="*/ 264094 h 545363"/>
                <a:gd name="connsiteX12" fmla="*/ 171788 w 514353"/>
                <a:gd name="connsiteY12" fmla="*/ 200768 h 545363"/>
                <a:gd name="connsiteX13" fmla="*/ 189640 w 514353"/>
                <a:gd name="connsiteY13" fmla="*/ 153274 h 545363"/>
                <a:gd name="connsiteX14" fmla="*/ 195367 w 514353"/>
                <a:gd name="connsiteY14" fmla="*/ 114874 h 545363"/>
                <a:gd name="connsiteX15" fmla="*/ 210187 w 514353"/>
                <a:gd name="connsiteY15" fmla="*/ 14159 h 545363"/>
                <a:gd name="connsiteX16" fmla="*/ 216251 w 514353"/>
                <a:gd name="connsiteY16" fmla="*/ 349 h 545363"/>
                <a:gd name="connsiteX17" fmla="*/ 231745 w 514353"/>
                <a:gd name="connsiteY17" fmla="*/ 8096 h 545363"/>
                <a:gd name="connsiteX18" fmla="*/ 270482 w 514353"/>
                <a:gd name="connsiteY18" fmla="*/ 56938 h 545363"/>
                <a:gd name="connsiteX19" fmla="*/ 324039 w 514353"/>
                <a:gd name="connsiteY19" fmla="*/ 126327 h 545363"/>
                <a:gd name="connsiteX20" fmla="*/ 367828 w 514353"/>
                <a:gd name="connsiteY20" fmla="*/ 142832 h 545363"/>
                <a:gd name="connsiteX21" fmla="*/ 462143 w 514353"/>
                <a:gd name="connsiteY21" fmla="*/ 125990 h 545363"/>
                <a:gd name="connsiteX22" fmla="*/ 487743 w 514353"/>
                <a:gd name="connsiteY22" fmla="*/ 120263 h 545363"/>
                <a:gd name="connsiteX23" fmla="*/ 492795 w 514353"/>
                <a:gd name="connsiteY23" fmla="*/ 182242 h 54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4353" h="545363">
                  <a:moveTo>
                    <a:pt x="492795" y="182242"/>
                  </a:moveTo>
                  <a:cubicBezTo>
                    <a:pt x="471575" y="213231"/>
                    <a:pt x="451027" y="244557"/>
                    <a:pt x="429133" y="275209"/>
                  </a:cubicBezTo>
                  <a:cubicBezTo>
                    <a:pt x="423070" y="283967"/>
                    <a:pt x="423743" y="290704"/>
                    <a:pt x="428459" y="299462"/>
                  </a:cubicBezTo>
                  <a:cubicBezTo>
                    <a:pt x="454396" y="347293"/>
                    <a:pt x="479996" y="395124"/>
                    <a:pt x="505595" y="442955"/>
                  </a:cubicBezTo>
                  <a:cubicBezTo>
                    <a:pt x="508290" y="447671"/>
                    <a:pt x="510648" y="452723"/>
                    <a:pt x="514353" y="460808"/>
                  </a:cubicBezTo>
                  <a:cubicBezTo>
                    <a:pt x="488080" y="453397"/>
                    <a:pt x="371197" y="420050"/>
                    <a:pt x="336165" y="409608"/>
                  </a:cubicBezTo>
                  <a:cubicBezTo>
                    <a:pt x="329429" y="407587"/>
                    <a:pt x="323702" y="405903"/>
                    <a:pt x="317976" y="412303"/>
                  </a:cubicBezTo>
                  <a:cubicBezTo>
                    <a:pt x="276208" y="456766"/>
                    <a:pt x="234103" y="500891"/>
                    <a:pt x="191998" y="545354"/>
                  </a:cubicBezTo>
                  <a:cubicBezTo>
                    <a:pt x="180209" y="545691"/>
                    <a:pt x="185935" y="536596"/>
                    <a:pt x="185935" y="532218"/>
                  </a:cubicBezTo>
                  <a:cubicBezTo>
                    <a:pt x="183577" y="476639"/>
                    <a:pt x="181219" y="421397"/>
                    <a:pt x="179872" y="365819"/>
                  </a:cubicBezTo>
                  <a:cubicBezTo>
                    <a:pt x="179535" y="354703"/>
                    <a:pt x="175830" y="348977"/>
                    <a:pt x="165725" y="344261"/>
                  </a:cubicBezTo>
                  <a:cubicBezTo>
                    <a:pt x="114525" y="320682"/>
                    <a:pt x="5389" y="267125"/>
                    <a:pt x="0" y="264094"/>
                  </a:cubicBezTo>
                  <a:cubicBezTo>
                    <a:pt x="58273" y="242536"/>
                    <a:pt x="114862" y="221652"/>
                    <a:pt x="171788" y="200768"/>
                  </a:cubicBezTo>
                  <a:cubicBezTo>
                    <a:pt x="193009" y="190999"/>
                    <a:pt x="185935" y="169442"/>
                    <a:pt x="189640" y="153274"/>
                  </a:cubicBezTo>
                  <a:cubicBezTo>
                    <a:pt x="192672" y="140811"/>
                    <a:pt x="195367" y="114874"/>
                    <a:pt x="195367" y="114874"/>
                  </a:cubicBezTo>
                  <a:cubicBezTo>
                    <a:pt x="200756" y="81190"/>
                    <a:pt x="204461" y="47506"/>
                    <a:pt x="210187" y="14159"/>
                  </a:cubicBezTo>
                  <a:cubicBezTo>
                    <a:pt x="211198" y="9106"/>
                    <a:pt x="208166" y="2033"/>
                    <a:pt x="216251" y="349"/>
                  </a:cubicBezTo>
                  <a:cubicBezTo>
                    <a:pt x="223324" y="-1336"/>
                    <a:pt x="227703" y="3380"/>
                    <a:pt x="231745" y="8096"/>
                  </a:cubicBezTo>
                  <a:cubicBezTo>
                    <a:pt x="245219" y="23927"/>
                    <a:pt x="257682" y="40433"/>
                    <a:pt x="270482" y="56938"/>
                  </a:cubicBezTo>
                  <a:cubicBezTo>
                    <a:pt x="288334" y="79843"/>
                    <a:pt x="306860" y="102411"/>
                    <a:pt x="324039" y="126327"/>
                  </a:cubicBezTo>
                  <a:cubicBezTo>
                    <a:pt x="335492" y="142495"/>
                    <a:pt x="349302" y="146537"/>
                    <a:pt x="367828" y="142832"/>
                  </a:cubicBezTo>
                  <a:cubicBezTo>
                    <a:pt x="399154" y="136432"/>
                    <a:pt x="430817" y="131379"/>
                    <a:pt x="462143" y="125990"/>
                  </a:cubicBezTo>
                  <a:cubicBezTo>
                    <a:pt x="469217" y="124642"/>
                    <a:pt x="479322" y="120937"/>
                    <a:pt x="487743" y="120263"/>
                  </a:cubicBezTo>
                  <a:cubicBezTo>
                    <a:pt x="491111" y="143505"/>
                    <a:pt x="492459" y="176515"/>
                    <a:pt x="492795" y="182242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EE98EA-B650-4649-BF0F-8A9CC65BE0B9}"/>
                </a:ext>
              </a:extLst>
            </p:cNvPr>
            <p:cNvSpPr/>
            <p:nvPr/>
          </p:nvSpPr>
          <p:spPr>
            <a:xfrm>
              <a:off x="743990" y="2263270"/>
              <a:ext cx="500542" cy="556013"/>
            </a:xfrm>
            <a:custGeom>
              <a:avLst/>
              <a:gdLst>
                <a:gd name="connsiteX0" fmla="*/ 265092 w 500542"/>
                <a:gd name="connsiteY0" fmla="*/ 3597 h 556013"/>
                <a:gd name="connsiteX1" fmla="*/ 274187 w 500542"/>
                <a:gd name="connsiteY1" fmla="*/ 9997 h 556013"/>
                <a:gd name="connsiteX2" fmla="*/ 316292 w 500542"/>
                <a:gd name="connsiteY2" fmla="*/ 171006 h 556013"/>
                <a:gd name="connsiteX3" fmla="*/ 345260 w 500542"/>
                <a:gd name="connsiteY3" fmla="*/ 198964 h 556013"/>
                <a:gd name="connsiteX4" fmla="*/ 486732 w 500542"/>
                <a:gd name="connsiteY4" fmla="*/ 228943 h 556013"/>
                <a:gd name="connsiteX5" fmla="*/ 500543 w 500542"/>
                <a:gd name="connsiteY5" fmla="*/ 234669 h 556013"/>
                <a:gd name="connsiteX6" fmla="*/ 367155 w 500542"/>
                <a:gd name="connsiteY6" fmla="*/ 339426 h 556013"/>
                <a:gd name="connsiteX7" fmla="*/ 353681 w 500542"/>
                <a:gd name="connsiteY7" fmla="*/ 372099 h 556013"/>
                <a:gd name="connsiteX8" fmla="*/ 372881 w 500542"/>
                <a:gd name="connsiteY8" fmla="*/ 547592 h 556013"/>
                <a:gd name="connsiteX9" fmla="*/ 372881 w 500542"/>
                <a:gd name="connsiteY9" fmla="*/ 556013 h 556013"/>
                <a:gd name="connsiteX10" fmla="*/ 234777 w 500542"/>
                <a:gd name="connsiteY10" fmla="*/ 439130 h 556013"/>
                <a:gd name="connsiteX11" fmla="*/ 215240 w 500542"/>
                <a:gd name="connsiteY11" fmla="*/ 439467 h 556013"/>
                <a:gd name="connsiteX12" fmla="*/ 78820 w 500542"/>
                <a:gd name="connsiteY12" fmla="*/ 512224 h 556013"/>
                <a:gd name="connsiteX13" fmla="*/ 63326 w 500542"/>
                <a:gd name="connsiteY13" fmla="*/ 519972 h 556013"/>
                <a:gd name="connsiteX14" fmla="*/ 68041 w 500542"/>
                <a:gd name="connsiteY14" fmla="*/ 496393 h 556013"/>
                <a:gd name="connsiteX15" fmla="*/ 116546 w 500542"/>
                <a:gd name="connsiteY15" fmla="*/ 340773 h 556013"/>
                <a:gd name="connsiteX16" fmla="*/ 110146 w 500542"/>
                <a:gd name="connsiteY16" fmla="*/ 310795 h 556013"/>
                <a:gd name="connsiteX17" fmla="*/ 0 w 500542"/>
                <a:gd name="connsiteY17" fmla="*/ 174038 h 556013"/>
                <a:gd name="connsiteX18" fmla="*/ 166398 w 500542"/>
                <a:gd name="connsiteY18" fmla="*/ 175722 h 556013"/>
                <a:gd name="connsiteX19" fmla="*/ 185598 w 500542"/>
                <a:gd name="connsiteY19" fmla="*/ 165954 h 556013"/>
                <a:gd name="connsiteX20" fmla="*/ 265092 w 500542"/>
                <a:gd name="connsiteY20" fmla="*/ 3597 h 55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0542" h="556013">
                  <a:moveTo>
                    <a:pt x="265092" y="3597"/>
                  </a:moveTo>
                  <a:cubicBezTo>
                    <a:pt x="276545" y="-6508"/>
                    <a:pt x="273513" y="7639"/>
                    <a:pt x="274187" y="9997"/>
                  </a:cubicBezTo>
                  <a:cubicBezTo>
                    <a:pt x="283955" y="45029"/>
                    <a:pt x="312923" y="152143"/>
                    <a:pt x="316292" y="171006"/>
                  </a:cubicBezTo>
                  <a:cubicBezTo>
                    <a:pt x="319323" y="188185"/>
                    <a:pt x="327744" y="195933"/>
                    <a:pt x="345260" y="198964"/>
                  </a:cubicBezTo>
                  <a:cubicBezTo>
                    <a:pt x="392754" y="207722"/>
                    <a:pt x="439575" y="218838"/>
                    <a:pt x="486732" y="228943"/>
                  </a:cubicBezTo>
                  <a:cubicBezTo>
                    <a:pt x="491111" y="229953"/>
                    <a:pt x="495827" y="230290"/>
                    <a:pt x="500543" y="234669"/>
                  </a:cubicBezTo>
                  <a:cubicBezTo>
                    <a:pt x="486732" y="245448"/>
                    <a:pt x="398817" y="316184"/>
                    <a:pt x="367155" y="339426"/>
                  </a:cubicBezTo>
                  <a:cubicBezTo>
                    <a:pt x="355028" y="348521"/>
                    <a:pt x="351997" y="357615"/>
                    <a:pt x="353681" y="372099"/>
                  </a:cubicBezTo>
                  <a:cubicBezTo>
                    <a:pt x="360418" y="430372"/>
                    <a:pt x="366481" y="488983"/>
                    <a:pt x="372881" y="547592"/>
                  </a:cubicBezTo>
                  <a:cubicBezTo>
                    <a:pt x="373218" y="549614"/>
                    <a:pt x="372881" y="551971"/>
                    <a:pt x="372881" y="556013"/>
                  </a:cubicBezTo>
                  <a:cubicBezTo>
                    <a:pt x="350649" y="543887"/>
                    <a:pt x="262061" y="463720"/>
                    <a:pt x="234777" y="439130"/>
                  </a:cubicBezTo>
                  <a:cubicBezTo>
                    <a:pt x="227366" y="432393"/>
                    <a:pt x="221977" y="436099"/>
                    <a:pt x="215240" y="439467"/>
                  </a:cubicBezTo>
                  <a:cubicBezTo>
                    <a:pt x="169767" y="463720"/>
                    <a:pt x="124294" y="487972"/>
                    <a:pt x="78820" y="512224"/>
                  </a:cubicBezTo>
                  <a:cubicBezTo>
                    <a:pt x="74105" y="514919"/>
                    <a:pt x="69052" y="517277"/>
                    <a:pt x="63326" y="519972"/>
                  </a:cubicBezTo>
                  <a:cubicBezTo>
                    <a:pt x="61305" y="510540"/>
                    <a:pt x="65684" y="503803"/>
                    <a:pt x="68041" y="496393"/>
                  </a:cubicBezTo>
                  <a:cubicBezTo>
                    <a:pt x="83873" y="444520"/>
                    <a:pt x="99704" y="392310"/>
                    <a:pt x="116546" y="340773"/>
                  </a:cubicBezTo>
                  <a:cubicBezTo>
                    <a:pt x="120588" y="328647"/>
                    <a:pt x="118231" y="320226"/>
                    <a:pt x="110146" y="310795"/>
                  </a:cubicBezTo>
                  <a:cubicBezTo>
                    <a:pt x="76462" y="271048"/>
                    <a:pt x="1684" y="181785"/>
                    <a:pt x="0" y="174038"/>
                  </a:cubicBezTo>
                  <a:cubicBezTo>
                    <a:pt x="13137" y="174038"/>
                    <a:pt x="123620" y="175049"/>
                    <a:pt x="166398" y="175722"/>
                  </a:cubicBezTo>
                  <a:cubicBezTo>
                    <a:pt x="174819" y="175722"/>
                    <a:pt x="181219" y="175049"/>
                    <a:pt x="185598" y="165954"/>
                  </a:cubicBezTo>
                  <a:cubicBezTo>
                    <a:pt x="211872" y="112396"/>
                    <a:pt x="238482" y="58165"/>
                    <a:pt x="265092" y="3597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D1D95F-0127-4D8C-A93C-959F035D7DAB}"/>
                </a:ext>
              </a:extLst>
            </p:cNvPr>
            <p:cNvSpPr/>
            <p:nvPr/>
          </p:nvSpPr>
          <p:spPr>
            <a:xfrm>
              <a:off x="161210" y="2420215"/>
              <a:ext cx="4030666" cy="966512"/>
            </a:xfrm>
            <a:custGeom>
              <a:avLst/>
              <a:gdLst>
                <a:gd name="connsiteX0" fmla="*/ 1683233 w 4030666"/>
                <a:gd name="connsiteY0" fmla="*/ 679319 h 966512"/>
                <a:gd name="connsiteX1" fmla="*/ 262446 w 4030666"/>
                <a:gd name="connsiteY1" fmla="*/ 628457 h 966512"/>
                <a:gd name="connsiteX2" fmla="*/ 134784 w 4030666"/>
                <a:gd name="connsiteY2" fmla="*/ 61893 h 966512"/>
                <a:gd name="connsiteX3" fmla="*/ 21943 w 4030666"/>
                <a:gd name="connsiteY3" fmla="*/ 241092 h 966512"/>
                <a:gd name="connsiteX4" fmla="*/ 160721 w 4030666"/>
                <a:gd name="connsiteY4" fmla="*/ 748708 h 966512"/>
                <a:gd name="connsiteX5" fmla="*/ 1069513 w 4030666"/>
                <a:gd name="connsiteY5" fmla="*/ 961927 h 966512"/>
                <a:gd name="connsiteX6" fmla="*/ 2071945 w 4030666"/>
                <a:gd name="connsiteY6" fmla="*/ 794855 h 966512"/>
                <a:gd name="connsiteX7" fmla="*/ 3164651 w 4030666"/>
                <a:gd name="connsiteY7" fmla="*/ 527742 h 966512"/>
                <a:gd name="connsiteX8" fmla="*/ 3824856 w 4030666"/>
                <a:gd name="connsiteY8" fmla="*/ 281175 h 966512"/>
                <a:gd name="connsiteX9" fmla="*/ 4016181 w 4030666"/>
                <a:gd name="connsiteY9" fmla="*/ 122861 h 966512"/>
                <a:gd name="connsiteX10" fmla="*/ 3911760 w 4030666"/>
                <a:gd name="connsiteY10" fmla="*/ 3283 h 966512"/>
                <a:gd name="connsiteX11" fmla="*/ 3578963 w 4030666"/>
                <a:gd name="connsiteY11" fmla="*/ 106356 h 966512"/>
                <a:gd name="connsiteX12" fmla="*/ 2795813 w 4030666"/>
                <a:gd name="connsiteY12" fmla="*/ 326986 h 966512"/>
                <a:gd name="connsiteX13" fmla="*/ 1683233 w 4030666"/>
                <a:gd name="connsiteY13" fmla="*/ 679319 h 96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0666" h="966512">
                  <a:moveTo>
                    <a:pt x="1683233" y="679319"/>
                  </a:moveTo>
                  <a:cubicBezTo>
                    <a:pt x="1037513" y="857170"/>
                    <a:pt x="735368" y="870981"/>
                    <a:pt x="262446" y="628457"/>
                  </a:cubicBezTo>
                  <a:cubicBezTo>
                    <a:pt x="221352" y="607572"/>
                    <a:pt x="-5678" y="439490"/>
                    <a:pt x="134784" y="61893"/>
                  </a:cubicBezTo>
                  <a:cubicBezTo>
                    <a:pt x="87964" y="109387"/>
                    <a:pt x="39122" y="175071"/>
                    <a:pt x="21943" y="241092"/>
                  </a:cubicBezTo>
                  <a:cubicBezTo>
                    <a:pt x="-37340" y="470816"/>
                    <a:pt x="28343" y="649340"/>
                    <a:pt x="160721" y="748708"/>
                  </a:cubicBezTo>
                  <a:cubicBezTo>
                    <a:pt x="329477" y="875360"/>
                    <a:pt x="696632" y="991232"/>
                    <a:pt x="1069513" y="961927"/>
                  </a:cubicBezTo>
                  <a:cubicBezTo>
                    <a:pt x="1321805" y="942054"/>
                    <a:pt x="1945968" y="819107"/>
                    <a:pt x="2071945" y="794855"/>
                  </a:cubicBezTo>
                  <a:cubicBezTo>
                    <a:pt x="2297291" y="752076"/>
                    <a:pt x="3006337" y="572541"/>
                    <a:pt x="3164651" y="527742"/>
                  </a:cubicBezTo>
                  <a:cubicBezTo>
                    <a:pt x="3334755" y="479910"/>
                    <a:pt x="3687763" y="381553"/>
                    <a:pt x="3824856" y="281175"/>
                  </a:cubicBezTo>
                  <a:cubicBezTo>
                    <a:pt x="3919844" y="211450"/>
                    <a:pt x="3983844" y="197639"/>
                    <a:pt x="4016181" y="122861"/>
                  </a:cubicBezTo>
                  <a:cubicBezTo>
                    <a:pt x="4064348" y="12041"/>
                    <a:pt x="3982833" y="-9517"/>
                    <a:pt x="3911760" y="3283"/>
                  </a:cubicBezTo>
                  <a:cubicBezTo>
                    <a:pt x="3878077" y="9346"/>
                    <a:pt x="3707973" y="69304"/>
                    <a:pt x="3578963" y="106356"/>
                  </a:cubicBezTo>
                  <a:cubicBezTo>
                    <a:pt x="3493743" y="130945"/>
                    <a:pt x="3100652" y="251197"/>
                    <a:pt x="2795813" y="326986"/>
                  </a:cubicBezTo>
                  <a:cubicBezTo>
                    <a:pt x="2562383" y="385595"/>
                    <a:pt x="2178724" y="542899"/>
                    <a:pt x="1683233" y="679319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121C95"/>
                </a:gs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15000000" scaled="0"/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9C12C3-2D91-4027-8FA1-473CA5D2F621}"/>
                </a:ext>
              </a:extLst>
            </p:cNvPr>
            <p:cNvSpPr/>
            <p:nvPr/>
          </p:nvSpPr>
          <p:spPr>
            <a:xfrm>
              <a:off x="1415310" y="2547454"/>
              <a:ext cx="2773195" cy="806729"/>
            </a:xfrm>
            <a:custGeom>
              <a:avLst/>
              <a:gdLst>
                <a:gd name="connsiteX0" fmla="*/ 0 w 2773195"/>
                <a:gd name="connsiteY0" fmla="*/ 806730 h 806729"/>
                <a:gd name="connsiteX1" fmla="*/ 828961 w 2773195"/>
                <a:gd name="connsiteY1" fmla="*/ 671994 h 806729"/>
                <a:gd name="connsiteX2" fmla="*/ 1921667 w 2773195"/>
                <a:gd name="connsiteY2" fmla="*/ 404881 h 806729"/>
                <a:gd name="connsiteX3" fmla="*/ 2581871 w 2773195"/>
                <a:gd name="connsiteY3" fmla="*/ 158314 h 806729"/>
                <a:gd name="connsiteX4" fmla="*/ 2773196 w 2773195"/>
                <a:gd name="connsiteY4" fmla="*/ 0 h 806729"/>
                <a:gd name="connsiteX5" fmla="*/ 2349452 w 2773195"/>
                <a:gd name="connsiteY5" fmla="*/ 124630 h 806729"/>
                <a:gd name="connsiteX6" fmla="*/ 1587522 w 2773195"/>
                <a:gd name="connsiteY6" fmla="*/ 341555 h 806729"/>
                <a:gd name="connsiteX7" fmla="*/ 0 w 2773195"/>
                <a:gd name="connsiteY7" fmla="*/ 806730 h 80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3195" h="806729">
                  <a:moveTo>
                    <a:pt x="0" y="806730"/>
                  </a:moveTo>
                  <a:cubicBezTo>
                    <a:pt x="252293" y="786856"/>
                    <a:pt x="702983" y="695910"/>
                    <a:pt x="828961" y="671994"/>
                  </a:cubicBezTo>
                  <a:cubicBezTo>
                    <a:pt x="1054306" y="629216"/>
                    <a:pt x="1763352" y="449680"/>
                    <a:pt x="1921667" y="404881"/>
                  </a:cubicBezTo>
                  <a:cubicBezTo>
                    <a:pt x="2091770" y="357049"/>
                    <a:pt x="2431304" y="237472"/>
                    <a:pt x="2581871" y="158314"/>
                  </a:cubicBezTo>
                  <a:cubicBezTo>
                    <a:pt x="2713912" y="88926"/>
                    <a:pt x="2740859" y="74778"/>
                    <a:pt x="2773196" y="0"/>
                  </a:cubicBezTo>
                  <a:cubicBezTo>
                    <a:pt x="2610503" y="62652"/>
                    <a:pt x="2478462" y="87915"/>
                    <a:pt x="2349452" y="124630"/>
                  </a:cubicBezTo>
                  <a:cubicBezTo>
                    <a:pt x="2264232" y="149220"/>
                    <a:pt x="1890341" y="257682"/>
                    <a:pt x="1587522" y="341555"/>
                  </a:cubicBezTo>
                  <a:cubicBezTo>
                    <a:pt x="721509" y="581047"/>
                    <a:pt x="944833" y="618100"/>
                    <a:pt x="0" y="806730"/>
                  </a:cubicBezTo>
                  <a:close/>
                </a:path>
              </a:pathLst>
            </a:custGeom>
            <a:gradFill>
              <a:gsLst>
                <a:gs pos="38900">
                  <a:srgbClr val="1925B8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50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2C988-3E70-40FD-A8A4-88FDCAF3087F}"/>
              </a:ext>
            </a:extLst>
          </p:cNvPr>
          <p:cNvSpPr/>
          <p:nvPr/>
        </p:nvSpPr>
        <p:spPr>
          <a:xfrm>
            <a:off x="5310576" y="189758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D42927-8A4B-4010-8EA1-171BC9D7B6ED}"/>
              </a:ext>
            </a:extLst>
          </p:cNvPr>
          <p:cNvSpPr/>
          <p:nvPr/>
        </p:nvSpPr>
        <p:spPr>
          <a:xfrm>
            <a:off x="5310576" y="299887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1154D-C8CB-4041-B6FF-AE040D9CD5D6}"/>
              </a:ext>
            </a:extLst>
          </p:cNvPr>
          <p:cNvSpPr/>
          <p:nvPr/>
        </p:nvSpPr>
        <p:spPr>
          <a:xfrm>
            <a:off x="5310576" y="4100156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DFC36-905A-495A-92C1-25673057D8AA}"/>
              </a:ext>
            </a:extLst>
          </p:cNvPr>
          <p:cNvSpPr/>
          <p:nvPr/>
        </p:nvSpPr>
        <p:spPr>
          <a:xfrm>
            <a:off x="5310576" y="520144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9ED98A3F-65AE-4605-877D-F686AC546EF1}"/>
              </a:ext>
            </a:extLst>
          </p:cNvPr>
          <p:cNvSpPr/>
          <p:nvPr/>
        </p:nvSpPr>
        <p:spPr>
          <a:xfrm>
            <a:off x="3233550" y="2968301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1FF2EFE3-3CA1-4767-8929-8BBD17B6585B}"/>
              </a:ext>
            </a:extLst>
          </p:cNvPr>
          <p:cNvSpPr/>
          <p:nvPr/>
        </p:nvSpPr>
        <p:spPr>
          <a:xfrm>
            <a:off x="3231232" y="1866676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Freeform 59">
            <a:extLst>
              <a:ext uri="{FF2B5EF4-FFF2-40B4-BE49-F238E27FC236}">
                <a16:creationId xmlns:a16="http://schemas.microsoft.com/office/drawing/2014/main" id="{65B8B6CF-52E9-40FD-800B-B4D1ADA33812}"/>
              </a:ext>
            </a:extLst>
          </p:cNvPr>
          <p:cNvSpPr/>
          <p:nvPr/>
        </p:nvSpPr>
        <p:spPr>
          <a:xfrm flipV="1">
            <a:off x="3240847" y="3996903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6CFE9F72-6D1B-4FAC-AC3C-2F9E003CB518}"/>
              </a:ext>
            </a:extLst>
          </p:cNvPr>
          <p:cNvSpPr/>
          <p:nvPr/>
        </p:nvSpPr>
        <p:spPr>
          <a:xfrm flipV="1">
            <a:off x="3238960" y="3996905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4347C0EF-39F6-47BD-8FF1-BEB1A46E697D}"/>
              </a:ext>
            </a:extLst>
          </p:cNvPr>
          <p:cNvSpPr/>
          <p:nvPr/>
        </p:nvSpPr>
        <p:spPr>
          <a:xfrm>
            <a:off x="5630267" y="329916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90FCC91B-B725-4885-BE68-F07F997F7FA2}"/>
              </a:ext>
            </a:extLst>
          </p:cNvPr>
          <p:cNvSpPr/>
          <p:nvPr/>
        </p:nvSpPr>
        <p:spPr>
          <a:xfrm>
            <a:off x="5630267" y="548157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BA0B6CB3-C36D-497B-91EB-2B08DF980789}"/>
              </a:ext>
            </a:extLst>
          </p:cNvPr>
          <p:cNvSpPr/>
          <p:nvPr/>
        </p:nvSpPr>
        <p:spPr>
          <a:xfrm rot="2700000">
            <a:off x="5691345" y="42929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4B3AAD81-4D4C-493D-82BF-F044600D78F0}"/>
              </a:ext>
            </a:extLst>
          </p:cNvPr>
          <p:cNvSpPr/>
          <p:nvPr/>
        </p:nvSpPr>
        <p:spPr>
          <a:xfrm>
            <a:off x="5645574" y="221526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FDDACE-A8BB-4EB5-8171-54FC9AF32955}"/>
              </a:ext>
            </a:extLst>
          </p:cNvPr>
          <p:cNvGrpSpPr/>
          <p:nvPr/>
        </p:nvGrpSpPr>
        <p:grpSpPr>
          <a:xfrm>
            <a:off x="6581492" y="1940996"/>
            <a:ext cx="4953283" cy="892552"/>
            <a:chOff x="1353016" y="1766707"/>
            <a:chExt cx="4320480" cy="8925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6CFF7A-2038-4968-A6BB-9E30912B998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5EF6BD-EE7B-46E1-B5AD-9A5848F2B89C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33418B-FA7A-4756-845A-0D7D514A3159}"/>
              </a:ext>
            </a:extLst>
          </p:cNvPr>
          <p:cNvGrpSpPr/>
          <p:nvPr/>
        </p:nvGrpSpPr>
        <p:grpSpPr>
          <a:xfrm>
            <a:off x="6581492" y="3039116"/>
            <a:ext cx="4953283" cy="892552"/>
            <a:chOff x="1353016" y="1766707"/>
            <a:chExt cx="4320480" cy="89255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069811-C8EA-4A46-9132-D3F91AD7B4AF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40F36B-9589-4E9A-A32D-59B2A4253177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F66E50-214F-4F39-8A5E-4DC38FC70D74}"/>
              </a:ext>
            </a:extLst>
          </p:cNvPr>
          <p:cNvGrpSpPr/>
          <p:nvPr/>
        </p:nvGrpSpPr>
        <p:grpSpPr>
          <a:xfrm>
            <a:off x="6581492" y="4137234"/>
            <a:ext cx="4953283" cy="892552"/>
            <a:chOff x="1353016" y="1766707"/>
            <a:chExt cx="4320480" cy="8925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E99A45-371E-4206-B1F9-F2EB5CAA76D8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DEBA45-62B5-41E4-95A6-D638A0509E99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05F324-F0BB-40AF-8C96-B713E191BACA}"/>
              </a:ext>
            </a:extLst>
          </p:cNvPr>
          <p:cNvGrpSpPr/>
          <p:nvPr/>
        </p:nvGrpSpPr>
        <p:grpSpPr>
          <a:xfrm>
            <a:off x="6581492" y="5235354"/>
            <a:ext cx="4953283" cy="892552"/>
            <a:chOff x="1353016" y="1766707"/>
            <a:chExt cx="4320480" cy="892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1E9109-182B-42C3-8331-52412CED259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816F55-0EC0-455B-857D-C44342D1522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4660053"/>
            <a:ext cx="4787199" cy="1142740"/>
            <a:chOff x="6675588" y="2749602"/>
            <a:chExt cx="4787199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46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EFDE4-03F1-4855-9419-D699DE763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id="{1D16D490-5E5C-47BD-B690-50104C5382C8}"/>
              </a:ext>
            </a:extLst>
          </p:cNvPr>
          <p:cNvSpPr/>
          <p:nvPr/>
        </p:nvSpPr>
        <p:spPr>
          <a:xfrm>
            <a:off x="991898" y="4642374"/>
            <a:ext cx="388504" cy="38850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id="{FB5C02B0-7458-4013-ABA1-D944950DA333}"/>
              </a:ext>
            </a:extLst>
          </p:cNvPr>
          <p:cNvSpPr/>
          <p:nvPr/>
        </p:nvSpPr>
        <p:spPr>
          <a:xfrm>
            <a:off x="5006151" y="4938126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id="{89E804B7-569F-4A50-A3A6-EBE7F8EEDFCB}"/>
              </a:ext>
            </a:extLst>
          </p:cNvPr>
          <p:cNvSpPr/>
          <p:nvPr/>
        </p:nvSpPr>
        <p:spPr>
          <a:xfrm>
            <a:off x="9037132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AAB9712D-E42C-48D8-BB23-999E6D3DD8BE}"/>
              </a:ext>
            </a:extLst>
          </p:cNvPr>
          <p:cNvSpPr txBox="1">
            <a:spLocks/>
          </p:cNvSpPr>
          <p:nvPr/>
        </p:nvSpPr>
        <p:spPr>
          <a:xfrm>
            <a:off x="1383124" y="4656606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0D0F616A-1D98-489D-ABB3-4067751AF7E4}"/>
              </a:ext>
            </a:extLst>
          </p:cNvPr>
          <p:cNvSpPr txBox="1">
            <a:spLocks/>
          </p:cNvSpPr>
          <p:nvPr/>
        </p:nvSpPr>
        <p:spPr>
          <a:xfrm>
            <a:off x="5416428" y="4952358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CCCB5E33-9B94-4C4B-9B89-7F0B5D884CCB}"/>
              </a:ext>
            </a:extLst>
          </p:cNvPr>
          <p:cNvSpPr txBox="1">
            <a:spLocks/>
          </p:cNvSpPr>
          <p:nvPr/>
        </p:nvSpPr>
        <p:spPr>
          <a:xfrm>
            <a:off x="9447408" y="4656606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7D625C1E-6167-4AF0-8F28-2D0A73265417}"/>
              </a:ext>
            </a:extLst>
          </p:cNvPr>
          <p:cNvSpPr/>
          <p:nvPr/>
        </p:nvSpPr>
        <p:spPr>
          <a:xfrm flipV="1">
            <a:off x="1312752" y="559926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id="{72B16F24-05DB-41E4-963B-5C9CB21438A9}"/>
              </a:ext>
            </a:extLst>
          </p:cNvPr>
          <p:cNvSpPr/>
          <p:nvPr/>
        </p:nvSpPr>
        <p:spPr>
          <a:xfrm flipV="1">
            <a:off x="1312752" y="624733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523D690F-E29E-4FAC-8EB3-BE75097314D8}"/>
              </a:ext>
            </a:extLst>
          </p:cNvPr>
          <p:cNvSpPr txBox="1">
            <a:spLocks/>
          </p:cNvSpPr>
          <p:nvPr/>
        </p:nvSpPr>
        <p:spPr>
          <a:xfrm>
            <a:off x="1312752" y="572662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545209-94E3-429C-86CF-8559BABC07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30C42E-A0A1-4F30-875C-918631C763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50B1DC2-0FA6-4ED9-A87C-FA0C971BD25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6437AF77-7DE5-484A-A3FE-168E428B8CD7}"/>
              </a:ext>
            </a:extLst>
          </p:cNvPr>
          <p:cNvSpPr/>
          <p:nvPr/>
        </p:nvSpPr>
        <p:spPr>
          <a:xfrm flipV="1">
            <a:off x="8131076" y="281505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A98E33C-1898-423F-A01E-36EC5768A3A5}"/>
              </a:ext>
            </a:extLst>
          </p:cNvPr>
          <p:cNvSpPr/>
          <p:nvPr/>
        </p:nvSpPr>
        <p:spPr>
          <a:xfrm flipV="1">
            <a:off x="6215089" y="3322678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1357466-0639-4374-8FCE-DA80CD6802C5}"/>
              </a:ext>
            </a:extLst>
          </p:cNvPr>
          <p:cNvSpPr/>
          <p:nvPr/>
        </p:nvSpPr>
        <p:spPr>
          <a:xfrm flipV="1">
            <a:off x="2456508" y="433322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9F928DD-101E-49B3-938B-8F13FA2FF71F}"/>
              </a:ext>
            </a:extLst>
          </p:cNvPr>
          <p:cNvSpPr/>
          <p:nvPr/>
        </p:nvSpPr>
        <p:spPr>
          <a:xfrm flipV="1">
            <a:off x="4308026" y="382673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3CC134F-19CA-46E9-9DF3-92C92943B9F3}"/>
              </a:ext>
            </a:extLst>
          </p:cNvPr>
          <p:cNvSpPr/>
          <p:nvPr/>
        </p:nvSpPr>
        <p:spPr>
          <a:xfrm>
            <a:off x="2998612" y="382673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DC04430-2F31-4121-91C5-2816843AF09F}"/>
              </a:ext>
            </a:extLst>
          </p:cNvPr>
          <p:cNvSpPr/>
          <p:nvPr/>
        </p:nvSpPr>
        <p:spPr>
          <a:xfrm>
            <a:off x="4912564" y="3322678"/>
            <a:ext cx="2395502" cy="2075942"/>
          </a:xfrm>
          <a:prstGeom prst="parallelogram">
            <a:avLst>
              <a:gd name="adj" fmla="val 630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B78253B-98AA-4AD5-B34B-D19926B11DAB}"/>
              </a:ext>
            </a:extLst>
          </p:cNvPr>
          <p:cNvSpPr/>
          <p:nvPr/>
        </p:nvSpPr>
        <p:spPr>
          <a:xfrm>
            <a:off x="6826516" y="2815054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1B0D223-BE7F-4688-B64C-8719FF77BC2A}"/>
              </a:ext>
            </a:extLst>
          </p:cNvPr>
          <p:cNvSpPr/>
          <p:nvPr/>
        </p:nvSpPr>
        <p:spPr>
          <a:xfrm>
            <a:off x="8740466" y="2400370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3BE4A-0D0D-4B7F-BF3B-9C32FD9C52B9}"/>
              </a:ext>
            </a:extLst>
          </p:cNvPr>
          <p:cNvGrpSpPr/>
          <p:nvPr/>
        </p:nvGrpSpPr>
        <p:grpSpPr>
          <a:xfrm>
            <a:off x="6767964" y="4933464"/>
            <a:ext cx="3138946" cy="742063"/>
            <a:chOff x="575693" y="4067337"/>
            <a:chExt cx="1626989" cy="8679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37090-AD89-4B09-BF7A-E8F69F201936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E4B293-FF23-4375-9604-7E8694B2127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818625-FCE9-486A-B760-C491DCAF313A}"/>
              </a:ext>
            </a:extLst>
          </p:cNvPr>
          <p:cNvGrpSpPr/>
          <p:nvPr/>
        </p:nvGrpSpPr>
        <p:grpSpPr>
          <a:xfrm>
            <a:off x="4417330" y="5411502"/>
            <a:ext cx="3138946" cy="742063"/>
            <a:chOff x="575693" y="4067337"/>
            <a:chExt cx="1626989" cy="8679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952BF-64C6-43C1-A9F7-326774AFB7FD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A9A64-1B19-4336-8E52-2592B9574D17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2380F-2A68-4587-93C8-34D6CA39198C}"/>
              </a:ext>
            </a:extLst>
          </p:cNvPr>
          <p:cNvGrpSpPr/>
          <p:nvPr/>
        </p:nvGrpSpPr>
        <p:grpSpPr>
          <a:xfrm>
            <a:off x="6573434" y="1747014"/>
            <a:ext cx="3138946" cy="742063"/>
            <a:chOff x="575693" y="4067337"/>
            <a:chExt cx="1626989" cy="8679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C26A5B-7392-4ADA-997D-A859E31C58CF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269B67-D5A6-4C3B-93F6-0FD9AE1C3996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B39E46-CBF7-4A02-B8F7-BA372EC245C9}"/>
              </a:ext>
            </a:extLst>
          </p:cNvPr>
          <p:cNvGrpSpPr/>
          <p:nvPr/>
        </p:nvGrpSpPr>
        <p:grpSpPr>
          <a:xfrm>
            <a:off x="541340" y="3481996"/>
            <a:ext cx="3138946" cy="742063"/>
            <a:chOff x="575693" y="4067337"/>
            <a:chExt cx="1626989" cy="8679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23D9F2-B9AD-477F-9EAF-31ECA49371BD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F4694-DBD5-43E9-A069-2A4C55C2001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05EAB010-030E-4633-85BF-2633742C71AA}"/>
              </a:ext>
            </a:extLst>
          </p:cNvPr>
          <p:cNvSpPr/>
          <p:nvPr/>
        </p:nvSpPr>
        <p:spPr>
          <a:xfrm>
            <a:off x="1034694" y="4333222"/>
            <a:ext cx="2508870" cy="2524778"/>
          </a:xfrm>
          <a:prstGeom prst="parallelogram">
            <a:avLst>
              <a:gd name="adj" fmla="val 577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9BB193-76F8-4A4A-82C6-D0F945003380}"/>
              </a:ext>
            </a:extLst>
          </p:cNvPr>
          <p:cNvSpPr/>
          <p:nvPr/>
        </p:nvSpPr>
        <p:spPr>
          <a:xfrm>
            <a:off x="9697684" y="1315030"/>
            <a:ext cx="1699912" cy="1114706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71">
            <a:extLst>
              <a:ext uri="{FF2B5EF4-FFF2-40B4-BE49-F238E27FC236}">
                <a16:creationId xmlns:a16="http://schemas.microsoft.com/office/drawing/2014/main" id="{71A8E6B9-A0CE-4CFB-B0C2-0F9B53B229E1}"/>
              </a:ext>
            </a:extLst>
          </p:cNvPr>
          <p:cNvGrpSpPr/>
          <p:nvPr/>
        </p:nvGrpSpPr>
        <p:grpSpPr>
          <a:xfrm>
            <a:off x="4288976" y="2513134"/>
            <a:ext cx="3138946" cy="742063"/>
            <a:chOff x="575693" y="4067337"/>
            <a:chExt cx="1626989" cy="8679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5F29A4-DF62-4557-8261-34202F5DD952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0A1BB5-11C3-40E7-BD8F-CA8B2E46F07C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23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EAC24C70-AFE5-499B-9814-DF9C8768A8E1}"/>
              </a:ext>
            </a:extLst>
          </p:cNvPr>
          <p:cNvSpPr/>
          <p:nvPr/>
        </p:nvSpPr>
        <p:spPr>
          <a:xfrm flipH="1">
            <a:off x="4003043" y="4752095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51270403-5C09-4DB4-A357-1B98E7DB4258}"/>
              </a:ext>
            </a:extLst>
          </p:cNvPr>
          <p:cNvSpPr/>
          <p:nvPr/>
        </p:nvSpPr>
        <p:spPr>
          <a:xfrm>
            <a:off x="2148976" y="52501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7A657DA-0906-419D-B40C-BE069F9F42AD}"/>
              </a:ext>
            </a:extLst>
          </p:cNvPr>
          <p:cNvSpPr/>
          <p:nvPr/>
        </p:nvSpPr>
        <p:spPr>
          <a:xfrm>
            <a:off x="9812434" y="316728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Chord 15">
            <a:extLst>
              <a:ext uri="{FF2B5EF4-FFF2-40B4-BE49-F238E27FC236}">
                <a16:creationId xmlns:a16="http://schemas.microsoft.com/office/drawing/2014/main" id="{74C06732-0889-406C-AA92-EF941CF9B3F9}"/>
              </a:ext>
            </a:extLst>
          </p:cNvPr>
          <p:cNvSpPr/>
          <p:nvPr/>
        </p:nvSpPr>
        <p:spPr>
          <a:xfrm>
            <a:off x="5994522" y="414357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46BCF780-6536-4C94-9D06-F857B163D4DA}"/>
              </a:ext>
            </a:extLst>
          </p:cNvPr>
          <p:cNvSpPr/>
          <p:nvPr/>
        </p:nvSpPr>
        <p:spPr>
          <a:xfrm>
            <a:off x="7754250" y="380314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E7480771-E5A0-47CC-A533-04506BEE995B}"/>
              </a:ext>
            </a:extLst>
          </p:cNvPr>
          <p:cNvGrpSpPr/>
          <p:nvPr/>
        </p:nvGrpSpPr>
        <p:grpSpPr>
          <a:xfrm>
            <a:off x="799241" y="3751251"/>
            <a:ext cx="2336431" cy="1088782"/>
            <a:chOff x="395534" y="3737445"/>
            <a:chExt cx="3972999" cy="1088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D2A766-9B98-47FE-8A62-663CCBDB67E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C9AB1-D714-4040-B2CA-3C5A743D85FB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1EE12674-45BF-4D50-87FB-D7FE7541D5D2}"/>
              </a:ext>
            </a:extLst>
          </p:cNvPr>
          <p:cNvGrpSpPr/>
          <p:nvPr/>
        </p:nvGrpSpPr>
        <p:grpSpPr>
          <a:xfrm>
            <a:off x="3468901" y="3751251"/>
            <a:ext cx="2336431" cy="1088782"/>
            <a:chOff x="395534" y="3737445"/>
            <a:chExt cx="3972999" cy="10887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2C5A08-75BD-4DEB-BFC4-A1717373238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26895E-FBC2-45C3-9750-3BD9B8BF107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FCDEC7A6-7F8D-436D-8052-11E401217A71}"/>
              </a:ext>
            </a:extLst>
          </p:cNvPr>
          <p:cNvGrpSpPr/>
          <p:nvPr/>
        </p:nvGrpSpPr>
        <p:grpSpPr>
          <a:xfrm>
            <a:off x="799241" y="5125904"/>
            <a:ext cx="2336431" cy="1088782"/>
            <a:chOff x="395534" y="3737445"/>
            <a:chExt cx="3972999" cy="10887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9B230-BE49-4451-B677-FA63072EF7B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2269B-3EB0-4CC6-AFFE-CD330F447D2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113BCF9C-836F-472C-AC36-482B0989E36F}"/>
              </a:ext>
            </a:extLst>
          </p:cNvPr>
          <p:cNvGrpSpPr/>
          <p:nvPr/>
        </p:nvGrpSpPr>
        <p:grpSpPr>
          <a:xfrm>
            <a:off x="3468901" y="5125904"/>
            <a:ext cx="2336431" cy="1088782"/>
            <a:chOff x="395534" y="3737445"/>
            <a:chExt cx="3972999" cy="10887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5C4D30-3322-4001-B374-154CAC5F0AF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353D53-FDD1-4B03-BA11-5070E1AFEB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C2168840-127C-4EC8-B32E-F586AC2C547F}"/>
              </a:ext>
            </a:extLst>
          </p:cNvPr>
          <p:cNvGrpSpPr/>
          <p:nvPr/>
        </p:nvGrpSpPr>
        <p:grpSpPr>
          <a:xfrm>
            <a:off x="732873" y="1645865"/>
            <a:ext cx="5006091" cy="1745035"/>
            <a:chOff x="4822352" y="1916832"/>
            <a:chExt cx="3422056" cy="1745035"/>
          </a:xfrm>
        </p:grpSpPr>
        <p:sp>
          <p:nvSpPr>
            <p:cNvPr id="17" name="Text Placeholder 10">
              <a:extLst>
                <a:ext uri="{FF2B5EF4-FFF2-40B4-BE49-F238E27FC236}">
                  <a16:creationId xmlns:a16="http://schemas.microsoft.com/office/drawing/2014/main" id="{A50ED54D-6473-4E06-8A6E-31284625523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24491A-9000-4CFA-8C9A-337A108FD35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DE84BD11-3EC9-4053-83B2-8F9D0C11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8841" y="1626602"/>
            <a:ext cx="2481976" cy="4632257"/>
          </a:xfrm>
          <a:prstGeom prst="rect">
            <a:avLst/>
          </a:prstGeom>
        </p:spPr>
      </p:pic>
      <p:sp>
        <p:nvSpPr>
          <p:cNvPr id="20" name="Graphic 3">
            <a:extLst>
              <a:ext uri="{FF2B5EF4-FFF2-40B4-BE49-F238E27FC236}">
                <a16:creationId xmlns:a16="http://schemas.microsoft.com/office/drawing/2014/main" id="{0A0A4F25-24FF-423D-B6F3-750B573DCAB7}"/>
              </a:ext>
            </a:extLst>
          </p:cNvPr>
          <p:cNvSpPr/>
          <p:nvPr/>
        </p:nvSpPr>
        <p:spPr>
          <a:xfrm>
            <a:off x="5805332" y="1719217"/>
            <a:ext cx="3398312" cy="4405222"/>
          </a:xfrm>
          <a:custGeom>
            <a:avLst/>
            <a:gdLst>
              <a:gd name="connsiteX0" fmla="*/ 1505030 w 2871788"/>
              <a:gd name="connsiteY0" fmla="*/ 483950 h 3722688"/>
              <a:gd name="connsiteX1" fmla="*/ 1526302 w 2871788"/>
              <a:gd name="connsiteY1" fmla="*/ 483950 h 3722688"/>
              <a:gd name="connsiteX2" fmla="*/ 1505030 w 2871788"/>
              <a:gd name="connsiteY2" fmla="*/ 483950 h 3722688"/>
              <a:gd name="connsiteX3" fmla="*/ 1473121 w 2871788"/>
              <a:gd name="connsiteY3" fmla="*/ 483950 h 3722688"/>
              <a:gd name="connsiteX4" fmla="*/ 1473121 w 2871788"/>
              <a:gd name="connsiteY4" fmla="*/ 483950 h 3722688"/>
              <a:gd name="connsiteX5" fmla="*/ 1505030 w 2871788"/>
              <a:gd name="connsiteY5" fmla="*/ 483950 h 3722688"/>
              <a:gd name="connsiteX6" fmla="*/ 441404 w 2871788"/>
              <a:gd name="connsiteY6" fmla="*/ 494586 h 3722688"/>
              <a:gd name="connsiteX7" fmla="*/ 452041 w 2871788"/>
              <a:gd name="connsiteY7" fmla="*/ 505222 h 3722688"/>
              <a:gd name="connsiteX8" fmla="*/ 452041 w 2871788"/>
              <a:gd name="connsiteY8" fmla="*/ 515858 h 3722688"/>
              <a:gd name="connsiteX9" fmla="*/ 441404 w 2871788"/>
              <a:gd name="connsiteY9" fmla="*/ 526495 h 3722688"/>
              <a:gd name="connsiteX10" fmla="*/ 430768 w 2871788"/>
              <a:gd name="connsiteY10" fmla="*/ 537131 h 3722688"/>
              <a:gd name="connsiteX11" fmla="*/ 420132 w 2871788"/>
              <a:gd name="connsiteY11" fmla="*/ 537131 h 3722688"/>
              <a:gd name="connsiteX12" fmla="*/ 420132 w 2871788"/>
              <a:gd name="connsiteY12" fmla="*/ 526495 h 3722688"/>
              <a:gd name="connsiteX13" fmla="*/ 441404 w 2871788"/>
              <a:gd name="connsiteY13" fmla="*/ 494586 h 3722688"/>
              <a:gd name="connsiteX14" fmla="*/ 441404 w 2871788"/>
              <a:gd name="connsiteY14" fmla="*/ 494586 h 3722688"/>
              <a:gd name="connsiteX15" fmla="*/ 1409303 w 2871788"/>
              <a:gd name="connsiteY15" fmla="*/ 515858 h 3722688"/>
              <a:gd name="connsiteX16" fmla="*/ 1462485 w 2871788"/>
              <a:gd name="connsiteY16" fmla="*/ 515858 h 3722688"/>
              <a:gd name="connsiteX17" fmla="*/ 1483757 w 2871788"/>
              <a:gd name="connsiteY17" fmla="*/ 547767 h 3722688"/>
              <a:gd name="connsiteX18" fmla="*/ 1473121 w 2871788"/>
              <a:gd name="connsiteY18" fmla="*/ 558403 h 3722688"/>
              <a:gd name="connsiteX19" fmla="*/ 1366758 w 2871788"/>
              <a:gd name="connsiteY19" fmla="*/ 558403 h 3722688"/>
              <a:gd name="connsiteX20" fmla="*/ 1313577 w 2871788"/>
              <a:gd name="connsiteY20" fmla="*/ 558403 h 3722688"/>
              <a:gd name="connsiteX21" fmla="*/ 1260396 w 2871788"/>
              <a:gd name="connsiteY21" fmla="*/ 558403 h 3722688"/>
              <a:gd name="connsiteX22" fmla="*/ 1249760 w 2871788"/>
              <a:gd name="connsiteY22" fmla="*/ 537131 h 3722688"/>
              <a:gd name="connsiteX23" fmla="*/ 1324213 w 2871788"/>
              <a:gd name="connsiteY23" fmla="*/ 515858 h 3722688"/>
              <a:gd name="connsiteX24" fmla="*/ 1409303 w 2871788"/>
              <a:gd name="connsiteY24" fmla="*/ 515858 h 3722688"/>
              <a:gd name="connsiteX25" fmla="*/ 994490 w 2871788"/>
              <a:gd name="connsiteY25" fmla="*/ 569040 h 3722688"/>
              <a:gd name="connsiteX26" fmla="*/ 994490 w 2871788"/>
              <a:gd name="connsiteY26" fmla="*/ 569040 h 3722688"/>
              <a:gd name="connsiteX27" fmla="*/ 994490 w 2871788"/>
              <a:gd name="connsiteY27" fmla="*/ 569040 h 3722688"/>
              <a:gd name="connsiteX28" fmla="*/ 994490 w 2871788"/>
              <a:gd name="connsiteY28" fmla="*/ 569040 h 3722688"/>
              <a:gd name="connsiteX29" fmla="*/ 1037035 w 2871788"/>
              <a:gd name="connsiteY29" fmla="*/ 569040 h 3722688"/>
              <a:gd name="connsiteX30" fmla="*/ 1037035 w 2871788"/>
              <a:gd name="connsiteY30" fmla="*/ 569040 h 3722688"/>
              <a:gd name="connsiteX31" fmla="*/ 1037035 w 2871788"/>
              <a:gd name="connsiteY31" fmla="*/ 569040 h 3722688"/>
              <a:gd name="connsiteX32" fmla="*/ 1037035 w 2871788"/>
              <a:gd name="connsiteY32" fmla="*/ 569040 h 3722688"/>
              <a:gd name="connsiteX33" fmla="*/ 1037035 w 2871788"/>
              <a:gd name="connsiteY33" fmla="*/ 569040 h 3722688"/>
              <a:gd name="connsiteX34" fmla="*/ 1345486 w 2871788"/>
              <a:gd name="connsiteY34" fmla="*/ 579676 h 3722688"/>
              <a:gd name="connsiteX35" fmla="*/ 1334850 w 2871788"/>
              <a:gd name="connsiteY35" fmla="*/ 579676 h 3722688"/>
              <a:gd name="connsiteX36" fmla="*/ 1324213 w 2871788"/>
              <a:gd name="connsiteY36" fmla="*/ 579676 h 3722688"/>
              <a:gd name="connsiteX37" fmla="*/ 1324213 w 2871788"/>
              <a:gd name="connsiteY37" fmla="*/ 579676 h 3722688"/>
              <a:gd name="connsiteX38" fmla="*/ 1334850 w 2871788"/>
              <a:gd name="connsiteY38" fmla="*/ 579676 h 3722688"/>
              <a:gd name="connsiteX39" fmla="*/ 1345486 w 2871788"/>
              <a:gd name="connsiteY39" fmla="*/ 579676 h 3722688"/>
              <a:gd name="connsiteX40" fmla="*/ 1345486 w 2871788"/>
              <a:gd name="connsiteY40" fmla="*/ 579676 h 3722688"/>
              <a:gd name="connsiteX41" fmla="*/ 962581 w 2871788"/>
              <a:gd name="connsiteY41" fmla="*/ 579676 h 3722688"/>
              <a:gd name="connsiteX42" fmla="*/ 962581 w 2871788"/>
              <a:gd name="connsiteY42" fmla="*/ 579676 h 3722688"/>
              <a:gd name="connsiteX43" fmla="*/ 962581 w 2871788"/>
              <a:gd name="connsiteY43" fmla="*/ 579676 h 3722688"/>
              <a:gd name="connsiteX44" fmla="*/ 962581 w 2871788"/>
              <a:gd name="connsiteY44" fmla="*/ 579676 h 3722688"/>
              <a:gd name="connsiteX45" fmla="*/ 462677 w 2871788"/>
              <a:gd name="connsiteY45" fmla="*/ 526495 h 3722688"/>
              <a:gd name="connsiteX46" fmla="*/ 483949 w 2871788"/>
              <a:gd name="connsiteY46" fmla="*/ 547767 h 3722688"/>
              <a:gd name="connsiteX47" fmla="*/ 505222 w 2871788"/>
              <a:gd name="connsiteY47" fmla="*/ 579676 h 3722688"/>
              <a:gd name="connsiteX48" fmla="*/ 505222 w 2871788"/>
              <a:gd name="connsiteY48" fmla="*/ 590312 h 3722688"/>
              <a:gd name="connsiteX49" fmla="*/ 483949 w 2871788"/>
              <a:gd name="connsiteY49" fmla="*/ 590312 h 3722688"/>
              <a:gd name="connsiteX50" fmla="*/ 452041 w 2871788"/>
              <a:gd name="connsiteY50" fmla="*/ 590312 h 3722688"/>
              <a:gd name="connsiteX51" fmla="*/ 452041 w 2871788"/>
              <a:gd name="connsiteY51" fmla="*/ 569040 h 3722688"/>
              <a:gd name="connsiteX52" fmla="*/ 452041 w 2871788"/>
              <a:gd name="connsiteY52" fmla="*/ 558403 h 3722688"/>
              <a:gd name="connsiteX53" fmla="*/ 462677 w 2871788"/>
              <a:gd name="connsiteY53" fmla="*/ 547767 h 3722688"/>
              <a:gd name="connsiteX54" fmla="*/ 462677 w 2871788"/>
              <a:gd name="connsiteY54" fmla="*/ 526495 h 3722688"/>
              <a:gd name="connsiteX55" fmla="*/ 505222 w 2871788"/>
              <a:gd name="connsiteY55" fmla="*/ 611585 h 3722688"/>
              <a:gd name="connsiteX56" fmla="*/ 483949 w 2871788"/>
              <a:gd name="connsiteY56" fmla="*/ 611585 h 3722688"/>
              <a:gd name="connsiteX57" fmla="*/ 462677 w 2871788"/>
              <a:gd name="connsiteY57" fmla="*/ 611585 h 3722688"/>
              <a:gd name="connsiteX58" fmla="*/ 462677 w 2871788"/>
              <a:gd name="connsiteY58" fmla="*/ 611585 h 3722688"/>
              <a:gd name="connsiteX59" fmla="*/ 483949 w 2871788"/>
              <a:gd name="connsiteY59" fmla="*/ 611585 h 3722688"/>
              <a:gd name="connsiteX60" fmla="*/ 505222 w 2871788"/>
              <a:gd name="connsiteY60" fmla="*/ 611585 h 3722688"/>
              <a:gd name="connsiteX61" fmla="*/ 143589 w 2871788"/>
              <a:gd name="connsiteY61" fmla="*/ 622221 h 3722688"/>
              <a:gd name="connsiteX62" fmla="*/ 154226 w 2871788"/>
              <a:gd name="connsiteY62" fmla="*/ 622221 h 3722688"/>
              <a:gd name="connsiteX63" fmla="*/ 154226 w 2871788"/>
              <a:gd name="connsiteY63" fmla="*/ 622221 h 3722688"/>
              <a:gd name="connsiteX64" fmla="*/ 143589 w 2871788"/>
              <a:gd name="connsiteY64" fmla="*/ 622221 h 3722688"/>
              <a:gd name="connsiteX65" fmla="*/ 122317 w 2871788"/>
              <a:gd name="connsiteY65" fmla="*/ 622221 h 3722688"/>
              <a:gd name="connsiteX66" fmla="*/ 143589 w 2871788"/>
              <a:gd name="connsiteY66" fmla="*/ 622221 h 3722688"/>
              <a:gd name="connsiteX67" fmla="*/ 462677 w 2871788"/>
              <a:gd name="connsiteY67" fmla="*/ 643493 h 3722688"/>
              <a:gd name="connsiteX68" fmla="*/ 462677 w 2871788"/>
              <a:gd name="connsiteY68" fmla="*/ 643493 h 3722688"/>
              <a:gd name="connsiteX69" fmla="*/ 462677 w 2871788"/>
              <a:gd name="connsiteY69" fmla="*/ 643493 h 3722688"/>
              <a:gd name="connsiteX70" fmla="*/ 462677 w 2871788"/>
              <a:gd name="connsiteY70" fmla="*/ 643493 h 3722688"/>
              <a:gd name="connsiteX71" fmla="*/ 398859 w 2871788"/>
              <a:gd name="connsiteY71" fmla="*/ 643493 h 3722688"/>
              <a:gd name="connsiteX72" fmla="*/ 409496 w 2871788"/>
              <a:gd name="connsiteY72" fmla="*/ 643493 h 3722688"/>
              <a:gd name="connsiteX73" fmla="*/ 409496 w 2871788"/>
              <a:gd name="connsiteY73" fmla="*/ 643493 h 3722688"/>
              <a:gd name="connsiteX74" fmla="*/ 398859 w 2871788"/>
              <a:gd name="connsiteY74" fmla="*/ 643493 h 3722688"/>
              <a:gd name="connsiteX75" fmla="*/ 377587 w 2871788"/>
              <a:gd name="connsiteY75" fmla="*/ 643493 h 3722688"/>
              <a:gd name="connsiteX76" fmla="*/ 377587 w 2871788"/>
              <a:gd name="connsiteY76" fmla="*/ 643493 h 3722688"/>
              <a:gd name="connsiteX77" fmla="*/ 398859 w 2871788"/>
              <a:gd name="connsiteY77" fmla="*/ 643493 h 3722688"/>
              <a:gd name="connsiteX78" fmla="*/ 218043 w 2871788"/>
              <a:gd name="connsiteY78" fmla="*/ 643493 h 3722688"/>
              <a:gd name="connsiteX79" fmla="*/ 218043 w 2871788"/>
              <a:gd name="connsiteY79" fmla="*/ 643493 h 3722688"/>
              <a:gd name="connsiteX80" fmla="*/ 218043 w 2871788"/>
              <a:gd name="connsiteY80" fmla="*/ 643493 h 3722688"/>
              <a:gd name="connsiteX81" fmla="*/ 218043 w 2871788"/>
              <a:gd name="connsiteY81" fmla="*/ 643493 h 3722688"/>
              <a:gd name="connsiteX82" fmla="*/ 218043 w 2871788"/>
              <a:gd name="connsiteY82" fmla="*/ 643493 h 3722688"/>
              <a:gd name="connsiteX83" fmla="*/ 218043 w 2871788"/>
              <a:gd name="connsiteY83" fmla="*/ 643493 h 3722688"/>
              <a:gd name="connsiteX84" fmla="*/ 218043 w 2871788"/>
              <a:gd name="connsiteY84" fmla="*/ 643493 h 3722688"/>
              <a:gd name="connsiteX85" fmla="*/ 526495 w 2871788"/>
              <a:gd name="connsiteY85" fmla="*/ 654130 h 3722688"/>
              <a:gd name="connsiteX86" fmla="*/ 526495 w 2871788"/>
              <a:gd name="connsiteY86" fmla="*/ 654130 h 3722688"/>
              <a:gd name="connsiteX87" fmla="*/ 526495 w 2871788"/>
              <a:gd name="connsiteY87" fmla="*/ 654130 h 3722688"/>
              <a:gd name="connsiteX88" fmla="*/ 526495 w 2871788"/>
              <a:gd name="connsiteY88" fmla="*/ 654130 h 3722688"/>
              <a:gd name="connsiteX89" fmla="*/ 686038 w 2871788"/>
              <a:gd name="connsiteY89" fmla="*/ 675402 h 3722688"/>
              <a:gd name="connsiteX90" fmla="*/ 686038 w 2871788"/>
              <a:gd name="connsiteY90" fmla="*/ 675402 h 3722688"/>
              <a:gd name="connsiteX91" fmla="*/ 686038 w 2871788"/>
              <a:gd name="connsiteY91" fmla="*/ 675402 h 3722688"/>
              <a:gd name="connsiteX92" fmla="*/ 686038 w 2871788"/>
              <a:gd name="connsiteY92" fmla="*/ 675402 h 3722688"/>
              <a:gd name="connsiteX93" fmla="*/ 686038 w 2871788"/>
              <a:gd name="connsiteY93" fmla="*/ 675402 h 3722688"/>
              <a:gd name="connsiteX94" fmla="*/ 686038 w 2871788"/>
              <a:gd name="connsiteY94" fmla="*/ 675402 h 3722688"/>
              <a:gd name="connsiteX95" fmla="*/ 686038 w 2871788"/>
              <a:gd name="connsiteY95" fmla="*/ 675402 h 3722688"/>
              <a:gd name="connsiteX96" fmla="*/ 1419940 w 2871788"/>
              <a:gd name="connsiteY96" fmla="*/ 717947 h 3722688"/>
              <a:gd name="connsiteX97" fmla="*/ 1419940 w 2871788"/>
              <a:gd name="connsiteY97" fmla="*/ 717947 h 3722688"/>
              <a:gd name="connsiteX98" fmla="*/ 1419940 w 2871788"/>
              <a:gd name="connsiteY98" fmla="*/ 717947 h 3722688"/>
              <a:gd name="connsiteX99" fmla="*/ 1419940 w 2871788"/>
              <a:gd name="connsiteY99" fmla="*/ 717947 h 3722688"/>
              <a:gd name="connsiteX100" fmla="*/ 1611392 w 2871788"/>
              <a:gd name="connsiteY100" fmla="*/ 696675 h 3722688"/>
              <a:gd name="connsiteX101" fmla="*/ 1611392 w 2871788"/>
              <a:gd name="connsiteY101" fmla="*/ 696675 h 3722688"/>
              <a:gd name="connsiteX102" fmla="*/ 1590120 w 2871788"/>
              <a:gd name="connsiteY102" fmla="*/ 717947 h 3722688"/>
              <a:gd name="connsiteX103" fmla="*/ 1590120 w 2871788"/>
              <a:gd name="connsiteY103" fmla="*/ 717947 h 3722688"/>
              <a:gd name="connsiteX104" fmla="*/ 1590120 w 2871788"/>
              <a:gd name="connsiteY104" fmla="*/ 717947 h 3722688"/>
              <a:gd name="connsiteX105" fmla="*/ 1600756 w 2871788"/>
              <a:gd name="connsiteY105" fmla="*/ 707311 h 3722688"/>
              <a:gd name="connsiteX106" fmla="*/ 1611392 w 2871788"/>
              <a:gd name="connsiteY106" fmla="*/ 696675 h 3722688"/>
              <a:gd name="connsiteX107" fmla="*/ 1611392 w 2871788"/>
              <a:gd name="connsiteY107" fmla="*/ 696675 h 3722688"/>
              <a:gd name="connsiteX108" fmla="*/ 1228487 w 2871788"/>
              <a:gd name="connsiteY108" fmla="*/ 696675 h 3722688"/>
              <a:gd name="connsiteX109" fmla="*/ 1228487 w 2871788"/>
              <a:gd name="connsiteY109" fmla="*/ 696675 h 3722688"/>
              <a:gd name="connsiteX110" fmla="*/ 1239123 w 2871788"/>
              <a:gd name="connsiteY110" fmla="*/ 717947 h 3722688"/>
              <a:gd name="connsiteX111" fmla="*/ 1239123 w 2871788"/>
              <a:gd name="connsiteY111" fmla="*/ 717947 h 3722688"/>
              <a:gd name="connsiteX112" fmla="*/ 1239123 w 2871788"/>
              <a:gd name="connsiteY112" fmla="*/ 717947 h 3722688"/>
              <a:gd name="connsiteX113" fmla="*/ 1228487 w 2871788"/>
              <a:gd name="connsiteY113" fmla="*/ 696675 h 3722688"/>
              <a:gd name="connsiteX114" fmla="*/ 1228487 w 2871788"/>
              <a:gd name="connsiteY114" fmla="*/ 696675 h 3722688"/>
              <a:gd name="connsiteX115" fmla="*/ 1196578 w 2871788"/>
              <a:gd name="connsiteY115" fmla="*/ 728583 h 3722688"/>
              <a:gd name="connsiteX116" fmla="*/ 1196578 w 2871788"/>
              <a:gd name="connsiteY116" fmla="*/ 728583 h 3722688"/>
              <a:gd name="connsiteX117" fmla="*/ 1196578 w 2871788"/>
              <a:gd name="connsiteY117" fmla="*/ 728583 h 3722688"/>
              <a:gd name="connsiteX118" fmla="*/ 1196578 w 2871788"/>
              <a:gd name="connsiteY118" fmla="*/ 728583 h 3722688"/>
              <a:gd name="connsiteX119" fmla="*/ 1196578 w 2871788"/>
              <a:gd name="connsiteY119" fmla="*/ 739220 h 3722688"/>
              <a:gd name="connsiteX120" fmla="*/ 1196578 w 2871788"/>
              <a:gd name="connsiteY120" fmla="*/ 739220 h 3722688"/>
              <a:gd name="connsiteX121" fmla="*/ 1196578 w 2871788"/>
              <a:gd name="connsiteY121" fmla="*/ 739220 h 3722688"/>
              <a:gd name="connsiteX122" fmla="*/ 1196578 w 2871788"/>
              <a:gd name="connsiteY122" fmla="*/ 739220 h 3722688"/>
              <a:gd name="connsiteX123" fmla="*/ 1196578 w 2871788"/>
              <a:gd name="connsiteY123" fmla="*/ 739220 h 3722688"/>
              <a:gd name="connsiteX124" fmla="*/ 1196578 w 2871788"/>
              <a:gd name="connsiteY124" fmla="*/ 739220 h 3722688"/>
              <a:gd name="connsiteX125" fmla="*/ 1196578 w 2871788"/>
              <a:gd name="connsiteY125" fmla="*/ 739220 h 3722688"/>
              <a:gd name="connsiteX126" fmla="*/ 1419940 w 2871788"/>
              <a:gd name="connsiteY126" fmla="*/ 717947 h 3722688"/>
              <a:gd name="connsiteX127" fmla="*/ 1441212 w 2871788"/>
              <a:gd name="connsiteY127" fmla="*/ 717947 h 3722688"/>
              <a:gd name="connsiteX128" fmla="*/ 1441212 w 2871788"/>
              <a:gd name="connsiteY128" fmla="*/ 771128 h 3722688"/>
              <a:gd name="connsiteX129" fmla="*/ 1419940 w 2871788"/>
              <a:gd name="connsiteY129" fmla="*/ 781765 h 3722688"/>
              <a:gd name="connsiteX130" fmla="*/ 1409303 w 2871788"/>
              <a:gd name="connsiteY130" fmla="*/ 781765 h 3722688"/>
              <a:gd name="connsiteX131" fmla="*/ 1398667 w 2871788"/>
              <a:gd name="connsiteY131" fmla="*/ 771128 h 3722688"/>
              <a:gd name="connsiteX132" fmla="*/ 1398667 w 2871788"/>
              <a:gd name="connsiteY132" fmla="*/ 739220 h 3722688"/>
              <a:gd name="connsiteX133" fmla="*/ 1419940 w 2871788"/>
              <a:gd name="connsiteY133" fmla="*/ 717947 h 3722688"/>
              <a:gd name="connsiteX134" fmla="*/ 1281668 w 2871788"/>
              <a:gd name="connsiteY134" fmla="*/ 866855 h 3722688"/>
              <a:gd name="connsiteX135" fmla="*/ 1281668 w 2871788"/>
              <a:gd name="connsiteY135" fmla="*/ 866855 h 3722688"/>
              <a:gd name="connsiteX136" fmla="*/ 1281668 w 2871788"/>
              <a:gd name="connsiteY136" fmla="*/ 866855 h 3722688"/>
              <a:gd name="connsiteX137" fmla="*/ 1281668 w 2871788"/>
              <a:gd name="connsiteY137" fmla="*/ 866855 h 3722688"/>
              <a:gd name="connsiteX138" fmla="*/ 1473121 w 2871788"/>
              <a:gd name="connsiteY138" fmla="*/ 792401 h 3722688"/>
              <a:gd name="connsiteX139" fmla="*/ 1473121 w 2871788"/>
              <a:gd name="connsiteY139" fmla="*/ 792401 h 3722688"/>
              <a:gd name="connsiteX140" fmla="*/ 1462485 w 2871788"/>
              <a:gd name="connsiteY140" fmla="*/ 813673 h 3722688"/>
              <a:gd name="connsiteX141" fmla="*/ 1451848 w 2871788"/>
              <a:gd name="connsiteY141" fmla="*/ 834946 h 3722688"/>
              <a:gd name="connsiteX142" fmla="*/ 1419940 w 2871788"/>
              <a:gd name="connsiteY142" fmla="*/ 888127 h 3722688"/>
              <a:gd name="connsiteX143" fmla="*/ 1409303 w 2871788"/>
              <a:gd name="connsiteY143" fmla="*/ 898763 h 3722688"/>
              <a:gd name="connsiteX144" fmla="*/ 1388031 w 2871788"/>
              <a:gd name="connsiteY144" fmla="*/ 909400 h 3722688"/>
              <a:gd name="connsiteX145" fmla="*/ 1345486 w 2871788"/>
              <a:gd name="connsiteY145" fmla="*/ 941308 h 3722688"/>
              <a:gd name="connsiteX146" fmla="*/ 1313577 w 2871788"/>
              <a:gd name="connsiteY146" fmla="*/ 951945 h 3722688"/>
              <a:gd name="connsiteX147" fmla="*/ 1313577 w 2871788"/>
              <a:gd name="connsiteY147" fmla="*/ 951945 h 3722688"/>
              <a:gd name="connsiteX148" fmla="*/ 1292305 w 2871788"/>
              <a:gd name="connsiteY148" fmla="*/ 930672 h 3722688"/>
              <a:gd name="connsiteX149" fmla="*/ 1271032 w 2871788"/>
              <a:gd name="connsiteY149" fmla="*/ 888127 h 3722688"/>
              <a:gd name="connsiteX150" fmla="*/ 1271032 w 2871788"/>
              <a:gd name="connsiteY150" fmla="*/ 866855 h 3722688"/>
              <a:gd name="connsiteX151" fmla="*/ 1271032 w 2871788"/>
              <a:gd name="connsiteY151" fmla="*/ 866855 h 3722688"/>
              <a:gd name="connsiteX152" fmla="*/ 1292305 w 2871788"/>
              <a:gd name="connsiteY152" fmla="*/ 866855 h 3722688"/>
              <a:gd name="connsiteX153" fmla="*/ 1356122 w 2871788"/>
              <a:gd name="connsiteY153" fmla="*/ 877491 h 3722688"/>
              <a:gd name="connsiteX154" fmla="*/ 1366758 w 2871788"/>
              <a:gd name="connsiteY154" fmla="*/ 877491 h 3722688"/>
              <a:gd name="connsiteX155" fmla="*/ 1377395 w 2871788"/>
              <a:gd name="connsiteY155" fmla="*/ 877491 h 3722688"/>
              <a:gd name="connsiteX156" fmla="*/ 1377395 w 2871788"/>
              <a:gd name="connsiteY156" fmla="*/ 866855 h 3722688"/>
              <a:gd name="connsiteX157" fmla="*/ 1377395 w 2871788"/>
              <a:gd name="connsiteY157" fmla="*/ 824310 h 3722688"/>
              <a:gd name="connsiteX158" fmla="*/ 1377395 w 2871788"/>
              <a:gd name="connsiteY158" fmla="*/ 781765 h 3722688"/>
              <a:gd name="connsiteX159" fmla="*/ 1398667 w 2871788"/>
              <a:gd name="connsiteY159" fmla="*/ 781765 h 3722688"/>
              <a:gd name="connsiteX160" fmla="*/ 1451848 w 2871788"/>
              <a:gd name="connsiteY160" fmla="*/ 781765 h 3722688"/>
              <a:gd name="connsiteX161" fmla="*/ 1473121 w 2871788"/>
              <a:gd name="connsiteY161" fmla="*/ 792401 h 3722688"/>
              <a:gd name="connsiteX162" fmla="*/ 1717755 w 2871788"/>
              <a:gd name="connsiteY162" fmla="*/ 973217 h 3722688"/>
              <a:gd name="connsiteX163" fmla="*/ 1717755 w 2871788"/>
              <a:gd name="connsiteY163" fmla="*/ 973217 h 3722688"/>
              <a:gd name="connsiteX164" fmla="*/ 1717755 w 2871788"/>
              <a:gd name="connsiteY164" fmla="*/ 973217 h 3722688"/>
              <a:gd name="connsiteX165" fmla="*/ 1717755 w 2871788"/>
              <a:gd name="connsiteY165" fmla="*/ 973217 h 3722688"/>
              <a:gd name="connsiteX166" fmla="*/ 1696482 w 2871788"/>
              <a:gd name="connsiteY166" fmla="*/ 994490 h 3722688"/>
              <a:gd name="connsiteX167" fmla="*/ 1696482 w 2871788"/>
              <a:gd name="connsiteY167" fmla="*/ 994490 h 3722688"/>
              <a:gd name="connsiteX168" fmla="*/ 1696482 w 2871788"/>
              <a:gd name="connsiteY168" fmla="*/ 994490 h 3722688"/>
              <a:gd name="connsiteX169" fmla="*/ 1696482 w 2871788"/>
              <a:gd name="connsiteY169" fmla="*/ 994490 h 3722688"/>
              <a:gd name="connsiteX170" fmla="*/ 1696482 w 2871788"/>
              <a:gd name="connsiteY170" fmla="*/ 994490 h 3722688"/>
              <a:gd name="connsiteX171" fmla="*/ 1356122 w 2871788"/>
              <a:gd name="connsiteY171" fmla="*/ 1249760 h 3722688"/>
              <a:gd name="connsiteX172" fmla="*/ 1356122 w 2871788"/>
              <a:gd name="connsiteY172" fmla="*/ 1249760 h 3722688"/>
              <a:gd name="connsiteX173" fmla="*/ 1356122 w 2871788"/>
              <a:gd name="connsiteY173" fmla="*/ 1249760 h 3722688"/>
              <a:gd name="connsiteX174" fmla="*/ 1356122 w 2871788"/>
              <a:gd name="connsiteY174" fmla="*/ 1249760 h 3722688"/>
              <a:gd name="connsiteX175" fmla="*/ 1366758 w 2871788"/>
              <a:gd name="connsiteY175" fmla="*/ 1249760 h 3722688"/>
              <a:gd name="connsiteX176" fmla="*/ 1366758 w 2871788"/>
              <a:gd name="connsiteY176" fmla="*/ 1249760 h 3722688"/>
              <a:gd name="connsiteX177" fmla="*/ 1366758 w 2871788"/>
              <a:gd name="connsiteY177" fmla="*/ 1249760 h 3722688"/>
              <a:gd name="connsiteX178" fmla="*/ 1366758 w 2871788"/>
              <a:gd name="connsiteY178" fmla="*/ 1249760 h 3722688"/>
              <a:gd name="connsiteX179" fmla="*/ 1324213 w 2871788"/>
              <a:gd name="connsiteY179" fmla="*/ 1281669 h 3722688"/>
              <a:gd name="connsiteX180" fmla="*/ 1324213 w 2871788"/>
              <a:gd name="connsiteY180" fmla="*/ 1281669 h 3722688"/>
              <a:gd name="connsiteX181" fmla="*/ 1324213 w 2871788"/>
              <a:gd name="connsiteY181" fmla="*/ 1281669 h 3722688"/>
              <a:gd name="connsiteX182" fmla="*/ 1324213 w 2871788"/>
              <a:gd name="connsiteY182" fmla="*/ 1281669 h 3722688"/>
              <a:gd name="connsiteX183" fmla="*/ 2781380 w 2871788"/>
              <a:gd name="connsiteY183" fmla="*/ 1292305 h 3722688"/>
              <a:gd name="connsiteX184" fmla="*/ 2792016 w 2871788"/>
              <a:gd name="connsiteY184" fmla="*/ 1324214 h 3722688"/>
              <a:gd name="connsiteX185" fmla="*/ 2792016 w 2871788"/>
              <a:gd name="connsiteY185" fmla="*/ 1334850 h 3722688"/>
              <a:gd name="connsiteX186" fmla="*/ 2792016 w 2871788"/>
              <a:gd name="connsiteY186" fmla="*/ 1313577 h 3722688"/>
              <a:gd name="connsiteX187" fmla="*/ 2781380 w 2871788"/>
              <a:gd name="connsiteY187" fmla="*/ 1292305 h 3722688"/>
              <a:gd name="connsiteX188" fmla="*/ 2781380 w 2871788"/>
              <a:gd name="connsiteY188" fmla="*/ 1292305 h 3722688"/>
              <a:gd name="connsiteX189" fmla="*/ 2792016 w 2871788"/>
              <a:gd name="connsiteY189" fmla="*/ 1366759 h 3722688"/>
              <a:gd name="connsiteX190" fmla="*/ 2792016 w 2871788"/>
              <a:gd name="connsiteY190" fmla="*/ 1366759 h 3722688"/>
              <a:gd name="connsiteX191" fmla="*/ 2792016 w 2871788"/>
              <a:gd name="connsiteY191" fmla="*/ 1366759 h 3722688"/>
              <a:gd name="connsiteX192" fmla="*/ 2792016 w 2871788"/>
              <a:gd name="connsiteY192" fmla="*/ 1366759 h 3722688"/>
              <a:gd name="connsiteX193" fmla="*/ 1717755 w 2871788"/>
              <a:gd name="connsiteY193" fmla="*/ 994490 h 3722688"/>
              <a:gd name="connsiteX194" fmla="*/ 1717755 w 2871788"/>
              <a:gd name="connsiteY194" fmla="*/ 994490 h 3722688"/>
              <a:gd name="connsiteX195" fmla="*/ 1717755 w 2871788"/>
              <a:gd name="connsiteY195" fmla="*/ 1026398 h 3722688"/>
              <a:gd name="connsiteX196" fmla="*/ 1749663 w 2871788"/>
              <a:gd name="connsiteY196" fmla="*/ 1154034 h 3722688"/>
              <a:gd name="connsiteX197" fmla="*/ 1813481 w 2871788"/>
              <a:gd name="connsiteY197" fmla="*/ 1324214 h 3722688"/>
              <a:gd name="connsiteX198" fmla="*/ 1813481 w 2871788"/>
              <a:gd name="connsiteY198" fmla="*/ 1345486 h 3722688"/>
              <a:gd name="connsiteX199" fmla="*/ 1802845 w 2871788"/>
              <a:gd name="connsiteY199" fmla="*/ 1356122 h 3722688"/>
              <a:gd name="connsiteX200" fmla="*/ 1824117 w 2871788"/>
              <a:gd name="connsiteY200" fmla="*/ 1388031 h 3722688"/>
              <a:gd name="connsiteX201" fmla="*/ 1834754 w 2871788"/>
              <a:gd name="connsiteY201" fmla="*/ 1398667 h 3722688"/>
              <a:gd name="connsiteX202" fmla="*/ 1760300 w 2871788"/>
              <a:gd name="connsiteY202" fmla="*/ 1419940 h 3722688"/>
              <a:gd name="connsiteX203" fmla="*/ 1707118 w 2871788"/>
              <a:gd name="connsiteY203" fmla="*/ 1419940 h 3722688"/>
              <a:gd name="connsiteX204" fmla="*/ 1653937 w 2871788"/>
              <a:gd name="connsiteY204" fmla="*/ 1419940 h 3722688"/>
              <a:gd name="connsiteX205" fmla="*/ 1590120 w 2871788"/>
              <a:gd name="connsiteY205" fmla="*/ 1398667 h 3722688"/>
              <a:gd name="connsiteX206" fmla="*/ 1441212 w 2871788"/>
              <a:gd name="connsiteY206" fmla="*/ 1313577 h 3722688"/>
              <a:gd name="connsiteX207" fmla="*/ 1377395 w 2871788"/>
              <a:gd name="connsiteY207" fmla="*/ 1249760 h 3722688"/>
              <a:gd name="connsiteX208" fmla="*/ 1398667 w 2871788"/>
              <a:gd name="connsiteY208" fmla="*/ 1249760 h 3722688"/>
              <a:gd name="connsiteX209" fmla="*/ 1462485 w 2871788"/>
              <a:gd name="connsiteY209" fmla="*/ 1207215 h 3722688"/>
              <a:gd name="connsiteX210" fmla="*/ 1483757 w 2871788"/>
              <a:gd name="connsiteY210" fmla="*/ 1196578 h 3722688"/>
              <a:gd name="connsiteX211" fmla="*/ 1568847 w 2871788"/>
              <a:gd name="connsiteY211" fmla="*/ 1122125 h 3722688"/>
              <a:gd name="connsiteX212" fmla="*/ 1632665 w 2871788"/>
              <a:gd name="connsiteY212" fmla="*/ 1068943 h 3722688"/>
              <a:gd name="connsiteX213" fmla="*/ 1664574 w 2871788"/>
              <a:gd name="connsiteY213" fmla="*/ 1026398 h 3722688"/>
              <a:gd name="connsiteX214" fmla="*/ 1685846 w 2871788"/>
              <a:gd name="connsiteY214" fmla="*/ 1005126 h 3722688"/>
              <a:gd name="connsiteX215" fmla="*/ 1685846 w 2871788"/>
              <a:gd name="connsiteY215" fmla="*/ 1005126 h 3722688"/>
              <a:gd name="connsiteX216" fmla="*/ 1685846 w 2871788"/>
              <a:gd name="connsiteY216" fmla="*/ 1058307 h 3722688"/>
              <a:gd name="connsiteX217" fmla="*/ 1696482 w 2871788"/>
              <a:gd name="connsiteY217" fmla="*/ 1143397 h 3722688"/>
              <a:gd name="connsiteX218" fmla="*/ 1696482 w 2871788"/>
              <a:gd name="connsiteY218" fmla="*/ 1302941 h 3722688"/>
              <a:gd name="connsiteX219" fmla="*/ 1685846 w 2871788"/>
              <a:gd name="connsiteY219" fmla="*/ 1356122 h 3722688"/>
              <a:gd name="connsiteX220" fmla="*/ 1675210 w 2871788"/>
              <a:gd name="connsiteY220" fmla="*/ 1377395 h 3722688"/>
              <a:gd name="connsiteX221" fmla="*/ 1707118 w 2871788"/>
              <a:gd name="connsiteY221" fmla="*/ 1398667 h 3722688"/>
              <a:gd name="connsiteX222" fmla="*/ 1707118 w 2871788"/>
              <a:gd name="connsiteY222" fmla="*/ 1398667 h 3722688"/>
              <a:gd name="connsiteX223" fmla="*/ 1728391 w 2871788"/>
              <a:gd name="connsiteY223" fmla="*/ 1302941 h 3722688"/>
              <a:gd name="connsiteX224" fmla="*/ 1728391 w 2871788"/>
              <a:gd name="connsiteY224" fmla="*/ 1132761 h 3722688"/>
              <a:gd name="connsiteX225" fmla="*/ 1717755 w 2871788"/>
              <a:gd name="connsiteY225" fmla="*/ 994490 h 3722688"/>
              <a:gd name="connsiteX226" fmla="*/ 1717755 w 2871788"/>
              <a:gd name="connsiteY226" fmla="*/ 994490 h 3722688"/>
              <a:gd name="connsiteX227" fmla="*/ 1962388 w 2871788"/>
              <a:gd name="connsiteY227" fmla="*/ 1568847 h 3722688"/>
              <a:gd name="connsiteX228" fmla="*/ 1962388 w 2871788"/>
              <a:gd name="connsiteY228" fmla="*/ 1568847 h 3722688"/>
              <a:gd name="connsiteX229" fmla="*/ 1962388 w 2871788"/>
              <a:gd name="connsiteY229" fmla="*/ 1568847 h 3722688"/>
              <a:gd name="connsiteX230" fmla="*/ 1962388 w 2871788"/>
              <a:gd name="connsiteY230" fmla="*/ 1568847 h 3722688"/>
              <a:gd name="connsiteX231" fmla="*/ 1962388 w 2871788"/>
              <a:gd name="connsiteY231" fmla="*/ 1568847 h 3722688"/>
              <a:gd name="connsiteX232" fmla="*/ 2664381 w 2871788"/>
              <a:gd name="connsiteY232" fmla="*/ 1739027 h 3722688"/>
              <a:gd name="connsiteX233" fmla="*/ 2664381 w 2871788"/>
              <a:gd name="connsiteY233" fmla="*/ 1739027 h 3722688"/>
              <a:gd name="connsiteX234" fmla="*/ 2664381 w 2871788"/>
              <a:gd name="connsiteY234" fmla="*/ 1739027 h 3722688"/>
              <a:gd name="connsiteX235" fmla="*/ 2664381 w 2871788"/>
              <a:gd name="connsiteY235" fmla="*/ 1739027 h 3722688"/>
              <a:gd name="connsiteX236" fmla="*/ 2760107 w 2871788"/>
              <a:gd name="connsiteY236" fmla="*/ 1760300 h 3722688"/>
              <a:gd name="connsiteX237" fmla="*/ 2760107 w 2871788"/>
              <a:gd name="connsiteY237" fmla="*/ 1760300 h 3722688"/>
              <a:gd name="connsiteX238" fmla="*/ 2760107 w 2871788"/>
              <a:gd name="connsiteY238" fmla="*/ 1760300 h 3722688"/>
              <a:gd name="connsiteX239" fmla="*/ 2760107 w 2871788"/>
              <a:gd name="connsiteY239" fmla="*/ 1760300 h 3722688"/>
              <a:gd name="connsiteX240" fmla="*/ 2632473 w 2871788"/>
              <a:gd name="connsiteY240" fmla="*/ 1834754 h 3722688"/>
              <a:gd name="connsiteX241" fmla="*/ 2632473 w 2871788"/>
              <a:gd name="connsiteY241" fmla="*/ 1834754 h 3722688"/>
              <a:gd name="connsiteX242" fmla="*/ 2632473 w 2871788"/>
              <a:gd name="connsiteY242" fmla="*/ 1834754 h 3722688"/>
              <a:gd name="connsiteX243" fmla="*/ 2632473 w 2871788"/>
              <a:gd name="connsiteY243" fmla="*/ 1834754 h 3722688"/>
              <a:gd name="connsiteX244" fmla="*/ 2632473 w 2871788"/>
              <a:gd name="connsiteY244" fmla="*/ 1834754 h 3722688"/>
              <a:gd name="connsiteX245" fmla="*/ 1696482 w 2871788"/>
              <a:gd name="connsiteY245" fmla="*/ 2579291 h 3722688"/>
              <a:gd name="connsiteX246" fmla="*/ 1696482 w 2871788"/>
              <a:gd name="connsiteY246" fmla="*/ 2579291 h 3722688"/>
              <a:gd name="connsiteX247" fmla="*/ 1696482 w 2871788"/>
              <a:gd name="connsiteY247" fmla="*/ 2579291 h 3722688"/>
              <a:gd name="connsiteX248" fmla="*/ 1696482 w 2871788"/>
              <a:gd name="connsiteY248" fmla="*/ 2579291 h 3722688"/>
              <a:gd name="connsiteX249" fmla="*/ 2153841 w 2871788"/>
              <a:gd name="connsiteY249" fmla="*/ 2685654 h 3722688"/>
              <a:gd name="connsiteX250" fmla="*/ 2153841 w 2871788"/>
              <a:gd name="connsiteY250" fmla="*/ 2685654 h 3722688"/>
              <a:gd name="connsiteX251" fmla="*/ 2153841 w 2871788"/>
              <a:gd name="connsiteY251" fmla="*/ 2685654 h 3722688"/>
              <a:gd name="connsiteX252" fmla="*/ 2153841 w 2871788"/>
              <a:gd name="connsiteY252" fmla="*/ 2685654 h 3722688"/>
              <a:gd name="connsiteX253" fmla="*/ 2153841 w 2871788"/>
              <a:gd name="connsiteY253" fmla="*/ 2685654 h 3722688"/>
              <a:gd name="connsiteX254" fmla="*/ 1983661 w 2871788"/>
              <a:gd name="connsiteY254" fmla="*/ 2930288 h 3722688"/>
              <a:gd name="connsiteX255" fmla="*/ 1983661 w 2871788"/>
              <a:gd name="connsiteY255" fmla="*/ 2930288 h 3722688"/>
              <a:gd name="connsiteX256" fmla="*/ 1983661 w 2871788"/>
              <a:gd name="connsiteY256" fmla="*/ 2930288 h 3722688"/>
              <a:gd name="connsiteX257" fmla="*/ 1983661 w 2871788"/>
              <a:gd name="connsiteY257" fmla="*/ 2930288 h 3722688"/>
              <a:gd name="connsiteX258" fmla="*/ 2026206 w 2871788"/>
              <a:gd name="connsiteY258" fmla="*/ 2940924 h 3722688"/>
              <a:gd name="connsiteX259" fmla="*/ 2026206 w 2871788"/>
              <a:gd name="connsiteY259" fmla="*/ 2940924 h 3722688"/>
              <a:gd name="connsiteX260" fmla="*/ 2026206 w 2871788"/>
              <a:gd name="connsiteY260" fmla="*/ 2940924 h 3722688"/>
              <a:gd name="connsiteX261" fmla="*/ 2026206 w 2871788"/>
              <a:gd name="connsiteY261" fmla="*/ 2940924 h 3722688"/>
              <a:gd name="connsiteX262" fmla="*/ 2026206 w 2871788"/>
              <a:gd name="connsiteY262" fmla="*/ 2940924 h 3722688"/>
              <a:gd name="connsiteX263" fmla="*/ 2036842 w 2871788"/>
              <a:gd name="connsiteY263" fmla="*/ 2962197 h 3722688"/>
              <a:gd name="connsiteX264" fmla="*/ 2036842 w 2871788"/>
              <a:gd name="connsiteY264" fmla="*/ 2962197 h 3722688"/>
              <a:gd name="connsiteX265" fmla="*/ 2036842 w 2871788"/>
              <a:gd name="connsiteY265" fmla="*/ 2962197 h 3722688"/>
              <a:gd name="connsiteX266" fmla="*/ 2036842 w 2871788"/>
              <a:gd name="connsiteY266" fmla="*/ 2962197 h 3722688"/>
              <a:gd name="connsiteX267" fmla="*/ 2536746 w 2871788"/>
              <a:gd name="connsiteY267" fmla="*/ 3036650 h 3722688"/>
              <a:gd name="connsiteX268" fmla="*/ 2536746 w 2871788"/>
              <a:gd name="connsiteY268" fmla="*/ 3036650 h 3722688"/>
              <a:gd name="connsiteX269" fmla="*/ 2536746 w 2871788"/>
              <a:gd name="connsiteY269" fmla="*/ 3036650 h 3722688"/>
              <a:gd name="connsiteX270" fmla="*/ 2536746 w 2871788"/>
              <a:gd name="connsiteY270" fmla="*/ 3036650 h 3722688"/>
              <a:gd name="connsiteX271" fmla="*/ 2366566 w 2871788"/>
              <a:gd name="connsiteY271" fmla="*/ 3196194 h 3722688"/>
              <a:gd name="connsiteX272" fmla="*/ 2366566 w 2871788"/>
              <a:gd name="connsiteY272" fmla="*/ 3196194 h 3722688"/>
              <a:gd name="connsiteX273" fmla="*/ 2366566 w 2871788"/>
              <a:gd name="connsiteY273" fmla="*/ 3196194 h 3722688"/>
              <a:gd name="connsiteX274" fmla="*/ 2366566 w 2871788"/>
              <a:gd name="connsiteY274" fmla="*/ 3196194 h 3722688"/>
              <a:gd name="connsiteX275" fmla="*/ 2355930 w 2871788"/>
              <a:gd name="connsiteY275" fmla="*/ 3206830 h 3722688"/>
              <a:gd name="connsiteX276" fmla="*/ 2355930 w 2871788"/>
              <a:gd name="connsiteY276" fmla="*/ 3206830 h 3722688"/>
              <a:gd name="connsiteX277" fmla="*/ 2355930 w 2871788"/>
              <a:gd name="connsiteY277" fmla="*/ 3206830 h 3722688"/>
              <a:gd name="connsiteX278" fmla="*/ 2355930 w 2871788"/>
              <a:gd name="connsiteY278" fmla="*/ 3206830 h 3722688"/>
              <a:gd name="connsiteX279" fmla="*/ 1579483 w 2871788"/>
              <a:gd name="connsiteY279" fmla="*/ 3228103 h 3722688"/>
              <a:gd name="connsiteX280" fmla="*/ 1579483 w 2871788"/>
              <a:gd name="connsiteY280" fmla="*/ 3228103 h 3722688"/>
              <a:gd name="connsiteX281" fmla="*/ 1579483 w 2871788"/>
              <a:gd name="connsiteY281" fmla="*/ 3228103 h 3722688"/>
              <a:gd name="connsiteX282" fmla="*/ 1579483 w 2871788"/>
              <a:gd name="connsiteY282" fmla="*/ 3228103 h 3722688"/>
              <a:gd name="connsiteX283" fmla="*/ 1334850 w 2871788"/>
              <a:gd name="connsiteY283" fmla="*/ 3260012 h 3722688"/>
              <a:gd name="connsiteX284" fmla="*/ 1398667 w 2871788"/>
              <a:gd name="connsiteY284" fmla="*/ 3260012 h 3722688"/>
              <a:gd name="connsiteX285" fmla="*/ 1334850 w 2871788"/>
              <a:gd name="connsiteY285" fmla="*/ 3260012 h 3722688"/>
              <a:gd name="connsiteX286" fmla="*/ 1292305 w 2871788"/>
              <a:gd name="connsiteY286" fmla="*/ 3260012 h 3722688"/>
              <a:gd name="connsiteX287" fmla="*/ 1292305 w 2871788"/>
              <a:gd name="connsiteY287" fmla="*/ 3260012 h 3722688"/>
              <a:gd name="connsiteX288" fmla="*/ 1334850 w 2871788"/>
              <a:gd name="connsiteY288" fmla="*/ 3260012 h 3722688"/>
              <a:gd name="connsiteX289" fmla="*/ 1462485 w 2871788"/>
              <a:gd name="connsiteY289" fmla="*/ 3483373 h 3722688"/>
              <a:gd name="connsiteX290" fmla="*/ 1462485 w 2871788"/>
              <a:gd name="connsiteY290" fmla="*/ 3483373 h 3722688"/>
              <a:gd name="connsiteX291" fmla="*/ 1462485 w 2871788"/>
              <a:gd name="connsiteY291" fmla="*/ 3483373 h 3722688"/>
              <a:gd name="connsiteX292" fmla="*/ 1462485 w 2871788"/>
              <a:gd name="connsiteY292" fmla="*/ 3483373 h 3722688"/>
              <a:gd name="connsiteX293" fmla="*/ 1462485 w 2871788"/>
              <a:gd name="connsiteY293" fmla="*/ 3483373 h 3722688"/>
              <a:gd name="connsiteX294" fmla="*/ 1856026 w 2871788"/>
              <a:gd name="connsiteY294" fmla="*/ 90408 h 3722688"/>
              <a:gd name="connsiteX295" fmla="*/ 1802845 w 2871788"/>
              <a:gd name="connsiteY295" fmla="*/ 90408 h 3722688"/>
              <a:gd name="connsiteX296" fmla="*/ 1685846 w 2871788"/>
              <a:gd name="connsiteY296" fmla="*/ 132953 h 3722688"/>
              <a:gd name="connsiteX297" fmla="*/ 1632665 w 2871788"/>
              <a:gd name="connsiteY297" fmla="*/ 207407 h 3722688"/>
              <a:gd name="connsiteX298" fmla="*/ 1600756 w 2871788"/>
              <a:gd name="connsiteY298" fmla="*/ 303133 h 3722688"/>
              <a:gd name="connsiteX299" fmla="*/ 1590120 w 2871788"/>
              <a:gd name="connsiteY299" fmla="*/ 313769 h 3722688"/>
              <a:gd name="connsiteX300" fmla="*/ 1547575 w 2871788"/>
              <a:gd name="connsiteY300" fmla="*/ 377587 h 3722688"/>
              <a:gd name="connsiteX301" fmla="*/ 1632665 w 2871788"/>
              <a:gd name="connsiteY301" fmla="*/ 409496 h 3722688"/>
              <a:gd name="connsiteX302" fmla="*/ 1653937 w 2871788"/>
              <a:gd name="connsiteY302" fmla="*/ 409496 h 3722688"/>
              <a:gd name="connsiteX303" fmla="*/ 1664574 w 2871788"/>
              <a:gd name="connsiteY303" fmla="*/ 430768 h 3722688"/>
              <a:gd name="connsiteX304" fmla="*/ 1675210 w 2871788"/>
              <a:gd name="connsiteY304" fmla="*/ 452041 h 3722688"/>
              <a:gd name="connsiteX305" fmla="*/ 1664574 w 2871788"/>
              <a:gd name="connsiteY305" fmla="*/ 483950 h 3722688"/>
              <a:gd name="connsiteX306" fmla="*/ 1664574 w 2871788"/>
              <a:gd name="connsiteY306" fmla="*/ 537131 h 3722688"/>
              <a:gd name="connsiteX307" fmla="*/ 1675210 w 2871788"/>
              <a:gd name="connsiteY307" fmla="*/ 547767 h 3722688"/>
              <a:gd name="connsiteX308" fmla="*/ 1664574 w 2871788"/>
              <a:gd name="connsiteY308" fmla="*/ 558403 h 3722688"/>
              <a:gd name="connsiteX309" fmla="*/ 1653937 w 2871788"/>
              <a:gd name="connsiteY309" fmla="*/ 579676 h 3722688"/>
              <a:gd name="connsiteX310" fmla="*/ 1632665 w 2871788"/>
              <a:gd name="connsiteY310" fmla="*/ 590312 h 3722688"/>
              <a:gd name="connsiteX311" fmla="*/ 1600756 w 2871788"/>
              <a:gd name="connsiteY311" fmla="*/ 579676 h 3722688"/>
              <a:gd name="connsiteX312" fmla="*/ 1590120 w 2871788"/>
              <a:gd name="connsiteY312" fmla="*/ 569040 h 3722688"/>
              <a:gd name="connsiteX313" fmla="*/ 1568847 w 2871788"/>
              <a:gd name="connsiteY313" fmla="*/ 558403 h 3722688"/>
              <a:gd name="connsiteX314" fmla="*/ 1547575 w 2871788"/>
              <a:gd name="connsiteY314" fmla="*/ 515858 h 3722688"/>
              <a:gd name="connsiteX315" fmla="*/ 1526302 w 2871788"/>
              <a:gd name="connsiteY315" fmla="*/ 483950 h 3722688"/>
              <a:gd name="connsiteX316" fmla="*/ 1494393 w 2871788"/>
              <a:gd name="connsiteY316" fmla="*/ 483950 h 3722688"/>
              <a:gd name="connsiteX317" fmla="*/ 1483757 w 2871788"/>
              <a:gd name="connsiteY317" fmla="*/ 483950 h 3722688"/>
              <a:gd name="connsiteX318" fmla="*/ 1430576 w 2871788"/>
              <a:gd name="connsiteY318" fmla="*/ 483950 h 3722688"/>
              <a:gd name="connsiteX319" fmla="*/ 1356122 w 2871788"/>
              <a:gd name="connsiteY319" fmla="*/ 494586 h 3722688"/>
              <a:gd name="connsiteX320" fmla="*/ 1207215 w 2871788"/>
              <a:gd name="connsiteY320" fmla="*/ 526495 h 3722688"/>
              <a:gd name="connsiteX321" fmla="*/ 1196578 w 2871788"/>
              <a:gd name="connsiteY321" fmla="*/ 547767 h 3722688"/>
              <a:gd name="connsiteX322" fmla="*/ 1196578 w 2871788"/>
              <a:gd name="connsiteY322" fmla="*/ 558403 h 3722688"/>
              <a:gd name="connsiteX323" fmla="*/ 1175306 w 2871788"/>
              <a:gd name="connsiteY323" fmla="*/ 558403 h 3722688"/>
              <a:gd name="connsiteX324" fmla="*/ 1132761 w 2871788"/>
              <a:gd name="connsiteY324" fmla="*/ 569040 h 3722688"/>
              <a:gd name="connsiteX325" fmla="*/ 1100852 w 2871788"/>
              <a:gd name="connsiteY325" fmla="*/ 569040 h 3722688"/>
              <a:gd name="connsiteX326" fmla="*/ 1047671 w 2871788"/>
              <a:gd name="connsiteY326" fmla="*/ 569040 h 3722688"/>
              <a:gd name="connsiteX327" fmla="*/ 1026398 w 2871788"/>
              <a:gd name="connsiteY327" fmla="*/ 569040 h 3722688"/>
              <a:gd name="connsiteX328" fmla="*/ 1005126 w 2871788"/>
              <a:gd name="connsiteY328" fmla="*/ 569040 h 3722688"/>
              <a:gd name="connsiteX329" fmla="*/ 983853 w 2871788"/>
              <a:gd name="connsiteY329" fmla="*/ 569040 h 3722688"/>
              <a:gd name="connsiteX330" fmla="*/ 962581 w 2871788"/>
              <a:gd name="connsiteY330" fmla="*/ 569040 h 3722688"/>
              <a:gd name="connsiteX331" fmla="*/ 920036 w 2871788"/>
              <a:gd name="connsiteY331" fmla="*/ 569040 h 3722688"/>
              <a:gd name="connsiteX332" fmla="*/ 834946 w 2871788"/>
              <a:gd name="connsiteY332" fmla="*/ 569040 h 3722688"/>
              <a:gd name="connsiteX333" fmla="*/ 696675 w 2871788"/>
              <a:gd name="connsiteY333" fmla="*/ 569040 h 3722688"/>
              <a:gd name="connsiteX334" fmla="*/ 558403 w 2871788"/>
              <a:gd name="connsiteY334" fmla="*/ 569040 h 3722688"/>
              <a:gd name="connsiteX335" fmla="*/ 505222 w 2871788"/>
              <a:gd name="connsiteY335" fmla="*/ 569040 h 3722688"/>
              <a:gd name="connsiteX336" fmla="*/ 505222 w 2871788"/>
              <a:gd name="connsiteY336" fmla="*/ 569040 h 3722688"/>
              <a:gd name="connsiteX337" fmla="*/ 462677 w 2871788"/>
              <a:gd name="connsiteY337" fmla="*/ 505222 h 3722688"/>
              <a:gd name="connsiteX338" fmla="*/ 452041 w 2871788"/>
              <a:gd name="connsiteY338" fmla="*/ 483950 h 3722688"/>
              <a:gd name="connsiteX339" fmla="*/ 441404 w 2871788"/>
              <a:gd name="connsiteY339" fmla="*/ 483950 h 3722688"/>
              <a:gd name="connsiteX340" fmla="*/ 430768 w 2871788"/>
              <a:gd name="connsiteY340" fmla="*/ 483950 h 3722688"/>
              <a:gd name="connsiteX341" fmla="*/ 430768 w 2871788"/>
              <a:gd name="connsiteY341" fmla="*/ 547767 h 3722688"/>
              <a:gd name="connsiteX342" fmla="*/ 430768 w 2871788"/>
              <a:gd name="connsiteY342" fmla="*/ 611585 h 3722688"/>
              <a:gd name="connsiteX343" fmla="*/ 292497 w 2871788"/>
              <a:gd name="connsiteY343" fmla="*/ 622221 h 3722688"/>
              <a:gd name="connsiteX344" fmla="*/ 186134 w 2871788"/>
              <a:gd name="connsiteY344" fmla="*/ 622221 h 3722688"/>
              <a:gd name="connsiteX345" fmla="*/ 154226 w 2871788"/>
              <a:gd name="connsiteY345" fmla="*/ 622221 h 3722688"/>
              <a:gd name="connsiteX346" fmla="*/ 132953 w 2871788"/>
              <a:gd name="connsiteY346" fmla="*/ 622221 h 3722688"/>
              <a:gd name="connsiteX347" fmla="*/ 79772 w 2871788"/>
              <a:gd name="connsiteY347" fmla="*/ 622221 h 3722688"/>
              <a:gd name="connsiteX348" fmla="*/ 79772 w 2871788"/>
              <a:gd name="connsiteY348" fmla="*/ 643493 h 3722688"/>
              <a:gd name="connsiteX349" fmla="*/ 79772 w 2871788"/>
              <a:gd name="connsiteY349" fmla="*/ 664766 h 3722688"/>
              <a:gd name="connsiteX350" fmla="*/ 90408 w 2871788"/>
              <a:gd name="connsiteY350" fmla="*/ 664766 h 3722688"/>
              <a:gd name="connsiteX351" fmla="*/ 143589 w 2871788"/>
              <a:gd name="connsiteY351" fmla="*/ 664766 h 3722688"/>
              <a:gd name="connsiteX352" fmla="*/ 186134 w 2871788"/>
              <a:gd name="connsiteY352" fmla="*/ 664766 h 3722688"/>
              <a:gd name="connsiteX353" fmla="*/ 186134 w 2871788"/>
              <a:gd name="connsiteY353" fmla="*/ 654130 h 3722688"/>
              <a:gd name="connsiteX354" fmla="*/ 186134 w 2871788"/>
              <a:gd name="connsiteY354" fmla="*/ 643493 h 3722688"/>
              <a:gd name="connsiteX355" fmla="*/ 228679 w 2871788"/>
              <a:gd name="connsiteY355" fmla="*/ 643493 h 3722688"/>
              <a:gd name="connsiteX356" fmla="*/ 249952 w 2871788"/>
              <a:gd name="connsiteY356" fmla="*/ 643493 h 3722688"/>
              <a:gd name="connsiteX357" fmla="*/ 356314 w 2871788"/>
              <a:gd name="connsiteY357" fmla="*/ 643493 h 3722688"/>
              <a:gd name="connsiteX358" fmla="*/ 420132 w 2871788"/>
              <a:gd name="connsiteY358" fmla="*/ 643493 h 3722688"/>
              <a:gd name="connsiteX359" fmla="*/ 441404 w 2871788"/>
              <a:gd name="connsiteY359" fmla="*/ 643493 h 3722688"/>
              <a:gd name="connsiteX360" fmla="*/ 441404 w 2871788"/>
              <a:gd name="connsiteY360" fmla="*/ 654130 h 3722688"/>
              <a:gd name="connsiteX361" fmla="*/ 452041 w 2871788"/>
              <a:gd name="connsiteY361" fmla="*/ 664766 h 3722688"/>
              <a:gd name="connsiteX362" fmla="*/ 462677 w 2871788"/>
              <a:gd name="connsiteY362" fmla="*/ 664766 h 3722688"/>
              <a:gd name="connsiteX363" fmla="*/ 462677 w 2871788"/>
              <a:gd name="connsiteY363" fmla="*/ 664766 h 3722688"/>
              <a:gd name="connsiteX364" fmla="*/ 483949 w 2871788"/>
              <a:gd name="connsiteY364" fmla="*/ 664766 h 3722688"/>
              <a:gd name="connsiteX365" fmla="*/ 483949 w 2871788"/>
              <a:gd name="connsiteY365" fmla="*/ 664766 h 3722688"/>
              <a:gd name="connsiteX366" fmla="*/ 483949 w 2871788"/>
              <a:gd name="connsiteY366" fmla="*/ 643493 h 3722688"/>
              <a:gd name="connsiteX367" fmla="*/ 483949 w 2871788"/>
              <a:gd name="connsiteY367" fmla="*/ 622221 h 3722688"/>
              <a:gd name="connsiteX368" fmla="*/ 505222 w 2871788"/>
              <a:gd name="connsiteY368" fmla="*/ 622221 h 3722688"/>
              <a:gd name="connsiteX369" fmla="*/ 526495 w 2871788"/>
              <a:gd name="connsiteY369" fmla="*/ 622221 h 3722688"/>
              <a:gd name="connsiteX370" fmla="*/ 537131 w 2871788"/>
              <a:gd name="connsiteY370" fmla="*/ 675402 h 3722688"/>
              <a:gd name="connsiteX371" fmla="*/ 515858 w 2871788"/>
              <a:gd name="connsiteY371" fmla="*/ 728583 h 3722688"/>
              <a:gd name="connsiteX372" fmla="*/ 526495 w 2871788"/>
              <a:gd name="connsiteY372" fmla="*/ 717947 h 3722688"/>
              <a:gd name="connsiteX373" fmla="*/ 526495 w 2871788"/>
              <a:gd name="connsiteY373" fmla="*/ 686038 h 3722688"/>
              <a:gd name="connsiteX374" fmla="*/ 526495 w 2871788"/>
              <a:gd name="connsiteY374" fmla="*/ 664766 h 3722688"/>
              <a:gd name="connsiteX375" fmla="*/ 526495 w 2871788"/>
              <a:gd name="connsiteY375" fmla="*/ 664766 h 3722688"/>
              <a:gd name="connsiteX376" fmla="*/ 537131 w 2871788"/>
              <a:gd name="connsiteY376" fmla="*/ 675402 h 3722688"/>
              <a:gd name="connsiteX377" fmla="*/ 675402 w 2871788"/>
              <a:gd name="connsiteY377" fmla="*/ 686038 h 3722688"/>
              <a:gd name="connsiteX378" fmla="*/ 856218 w 2871788"/>
              <a:gd name="connsiteY378" fmla="*/ 686038 h 3722688"/>
              <a:gd name="connsiteX379" fmla="*/ 898763 w 2871788"/>
              <a:gd name="connsiteY379" fmla="*/ 686038 h 3722688"/>
              <a:gd name="connsiteX380" fmla="*/ 909400 w 2871788"/>
              <a:gd name="connsiteY380" fmla="*/ 696675 h 3722688"/>
              <a:gd name="connsiteX381" fmla="*/ 973217 w 2871788"/>
              <a:gd name="connsiteY381" fmla="*/ 739220 h 3722688"/>
              <a:gd name="connsiteX382" fmla="*/ 983853 w 2871788"/>
              <a:gd name="connsiteY382" fmla="*/ 749856 h 3722688"/>
              <a:gd name="connsiteX383" fmla="*/ 1026398 w 2871788"/>
              <a:gd name="connsiteY383" fmla="*/ 771128 h 3722688"/>
              <a:gd name="connsiteX384" fmla="*/ 1079580 w 2871788"/>
              <a:gd name="connsiteY384" fmla="*/ 781765 h 3722688"/>
              <a:gd name="connsiteX385" fmla="*/ 1090216 w 2871788"/>
              <a:gd name="connsiteY385" fmla="*/ 803037 h 3722688"/>
              <a:gd name="connsiteX386" fmla="*/ 1090216 w 2871788"/>
              <a:gd name="connsiteY386" fmla="*/ 866855 h 3722688"/>
              <a:gd name="connsiteX387" fmla="*/ 1090216 w 2871788"/>
              <a:gd name="connsiteY387" fmla="*/ 930672 h 3722688"/>
              <a:gd name="connsiteX388" fmla="*/ 1100852 w 2871788"/>
              <a:gd name="connsiteY388" fmla="*/ 1037035 h 3722688"/>
              <a:gd name="connsiteX389" fmla="*/ 1100852 w 2871788"/>
              <a:gd name="connsiteY389" fmla="*/ 1079580 h 3722688"/>
              <a:gd name="connsiteX390" fmla="*/ 1100852 w 2871788"/>
              <a:gd name="connsiteY390" fmla="*/ 1111489 h 3722688"/>
              <a:gd name="connsiteX391" fmla="*/ 1111488 w 2871788"/>
              <a:gd name="connsiteY391" fmla="*/ 1143397 h 3722688"/>
              <a:gd name="connsiteX392" fmla="*/ 1132761 w 2871788"/>
              <a:gd name="connsiteY392" fmla="*/ 1217851 h 3722688"/>
              <a:gd name="connsiteX393" fmla="*/ 1217851 w 2871788"/>
              <a:gd name="connsiteY393" fmla="*/ 1292305 h 3722688"/>
              <a:gd name="connsiteX394" fmla="*/ 1249760 w 2871788"/>
              <a:gd name="connsiteY394" fmla="*/ 1302941 h 3722688"/>
              <a:gd name="connsiteX395" fmla="*/ 1281668 w 2871788"/>
              <a:gd name="connsiteY395" fmla="*/ 1292305 h 3722688"/>
              <a:gd name="connsiteX396" fmla="*/ 1292305 w 2871788"/>
              <a:gd name="connsiteY396" fmla="*/ 1281669 h 3722688"/>
              <a:gd name="connsiteX397" fmla="*/ 1292305 w 2871788"/>
              <a:gd name="connsiteY397" fmla="*/ 1292305 h 3722688"/>
              <a:gd name="connsiteX398" fmla="*/ 1292305 w 2871788"/>
              <a:gd name="connsiteY398" fmla="*/ 1302941 h 3722688"/>
              <a:gd name="connsiteX399" fmla="*/ 1302941 w 2871788"/>
              <a:gd name="connsiteY399" fmla="*/ 1302941 h 3722688"/>
              <a:gd name="connsiteX400" fmla="*/ 1345486 w 2871788"/>
              <a:gd name="connsiteY400" fmla="*/ 1302941 h 3722688"/>
              <a:gd name="connsiteX401" fmla="*/ 1345486 w 2871788"/>
              <a:gd name="connsiteY401" fmla="*/ 1292305 h 3722688"/>
              <a:gd name="connsiteX402" fmla="*/ 1345486 w 2871788"/>
              <a:gd name="connsiteY402" fmla="*/ 1281669 h 3722688"/>
              <a:gd name="connsiteX403" fmla="*/ 1356122 w 2871788"/>
              <a:gd name="connsiteY403" fmla="*/ 1292305 h 3722688"/>
              <a:gd name="connsiteX404" fmla="*/ 1388031 w 2871788"/>
              <a:gd name="connsiteY404" fmla="*/ 1324214 h 3722688"/>
              <a:gd name="connsiteX405" fmla="*/ 1419940 w 2871788"/>
              <a:gd name="connsiteY405" fmla="*/ 1356122 h 3722688"/>
              <a:gd name="connsiteX406" fmla="*/ 1515666 w 2871788"/>
              <a:gd name="connsiteY406" fmla="*/ 1419940 h 3722688"/>
              <a:gd name="connsiteX407" fmla="*/ 1622028 w 2871788"/>
              <a:gd name="connsiteY407" fmla="*/ 1462485 h 3722688"/>
              <a:gd name="connsiteX408" fmla="*/ 1685846 w 2871788"/>
              <a:gd name="connsiteY408" fmla="*/ 1473121 h 3722688"/>
              <a:gd name="connsiteX409" fmla="*/ 1792208 w 2871788"/>
              <a:gd name="connsiteY409" fmla="*/ 1451849 h 3722688"/>
              <a:gd name="connsiteX410" fmla="*/ 1813481 w 2871788"/>
              <a:gd name="connsiteY410" fmla="*/ 1441212 h 3722688"/>
              <a:gd name="connsiteX411" fmla="*/ 1813481 w 2871788"/>
              <a:gd name="connsiteY411" fmla="*/ 1441212 h 3722688"/>
              <a:gd name="connsiteX412" fmla="*/ 1824117 w 2871788"/>
              <a:gd name="connsiteY412" fmla="*/ 1462485 h 3722688"/>
              <a:gd name="connsiteX413" fmla="*/ 1877299 w 2871788"/>
              <a:gd name="connsiteY413" fmla="*/ 1568847 h 3722688"/>
              <a:gd name="connsiteX414" fmla="*/ 1930480 w 2871788"/>
              <a:gd name="connsiteY414" fmla="*/ 1600756 h 3722688"/>
              <a:gd name="connsiteX415" fmla="*/ 1951752 w 2871788"/>
              <a:gd name="connsiteY415" fmla="*/ 1611392 h 3722688"/>
              <a:gd name="connsiteX416" fmla="*/ 1962388 w 2871788"/>
              <a:gd name="connsiteY416" fmla="*/ 1611392 h 3722688"/>
              <a:gd name="connsiteX417" fmla="*/ 1962388 w 2871788"/>
              <a:gd name="connsiteY417" fmla="*/ 1611392 h 3722688"/>
              <a:gd name="connsiteX418" fmla="*/ 1973025 w 2871788"/>
              <a:gd name="connsiteY418" fmla="*/ 1611392 h 3722688"/>
              <a:gd name="connsiteX419" fmla="*/ 1983661 w 2871788"/>
              <a:gd name="connsiteY419" fmla="*/ 1622029 h 3722688"/>
              <a:gd name="connsiteX420" fmla="*/ 1962388 w 2871788"/>
              <a:gd name="connsiteY420" fmla="*/ 1664574 h 3722688"/>
              <a:gd name="connsiteX421" fmla="*/ 1941116 w 2871788"/>
              <a:gd name="connsiteY421" fmla="*/ 1696482 h 3722688"/>
              <a:gd name="connsiteX422" fmla="*/ 1941116 w 2871788"/>
              <a:gd name="connsiteY422" fmla="*/ 1717755 h 3722688"/>
              <a:gd name="connsiteX423" fmla="*/ 1941116 w 2871788"/>
              <a:gd name="connsiteY423" fmla="*/ 1749664 h 3722688"/>
              <a:gd name="connsiteX424" fmla="*/ 1941116 w 2871788"/>
              <a:gd name="connsiteY424" fmla="*/ 1792209 h 3722688"/>
              <a:gd name="connsiteX425" fmla="*/ 1792208 w 2871788"/>
              <a:gd name="connsiteY425" fmla="*/ 1887935 h 3722688"/>
              <a:gd name="connsiteX426" fmla="*/ 1749663 w 2871788"/>
              <a:gd name="connsiteY426" fmla="*/ 1930480 h 3722688"/>
              <a:gd name="connsiteX427" fmla="*/ 1749663 w 2871788"/>
              <a:gd name="connsiteY427" fmla="*/ 1973025 h 3722688"/>
              <a:gd name="connsiteX428" fmla="*/ 1760300 w 2871788"/>
              <a:gd name="connsiteY428" fmla="*/ 1994297 h 3722688"/>
              <a:gd name="connsiteX429" fmla="*/ 1749663 w 2871788"/>
              <a:gd name="connsiteY429" fmla="*/ 2015570 h 3722688"/>
              <a:gd name="connsiteX430" fmla="*/ 1760300 w 2871788"/>
              <a:gd name="connsiteY430" fmla="*/ 2026206 h 3722688"/>
              <a:gd name="connsiteX431" fmla="*/ 1770936 w 2871788"/>
              <a:gd name="connsiteY431" fmla="*/ 2068751 h 3722688"/>
              <a:gd name="connsiteX432" fmla="*/ 1781572 w 2871788"/>
              <a:gd name="connsiteY432" fmla="*/ 2100660 h 3722688"/>
              <a:gd name="connsiteX433" fmla="*/ 1770936 w 2871788"/>
              <a:gd name="connsiteY433" fmla="*/ 2143205 h 3722688"/>
              <a:gd name="connsiteX434" fmla="*/ 1749663 w 2871788"/>
              <a:gd name="connsiteY434" fmla="*/ 2249568 h 3722688"/>
              <a:gd name="connsiteX435" fmla="*/ 1749663 w 2871788"/>
              <a:gd name="connsiteY435" fmla="*/ 2260204 h 3722688"/>
              <a:gd name="connsiteX436" fmla="*/ 1717755 w 2871788"/>
              <a:gd name="connsiteY436" fmla="*/ 2281476 h 3722688"/>
              <a:gd name="connsiteX437" fmla="*/ 1675210 w 2871788"/>
              <a:gd name="connsiteY437" fmla="*/ 2366566 h 3722688"/>
              <a:gd name="connsiteX438" fmla="*/ 1664574 w 2871788"/>
              <a:gd name="connsiteY438" fmla="*/ 2430384 h 3722688"/>
              <a:gd name="connsiteX439" fmla="*/ 1653937 w 2871788"/>
              <a:gd name="connsiteY439" fmla="*/ 2536746 h 3722688"/>
              <a:gd name="connsiteX440" fmla="*/ 1664574 w 2871788"/>
              <a:gd name="connsiteY440" fmla="*/ 2621836 h 3722688"/>
              <a:gd name="connsiteX441" fmla="*/ 1675210 w 2871788"/>
              <a:gd name="connsiteY441" fmla="*/ 2621836 h 3722688"/>
              <a:gd name="connsiteX442" fmla="*/ 1685846 w 2871788"/>
              <a:gd name="connsiteY442" fmla="*/ 2611200 h 3722688"/>
              <a:gd name="connsiteX443" fmla="*/ 1696482 w 2871788"/>
              <a:gd name="connsiteY443" fmla="*/ 2600564 h 3722688"/>
              <a:gd name="connsiteX444" fmla="*/ 1696482 w 2871788"/>
              <a:gd name="connsiteY444" fmla="*/ 2611200 h 3722688"/>
              <a:gd name="connsiteX445" fmla="*/ 1696482 w 2871788"/>
              <a:gd name="connsiteY445" fmla="*/ 2664382 h 3722688"/>
              <a:gd name="connsiteX446" fmla="*/ 1696482 w 2871788"/>
              <a:gd name="connsiteY446" fmla="*/ 2696290 h 3722688"/>
              <a:gd name="connsiteX447" fmla="*/ 1685846 w 2871788"/>
              <a:gd name="connsiteY447" fmla="*/ 2728199 h 3722688"/>
              <a:gd name="connsiteX448" fmla="*/ 1664574 w 2871788"/>
              <a:gd name="connsiteY448" fmla="*/ 2834561 h 3722688"/>
              <a:gd name="connsiteX449" fmla="*/ 1643301 w 2871788"/>
              <a:gd name="connsiteY449" fmla="*/ 2919652 h 3722688"/>
              <a:gd name="connsiteX450" fmla="*/ 1632665 w 2871788"/>
              <a:gd name="connsiteY450" fmla="*/ 2972833 h 3722688"/>
              <a:gd name="connsiteX451" fmla="*/ 1632665 w 2871788"/>
              <a:gd name="connsiteY451" fmla="*/ 3015378 h 3722688"/>
              <a:gd name="connsiteX452" fmla="*/ 1632665 w 2871788"/>
              <a:gd name="connsiteY452" fmla="*/ 3047287 h 3722688"/>
              <a:gd name="connsiteX453" fmla="*/ 1632665 w 2871788"/>
              <a:gd name="connsiteY453" fmla="*/ 3068559 h 3722688"/>
              <a:gd name="connsiteX454" fmla="*/ 1622028 w 2871788"/>
              <a:gd name="connsiteY454" fmla="*/ 3121740 h 3722688"/>
              <a:gd name="connsiteX455" fmla="*/ 1600756 w 2871788"/>
              <a:gd name="connsiteY455" fmla="*/ 3164285 h 3722688"/>
              <a:gd name="connsiteX456" fmla="*/ 1579483 w 2871788"/>
              <a:gd name="connsiteY456" fmla="*/ 3206830 h 3722688"/>
              <a:gd name="connsiteX457" fmla="*/ 1568847 w 2871788"/>
              <a:gd name="connsiteY457" fmla="*/ 3228103 h 3722688"/>
              <a:gd name="connsiteX458" fmla="*/ 1483757 w 2871788"/>
              <a:gd name="connsiteY458" fmla="*/ 3260012 h 3722688"/>
              <a:gd name="connsiteX459" fmla="*/ 1462485 w 2871788"/>
              <a:gd name="connsiteY459" fmla="*/ 3260012 h 3722688"/>
              <a:gd name="connsiteX460" fmla="*/ 1409303 w 2871788"/>
              <a:gd name="connsiteY460" fmla="*/ 3260012 h 3722688"/>
              <a:gd name="connsiteX461" fmla="*/ 1356122 w 2871788"/>
              <a:gd name="connsiteY461" fmla="*/ 3260012 h 3722688"/>
              <a:gd name="connsiteX462" fmla="*/ 1302941 w 2871788"/>
              <a:gd name="connsiteY462" fmla="*/ 3260012 h 3722688"/>
              <a:gd name="connsiteX463" fmla="*/ 1239123 w 2871788"/>
              <a:gd name="connsiteY463" fmla="*/ 3313193 h 3722688"/>
              <a:gd name="connsiteX464" fmla="*/ 1239123 w 2871788"/>
              <a:gd name="connsiteY464" fmla="*/ 3323829 h 3722688"/>
              <a:gd name="connsiteX465" fmla="*/ 1249760 w 2871788"/>
              <a:gd name="connsiteY465" fmla="*/ 3355738 h 3722688"/>
              <a:gd name="connsiteX466" fmla="*/ 1281668 w 2871788"/>
              <a:gd name="connsiteY466" fmla="*/ 3398283 h 3722688"/>
              <a:gd name="connsiteX467" fmla="*/ 1302941 w 2871788"/>
              <a:gd name="connsiteY467" fmla="*/ 3408919 h 3722688"/>
              <a:gd name="connsiteX468" fmla="*/ 1419940 w 2871788"/>
              <a:gd name="connsiteY468" fmla="*/ 3472737 h 3722688"/>
              <a:gd name="connsiteX469" fmla="*/ 1473121 w 2871788"/>
              <a:gd name="connsiteY469" fmla="*/ 3483373 h 3722688"/>
              <a:gd name="connsiteX470" fmla="*/ 1483757 w 2871788"/>
              <a:gd name="connsiteY470" fmla="*/ 3494009 h 3722688"/>
              <a:gd name="connsiteX471" fmla="*/ 1547575 w 2871788"/>
              <a:gd name="connsiteY471" fmla="*/ 3536554 h 3722688"/>
              <a:gd name="connsiteX472" fmla="*/ 1696482 w 2871788"/>
              <a:gd name="connsiteY472" fmla="*/ 3579099 h 3722688"/>
              <a:gd name="connsiteX473" fmla="*/ 1707118 w 2871788"/>
              <a:gd name="connsiteY473" fmla="*/ 3579099 h 3722688"/>
              <a:gd name="connsiteX474" fmla="*/ 1760300 w 2871788"/>
              <a:gd name="connsiteY474" fmla="*/ 3547190 h 3722688"/>
              <a:gd name="connsiteX475" fmla="*/ 1802845 w 2871788"/>
              <a:gd name="connsiteY475" fmla="*/ 3462101 h 3722688"/>
              <a:gd name="connsiteX476" fmla="*/ 1802845 w 2871788"/>
              <a:gd name="connsiteY476" fmla="*/ 3355738 h 3722688"/>
              <a:gd name="connsiteX477" fmla="*/ 1824117 w 2871788"/>
              <a:gd name="connsiteY477" fmla="*/ 3206830 h 3722688"/>
              <a:gd name="connsiteX478" fmla="*/ 1845390 w 2871788"/>
              <a:gd name="connsiteY478" fmla="*/ 3143013 h 3722688"/>
              <a:gd name="connsiteX479" fmla="*/ 1834754 w 2871788"/>
              <a:gd name="connsiteY479" fmla="*/ 3132377 h 3722688"/>
              <a:gd name="connsiteX480" fmla="*/ 1834754 w 2871788"/>
              <a:gd name="connsiteY480" fmla="*/ 3121740 h 3722688"/>
              <a:gd name="connsiteX481" fmla="*/ 1856026 w 2871788"/>
              <a:gd name="connsiteY481" fmla="*/ 3100468 h 3722688"/>
              <a:gd name="connsiteX482" fmla="*/ 1898571 w 2871788"/>
              <a:gd name="connsiteY482" fmla="*/ 3026014 h 3722688"/>
              <a:gd name="connsiteX483" fmla="*/ 1919844 w 2871788"/>
              <a:gd name="connsiteY483" fmla="*/ 2940924 h 3722688"/>
              <a:gd name="connsiteX484" fmla="*/ 1919844 w 2871788"/>
              <a:gd name="connsiteY484" fmla="*/ 2930288 h 3722688"/>
              <a:gd name="connsiteX485" fmla="*/ 1919844 w 2871788"/>
              <a:gd name="connsiteY485" fmla="*/ 2919652 h 3722688"/>
              <a:gd name="connsiteX486" fmla="*/ 1930480 w 2871788"/>
              <a:gd name="connsiteY486" fmla="*/ 2930288 h 3722688"/>
              <a:gd name="connsiteX487" fmla="*/ 1951752 w 2871788"/>
              <a:gd name="connsiteY487" fmla="*/ 2940924 h 3722688"/>
              <a:gd name="connsiteX488" fmla="*/ 1962388 w 2871788"/>
              <a:gd name="connsiteY488" fmla="*/ 2940924 h 3722688"/>
              <a:gd name="connsiteX489" fmla="*/ 1973025 w 2871788"/>
              <a:gd name="connsiteY489" fmla="*/ 2940924 h 3722688"/>
              <a:gd name="connsiteX490" fmla="*/ 1983661 w 2871788"/>
              <a:gd name="connsiteY490" fmla="*/ 2940924 h 3722688"/>
              <a:gd name="connsiteX491" fmla="*/ 1994297 w 2871788"/>
              <a:gd name="connsiteY491" fmla="*/ 2951560 h 3722688"/>
              <a:gd name="connsiteX492" fmla="*/ 2036842 w 2871788"/>
              <a:gd name="connsiteY492" fmla="*/ 2972833 h 3722688"/>
              <a:gd name="connsiteX493" fmla="*/ 2047479 w 2871788"/>
              <a:gd name="connsiteY493" fmla="*/ 2972833 h 3722688"/>
              <a:gd name="connsiteX494" fmla="*/ 2058115 w 2871788"/>
              <a:gd name="connsiteY494" fmla="*/ 2994105 h 3722688"/>
              <a:gd name="connsiteX495" fmla="*/ 2121932 w 2871788"/>
              <a:gd name="connsiteY495" fmla="*/ 3079195 h 3722688"/>
              <a:gd name="connsiteX496" fmla="*/ 2238931 w 2871788"/>
              <a:gd name="connsiteY496" fmla="*/ 3185558 h 3722688"/>
              <a:gd name="connsiteX497" fmla="*/ 2355930 w 2871788"/>
              <a:gd name="connsiteY497" fmla="*/ 3228103 h 3722688"/>
              <a:gd name="connsiteX498" fmla="*/ 2366566 w 2871788"/>
              <a:gd name="connsiteY498" fmla="*/ 3238739 h 3722688"/>
              <a:gd name="connsiteX499" fmla="*/ 2409111 w 2871788"/>
              <a:gd name="connsiteY499" fmla="*/ 3281284 h 3722688"/>
              <a:gd name="connsiteX500" fmla="*/ 2430384 w 2871788"/>
              <a:gd name="connsiteY500" fmla="*/ 3302557 h 3722688"/>
              <a:gd name="connsiteX501" fmla="*/ 2451656 w 2871788"/>
              <a:gd name="connsiteY501" fmla="*/ 3323829 h 3722688"/>
              <a:gd name="connsiteX502" fmla="*/ 2472929 w 2871788"/>
              <a:gd name="connsiteY502" fmla="*/ 3355738 h 3722688"/>
              <a:gd name="connsiteX503" fmla="*/ 2472929 w 2871788"/>
              <a:gd name="connsiteY503" fmla="*/ 3377010 h 3722688"/>
              <a:gd name="connsiteX504" fmla="*/ 2377202 w 2871788"/>
              <a:gd name="connsiteY504" fmla="*/ 3515282 h 3722688"/>
              <a:gd name="connsiteX505" fmla="*/ 2345294 w 2871788"/>
              <a:gd name="connsiteY505" fmla="*/ 3525918 h 3722688"/>
              <a:gd name="connsiteX506" fmla="*/ 2238931 w 2871788"/>
              <a:gd name="connsiteY506" fmla="*/ 3621644 h 3722688"/>
              <a:gd name="connsiteX507" fmla="*/ 2260204 w 2871788"/>
              <a:gd name="connsiteY507" fmla="*/ 3674826 h 3722688"/>
              <a:gd name="connsiteX508" fmla="*/ 2270840 w 2871788"/>
              <a:gd name="connsiteY508" fmla="*/ 3685462 h 3722688"/>
              <a:gd name="connsiteX509" fmla="*/ 2281476 w 2871788"/>
              <a:gd name="connsiteY509" fmla="*/ 3696098 h 3722688"/>
              <a:gd name="connsiteX510" fmla="*/ 2313385 w 2871788"/>
              <a:gd name="connsiteY510" fmla="*/ 3706734 h 3722688"/>
              <a:gd name="connsiteX511" fmla="*/ 2377202 w 2871788"/>
              <a:gd name="connsiteY511" fmla="*/ 3717370 h 3722688"/>
              <a:gd name="connsiteX512" fmla="*/ 2387839 w 2871788"/>
              <a:gd name="connsiteY512" fmla="*/ 3717370 h 3722688"/>
              <a:gd name="connsiteX513" fmla="*/ 2441020 w 2871788"/>
              <a:gd name="connsiteY513" fmla="*/ 3717370 h 3722688"/>
              <a:gd name="connsiteX514" fmla="*/ 2472929 w 2871788"/>
              <a:gd name="connsiteY514" fmla="*/ 3706734 h 3722688"/>
              <a:gd name="connsiteX515" fmla="*/ 2494201 w 2871788"/>
              <a:gd name="connsiteY515" fmla="*/ 3696098 h 3722688"/>
              <a:gd name="connsiteX516" fmla="*/ 2547382 w 2871788"/>
              <a:gd name="connsiteY516" fmla="*/ 3674826 h 3722688"/>
              <a:gd name="connsiteX517" fmla="*/ 2611200 w 2871788"/>
              <a:gd name="connsiteY517" fmla="*/ 3621644 h 3722688"/>
              <a:gd name="connsiteX518" fmla="*/ 2653745 w 2871788"/>
              <a:gd name="connsiteY518" fmla="*/ 3579099 h 3722688"/>
              <a:gd name="connsiteX519" fmla="*/ 2685654 w 2871788"/>
              <a:gd name="connsiteY519" fmla="*/ 3568463 h 3722688"/>
              <a:gd name="connsiteX520" fmla="*/ 2760107 w 2871788"/>
              <a:gd name="connsiteY520" fmla="*/ 3525918 h 3722688"/>
              <a:gd name="connsiteX521" fmla="*/ 2845198 w 2871788"/>
              <a:gd name="connsiteY521" fmla="*/ 3440828 h 3722688"/>
              <a:gd name="connsiteX522" fmla="*/ 2866470 w 2871788"/>
              <a:gd name="connsiteY522" fmla="*/ 3408919 h 3722688"/>
              <a:gd name="connsiteX523" fmla="*/ 2834561 w 2871788"/>
              <a:gd name="connsiteY523" fmla="*/ 3366374 h 3722688"/>
              <a:gd name="connsiteX524" fmla="*/ 2781380 w 2871788"/>
              <a:gd name="connsiteY524" fmla="*/ 3313193 h 3722688"/>
              <a:gd name="connsiteX525" fmla="*/ 2728199 w 2871788"/>
              <a:gd name="connsiteY525" fmla="*/ 3260012 h 3722688"/>
              <a:gd name="connsiteX526" fmla="*/ 2696290 w 2871788"/>
              <a:gd name="connsiteY526" fmla="*/ 3249375 h 3722688"/>
              <a:gd name="connsiteX527" fmla="*/ 2653745 w 2871788"/>
              <a:gd name="connsiteY527" fmla="*/ 3217467 h 3722688"/>
              <a:gd name="connsiteX528" fmla="*/ 2632473 w 2871788"/>
              <a:gd name="connsiteY528" fmla="*/ 3196194 h 3722688"/>
              <a:gd name="connsiteX529" fmla="*/ 2579291 w 2871788"/>
              <a:gd name="connsiteY529" fmla="*/ 3143013 h 3722688"/>
              <a:gd name="connsiteX530" fmla="*/ 2547382 w 2871788"/>
              <a:gd name="connsiteY530" fmla="*/ 3111104 h 3722688"/>
              <a:gd name="connsiteX531" fmla="*/ 2526110 w 2871788"/>
              <a:gd name="connsiteY531" fmla="*/ 3079195 h 3722688"/>
              <a:gd name="connsiteX532" fmla="*/ 2515474 w 2871788"/>
              <a:gd name="connsiteY532" fmla="*/ 3057923 h 3722688"/>
              <a:gd name="connsiteX533" fmla="*/ 2504837 w 2871788"/>
              <a:gd name="connsiteY533" fmla="*/ 3068559 h 3722688"/>
              <a:gd name="connsiteX534" fmla="*/ 2494201 w 2871788"/>
              <a:gd name="connsiteY534" fmla="*/ 3079195 h 3722688"/>
              <a:gd name="connsiteX535" fmla="*/ 2494201 w 2871788"/>
              <a:gd name="connsiteY535" fmla="*/ 3079195 h 3722688"/>
              <a:gd name="connsiteX536" fmla="*/ 2494201 w 2871788"/>
              <a:gd name="connsiteY536" fmla="*/ 3036650 h 3722688"/>
              <a:gd name="connsiteX537" fmla="*/ 2409111 w 2871788"/>
              <a:gd name="connsiteY537" fmla="*/ 2962197 h 3722688"/>
              <a:gd name="connsiteX538" fmla="*/ 2366566 w 2871788"/>
              <a:gd name="connsiteY538" fmla="*/ 2930288 h 3722688"/>
              <a:gd name="connsiteX539" fmla="*/ 2313385 w 2871788"/>
              <a:gd name="connsiteY539" fmla="*/ 2877107 h 3722688"/>
              <a:gd name="connsiteX540" fmla="*/ 2281476 w 2871788"/>
              <a:gd name="connsiteY540" fmla="*/ 2845198 h 3722688"/>
              <a:gd name="connsiteX541" fmla="*/ 2249567 w 2871788"/>
              <a:gd name="connsiteY541" fmla="*/ 2781380 h 3722688"/>
              <a:gd name="connsiteX542" fmla="*/ 2238931 w 2871788"/>
              <a:gd name="connsiteY542" fmla="*/ 2770744 h 3722688"/>
              <a:gd name="connsiteX543" fmla="*/ 2228295 w 2871788"/>
              <a:gd name="connsiteY543" fmla="*/ 2760108 h 3722688"/>
              <a:gd name="connsiteX544" fmla="*/ 2217659 w 2871788"/>
              <a:gd name="connsiteY544" fmla="*/ 2738835 h 3722688"/>
              <a:gd name="connsiteX545" fmla="*/ 2196386 w 2871788"/>
              <a:gd name="connsiteY545" fmla="*/ 2728199 h 3722688"/>
              <a:gd name="connsiteX546" fmla="*/ 2196386 w 2871788"/>
              <a:gd name="connsiteY546" fmla="*/ 2728199 h 3722688"/>
              <a:gd name="connsiteX547" fmla="*/ 2185750 w 2871788"/>
              <a:gd name="connsiteY547" fmla="*/ 2728199 h 3722688"/>
              <a:gd name="connsiteX548" fmla="*/ 2164477 w 2871788"/>
              <a:gd name="connsiteY548" fmla="*/ 2706927 h 3722688"/>
              <a:gd name="connsiteX549" fmla="*/ 2143205 w 2871788"/>
              <a:gd name="connsiteY549" fmla="*/ 2685654 h 3722688"/>
              <a:gd name="connsiteX550" fmla="*/ 2132569 w 2871788"/>
              <a:gd name="connsiteY550" fmla="*/ 2696290 h 3722688"/>
              <a:gd name="connsiteX551" fmla="*/ 2121932 w 2871788"/>
              <a:gd name="connsiteY551" fmla="*/ 2706927 h 3722688"/>
              <a:gd name="connsiteX552" fmla="*/ 2111296 w 2871788"/>
              <a:gd name="connsiteY552" fmla="*/ 2706927 h 3722688"/>
              <a:gd name="connsiteX553" fmla="*/ 2068751 w 2871788"/>
              <a:gd name="connsiteY553" fmla="*/ 2664382 h 3722688"/>
              <a:gd name="connsiteX554" fmla="*/ 2068751 w 2871788"/>
              <a:gd name="connsiteY554" fmla="*/ 2653745 h 3722688"/>
              <a:gd name="connsiteX555" fmla="*/ 2090024 w 2871788"/>
              <a:gd name="connsiteY555" fmla="*/ 2632473 h 3722688"/>
              <a:gd name="connsiteX556" fmla="*/ 2121932 w 2871788"/>
              <a:gd name="connsiteY556" fmla="*/ 2611200 h 3722688"/>
              <a:gd name="connsiteX557" fmla="*/ 2153841 w 2871788"/>
              <a:gd name="connsiteY557" fmla="*/ 2547383 h 3722688"/>
              <a:gd name="connsiteX558" fmla="*/ 2164477 w 2871788"/>
              <a:gd name="connsiteY558" fmla="*/ 2526110 h 3722688"/>
              <a:gd name="connsiteX559" fmla="*/ 2185750 w 2871788"/>
              <a:gd name="connsiteY559" fmla="*/ 2483565 h 3722688"/>
              <a:gd name="connsiteX560" fmla="*/ 2207022 w 2871788"/>
              <a:gd name="connsiteY560" fmla="*/ 2441020 h 3722688"/>
              <a:gd name="connsiteX561" fmla="*/ 2249567 w 2871788"/>
              <a:gd name="connsiteY561" fmla="*/ 2366566 h 3722688"/>
              <a:gd name="connsiteX562" fmla="*/ 2313385 w 2871788"/>
              <a:gd name="connsiteY562" fmla="*/ 2302749 h 3722688"/>
              <a:gd name="connsiteX563" fmla="*/ 2409111 w 2871788"/>
              <a:gd name="connsiteY563" fmla="*/ 2217659 h 3722688"/>
              <a:gd name="connsiteX564" fmla="*/ 2419748 w 2871788"/>
              <a:gd name="connsiteY564" fmla="*/ 2196386 h 3722688"/>
              <a:gd name="connsiteX565" fmla="*/ 2430384 w 2871788"/>
              <a:gd name="connsiteY565" fmla="*/ 2175114 h 3722688"/>
              <a:gd name="connsiteX566" fmla="*/ 2504837 w 2871788"/>
              <a:gd name="connsiteY566" fmla="*/ 2068751 h 3722688"/>
              <a:gd name="connsiteX567" fmla="*/ 2558019 w 2871788"/>
              <a:gd name="connsiteY567" fmla="*/ 1983661 h 3722688"/>
              <a:gd name="connsiteX568" fmla="*/ 2600564 w 2871788"/>
              <a:gd name="connsiteY568" fmla="*/ 1909208 h 3722688"/>
              <a:gd name="connsiteX569" fmla="*/ 2600564 w 2871788"/>
              <a:gd name="connsiteY569" fmla="*/ 1909208 h 3722688"/>
              <a:gd name="connsiteX570" fmla="*/ 2600564 w 2871788"/>
              <a:gd name="connsiteY570" fmla="*/ 1909208 h 3722688"/>
              <a:gd name="connsiteX571" fmla="*/ 2611200 w 2871788"/>
              <a:gd name="connsiteY571" fmla="*/ 1919844 h 3722688"/>
              <a:gd name="connsiteX572" fmla="*/ 2621836 w 2871788"/>
              <a:gd name="connsiteY572" fmla="*/ 1919844 h 3722688"/>
              <a:gd name="connsiteX573" fmla="*/ 2632473 w 2871788"/>
              <a:gd name="connsiteY573" fmla="*/ 1919844 h 3722688"/>
              <a:gd name="connsiteX574" fmla="*/ 2632473 w 2871788"/>
              <a:gd name="connsiteY574" fmla="*/ 1856026 h 3722688"/>
              <a:gd name="connsiteX575" fmla="*/ 2632473 w 2871788"/>
              <a:gd name="connsiteY575" fmla="*/ 1813481 h 3722688"/>
              <a:gd name="connsiteX576" fmla="*/ 2632473 w 2871788"/>
              <a:gd name="connsiteY576" fmla="*/ 1813481 h 3722688"/>
              <a:gd name="connsiteX577" fmla="*/ 2643109 w 2871788"/>
              <a:gd name="connsiteY577" fmla="*/ 1813481 h 3722688"/>
              <a:gd name="connsiteX578" fmla="*/ 2728199 w 2871788"/>
              <a:gd name="connsiteY578" fmla="*/ 1824117 h 3722688"/>
              <a:gd name="connsiteX579" fmla="*/ 2749471 w 2871788"/>
              <a:gd name="connsiteY579" fmla="*/ 1824117 h 3722688"/>
              <a:gd name="connsiteX580" fmla="*/ 2770744 w 2871788"/>
              <a:gd name="connsiteY580" fmla="*/ 1824117 h 3722688"/>
              <a:gd name="connsiteX581" fmla="*/ 2792016 w 2871788"/>
              <a:gd name="connsiteY581" fmla="*/ 1802845 h 3722688"/>
              <a:gd name="connsiteX582" fmla="*/ 2802652 w 2871788"/>
              <a:gd name="connsiteY582" fmla="*/ 1611392 h 3722688"/>
              <a:gd name="connsiteX583" fmla="*/ 2781380 w 2871788"/>
              <a:gd name="connsiteY583" fmla="*/ 1473121 h 3722688"/>
              <a:gd name="connsiteX584" fmla="*/ 2770744 w 2871788"/>
              <a:gd name="connsiteY584" fmla="*/ 1451849 h 3722688"/>
              <a:gd name="connsiteX585" fmla="*/ 2770744 w 2871788"/>
              <a:gd name="connsiteY585" fmla="*/ 1430576 h 3722688"/>
              <a:gd name="connsiteX586" fmla="*/ 2781380 w 2871788"/>
              <a:gd name="connsiteY586" fmla="*/ 1398667 h 3722688"/>
              <a:gd name="connsiteX587" fmla="*/ 2749471 w 2871788"/>
              <a:gd name="connsiteY587" fmla="*/ 1302941 h 3722688"/>
              <a:gd name="connsiteX588" fmla="*/ 2706926 w 2871788"/>
              <a:gd name="connsiteY588" fmla="*/ 1271032 h 3722688"/>
              <a:gd name="connsiteX589" fmla="*/ 2717562 w 2871788"/>
              <a:gd name="connsiteY589" fmla="*/ 1196578 h 3722688"/>
              <a:gd name="connsiteX590" fmla="*/ 2706926 w 2871788"/>
              <a:gd name="connsiteY590" fmla="*/ 1154034 h 3722688"/>
              <a:gd name="connsiteX591" fmla="*/ 2696290 w 2871788"/>
              <a:gd name="connsiteY591" fmla="*/ 1100852 h 3722688"/>
              <a:gd name="connsiteX592" fmla="*/ 2685654 w 2871788"/>
              <a:gd name="connsiteY592" fmla="*/ 1058307 h 3722688"/>
              <a:gd name="connsiteX593" fmla="*/ 2675018 w 2871788"/>
              <a:gd name="connsiteY593" fmla="*/ 1015762 h 3722688"/>
              <a:gd name="connsiteX594" fmla="*/ 2664381 w 2871788"/>
              <a:gd name="connsiteY594" fmla="*/ 983853 h 3722688"/>
              <a:gd name="connsiteX595" fmla="*/ 2600564 w 2871788"/>
              <a:gd name="connsiteY595" fmla="*/ 760492 h 3722688"/>
              <a:gd name="connsiteX596" fmla="*/ 2589927 w 2871788"/>
              <a:gd name="connsiteY596" fmla="*/ 728583 h 3722688"/>
              <a:gd name="connsiteX597" fmla="*/ 2579291 w 2871788"/>
              <a:gd name="connsiteY597" fmla="*/ 696675 h 3722688"/>
              <a:gd name="connsiteX598" fmla="*/ 2568655 w 2871788"/>
              <a:gd name="connsiteY598" fmla="*/ 686038 h 3722688"/>
              <a:gd name="connsiteX599" fmla="*/ 2526110 w 2871788"/>
              <a:gd name="connsiteY599" fmla="*/ 622221 h 3722688"/>
              <a:gd name="connsiteX600" fmla="*/ 2515474 w 2871788"/>
              <a:gd name="connsiteY600" fmla="*/ 600948 h 3722688"/>
              <a:gd name="connsiteX601" fmla="*/ 2483565 w 2871788"/>
              <a:gd name="connsiteY601" fmla="*/ 569040 h 3722688"/>
              <a:gd name="connsiteX602" fmla="*/ 2462292 w 2871788"/>
              <a:gd name="connsiteY602" fmla="*/ 558403 h 3722688"/>
              <a:gd name="connsiteX603" fmla="*/ 2387839 w 2871788"/>
              <a:gd name="connsiteY603" fmla="*/ 526495 h 3722688"/>
              <a:gd name="connsiteX604" fmla="*/ 2292112 w 2871788"/>
              <a:gd name="connsiteY604" fmla="*/ 462677 h 3722688"/>
              <a:gd name="connsiteX605" fmla="*/ 2228295 w 2871788"/>
              <a:gd name="connsiteY605" fmla="*/ 441405 h 3722688"/>
              <a:gd name="connsiteX606" fmla="*/ 2121932 w 2871788"/>
              <a:gd name="connsiteY606" fmla="*/ 409496 h 3722688"/>
              <a:gd name="connsiteX607" fmla="*/ 2111296 w 2871788"/>
              <a:gd name="connsiteY607" fmla="*/ 377587 h 3722688"/>
              <a:gd name="connsiteX608" fmla="*/ 2100660 w 2871788"/>
              <a:gd name="connsiteY608" fmla="*/ 345678 h 3722688"/>
              <a:gd name="connsiteX609" fmla="*/ 2090024 w 2871788"/>
              <a:gd name="connsiteY609" fmla="*/ 292497 h 3722688"/>
              <a:gd name="connsiteX610" fmla="*/ 2090024 w 2871788"/>
              <a:gd name="connsiteY610" fmla="*/ 292497 h 3722688"/>
              <a:gd name="connsiteX611" fmla="*/ 2100660 w 2871788"/>
              <a:gd name="connsiteY611" fmla="*/ 271224 h 3722688"/>
              <a:gd name="connsiteX612" fmla="*/ 2090024 w 2871788"/>
              <a:gd name="connsiteY612" fmla="*/ 249952 h 3722688"/>
              <a:gd name="connsiteX613" fmla="*/ 2079387 w 2871788"/>
              <a:gd name="connsiteY613" fmla="*/ 239316 h 3722688"/>
              <a:gd name="connsiteX614" fmla="*/ 2047479 w 2871788"/>
              <a:gd name="connsiteY614" fmla="*/ 175498 h 3722688"/>
              <a:gd name="connsiteX615" fmla="*/ 1973025 w 2871788"/>
              <a:gd name="connsiteY615" fmla="*/ 101044 h 3722688"/>
              <a:gd name="connsiteX616" fmla="*/ 1930480 w 2871788"/>
              <a:gd name="connsiteY616" fmla="*/ 79772 h 3722688"/>
              <a:gd name="connsiteX617" fmla="*/ 1930480 w 2871788"/>
              <a:gd name="connsiteY617" fmla="*/ 79772 h 3722688"/>
              <a:gd name="connsiteX618" fmla="*/ 1930480 w 2871788"/>
              <a:gd name="connsiteY618" fmla="*/ 79772 h 3722688"/>
              <a:gd name="connsiteX619" fmla="*/ 1919844 w 2871788"/>
              <a:gd name="connsiteY619" fmla="*/ 79772 h 3722688"/>
              <a:gd name="connsiteX620" fmla="*/ 1856026 w 2871788"/>
              <a:gd name="connsiteY620" fmla="*/ 90408 h 372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</a:cxnLst>
            <a:rect l="l" t="t" r="r" b="b"/>
            <a:pathLst>
              <a:path w="2871788" h="3722688">
                <a:moveTo>
                  <a:pt x="1505030" y="483950"/>
                </a:moveTo>
                <a:cubicBezTo>
                  <a:pt x="1515666" y="483950"/>
                  <a:pt x="1526302" y="483950"/>
                  <a:pt x="1526302" y="483950"/>
                </a:cubicBezTo>
                <a:cubicBezTo>
                  <a:pt x="1526302" y="483950"/>
                  <a:pt x="1515666" y="483950"/>
                  <a:pt x="1505030" y="483950"/>
                </a:cubicBezTo>
                <a:cubicBezTo>
                  <a:pt x="1494393" y="483950"/>
                  <a:pt x="1483757" y="483950"/>
                  <a:pt x="1473121" y="483950"/>
                </a:cubicBezTo>
                <a:lnTo>
                  <a:pt x="1473121" y="483950"/>
                </a:lnTo>
                <a:cubicBezTo>
                  <a:pt x="1483757" y="483950"/>
                  <a:pt x="1494393" y="483950"/>
                  <a:pt x="1505030" y="483950"/>
                </a:cubicBezTo>
                <a:close/>
                <a:moveTo>
                  <a:pt x="441404" y="494586"/>
                </a:moveTo>
                <a:cubicBezTo>
                  <a:pt x="441404" y="494586"/>
                  <a:pt x="452041" y="494586"/>
                  <a:pt x="452041" y="505222"/>
                </a:cubicBezTo>
                <a:cubicBezTo>
                  <a:pt x="462677" y="515858"/>
                  <a:pt x="462677" y="515858"/>
                  <a:pt x="452041" y="515858"/>
                </a:cubicBezTo>
                <a:cubicBezTo>
                  <a:pt x="441404" y="515858"/>
                  <a:pt x="441404" y="515858"/>
                  <a:pt x="441404" y="526495"/>
                </a:cubicBezTo>
                <a:cubicBezTo>
                  <a:pt x="441404" y="537131"/>
                  <a:pt x="441404" y="537131"/>
                  <a:pt x="430768" y="537131"/>
                </a:cubicBezTo>
                <a:lnTo>
                  <a:pt x="420132" y="537131"/>
                </a:lnTo>
                <a:lnTo>
                  <a:pt x="420132" y="526495"/>
                </a:lnTo>
                <a:lnTo>
                  <a:pt x="441404" y="494586"/>
                </a:lnTo>
                <a:lnTo>
                  <a:pt x="441404" y="494586"/>
                </a:lnTo>
                <a:close/>
                <a:moveTo>
                  <a:pt x="1409303" y="515858"/>
                </a:moveTo>
                <a:cubicBezTo>
                  <a:pt x="1441212" y="515858"/>
                  <a:pt x="1451848" y="515858"/>
                  <a:pt x="1462485" y="515858"/>
                </a:cubicBezTo>
                <a:cubicBezTo>
                  <a:pt x="1473121" y="526495"/>
                  <a:pt x="1483757" y="537131"/>
                  <a:pt x="1483757" y="547767"/>
                </a:cubicBezTo>
                <a:cubicBezTo>
                  <a:pt x="1483757" y="558403"/>
                  <a:pt x="1483757" y="558403"/>
                  <a:pt x="1473121" y="558403"/>
                </a:cubicBezTo>
                <a:cubicBezTo>
                  <a:pt x="1473121" y="558403"/>
                  <a:pt x="1419940" y="558403"/>
                  <a:pt x="1366758" y="558403"/>
                </a:cubicBezTo>
                <a:cubicBezTo>
                  <a:pt x="1345486" y="558403"/>
                  <a:pt x="1324213" y="558403"/>
                  <a:pt x="1313577" y="558403"/>
                </a:cubicBezTo>
                <a:cubicBezTo>
                  <a:pt x="1271032" y="558403"/>
                  <a:pt x="1271032" y="558403"/>
                  <a:pt x="1260396" y="558403"/>
                </a:cubicBezTo>
                <a:cubicBezTo>
                  <a:pt x="1249760" y="547767"/>
                  <a:pt x="1249760" y="547767"/>
                  <a:pt x="1249760" y="537131"/>
                </a:cubicBezTo>
                <a:cubicBezTo>
                  <a:pt x="1260396" y="515858"/>
                  <a:pt x="1260396" y="515858"/>
                  <a:pt x="1324213" y="515858"/>
                </a:cubicBezTo>
                <a:cubicBezTo>
                  <a:pt x="1345486" y="515858"/>
                  <a:pt x="1388031" y="515858"/>
                  <a:pt x="1409303" y="515858"/>
                </a:cubicBezTo>
                <a:close/>
                <a:moveTo>
                  <a:pt x="994490" y="569040"/>
                </a:moveTo>
                <a:cubicBezTo>
                  <a:pt x="994490" y="569040"/>
                  <a:pt x="994490" y="569040"/>
                  <a:pt x="994490" y="569040"/>
                </a:cubicBezTo>
                <a:lnTo>
                  <a:pt x="994490" y="569040"/>
                </a:lnTo>
                <a:cubicBezTo>
                  <a:pt x="994490" y="569040"/>
                  <a:pt x="994490" y="569040"/>
                  <a:pt x="994490" y="569040"/>
                </a:cubicBezTo>
                <a:close/>
                <a:moveTo>
                  <a:pt x="1037035" y="569040"/>
                </a:moveTo>
                <a:lnTo>
                  <a:pt x="1037035" y="569040"/>
                </a:lnTo>
                <a:cubicBezTo>
                  <a:pt x="1037035" y="569040"/>
                  <a:pt x="1037035" y="569040"/>
                  <a:pt x="1037035" y="569040"/>
                </a:cubicBezTo>
                <a:cubicBezTo>
                  <a:pt x="1037035" y="569040"/>
                  <a:pt x="1037035" y="569040"/>
                  <a:pt x="1037035" y="569040"/>
                </a:cubicBezTo>
                <a:lnTo>
                  <a:pt x="1037035" y="569040"/>
                </a:lnTo>
                <a:close/>
                <a:moveTo>
                  <a:pt x="1345486" y="579676"/>
                </a:moveTo>
                <a:cubicBezTo>
                  <a:pt x="1345486" y="579676"/>
                  <a:pt x="1334850" y="579676"/>
                  <a:pt x="1334850" y="579676"/>
                </a:cubicBezTo>
                <a:cubicBezTo>
                  <a:pt x="1334850" y="579676"/>
                  <a:pt x="1324213" y="579676"/>
                  <a:pt x="1324213" y="579676"/>
                </a:cubicBezTo>
                <a:lnTo>
                  <a:pt x="1324213" y="579676"/>
                </a:lnTo>
                <a:cubicBezTo>
                  <a:pt x="1324213" y="579676"/>
                  <a:pt x="1334850" y="579676"/>
                  <a:pt x="1334850" y="579676"/>
                </a:cubicBezTo>
                <a:cubicBezTo>
                  <a:pt x="1334850" y="579676"/>
                  <a:pt x="1334850" y="579676"/>
                  <a:pt x="1345486" y="579676"/>
                </a:cubicBezTo>
                <a:lnTo>
                  <a:pt x="1345486" y="579676"/>
                </a:lnTo>
                <a:close/>
                <a:moveTo>
                  <a:pt x="962581" y="579676"/>
                </a:moveTo>
                <a:cubicBezTo>
                  <a:pt x="962581" y="579676"/>
                  <a:pt x="962581" y="579676"/>
                  <a:pt x="962581" y="579676"/>
                </a:cubicBezTo>
                <a:cubicBezTo>
                  <a:pt x="962581" y="579676"/>
                  <a:pt x="962581" y="579676"/>
                  <a:pt x="962581" y="579676"/>
                </a:cubicBezTo>
                <a:lnTo>
                  <a:pt x="962581" y="579676"/>
                </a:lnTo>
                <a:close/>
                <a:moveTo>
                  <a:pt x="462677" y="526495"/>
                </a:moveTo>
                <a:cubicBezTo>
                  <a:pt x="462677" y="526495"/>
                  <a:pt x="473313" y="537131"/>
                  <a:pt x="483949" y="547767"/>
                </a:cubicBezTo>
                <a:cubicBezTo>
                  <a:pt x="494586" y="558403"/>
                  <a:pt x="505222" y="579676"/>
                  <a:pt x="505222" y="579676"/>
                </a:cubicBezTo>
                <a:lnTo>
                  <a:pt x="505222" y="590312"/>
                </a:lnTo>
                <a:lnTo>
                  <a:pt x="483949" y="590312"/>
                </a:lnTo>
                <a:cubicBezTo>
                  <a:pt x="462677" y="590312"/>
                  <a:pt x="452041" y="590312"/>
                  <a:pt x="452041" y="590312"/>
                </a:cubicBezTo>
                <a:cubicBezTo>
                  <a:pt x="452041" y="590312"/>
                  <a:pt x="452041" y="579676"/>
                  <a:pt x="452041" y="569040"/>
                </a:cubicBezTo>
                <a:cubicBezTo>
                  <a:pt x="452041" y="558403"/>
                  <a:pt x="452041" y="558403"/>
                  <a:pt x="452041" y="558403"/>
                </a:cubicBezTo>
                <a:cubicBezTo>
                  <a:pt x="462677" y="558403"/>
                  <a:pt x="462677" y="558403"/>
                  <a:pt x="462677" y="547767"/>
                </a:cubicBezTo>
                <a:cubicBezTo>
                  <a:pt x="452041" y="526495"/>
                  <a:pt x="462677" y="526495"/>
                  <a:pt x="462677" y="526495"/>
                </a:cubicBezTo>
                <a:close/>
                <a:moveTo>
                  <a:pt x="505222" y="611585"/>
                </a:moveTo>
                <a:lnTo>
                  <a:pt x="483949" y="611585"/>
                </a:lnTo>
                <a:cubicBezTo>
                  <a:pt x="473313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83949" y="611585"/>
                </a:cubicBezTo>
                <a:lnTo>
                  <a:pt x="505222" y="611585"/>
                </a:lnTo>
                <a:close/>
                <a:moveTo>
                  <a:pt x="143589" y="622221"/>
                </a:moveTo>
                <a:cubicBezTo>
                  <a:pt x="154226" y="622221"/>
                  <a:pt x="154226" y="622221"/>
                  <a:pt x="154226" y="622221"/>
                </a:cubicBezTo>
                <a:lnTo>
                  <a:pt x="154226" y="622221"/>
                </a:lnTo>
                <a:cubicBezTo>
                  <a:pt x="154226" y="622221"/>
                  <a:pt x="143589" y="622221"/>
                  <a:pt x="143589" y="622221"/>
                </a:cubicBezTo>
                <a:cubicBezTo>
                  <a:pt x="132953" y="622221"/>
                  <a:pt x="122317" y="622221"/>
                  <a:pt x="122317" y="622221"/>
                </a:cubicBezTo>
                <a:cubicBezTo>
                  <a:pt x="122317" y="622221"/>
                  <a:pt x="132953" y="622221"/>
                  <a:pt x="143589" y="622221"/>
                </a:cubicBezTo>
                <a:close/>
                <a:moveTo>
                  <a:pt x="462677" y="643493"/>
                </a:moveTo>
                <a:cubicBezTo>
                  <a:pt x="462677" y="643493"/>
                  <a:pt x="462677" y="643493"/>
                  <a:pt x="462677" y="643493"/>
                </a:cubicBezTo>
                <a:lnTo>
                  <a:pt x="462677" y="643493"/>
                </a:lnTo>
                <a:cubicBezTo>
                  <a:pt x="462677" y="643493"/>
                  <a:pt x="462677" y="643493"/>
                  <a:pt x="462677" y="643493"/>
                </a:cubicBezTo>
                <a:close/>
                <a:moveTo>
                  <a:pt x="398859" y="643493"/>
                </a:moveTo>
                <a:cubicBezTo>
                  <a:pt x="409496" y="643493"/>
                  <a:pt x="409496" y="643493"/>
                  <a:pt x="409496" y="643493"/>
                </a:cubicBezTo>
                <a:lnTo>
                  <a:pt x="409496" y="643493"/>
                </a:lnTo>
                <a:cubicBezTo>
                  <a:pt x="409496" y="643493"/>
                  <a:pt x="409496" y="643493"/>
                  <a:pt x="398859" y="643493"/>
                </a:cubicBezTo>
                <a:cubicBezTo>
                  <a:pt x="388223" y="643493"/>
                  <a:pt x="388223" y="643493"/>
                  <a:pt x="377587" y="643493"/>
                </a:cubicBezTo>
                <a:lnTo>
                  <a:pt x="377587" y="643493"/>
                </a:lnTo>
                <a:cubicBezTo>
                  <a:pt x="388223" y="643493"/>
                  <a:pt x="398859" y="643493"/>
                  <a:pt x="398859" y="643493"/>
                </a:cubicBezTo>
                <a:close/>
                <a:moveTo>
                  <a:pt x="218043" y="643493"/>
                </a:moveTo>
                <a:cubicBezTo>
                  <a:pt x="218043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lnTo>
                  <a:pt x="218043" y="643493"/>
                </a:ln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18043" y="643493"/>
                  <a:pt x="218043" y="643493"/>
                </a:cubicBezTo>
                <a:lnTo>
                  <a:pt x="218043" y="643493"/>
                </a:lnTo>
                <a:close/>
                <a:moveTo>
                  <a:pt x="526495" y="654130"/>
                </a:moveTo>
                <a:cubicBezTo>
                  <a:pt x="526495" y="654130"/>
                  <a:pt x="526495" y="654130"/>
                  <a:pt x="526495" y="654130"/>
                </a:cubicBezTo>
                <a:lnTo>
                  <a:pt x="526495" y="654130"/>
                </a:lnTo>
                <a:cubicBezTo>
                  <a:pt x="526495" y="654130"/>
                  <a:pt x="526495" y="654130"/>
                  <a:pt x="526495" y="654130"/>
                </a:cubicBezTo>
                <a:close/>
                <a:moveTo>
                  <a:pt x="686038" y="675402"/>
                </a:moveTo>
                <a:cubicBezTo>
                  <a:pt x="686038" y="675402"/>
                  <a:pt x="686038" y="675402"/>
                  <a:pt x="686038" y="675402"/>
                </a:cubicBezTo>
                <a:lnTo>
                  <a:pt x="686038" y="675402"/>
                </a:lnTo>
                <a:cubicBezTo>
                  <a:pt x="686038" y="675402"/>
                  <a:pt x="686038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lnTo>
                  <a:pt x="686038" y="675402"/>
                </a:lnTo>
                <a:cubicBezTo>
                  <a:pt x="675402" y="675402"/>
                  <a:pt x="675402" y="675402"/>
                  <a:pt x="686038" y="675402"/>
                </a:cubicBezTo>
                <a:close/>
                <a:moveTo>
                  <a:pt x="1419940" y="717947"/>
                </a:moveTo>
                <a:cubicBezTo>
                  <a:pt x="1419940" y="717947"/>
                  <a:pt x="1419940" y="717947"/>
                  <a:pt x="1419940" y="717947"/>
                </a:cubicBezTo>
                <a:lnTo>
                  <a:pt x="1419940" y="717947"/>
                </a:lnTo>
                <a:cubicBezTo>
                  <a:pt x="1419940" y="717947"/>
                  <a:pt x="1419940" y="717947"/>
                  <a:pt x="1419940" y="717947"/>
                </a:cubicBezTo>
                <a:close/>
                <a:moveTo>
                  <a:pt x="1611392" y="696675"/>
                </a:moveTo>
                <a:cubicBezTo>
                  <a:pt x="1611392" y="696675"/>
                  <a:pt x="1611392" y="696675"/>
                  <a:pt x="1611392" y="696675"/>
                </a:cubicBezTo>
                <a:cubicBezTo>
                  <a:pt x="1611392" y="696675"/>
                  <a:pt x="1590120" y="717947"/>
                  <a:pt x="1590120" y="717947"/>
                </a:cubicBezTo>
                <a:cubicBezTo>
                  <a:pt x="1590120" y="717947"/>
                  <a:pt x="1590120" y="717947"/>
                  <a:pt x="1590120" y="717947"/>
                </a:cubicBezTo>
                <a:lnTo>
                  <a:pt x="1590120" y="717947"/>
                </a:lnTo>
                <a:cubicBezTo>
                  <a:pt x="1590120" y="717947"/>
                  <a:pt x="1590120" y="707311"/>
                  <a:pt x="1600756" y="707311"/>
                </a:cubicBezTo>
                <a:cubicBezTo>
                  <a:pt x="1590120" y="696675"/>
                  <a:pt x="1600756" y="696675"/>
                  <a:pt x="1611392" y="696675"/>
                </a:cubicBezTo>
                <a:lnTo>
                  <a:pt x="1611392" y="696675"/>
                </a:lnTo>
                <a:close/>
                <a:moveTo>
                  <a:pt x="1228487" y="696675"/>
                </a:moveTo>
                <a:cubicBezTo>
                  <a:pt x="1239123" y="696675"/>
                  <a:pt x="1239123" y="696675"/>
                  <a:pt x="1228487" y="696675"/>
                </a:cubicBezTo>
                <a:cubicBezTo>
                  <a:pt x="1239123" y="707311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07311"/>
                  <a:pt x="1228487" y="696675"/>
                  <a:pt x="1228487" y="696675"/>
                </a:cubicBezTo>
                <a:lnTo>
                  <a:pt x="1228487" y="696675"/>
                </a:lnTo>
                <a:close/>
                <a:moveTo>
                  <a:pt x="1196578" y="728583"/>
                </a:moveTo>
                <a:cubicBezTo>
                  <a:pt x="1196578" y="728583"/>
                  <a:pt x="1196578" y="728583"/>
                  <a:pt x="1196578" y="728583"/>
                </a:cubicBezTo>
                <a:lnTo>
                  <a:pt x="1196578" y="728583"/>
                </a:lnTo>
                <a:cubicBezTo>
                  <a:pt x="1196578" y="728583"/>
                  <a:pt x="1196578" y="728583"/>
                  <a:pt x="1196578" y="728583"/>
                </a:cubicBezTo>
                <a:close/>
                <a:moveTo>
                  <a:pt x="1196578" y="739220"/>
                </a:moveTo>
                <a:lnTo>
                  <a:pt x="1196578" y="739220"/>
                </a:lnTo>
                <a:cubicBezTo>
                  <a:pt x="1196578" y="739220"/>
                  <a:pt x="1207215" y="739220"/>
                  <a:pt x="1196578" y="739220"/>
                </a:cubicBezTo>
                <a:cubicBezTo>
                  <a:pt x="1207215" y="749856"/>
                  <a:pt x="1207215" y="749856"/>
                  <a:pt x="1196578" y="739220"/>
                </a:cubicBezTo>
                <a:cubicBezTo>
                  <a:pt x="1207215" y="749856"/>
                  <a:pt x="1196578" y="749856"/>
                  <a:pt x="1196578" y="739220"/>
                </a:cubicBezTo>
                <a:cubicBezTo>
                  <a:pt x="1196578" y="739220"/>
                  <a:pt x="1196578" y="739220"/>
                  <a:pt x="1196578" y="739220"/>
                </a:cubicBezTo>
                <a:lnTo>
                  <a:pt x="1196578" y="739220"/>
                </a:lnTo>
                <a:close/>
                <a:moveTo>
                  <a:pt x="1419940" y="717947"/>
                </a:moveTo>
                <a:cubicBezTo>
                  <a:pt x="1419940" y="717947"/>
                  <a:pt x="1430576" y="717947"/>
                  <a:pt x="1441212" y="717947"/>
                </a:cubicBezTo>
                <a:cubicBezTo>
                  <a:pt x="1462485" y="728583"/>
                  <a:pt x="1473121" y="749856"/>
                  <a:pt x="1441212" y="771128"/>
                </a:cubicBezTo>
                <a:cubicBezTo>
                  <a:pt x="1441212" y="781765"/>
                  <a:pt x="1441212" y="781765"/>
                  <a:pt x="1419940" y="781765"/>
                </a:cubicBezTo>
                <a:lnTo>
                  <a:pt x="1409303" y="781765"/>
                </a:lnTo>
                <a:lnTo>
                  <a:pt x="1398667" y="771128"/>
                </a:lnTo>
                <a:cubicBezTo>
                  <a:pt x="1388031" y="760492"/>
                  <a:pt x="1388031" y="749856"/>
                  <a:pt x="1398667" y="739220"/>
                </a:cubicBezTo>
                <a:cubicBezTo>
                  <a:pt x="1398667" y="728583"/>
                  <a:pt x="1409303" y="717947"/>
                  <a:pt x="1419940" y="717947"/>
                </a:cubicBezTo>
                <a:close/>
                <a:moveTo>
                  <a:pt x="1281668" y="866855"/>
                </a:moveTo>
                <a:cubicBezTo>
                  <a:pt x="1281668" y="866855"/>
                  <a:pt x="1281668" y="866855"/>
                  <a:pt x="1281668" y="866855"/>
                </a:cubicBezTo>
                <a:lnTo>
                  <a:pt x="1281668" y="866855"/>
                </a:lnTo>
                <a:cubicBezTo>
                  <a:pt x="1281668" y="866855"/>
                  <a:pt x="1281668" y="866855"/>
                  <a:pt x="1281668" y="866855"/>
                </a:cubicBezTo>
                <a:close/>
                <a:moveTo>
                  <a:pt x="1473121" y="792401"/>
                </a:moveTo>
                <a:lnTo>
                  <a:pt x="1473121" y="792401"/>
                </a:lnTo>
                <a:cubicBezTo>
                  <a:pt x="1462485" y="803037"/>
                  <a:pt x="1462485" y="813673"/>
                  <a:pt x="1462485" y="813673"/>
                </a:cubicBezTo>
                <a:cubicBezTo>
                  <a:pt x="1462485" y="824310"/>
                  <a:pt x="1462485" y="824310"/>
                  <a:pt x="1451848" y="834946"/>
                </a:cubicBezTo>
                <a:cubicBezTo>
                  <a:pt x="1441212" y="845582"/>
                  <a:pt x="1419940" y="888127"/>
                  <a:pt x="1419940" y="888127"/>
                </a:cubicBezTo>
                <a:cubicBezTo>
                  <a:pt x="1419940" y="888127"/>
                  <a:pt x="1419940" y="888127"/>
                  <a:pt x="1409303" y="898763"/>
                </a:cubicBezTo>
                <a:cubicBezTo>
                  <a:pt x="1409303" y="898763"/>
                  <a:pt x="1398667" y="909400"/>
                  <a:pt x="1388031" y="909400"/>
                </a:cubicBezTo>
                <a:cubicBezTo>
                  <a:pt x="1377395" y="920036"/>
                  <a:pt x="1377395" y="930672"/>
                  <a:pt x="1345486" y="941308"/>
                </a:cubicBezTo>
                <a:cubicBezTo>
                  <a:pt x="1334850" y="951945"/>
                  <a:pt x="1324213" y="951945"/>
                  <a:pt x="1313577" y="951945"/>
                </a:cubicBezTo>
                <a:cubicBezTo>
                  <a:pt x="1313577" y="951945"/>
                  <a:pt x="1313577" y="951945"/>
                  <a:pt x="1313577" y="951945"/>
                </a:cubicBezTo>
                <a:cubicBezTo>
                  <a:pt x="1313577" y="951945"/>
                  <a:pt x="1302941" y="941308"/>
                  <a:pt x="1292305" y="930672"/>
                </a:cubicBezTo>
                <a:cubicBezTo>
                  <a:pt x="1271032" y="909400"/>
                  <a:pt x="1271032" y="909400"/>
                  <a:pt x="1271032" y="888127"/>
                </a:cubicBezTo>
                <a:cubicBezTo>
                  <a:pt x="1271032" y="877491"/>
                  <a:pt x="1271032" y="866855"/>
                  <a:pt x="1271032" y="866855"/>
                </a:cubicBezTo>
                <a:cubicBezTo>
                  <a:pt x="1271032" y="866855"/>
                  <a:pt x="1271032" y="866855"/>
                  <a:pt x="1271032" y="866855"/>
                </a:cubicBezTo>
                <a:cubicBezTo>
                  <a:pt x="1271032" y="866855"/>
                  <a:pt x="1281668" y="866855"/>
                  <a:pt x="1292305" y="866855"/>
                </a:cubicBezTo>
                <a:cubicBezTo>
                  <a:pt x="1324213" y="877491"/>
                  <a:pt x="1345486" y="877491"/>
                  <a:pt x="1356122" y="877491"/>
                </a:cubicBezTo>
                <a:cubicBezTo>
                  <a:pt x="1356122" y="877491"/>
                  <a:pt x="1366758" y="877491"/>
                  <a:pt x="1366758" y="877491"/>
                </a:cubicBezTo>
                <a:lnTo>
                  <a:pt x="1377395" y="877491"/>
                </a:lnTo>
                <a:lnTo>
                  <a:pt x="1377395" y="866855"/>
                </a:lnTo>
                <a:cubicBezTo>
                  <a:pt x="1377395" y="866855"/>
                  <a:pt x="1377395" y="845582"/>
                  <a:pt x="1377395" y="824310"/>
                </a:cubicBezTo>
                <a:lnTo>
                  <a:pt x="1377395" y="781765"/>
                </a:lnTo>
                <a:lnTo>
                  <a:pt x="1398667" y="781765"/>
                </a:lnTo>
                <a:cubicBezTo>
                  <a:pt x="1409303" y="781765"/>
                  <a:pt x="1430576" y="781765"/>
                  <a:pt x="1451848" y="781765"/>
                </a:cubicBezTo>
                <a:lnTo>
                  <a:pt x="1473121" y="792401"/>
                </a:lnTo>
                <a:close/>
                <a:moveTo>
                  <a:pt x="1717755" y="973217"/>
                </a:moveTo>
                <a:cubicBezTo>
                  <a:pt x="1717755" y="973217"/>
                  <a:pt x="1717755" y="973217"/>
                  <a:pt x="1717755" y="973217"/>
                </a:cubicBezTo>
                <a:lnTo>
                  <a:pt x="1717755" y="973217"/>
                </a:lnTo>
                <a:cubicBezTo>
                  <a:pt x="1717755" y="973217"/>
                  <a:pt x="1717755" y="973217"/>
                  <a:pt x="1717755" y="973217"/>
                </a:cubicBezTo>
                <a:close/>
                <a:moveTo>
                  <a:pt x="1696482" y="994490"/>
                </a:moveTo>
                <a:cubicBezTo>
                  <a:pt x="1696482" y="994490"/>
                  <a:pt x="1696482" y="994490"/>
                  <a:pt x="1696482" y="994490"/>
                </a:cubicBezTo>
                <a:lnTo>
                  <a:pt x="1696482" y="994490"/>
                </a:lnTo>
                <a:cubicBezTo>
                  <a:pt x="1696482" y="994490"/>
                  <a:pt x="1696482" y="994490"/>
                  <a:pt x="1696482" y="994490"/>
                </a:cubicBezTo>
                <a:lnTo>
                  <a:pt x="1696482" y="994490"/>
                </a:lnTo>
                <a:close/>
                <a:moveTo>
                  <a:pt x="1356122" y="1249760"/>
                </a:moveTo>
                <a:cubicBezTo>
                  <a:pt x="1356122" y="1249760"/>
                  <a:pt x="1356122" y="1249760"/>
                  <a:pt x="1356122" y="1249760"/>
                </a:cubicBezTo>
                <a:lnTo>
                  <a:pt x="1356122" y="1249760"/>
                </a:lnTo>
                <a:cubicBezTo>
                  <a:pt x="1356122" y="1249760"/>
                  <a:pt x="1356122" y="1249760"/>
                  <a:pt x="1356122" y="1249760"/>
                </a:cubicBezTo>
                <a:close/>
                <a:moveTo>
                  <a:pt x="1366758" y="1249760"/>
                </a:moveTo>
                <a:cubicBezTo>
                  <a:pt x="1366758" y="1249760"/>
                  <a:pt x="1366758" y="1249760"/>
                  <a:pt x="1366758" y="1249760"/>
                </a:cubicBezTo>
                <a:cubicBezTo>
                  <a:pt x="1366758" y="1249760"/>
                  <a:pt x="1366758" y="1249760"/>
                  <a:pt x="1366758" y="1249760"/>
                </a:cubicBezTo>
                <a:lnTo>
                  <a:pt x="1366758" y="1249760"/>
                </a:lnTo>
                <a:close/>
                <a:moveTo>
                  <a:pt x="1324213" y="1281669"/>
                </a:moveTo>
                <a:cubicBezTo>
                  <a:pt x="1324213" y="1281669"/>
                  <a:pt x="1324213" y="1281669"/>
                  <a:pt x="1324213" y="1281669"/>
                </a:cubicBezTo>
                <a:cubicBezTo>
                  <a:pt x="1324213" y="1281669"/>
                  <a:pt x="1324213" y="1281669"/>
                  <a:pt x="1324213" y="1281669"/>
                </a:cubicBezTo>
                <a:lnTo>
                  <a:pt x="1324213" y="1281669"/>
                </a:lnTo>
                <a:close/>
                <a:moveTo>
                  <a:pt x="2781380" y="1292305"/>
                </a:moveTo>
                <a:cubicBezTo>
                  <a:pt x="2781380" y="1292305"/>
                  <a:pt x="2792016" y="1313577"/>
                  <a:pt x="2792016" y="1324214"/>
                </a:cubicBezTo>
                <a:cubicBezTo>
                  <a:pt x="2792016" y="1334850"/>
                  <a:pt x="2792016" y="1334850"/>
                  <a:pt x="2792016" y="1334850"/>
                </a:cubicBezTo>
                <a:cubicBezTo>
                  <a:pt x="2792016" y="1334850"/>
                  <a:pt x="2792016" y="1324214"/>
                  <a:pt x="2792016" y="1313577"/>
                </a:cubicBezTo>
                <a:cubicBezTo>
                  <a:pt x="2781380" y="1313577"/>
                  <a:pt x="2781380" y="1302941"/>
                  <a:pt x="2781380" y="1292305"/>
                </a:cubicBezTo>
                <a:cubicBezTo>
                  <a:pt x="2781380" y="1292305"/>
                  <a:pt x="2781380" y="1292305"/>
                  <a:pt x="2781380" y="1292305"/>
                </a:cubicBezTo>
                <a:close/>
                <a:moveTo>
                  <a:pt x="2792016" y="1366759"/>
                </a:moveTo>
                <a:cubicBezTo>
                  <a:pt x="2792016" y="1366759"/>
                  <a:pt x="2792016" y="1366759"/>
                  <a:pt x="2792016" y="1366759"/>
                </a:cubicBezTo>
                <a:cubicBezTo>
                  <a:pt x="2792016" y="1366759"/>
                  <a:pt x="2792016" y="1366759"/>
                  <a:pt x="2792016" y="1366759"/>
                </a:cubicBezTo>
                <a:lnTo>
                  <a:pt x="2792016" y="1366759"/>
                </a:lnTo>
                <a:close/>
                <a:moveTo>
                  <a:pt x="1717755" y="994490"/>
                </a:moveTo>
                <a:lnTo>
                  <a:pt x="1717755" y="994490"/>
                </a:lnTo>
                <a:cubicBezTo>
                  <a:pt x="1717755" y="994490"/>
                  <a:pt x="1717755" y="1005126"/>
                  <a:pt x="1717755" y="1026398"/>
                </a:cubicBezTo>
                <a:cubicBezTo>
                  <a:pt x="1717755" y="1068943"/>
                  <a:pt x="1728391" y="1111489"/>
                  <a:pt x="1749663" y="1154034"/>
                </a:cubicBezTo>
                <a:cubicBezTo>
                  <a:pt x="1792208" y="1271032"/>
                  <a:pt x="1802845" y="1313577"/>
                  <a:pt x="1813481" y="1324214"/>
                </a:cubicBezTo>
                <a:cubicBezTo>
                  <a:pt x="1824117" y="1334850"/>
                  <a:pt x="1824117" y="1334850"/>
                  <a:pt x="1813481" y="1345486"/>
                </a:cubicBezTo>
                <a:cubicBezTo>
                  <a:pt x="1813481" y="1356122"/>
                  <a:pt x="1802845" y="1356122"/>
                  <a:pt x="1802845" y="1356122"/>
                </a:cubicBezTo>
                <a:cubicBezTo>
                  <a:pt x="1802845" y="1366759"/>
                  <a:pt x="1802845" y="1366759"/>
                  <a:pt x="1824117" y="1388031"/>
                </a:cubicBezTo>
                <a:cubicBezTo>
                  <a:pt x="1834754" y="1398667"/>
                  <a:pt x="1834754" y="1398667"/>
                  <a:pt x="1834754" y="1398667"/>
                </a:cubicBezTo>
                <a:cubicBezTo>
                  <a:pt x="1834754" y="1398667"/>
                  <a:pt x="1802845" y="1419940"/>
                  <a:pt x="1760300" y="1419940"/>
                </a:cubicBezTo>
                <a:cubicBezTo>
                  <a:pt x="1749663" y="1419940"/>
                  <a:pt x="1728391" y="1419940"/>
                  <a:pt x="1707118" y="1419940"/>
                </a:cubicBezTo>
                <a:cubicBezTo>
                  <a:pt x="1685846" y="1419940"/>
                  <a:pt x="1664574" y="1419940"/>
                  <a:pt x="1653937" y="1419940"/>
                </a:cubicBezTo>
                <a:cubicBezTo>
                  <a:pt x="1622028" y="1409304"/>
                  <a:pt x="1611392" y="1409304"/>
                  <a:pt x="1590120" y="1398667"/>
                </a:cubicBezTo>
                <a:cubicBezTo>
                  <a:pt x="1536938" y="1377395"/>
                  <a:pt x="1483757" y="1345486"/>
                  <a:pt x="1441212" y="1313577"/>
                </a:cubicBezTo>
                <a:cubicBezTo>
                  <a:pt x="1419940" y="1292305"/>
                  <a:pt x="1388031" y="1260396"/>
                  <a:pt x="1377395" y="1249760"/>
                </a:cubicBezTo>
                <a:cubicBezTo>
                  <a:pt x="1377395" y="1249760"/>
                  <a:pt x="1377395" y="1249760"/>
                  <a:pt x="1398667" y="1249760"/>
                </a:cubicBezTo>
                <a:cubicBezTo>
                  <a:pt x="1441212" y="1249760"/>
                  <a:pt x="1462485" y="1228487"/>
                  <a:pt x="1462485" y="1207215"/>
                </a:cubicBezTo>
                <a:cubicBezTo>
                  <a:pt x="1462485" y="1196578"/>
                  <a:pt x="1462485" y="1196578"/>
                  <a:pt x="1483757" y="1196578"/>
                </a:cubicBezTo>
                <a:cubicBezTo>
                  <a:pt x="1515666" y="1175306"/>
                  <a:pt x="1526302" y="1164670"/>
                  <a:pt x="1568847" y="1122125"/>
                </a:cubicBezTo>
                <a:cubicBezTo>
                  <a:pt x="1590120" y="1100852"/>
                  <a:pt x="1622028" y="1068943"/>
                  <a:pt x="1632665" y="1068943"/>
                </a:cubicBezTo>
                <a:cubicBezTo>
                  <a:pt x="1632665" y="1047671"/>
                  <a:pt x="1653937" y="1037035"/>
                  <a:pt x="1664574" y="1026398"/>
                </a:cubicBezTo>
                <a:cubicBezTo>
                  <a:pt x="1675210" y="1015762"/>
                  <a:pt x="1685846" y="1005126"/>
                  <a:pt x="1685846" y="1005126"/>
                </a:cubicBezTo>
                <a:cubicBezTo>
                  <a:pt x="1685846" y="1005126"/>
                  <a:pt x="1685846" y="1005126"/>
                  <a:pt x="1685846" y="1005126"/>
                </a:cubicBezTo>
                <a:cubicBezTo>
                  <a:pt x="1685846" y="1005126"/>
                  <a:pt x="1685846" y="1026398"/>
                  <a:pt x="1685846" y="1058307"/>
                </a:cubicBezTo>
                <a:cubicBezTo>
                  <a:pt x="1685846" y="1079580"/>
                  <a:pt x="1685846" y="1122125"/>
                  <a:pt x="1696482" y="1143397"/>
                </a:cubicBezTo>
                <a:cubicBezTo>
                  <a:pt x="1707118" y="1196578"/>
                  <a:pt x="1707118" y="1260396"/>
                  <a:pt x="1696482" y="1302941"/>
                </a:cubicBezTo>
                <a:cubicBezTo>
                  <a:pt x="1696482" y="1334850"/>
                  <a:pt x="1696482" y="1334850"/>
                  <a:pt x="1685846" y="1356122"/>
                </a:cubicBezTo>
                <a:cubicBezTo>
                  <a:pt x="1675210" y="1366759"/>
                  <a:pt x="1675210" y="1377395"/>
                  <a:pt x="1675210" y="1377395"/>
                </a:cubicBezTo>
                <a:cubicBezTo>
                  <a:pt x="1675210" y="1377395"/>
                  <a:pt x="1696482" y="1388031"/>
                  <a:pt x="1707118" y="1398667"/>
                </a:cubicBezTo>
                <a:cubicBezTo>
                  <a:pt x="1707118" y="1398667"/>
                  <a:pt x="1707118" y="1398667"/>
                  <a:pt x="1707118" y="1398667"/>
                </a:cubicBezTo>
                <a:cubicBezTo>
                  <a:pt x="1717755" y="1398667"/>
                  <a:pt x="1728391" y="1377395"/>
                  <a:pt x="1728391" y="1302941"/>
                </a:cubicBezTo>
                <a:cubicBezTo>
                  <a:pt x="1728391" y="1249760"/>
                  <a:pt x="1728391" y="1132761"/>
                  <a:pt x="1728391" y="1132761"/>
                </a:cubicBezTo>
                <a:cubicBezTo>
                  <a:pt x="1717755" y="1143397"/>
                  <a:pt x="1707118" y="1005126"/>
                  <a:pt x="1717755" y="994490"/>
                </a:cubicBezTo>
                <a:lnTo>
                  <a:pt x="1717755" y="994490"/>
                </a:lnTo>
                <a:close/>
                <a:moveTo>
                  <a:pt x="1962388" y="1568847"/>
                </a:moveTo>
                <a:cubicBezTo>
                  <a:pt x="1962388" y="1568847"/>
                  <a:pt x="1962388" y="1568847"/>
                  <a:pt x="1962388" y="1568847"/>
                </a:cubicBezTo>
                <a:lnTo>
                  <a:pt x="1962388" y="1568847"/>
                </a:lnTo>
                <a:cubicBezTo>
                  <a:pt x="1962388" y="1568847"/>
                  <a:pt x="1962388" y="1568847"/>
                  <a:pt x="1962388" y="1568847"/>
                </a:cubicBezTo>
                <a:lnTo>
                  <a:pt x="1962388" y="1568847"/>
                </a:lnTo>
                <a:close/>
                <a:moveTo>
                  <a:pt x="2664381" y="1739027"/>
                </a:moveTo>
                <a:cubicBezTo>
                  <a:pt x="2664381" y="1739027"/>
                  <a:pt x="2664381" y="1739027"/>
                  <a:pt x="2664381" y="1739027"/>
                </a:cubicBezTo>
                <a:lnTo>
                  <a:pt x="2664381" y="1739027"/>
                </a:lnTo>
                <a:cubicBezTo>
                  <a:pt x="2664381" y="1739027"/>
                  <a:pt x="2664381" y="1739027"/>
                  <a:pt x="2664381" y="1739027"/>
                </a:cubicBezTo>
                <a:close/>
                <a:moveTo>
                  <a:pt x="2760107" y="1760300"/>
                </a:moveTo>
                <a:cubicBezTo>
                  <a:pt x="2760107" y="1760300"/>
                  <a:pt x="2760107" y="1760300"/>
                  <a:pt x="2760107" y="1760300"/>
                </a:cubicBezTo>
                <a:cubicBezTo>
                  <a:pt x="2760107" y="1760300"/>
                  <a:pt x="2760107" y="1760300"/>
                  <a:pt x="2760107" y="1760300"/>
                </a:cubicBezTo>
                <a:lnTo>
                  <a:pt x="2760107" y="1760300"/>
                </a:lnTo>
                <a:close/>
                <a:moveTo>
                  <a:pt x="2632473" y="1834754"/>
                </a:moveTo>
                <a:cubicBezTo>
                  <a:pt x="2643109" y="1834754"/>
                  <a:pt x="2643109" y="1834754"/>
                  <a:pt x="2632473" y="1834754"/>
                </a:cubicBezTo>
                <a:lnTo>
                  <a:pt x="2632473" y="1834754"/>
                </a:lnTo>
                <a:cubicBezTo>
                  <a:pt x="2643109" y="1834754"/>
                  <a:pt x="2643109" y="1834754"/>
                  <a:pt x="2632473" y="1834754"/>
                </a:cubicBezTo>
                <a:lnTo>
                  <a:pt x="2632473" y="1834754"/>
                </a:lnTo>
                <a:close/>
                <a:moveTo>
                  <a:pt x="1696482" y="2579291"/>
                </a:moveTo>
                <a:cubicBezTo>
                  <a:pt x="1696482" y="2579291"/>
                  <a:pt x="1696482" y="2579291"/>
                  <a:pt x="1696482" y="2579291"/>
                </a:cubicBezTo>
                <a:lnTo>
                  <a:pt x="1696482" y="2579291"/>
                </a:lnTo>
                <a:cubicBezTo>
                  <a:pt x="1696482" y="2579291"/>
                  <a:pt x="1696482" y="2579291"/>
                  <a:pt x="1696482" y="2579291"/>
                </a:cubicBezTo>
                <a:close/>
                <a:moveTo>
                  <a:pt x="2153841" y="2685654"/>
                </a:moveTo>
                <a:lnTo>
                  <a:pt x="2153841" y="2685654"/>
                </a:lnTo>
                <a:cubicBezTo>
                  <a:pt x="2153841" y="2685654"/>
                  <a:pt x="2153841" y="2685654"/>
                  <a:pt x="2153841" y="2685654"/>
                </a:cubicBezTo>
                <a:cubicBezTo>
                  <a:pt x="2153841" y="2685654"/>
                  <a:pt x="2153841" y="2685654"/>
                  <a:pt x="2153841" y="2685654"/>
                </a:cubicBezTo>
                <a:lnTo>
                  <a:pt x="2153841" y="2685654"/>
                </a:lnTo>
                <a:close/>
                <a:moveTo>
                  <a:pt x="1983661" y="2930288"/>
                </a:moveTo>
                <a:cubicBezTo>
                  <a:pt x="1983661" y="2930288"/>
                  <a:pt x="1983661" y="2930288"/>
                  <a:pt x="1983661" y="2930288"/>
                </a:cubicBezTo>
                <a:lnTo>
                  <a:pt x="1983661" y="2930288"/>
                </a:lnTo>
                <a:cubicBezTo>
                  <a:pt x="1983661" y="2930288"/>
                  <a:pt x="1983661" y="2930288"/>
                  <a:pt x="1983661" y="2930288"/>
                </a:cubicBezTo>
                <a:close/>
                <a:moveTo>
                  <a:pt x="2026206" y="2940924"/>
                </a:moveTo>
                <a:cubicBezTo>
                  <a:pt x="2026206" y="2940924"/>
                  <a:pt x="2026206" y="2940924"/>
                  <a:pt x="2026206" y="2940924"/>
                </a:cubicBezTo>
                <a:lnTo>
                  <a:pt x="2026206" y="2940924"/>
                </a:lnTo>
                <a:cubicBezTo>
                  <a:pt x="2026206" y="2940924"/>
                  <a:pt x="2026206" y="2940924"/>
                  <a:pt x="2026206" y="2940924"/>
                </a:cubicBezTo>
                <a:lnTo>
                  <a:pt x="2026206" y="2940924"/>
                </a:lnTo>
                <a:close/>
                <a:moveTo>
                  <a:pt x="2036842" y="2962197"/>
                </a:moveTo>
                <a:cubicBezTo>
                  <a:pt x="2036842" y="2962197"/>
                  <a:pt x="2036842" y="2962197"/>
                  <a:pt x="2036842" y="2962197"/>
                </a:cubicBezTo>
                <a:cubicBezTo>
                  <a:pt x="2036842" y="2962197"/>
                  <a:pt x="2036842" y="2962197"/>
                  <a:pt x="2036842" y="2962197"/>
                </a:cubicBezTo>
                <a:lnTo>
                  <a:pt x="2036842" y="2962197"/>
                </a:lnTo>
                <a:close/>
                <a:moveTo>
                  <a:pt x="2536746" y="3036650"/>
                </a:moveTo>
                <a:cubicBezTo>
                  <a:pt x="2536746" y="3036650"/>
                  <a:pt x="2536746" y="3036650"/>
                  <a:pt x="2536746" y="3036650"/>
                </a:cubicBezTo>
                <a:lnTo>
                  <a:pt x="2536746" y="3036650"/>
                </a:lnTo>
                <a:cubicBezTo>
                  <a:pt x="2536746" y="3036650"/>
                  <a:pt x="2536746" y="3036650"/>
                  <a:pt x="2536746" y="3036650"/>
                </a:cubicBezTo>
                <a:close/>
                <a:moveTo>
                  <a:pt x="2366566" y="3196194"/>
                </a:moveTo>
                <a:cubicBezTo>
                  <a:pt x="2366566" y="3196194"/>
                  <a:pt x="2366566" y="3196194"/>
                  <a:pt x="2366566" y="3196194"/>
                </a:cubicBezTo>
                <a:lnTo>
                  <a:pt x="2366566" y="3196194"/>
                </a:lnTo>
                <a:cubicBezTo>
                  <a:pt x="2366566" y="3196194"/>
                  <a:pt x="2366566" y="3196194"/>
                  <a:pt x="2366566" y="3196194"/>
                </a:cubicBezTo>
                <a:close/>
                <a:moveTo>
                  <a:pt x="2355930" y="3206830"/>
                </a:moveTo>
                <a:cubicBezTo>
                  <a:pt x="2355930" y="3206830"/>
                  <a:pt x="2355930" y="3206830"/>
                  <a:pt x="2355930" y="3206830"/>
                </a:cubicBezTo>
                <a:cubicBezTo>
                  <a:pt x="2355930" y="3206830"/>
                  <a:pt x="2355930" y="3206830"/>
                  <a:pt x="2355930" y="3206830"/>
                </a:cubicBezTo>
                <a:lnTo>
                  <a:pt x="2355930" y="3206830"/>
                </a:lnTo>
                <a:close/>
                <a:moveTo>
                  <a:pt x="1579483" y="3228103"/>
                </a:moveTo>
                <a:cubicBezTo>
                  <a:pt x="1579483" y="3228103"/>
                  <a:pt x="1579483" y="3228103"/>
                  <a:pt x="1579483" y="3228103"/>
                </a:cubicBezTo>
                <a:cubicBezTo>
                  <a:pt x="1579483" y="3228103"/>
                  <a:pt x="1579483" y="3228103"/>
                  <a:pt x="1579483" y="3228103"/>
                </a:cubicBezTo>
                <a:lnTo>
                  <a:pt x="1579483" y="3228103"/>
                </a:lnTo>
                <a:close/>
                <a:moveTo>
                  <a:pt x="1334850" y="3260012"/>
                </a:moveTo>
                <a:cubicBezTo>
                  <a:pt x="1356122" y="3260012"/>
                  <a:pt x="1377395" y="3260012"/>
                  <a:pt x="1398667" y="3260012"/>
                </a:cubicBezTo>
                <a:cubicBezTo>
                  <a:pt x="1377395" y="3260012"/>
                  <a:pt x="1356122" y="3260012"/>
                  <a:pt x="1334850" y="3260012"/>
                </a:cubicBezTo>
                <a:cubicBezTo>
                  <a:pt x="1313577" y="3260012"/>
                  <a:pt x="1302941" y="3260012"/>
                  <a:pt x="1292305" y="3260012"/>
                </a:cubicBezTo>
                <a:lnTo>
                  <a:pt x="1292305" y="3260012"/>
                </a:lnTo>
                <a:cubicBezTo>
                  <a:pt x="1302941" y="3260012"/>
                  <a:pt x="1324213" y="3260012"/>
                  <a:pt x="1334850" y="3260012"/>
                </a:cubicBezTo>
                <a:close/>
                <a:moveTo>
                  <a:pt x="1462485" y="3483373"/>
                </a:moveTo>
                <a:lnTo>
                  <a:pt x="1462485" y="3483373"/>
                </a:lnTo>
                <a:cubicBezTo>
                  <a:pt x="1462485" y="3483373"/>
                  <a:pt x="1462485" y="3483373"/>
                  <a:pt x="1462485" y="3483373"/>
                </a:cubicBezTo>
                <a:cubicBezTo>
                  <a:pt x="1462485" y="3483373"/>
                  <a:pt x="1462485" y="3483373"/>
                  <a:pt x="1462485" y="3483373"/>
                </a:cubicBezTo>
                <a:lnTo>
                  <a:pt x="1462485" y="3483373"/>
                </a:lnTo>
                <a:close/>
                <a:moveTo>
                  <a:pt x="1856026" y="90408"/>
                </a:moveTo>
                <a:cubicBezTo>
                  <a:pt x="1834754" y="90408"/>
                  <a:pt x="1813481" y="90408"/>
                  <a:pt x="1802845" y="90408"/>
                </a:cubicBezTo>
                <a:cubicBezTo>
                  <a:pt x="1749663" y="101044"/>
                  <a:pt x="1717755" y="111681"/>
                  <a:pt x="1685846" y="132953"/>
                </a:cubicBezTo>
                <a:cubicBezTo>
                  <a:pt x="1653937" y="154226"/>
                  <a:pt x="1653937" y="164862"/>
                  <a:pt x="1632665" y="207407"/>
                </a:cubicBezTo>
                <a:cubicBezTo>
                  <a:pt x="1622028" y="239316"/>
                  <a:pt x="1600756" y="303133"/>
                  <a:pt x="1600756" y="303133"/>
                </a:cubicBezTo>
                <a:cubicBezTo>
                  <a:pt x="1600756" y="303133"/>
                  <a:pt x="1600756" y="313769"/>
                  <a:pt x="1590120" y="313769"/>
                </a:cubicBezTo>
                <a:cubicBezTo>
                  <a:pt x="1558211" y="335042"/>
                  <a:pt x="1547575" y="356314"/>
                  <a:pt x="1547575" y="377587"/>
                </a:cubicBezTo>
                <a:cubicBezTo>
                  <a:pt x="1558211" y="398860"/>
                  <a:pt x="1590120" y="409496"/>
                  <a:pt x="1632665" y="409496"/>
                </a:cubicBezTo>
                <a:lnTo>
                  <a:pt x="1653937" y="409496"/>
                </a:lnTo>
                <a:lnTo>
                  <a:pt x="1664574" y="430768"/>
                </a:lnTo>
                <a:cubicBezTo>
                  <a:pt x="1675210" y="441405"/>
                  <a:pt x="1675210" y="452041"/>
                  <a:pt x="1675210" y="452041"/>
                </a:cubicBezTo>
                <a:cubicBezTo>
                  <a:pt x="1675210" y="462677"/>
                  <a:pt x="1664574" y="473313"/>
                  <a:pt x="1664574" y="483950"/>
                </a:cubicBezTo>
                <a:cubicBezTo>
                  <a:pt x="1653937" y="515858"/>
                  <a:pt x="1653937" y="526495"/>
                  <a:pt x="1664574" y="537131"/>
                </a:cubicBezTo>
                <a:lnTo>
                  <a:pt x="1675210" y="547767"/>
                </a:lnTo>
                <a:lnTo>
                  <a:pt x="1664574" y="558403"/>
                </a:lnTo>
                <a:cubicBezTo>
                  <a:pt x="1664574" y="569040"/>
                  <a:pt x="1653937" y="579676"/>
                  <a:pt x="1653937" y="579676"/>
                </a:cubicBezTo>
                <a:cubicBezTo>
                  <a:pt x="1653937" y="590312"/>
                  <a:pt x="1653937" y="590312"/>
                  <a:pt x="1632665" y="590312"/>
                </a:cubicBezTo>
                <a:cubicBezTo>
                  <a:pt x="1611392" y="590312"/>
                  <a:pt x="1600756" y="590312"/>
                  <a:pt x="1600756" y="579676"/>
                </a:cubicBezTo>
                <a:cubicBezTo>
                  <a:pt x="1600756" y="569040"/>
                  <a:pt x="1590120" y="569040"/>
                  <a:pt x="1590120" y="569040"/>
                </a:cubicBezTo>
                <a:cubicBezTo>
                  <a:pt x="1579483" y="569040"/>
                  <a:pt x="1579483" y="558403"/>
                  <a:pt x="1568847" y="558403"/>
                </a:cubicBezTo>
                <a:cubicBezTo>
                  <a:pt x="1558211" y="547767"/>
                  <a:pt x="1547575" y="526495"/>
                  <a:pt x="1547575" y="515858"/>
                </a:cubicBezTo>
                <a:cubicBezTo>
                  <a:pt x="1547575" y="505222"/>
                  <a:pt x="1536938" y="494586"/>
                  <a:pt x="1526302" y="483950"/>
                </a:cubicBezTo>
                <a:cubicBezTo>
                  <a:pt x="1515666" y="483950"/>
                  <a:pt x="1515666" y="483950"/>
                  <a:pt x="1494393" y="483950"/>
                </a:cubicBezTo>
                <a:cubicBezTo>
                  <a:pt x="1494393" y="483950"/>
                  <a:pt x="1483757" y="483950"/>
                  <a:pt x="1483757" y="483950"/>
                </a:cubicBezTo>
                <a:cubicBezTo>
                  <a:pt x="1462485" y="483950"/>
                  <a:pt x="1441212" y="483950"/>
                  <a:pt x="1430576" y="483950"/>
                </a:cubicBezTo>
                <a:cubicBezTo>
                  <a:pt x="1419940" y="483950"/>
                  <a:pt x="1388031" y="483950"/>
                  <a:pt x="1356122" y="494586"/>
                </a:cubicBezTo>
                <a:cubicBezTo>
                  <a:pt x="1249760" y="505222"/>
                  <a:pt x="1217851" y="505222"/>
                  <a:pt x="1207215" y="526495"/>
                </a:cubicBezTo>
                <a:cubicBezTo>
                  <a:pt x="1196578" y="537131"/>
                  <a:pt x="1196578" y="547767"/>
                  <a:pt x="1196578" y="547767"/>
                </a:cubicBezTo>
                <a:lnTo>
                  <a:pt x="1196578" y="558403"/>
                </a:lnTo>
                <a:lnTo>
                  <a:pt x="1175306" y="558403"/>
                </a:lnTo>
                <a:cubicBezTo>
                  <a:pt x="1154033" y="558403"/>
                  <a:pt x="1132761" y="558403"/>
                  <a:pt x="1132761" y="569040"/>
                </a:cubicBezTo>
                <a:cubicBezTo>
                  <a:pt x="1132761" y="569040"/>
                  <a:pt x="1122125" y="569040"/>
                  <a:pt x="1100852" y="569040"/>
                </a:cubicBezTo>
                <a:cubicBezTo>
                  <a:pt x="1079580" y="569040"/>
                  <a:pt x="1058307" y="569040"/>
                  <a:pt x="1047671" y="569040"/>
                </a:cubicBezTo>
                <a:cubicBezTo>
                  <a:pt x="1037035" y="569040"/>
                  <a:pt x="1037035" y="569040"/>
                  <a:pt x="1026398" y="569040"/>
                </a:cubicBezTo>
                <a:cubicBezTo>
                  <a:pt x="1015762" y="569040"/>
                  <a:pt x="1005126" y="569040"/>
                  <a:pt x="1005126" y="569040"/>
                </a:cubicBezTo>
                <a:cubicBezTo>
                  <a:pt x="994490" y="569040"/>
                  <a:pt x="994490" y="569040"/>
                  <a:pt x="983853" y="569040"/>
                </a:cubicBezTo>
                <a:cubicBezTo>
                  <a:pt x="973217" y="569040"/>
                  <a:pt x="973217" y="569040"/>
                  <a:pt x="962581" y="569040"/>
                </a:cubicBezTo>
                <a:cubicBezTo>
                  <a:pt x="951945" y="569040"/>
                  <a:pt x="941308" y="569040"/>
                  <a:pt x="920036" y="569040"/>
                </a:cubicBezTo>
                <a:cubicBezTo>
                  <a:pt x="909400" y="569040"/>
                  <a:pt x="866855" y="569040"/>
                  <a:pt x="834946" y="569040"/>
                </a:cubicBezTo>
                <a:cubicBezTo>
                  <a:pt x="803037" y="569040"/>
                  <a:pt x="739220" y="569040"/>
                  <a:pt x="696675" y="569040"/>
                </a:cubicBezTo>
                <a:cubicBezTo>
                  <a:pt x="654130" y="569040"/>
                  <a:pt x="590312" y="569040"/>
                  <a:pt x="558403" y="569040"/>
                </a:cubicBezTo>
                <a:cubicBezTo>
                  <a:pt x="537131" y="569040"/>
                  <a:pt x="515858" y="569040"/>
                  <a:pt x="505222" y="569040"/>
                </a:cubicBezTo>
                <a:cubicBezTo>
                  <a:pt x="505222" y="569040"/>
                  <a:pt x="505222" y="569040"/>
                  <a:pt x="505222" y="569040"/>
                </a:cubicBezTo>
                <a:cubicBezTo>
                  <a:pt x="515858" y="569040"/>
                  <a:pt x="473313" y="515858"/>
                  <a:pt x="462677" y="505222"/>
                </a:cubicBezTo>
                <a:lnTo>
                  <a:pt x="452041" y="483950"/>
                </a:lnTo>
                <a:lnTo>
                  <a:pt x="441404" y="483950"/>
                </a:lnTo>
                <a:cubicBezTo>
                  <a:pt x="430768" y="483950"/>
                  <a:pt x="430768" y="483950"/>
                  <a:pt x="430768" y="483950"/>
                </a:cubicBezTo>
                <a:cubicBezTo>
                  <a:pt x="430768" y="483950"/>
                  <a:pt x="430768" y="515858"/>
                  <a:pt x="430768" y="547767"/>
                </a:cubicBezTo>
                <a:cubicBezTo>
                  <a:pt x="430768" y="579676"/>
                  <a:pt x="430768" y="611585"/>
                  <a:pt x="430768" y="611585"/>
                </a:cubicBezTo>
                <a:cubicBezTo>
                  <a:pt x="430768" y="611585"/>
                  <a:pt x="356314" y="622221"/>
                  <a:pt x="292497" y="622221"/>
                </a:cubicBezTo>
                <a:cubicBezTo>
                  <a:pt x="239316" y="622221"/>
                  <a:pt x="186134" y="622221"/>
                  <a:pt x="186134" y="622221"/>
                </a:cubicBezTo>
                <a:cubicBezTo>
                  <a:pt x="186134" y="622221"/>
                  <a:pt x="175498" y="622221"/>
                  <a:pt x="154226" y="622221"/>
                </a:cubicBezTo>
                <a:cubicBezTo>
                  <a:pt x="143589" y="622221"/>
                  <a:pt x="143589" y="622221"/>
                  <a:pt x="132953" y="622221"/>
                </a:cubicBezTo>
                <a:cubicBezTo>
                  <a:pt x="101044" y="622221"/>
                  <a:pt x="79772" y="622221"/>
                  <a:pt x="79772" y="622221"/>
                </a:cubicBezTo>
                <a:cubicBezTo>
                  <a:pt x="79772" y="622221"/>
                  <a:pt x="79772" y="632857"/>
                  <a:pt x="79772" y="643493"/>
                </a:cubicBezTo>
                <a:lnTo>
                  <a:pt x="79772" y="664766"/>
                </a:lnTo>
                <a:lnTo>
                  <a:pt x="90408" y="664766"/>
                </a:lnTo>
                <a:cubicBezTo>
                  <a:pt x="101044" y="664766"/>
                  <a:pt x="122317" y="664766"/>
                  <a:pt x="143589" y="664766"/>
                </a:cubicBezTo>
                <a:lnTo>
                  <a:pt x="186134" y="664766"/>
                </a:lnTo>
                <a:lnTo>
                  <a:pt x="186134" y="654130"/>
                </a:lnTo>
                <a:lnTo>
                  <a:pt x="186134" y="643493"/>
                </a:lnTo>
                <a:lnTo>
                  <a:pt x="228679" y="643493"/>
                </a:lnTo>
                <a:cubicBezTo>
                  <a:pt x="228679" y="643493"/>
                  <a:pt x="239316" y="643493"/>
                  <a:pt x="249952" y="643493"/>
                </a:cubicBezTo>
                <a:cubicBezTo>
                  <a:pt x="271224" y="643493"/>
                  <a:pt x="313769" y="643493"/>
                  <a:pt x="356314" y="643493"/>
                </a:cubicBezTo>
                <a:cubicBezTo>
                  <a:pt x="388223" y="643493"/>
                  <a:pt x="398859" y="643493"/>
                  <a:pt x="420132" y="643493"/>
                </a:cubicBezTo>
                <a:cubicBezTo>
                  <a:pt x="441404" y="643493"/>
                  <a:pt x="441404" y="643493"/>
                  <a:pt x="441404" y="643493"/>
                </a:cubicBezTo>
                <a:cubicBezTo>
                  <a:pt x="441404" y="643493"/>
                  <a:pt x="441404" y="654130"/>
                  <a:pt x="441404" y="654130"/>
                </a:cubicBezTo>
                <a:cubicBezTo>
                  <a:pt x="441404" y="664766"/>
                  <a:pt x="441404" y="664766"/>
                  <a:pt x="452041" y="664766"/>
                </a:cubicBezTo>
                <a:cubicBezTo>
                  <a:pt x="452041" y="664766"/>
                  <a:pt x="462677" y="664766"/>
                  <a:pt x="462677" y="664766"/>
                </a:cubicBezTo>
                <a:cubicBezTo>
                  <a:pt x="462677" y="664766"/>
                  <a:pt x="462677" y="664766"/>
                  <a:pt x="462677" y="664766"/>
                </a:cubicBezTo>
                <a:cubicBezTo>
                  <a:pt x="462677" y="664766"/>
                  <a:pt x="473313" y="664766"/>
                  <a:pt x="483949" y="664766"/>
                </a:cubicBezTo>
                <a:cubicBezTo>
                  <a:pt x="483949" y="664766"/>
                  <a:pt x="483949" y="664766"/>
                  <a:pt x="483949" y="664766"/>
                </a:cubicBezTo>
                <a:cubicBezTo>
                  <a:pt x="483949" y="664766"/>
                  <a:pt x="483949" y="654130"/>
                  <a:pt x="483949" y="643493"/>
                </a:cubicBezTo>
                <a:lnTo>
                  <a:pt x="483949" y="622221"/>
                </a:lnTo>
                <a:lnTo>
                  <a:pt x="505222" y="622221"/>
                </a:lnTo>
                <a:cubicBezTo>
                  <a:pt x="515858" y="622221"/>
                  <a:pt x="526495" y="622221"/>
                  <a:pt x="526495" y="622221"/>
                </a:cubicBezTo>
                <a:cubicBezTo>
                  <a:pt x="526495" y="622221"/>
                  <a:pt x="537131" y="654130"/>
                  <a:pt x="537131" y="675402"/>
                </a:cubicBezTo>
                <a:cubicBezTo>
                  <a:pt x="505222" y="728583"/>
                  <a:pt x="505222" y="728583"/>
                  <a:pt x="515858" y="728583"/>
                </a:cubicBezTo>
                <a:cubicBezTo>
                  <a:pt x="526495" y="728583"/>
                  <a:pt x="526495" y="728583"/>
                  <a:pt x="526495" y="717947"/>
                </a:cubicBezTo>
                <a:cubicBezTo>
                  <a:pt x="526495" y="717947"/>
                  <a:pt x="526495" y="696675"/>
                  <a:pt x="526495" y="686038"/>
                </a:cubicBezTo>
                <a:cubicBezTo>
                  <a:pt x="526495" y="675402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37131" y="675402"/>
                </a:cubicBezTo>
                <a:cubicBezTo>
                  <a:pt x="547767" y="675402"/>
                  <a:pt x="558403" y="675402"/>
                  <a:pt x="675402" y="686038"/>
                </a:cubicBezTo>
                <a:cubicBezTo>
                  <a:pt x="749856" y="686038"/>
                  <a:pt x="824310" y="686038"/>
                  <a:pt x="856218" y="686038"/>
                </a:cubicBezTo>
                <a:lnTo>
                  <a:pt x="898763" y="686038"/>
                </a:lnTo>
                <a:lnTo>
                  <a:pt x="909400" y="696675"/>
                </a:lnTo>
                <a:cubicBezTo>
                  <a:pt x="930672" y="717947"/>
                  <a:pt x="962581" y="739220"/>
                  <a:pt x="973217" y="739220"/>
                </a:cubicBezTo>
                <a:cubicBezTo>
                  <a:pt x="973217" y="739220"/>
                  <a:pt x="983853" y="739220"/>
                  <a:pt x="983853" y="749856"/>
                </a:cubicBezTo>
                <a:cubicBezTo>
                  <a:pt x="994490" y="760492"/>
                  <a:pt x="1005126" y="760492"/>
                  <a:pt x="1026398" y="771128"/>
                </a:cubicBezTo>
                <a:cubicBezTo>
                  <a:pt x="1058307" y="771128"/>
                  <a:pt x="1068943" y="781765"/>
                  <a:pt x="1079580" y="781765"/>
                </a:cubicBezTo>
                <a:cubicBezTo>
                  <a:pt x="1090216" y="792401"/>
                  <a:pt x="1090216" y="792401"/>
                  <a:pt x="1090216" y="803037"/>
                </a:cubicBezTo>
                <a:cubicBezTo>
                  <a:pt x="1090216" y="813673"/>
                  <a:pt x="1090216" y="834946"/>
                  <a:pt x="1090216" y="866855"/>
                </a:cubicBezTo>
                <a:cubicBezTo>
                  <a:pt x="1090216" y="898763"/>
                  <a:pt x="1090216" y="930672"/>
                  <a:pt x="1090216" y="930672"/>
                </a:cubicBezTo>
                <a:cubicBezTo>
                  <a:pt x="1090216" y="951945"/>
                  <a:pt x="1100852" y="1005126"/>
                  <a:pt x="1100852" y="1037035"/>
                </a:cubicBezTo>
                <a:cubicBezTo>
                  <a:pt x="1100852" y="1047671"/>
                  <a:pt x="1100852" y="1058307"/>
                  <a:pt x="1100852" y="1079580"/>
                </a:cubicBezTo>
                <a:cubicBezTo>
                  <a:pt x="1100852" y="1100852"/>
                  <a:pt x="1100852" y="1100852"/>
                  <a:pt x="1100852" y="1111489"/>
                </a:cubicBezTo>
                <a:cubicBezTo>
                  <a:pt x="1100852" y="1122125"/>
                  <a:pt x="1111488" y="1132761"/>
                  <a:pt x="1111488" y="1143397"/>
                </a:cubicBezTo>
                <a:cubicBezTo>
                  <a:pt x="1122125" y="1175306"/>
                  <a:pt x="1122125" y="1196578"/>
                  <a:pt x="1132761" y="1217851"/>
                </a:cubicBezTo>
                <a:cubicBezTo>
                  <a:pt x="1143397" y="1239124"/>
                  <a:pt x="1185942" y="1271032"/>
                  <a:pt x="1217851" y="1292305"/>
                </a:cubicBezTo>
                <a:cubicBezTo>
                  <a:pt x="1228487" y="1292305"/>
                  <a:pt x="1239123" y="1302941"/>
                  <a:pt x="1249760" y="1302941"/>
                </a:cubicBezTo>
                <a:cubicBezTo>
                  <a:pt x="1260396" y="1302941"/>
                  <a:pt x="1271032" y="1302941"/>
                  <a:pt x="1281668" y="1292305"/>
                </a:cubicBezTo>
                <a:cubicBezTo>
                  <a:pt x="1292305" y="1292305"/>
                  <a:pt x="1292305" y="1281669"/>
                  <a:pt x="1292305" y="1281669"/>
                </a:cubicBezTo>
                <a:cubicBezTo>
                  <a:pt x="1292305" y="1281669"/>
                  <a:pt x="1292305" y="1281669"/>
                  <a:pt x="1292305" y="1292305"/>
                </a:cubicBezTo>
                <a:cubicBezTo>
                  <a:pt x="1292305" y="1292305"/>
                  <a:pt x="1292305" y="1302941"/>
                  <a:pt x="1292305" y="1302941"/>
                </a:cubicBezTo>
                <a:cubicBezTo>
                  <a:pt x="1292305" y="1302941"/>
                  <a:pt x="1292305" y="1302941"/>
                  <a:pt x="1302941" y="1302941"/>
                </a:cubicBezTo>
                <a:cubicBezTo>
                  <a:pt x="1313577" y="1302941"/>
                  <a:pt x="1334850" y="1302941"/>
                  <a:pt x="1345486" y="1302941"/>
                </a:cubicBezTo>
                <a:cubicBezTo>
                  <a:pt x="1345486" y="1302941"/>
                  <a:pt x="1345486" y="1292305"/>
                  <a:pt x="1345486" y="1292305"/>
                </a:cubicBezTo>
                <a:cubicBezTo>
                  <a:pt x="1345486" y="1281669"/>
                  <a:pt x="1345486" y="1281669"/>
                  <a:pt x="1345486" y="1281669"/>
                </a:cubicBezTo>
                <a:cubicBezTo>
                  <a:pt x="1345486" y="1281669"/>
                  <a:pt x="1345486" y="1281669"/>
                  <a:pt x="1356122" y="1292305"/>
                </a:cubicBezTo>
                <a:cubicBezTo>
                  <a:pt x="1356122" y="1292305"/>
                  <a:pt x="1366758" y="1313577"/>
                  <a:pt x="1388031" y="1324214"/>
                </a:cubicBezTo>
                <a:cubicBezTo>
                  <a:pt x="1398667" y="1334850"/>
                  <a:pt x="1409303" y="1345486"/>
                  <a:pt x="1419940" y="1356122"/>
                </a:cubicBezTo>
                <a:cubicBezTo>
                  <a:pt x="1430576" y="1366759"/>
                  <a:pt x="1483757" y="1409304"/>
                  <a:pt x="1515666" y="1419940"/>
                </a:cubicBezTo>
                <a:cubicBezTo>
                  <a:pt x="1536938" y="1430576"/>
                  <a:pt x="1590120" y="1451849"/>
                  <a:pt x="1622028" y="1462485"/>
                </a:cubicBezTo>
                <a:cubicBezTo>
                  <a:pt x="1643301" y="1473121"/>
                  <a:pt x="1643301" y="1473121"/>
                  <a:pt x="1685846" y="1473121"/>
                </a:cubicBezTo>
                <a:cubicBezTo>
                  <a:pt x="1739027" y="1473121"/>
                  <a:pt x="1749663" y="1473121"/>
                  <a:pt x="1792208" y="1451849"/>
                </a:cubicBezTo>
                <a:cubicBezTo>
                  <a:pt x="1802845" y="1451849"/>
                  <a:pt x="1813481" y="1441212"/>
                  <a:pt x="1813481" y="1441212"/>
                </a:cubicBezTo>
                <a:cubicBezTo>
                  <a:pt x="1813481" y="1441212"/>
                  <a:pt x="1813481" y="1441212"/>
                  <a:pt x="1813481" y="1441212"/>
                </a:cubicBezTo>
                <a:cubicBezTo>
                  <a:pt x="1813481" y="1441212"/>
                  <a:pt x="1813481" y="1451849"/>
                  <a:pt x="1824117" y="1462485"/>
                </a:cubicBezTo>
                <a:cubicBezTo>
                  <a:pt x="1834754" y="1505030"/>
                  <a:pt x="1845390" y="1536939"/>
                  <a:pt x="1877299" y="1568847"/>
                </a:cubicBezTo>
                <a:cubicBezTo>
                  <a:pt x="1898571" y="1590120"/>
                  <a:pt x="1898571" y="1590120"/>
                  <a:pt x="1930480" y="1600756"/>
                </a:cubicBezTo>
                <a:cubicBezTo>
                  <a:pt x="1941116" y="1611392"/>
                  <a:pt x="1951752" y="1611392"/>
                  <a:pt x="1951752" y="1611392"/>
                </a:cubicBezTo>
                <a:cubicBezTo>
                  <a:pt x="1951752" y="1611392"/>
                  <a:pt x="1951752" y="1611392"/>
                  <a:pt x="1962388" y="1611392"/>
                </a:cubicBezTo>
                <a:cubicBezTo>
                  <a:pt x="1962388" y="1611392"/>
                  <a:pt x="1962388" y="1611392"/>
                  <a:pt x="1962388" y="1611392"/>
                </a:cubicBezTo>
                <a:cubicBezTo>
                  <a:pt x="1962388" y="1611392"/>
                  <a:pt x="1962388" y="1611392"/>
                  <a:pt x="1973025" y="1611392"/>
                </a:cubicBezTo>
                <a:cubicBezTo>
                  <a:pt x="1973025" y="1611392"/>
                  <a:pt x="1983661" y="1622029"/>
                  <a:pt x="1983661" y="1622029"/>
                </a:cubicBezTo>
                <a:cubicBezTo>
                  <a:pt x="1983661" y="1622029"/>
                  <a:pt x="1973025" y="1643301"/>
                  <a:pt x="1962388" y="1664574"/>
                </a:cubicBezTo>
                <a:lnTo>
                  <a:pt x="1941116" y="1696482"/>
                </a:lnTo>
                <a:lnTo>
                  <a:pt x="1941116" y="1717755"/>
                </a:lnTo>
                <a:cubicBezTo>
                  <a:pt x="1941116" y="1739027"/>
                  <a:pt x="1941116" y="1739027"/>
                  <a:pt x="1941116" y="1749664"/>
                </a:cubicBezTo>
                <a:cubicBezTo>
                  <a:pt x="1951752" y="1760300"/>
                  <a:pt x="1951752" y="1781572"/>
                  <a:pt x="1941116" y="1792209"/>
                </a:cubicBezTo>
                <a:cubicBezTo>
                  <a:pt x="1930480" y="1802845"/>
                  <a:pt x="1834754" y="1866663"/>
                  <a:pt x="1792208" y="1887935"/>
                </a:cubicBezTo>
                <a:cubicBezTo>
                  <a:pt x="1770936" y="1898571"/>
                  <a:pt x="1760300" y="1909208"/>
                  <a:pt x="1749663" y="1930480"/>
                </a:cubicBezTo>
                <a:cubicBezTo>
                  <a:pt x="1739027" y="1941116"/>
                  <a:pt x="1739027" y="1951752"/>
                  <a:pt x="1749663" y="1973025"/>
                </a:cubicBezTo>
                <a:cubicBezTo>
                  <a:pt x="1749663" y="1983661"/>
                  <a:pt x="1760300" y="1983661"/>
                  <a:pt x="1760300" y="1994297"/>
                </a:cubicBezTo>
                <a:cubicBezTo>
                  <a:pt x="1760300" y="1994297"/>
                  <a:pt x="1760300" y="2004934"/>
                  <a:pt x="1749663" y="2015570"/>
                </a:cubicBezTo>
                <a:cubicBezTo>
                  <a:pt x="1760300" y="2004934"/>
                  <a:pt x="1760300" y="2004934"/>
                  <a:pt x="1760300" y="2026206"/>
                </a:cubicBezTo>
                <a:cubicBezTo>
                  <a:pt x="1760300" y="2036842"/>
                  <a:pt x="1760300" y="2047479"/>
                  <a:pt x="1770936" y="2068751"/>
                </a:cubicBezTo>
                <a:cubicBezTo>
                  <a:pt x="1781572" y="2090024"/>
                  <a:pt x="1781572" y="2090024"/>
                  <a:pt x="1781572" y="2100660"/>
                </a:cubicBezTo>
                <a:cubicBezTo>
                  <a:pt x="1781572" y="2100660"/>
                  <a:pt x="1770936" y="2121933"/>
                  <a:pt x="1770936" y="2143205"/>
                </a:cubicBezTo>
                <a:cubicBezTo>
                  <a:pt x="1749663" y="2196386"/>
                  <a:pt x="1739027" y="2238931"/>
                  <a:pt x="1749663" y="2249568"/>
                </a:cubicBezTo>
                <a:cubicBezTo>
                  <a:pt x="1749663" y="2249568"/>
                  <a:pt x="1749663" y="2260204"/>
                  <a:pt x="1749663" y="2260204"/>
                </a:cubicBezTo>
                <a:cubicBezTo>
                  <a:pt x="1749663" y="2260204"/>
                  <a:pt x="1728391" y="2281476"/>
                  <a:pt x="1717755" y="2281476"/>
                </a:cubicBezTo>
                <a:cubicBezTo>
                  <a:pt x="1696482" y="2302749"/>
                  <a:pt x="1685846" y="2324021"/>
                  <a:pt x="1675210" y="2366566"/>
                </a:cubicBezTo>
                <a:cubicBezTo>
                  <a:pt x="1675210" y="2377203"/>
                  <a:pt x="1664574" y="2398475"/>
                  <a:pt x="1664574" y="2430384"/>
                </a:cubicBezTo>
                <a:cubicBezTo>
                  <a:pt x="1653937" y="2494201"/>
                  <a:pt x="1653937" y="2494201"/>
                  <a:pt x="1653937" y="2536746"/>
                </a:cubicBezTo>
                <a:cubicBezTo>
                  <a:pt x="1653937" y="2600564"/>
                  <a:pt x="1653937" y="2621836"/>
                  <a:pt x="1664574" y="2621836"/>
                </a:cubicBezTo>
                <a:cubicBezTo>
                  <a:pt x="1664574" y="2621836"/>
                  <a:pt x="1675210" y="2621836"/>
                  <a:pt x="1675210" y="2621836"/>
                </a:cubicBezTo>
                <a:cubicBezTo>
                  <a:pt x="1675210" y="2621836"/>
                  <a:pt x="1685846" y="2611200"/>
                  <a:pt x="1685846" y="2611200"/>
                </a:cubicBezTo>
                <a:cubicBezTo>
                  <a:pt x="1685846" y="2611200"/>
                  <a:pt x="1696482" y="2600564"/>
                  <a:pt x="1696482" y="2600564"/>
                </a:cubicBezTo>
                <a:cubicBezTo>
                  <a:pt x="1696482" y="2600564"/>
                  <a:pt x="1696482" y="2600564"/>
                  <a:pt x="1696482" y="2611200"/>
                </a:cubicBezTo>
                <a:cubicBezTo>
                  <a:pt x="1696482" y="2632473"/>
                  <a:pt x="1696482" y="2653745"/>
                  <a:pt x="1696482" y="2664382"/>
                </a:cubicBezTo>
                <a:cubicBezTo>
                  <a:pt x="1696482" y="2675018"/>
                  <a:pt x="1696482" y="2675018"/>
                  <a:pt x="1696482" y="2696290"/>
                </a:cubicBezTo>
                <a:cubicBezTo>
                  <a:pt x="1696482" y="2706927"/>
                  <a:pt x="1696482" y="2728199"/>
                  <a:pt x="1685846" y="2728199"/>
                </a:cubicBezTo>
                <a:cubicBezTo>
                  <a:pt x="1685846" y="2749472"/>
                  <a:pt x="1675210" y="2770744"/>
                  <a:pt x="1664574" y="2834561"/>
                </a:cubicBezTo>
                <a:cubicBezTo>
                  <a:pt x="1653937" y="2866470"/>
                  <a:pt x="1643301" y="2898379"/>
                  <a:pt x="1643301" y="2919652"/>
                </a:cubicBezTo>
                <a:cubicBezTo>
                  <a:pt x="1643301" y="2940924"/>
                  <a:pt x="1632665" y="2962197"/>
                  <a:pt x="1632665" y="2972833"/>
                </a:cubicBezTo>
                <a:cubicBezTo>
                  <a:pt x="1632665" y="2983469"/>
                  <a:pt x="1632665" y="3004742"/>
                  <a:pt x="1632665" y="3015378"/>
                </a:cubicBezTo>
                <a:cubicBezTo>
                  <a:pt x="1632665" y="3036650"/>
                  <a:pt x="1632665" y="3036650"/>
                  <a:pt x="1632665" y="3047287"/>
                </a:cubicBezTo>
                <a:cubicBezTo>
                  <a:pt x="1643301" y="3057923"/>
                  <a:pt x="1643301" y="3057923"/>
                  <a:pt x="1632665" y="3068559"/>
                </a:cubicBezTo>
                <a:cubicBezTo>
                  <a:pt x="1622028" y="3079195"/>
                  <a:pt x="1622028" y="3100468"/>
                  <a:pt x="1622028" y="3121740"/>
                </a:cubicBezTo>
                <a:cubicBezTo>
                  <a:pt x="1622028" y="3143013"/>
                  <a:pt x="1611392" y="3153649"/>
                  <a:pt x="1600756" y="3164285"/>
                </a:cubicBezTo>
                <a:cubicBezTo>
                  <a:pt x="1590120" y="3174922"/>
                  <a:pt x="1579483" y="3185558"/>
                  <a:pt x="1579483" y="3206830"/>
                </a:cubicBezTo>
                <a:cubicBezTo>
                  <a:pt x="1579483" y="3217467"/>
                  <a:pt x="1579483" y="3217467"/>
                  <a:pt x="1568847" y="3228103"/>
                </a:cubicBezTo>
                <a:cubicBezTo>
                  <a:pt x="1536938" y="3249375"/>
                  <a:pt x="1515666" y="3260012"/>
                  <a:pt x="1483757" y="3260012"/>
                </a:cubicBezTo>
                <a:cubicBezTo>
                  <a:pt x="1473121" y="3260012"/>
                  <a:pt x="1462485" y="3260012"/>
                  <a:pt x="1462485" y="3260012"/>
                </a:cubicBezTo>
                <a:cubicBezTo>
                  <a:pt x="1441212" y="3260012"/>
                  <a:pt x="1430576" y="3260012"/>
                  <a:pt x="1409303" y="3260012"/>
                </a:cubicBezTo>
                <a:cubicBezTo>
                  <a:pt x="1398667" y="3260012"/>
                  <a:pt x="1377395" y="3260012"/>
                  <a:pt x="1356122" y="3260012"/>
                </a:cubicBezTo>
                <a:cubicBezTo>
                  <a:pt x="1334850" y="3260012"/>
                  <a:pt x="1313577" y="3260012"/>
                  <a:pt x="1302941" y="3260012"/>
                </a:cubicBezTo>
                <a:cubicBezTo>
                  <a:pt x="1271032" y="3270648"/>
                  <a:pt x="1249760" y="3291920"/>
                  <a:pt x="1239123" y="3313193"/>
                </a:cubicBezTo>
                <a:cubicBezTo>
                  <a:pt x="1239123" y="3313193"/>
                  <a:pt x="1239123" y="3323829"/>
                  <a:pt x="1239123" y="3323829"/>
                </a:cubicBezTo>
                <a:cubicBezTo>
                  <a:pt x="1239123" y="3323829"/>
                  <a:pt x="1239123" y="3345102"/>
                  <a:pt x="1249760" y="3355738"/>
                </a:cubicBezTo>
                <a:cubicBezTo>
                  <a:pt x="1260396" y="3366374"/>
                  <a:pt x="1271032" y="3387647"/>
                  <a:pt x="1281668" y="3398283"/>
                </a:cubicBezTo>
                <a:cubicBezTo>
                  <a:pt x="1281668" y="3398283"/>
                  <a:pt x="1292305" y="3408919"/>
                  <a:pt x="1302941" y="3408919"/>
                </a:cubicBezTo>
                <a:cubicBezTo>
                  <a:pt x="1334850" y="3440828"/>
                  <a:pt x="1377395" y="3462101"/>
                  <a:pt x="1419940" y="3472737"/>
                </a:cubicBezTo>
                <a:cubicBezTo>
                  <a:pt x="1441212" y="3483373"/>
                  <a:pt x="1462485" y="3483373"/>
                  <a:pt x="1473121" y="3483373"/>
                </a:cubicBezTo>
                <a:cubicBezTo>
                  <a:pt x="1473121" y="3483373"/>
                  <a:pt x="1483757" y="3483373"/>
                  <a:pt x="1483757" y="3494009"/>
                </a:cubicBezTo>
                <a:cubicBezTo>
                  <a:pt x="1494393" y="3504645"/>
                  <a:pt x="1515666" y="3515282"/>
                  <a:pt x="1547575" y="3536554"/>
                </a:cubicBezTo>
                <a:cubicBezTo>
                  <a:pt x="1600756" y="3557827"/>
                  <a:pt x="1664574" y="3579099"/>
                  <a:pt x="1696482" y="3579099"/>
                </a:cubicBezTo>
                <a:cubicBezTo>
                  <a:pt x="1696482" y="3579099"/>
                  <a:pt x="1707118" y="3579099"/>
                  <a:pt x="1707118" y="3579099"/>
                </a:cubicBezTo>
                <a:cubicBezTo>
                  <a:pt x="1717755" y="3579099"/>
                  <a:pt x="1749663" y="3557827"/>
                  <a:pt x="1760300" y="3547190"/>
                </a:cubicBezTo>
                <a:cubicBezTo>
                  <a:pt x="1770936" y="3536554"/>
                  <a:pt x="1792208" y="3504645"/>
                  <a:pt x="1802845" y="3462101"/>
                </a:cubicBezTo>
                <a:cubicBezTo>
                  <a:pt x="1813481" y="3440828"/>
                  <a:pt x="1813481" y="3377010"/>
                  <a:pt x="1802845" y="3355738"/>
                </a:cubicBezTo>
                <a:cubicBezTo>
                  <a:pt x="1792208" y="3302557"/>
                  <a:pt x="1802845" y="3260012"/>
                  <a:pt x="1824117" y="3206830"/>
                </a:cubicBezTo>
                <a:cubicBezTo>
                  <a:pt x="1845390" y="3153649"/>
                  <a:pt x="1845390" y="3153649"/>
                  <a:pt x="1845390" y="3143013"/>
                </a:cubicBezTo>
                <a:cubicBezTo>
                  <a:pt x="1845390" y="3132377"/>
                  <a:pt x="1845390" y="3132377"/>
                  <a:pt x="1834754" y="3132377"/>
                </a:cubicBezTo>
                <a:cubicBezTo>
                  <a:pt x="1834754" y="3132377"/>
                  <a:pt x="1834754" y="3132377"/>
                  <a:pt x="1834754" y="3121740"/>
                </a:cubicBezTo>
                <a:cubicBezTo>
                  <a:pt x="1834754" y="3121740"/>
                  <a:pt x="1845390" y="3111104"/>
                  <a:pt x="1856026" y="3100468"/>
                </a:cubicBezTo>
                <a:cubicBezTo>
                  <a:pt x="1877299" y="3079195"/>
                  <a:pt x="1877299" y="3068559"/>
                  <a:pt x="1898571" y="3026014"/>
                </a:cubicBezTo>
                <a:cubicBezTo>
                  <a:pt x="1909207" y="2994105"/>
                  <a:pt x="1919844" y="2951560"/>
                  <a:pt x="1919844" y="2940924"/>
                </a:cubicBezTo>
                <a:cubicBezTo>
                  <a:pt x="1919844" y="2940924"/>
                  <a:pt x="1919844" y="2930288"/>
                  <a:pt x="1919844" y="2930288"/>
                </a:cubicBezTo>
                <a:lnTo>
                  <a:pt x="1919844" y="2919652"/>
                </a:lnTo>
                <a:lnTo>
                  <a:pt x="1930480" y="2930288"/>
                </a:lnTo>
                <a:cubicBezTo>
                  <a:pt x="1930480" y="2930288"/>
                  <a:pt x="1941116" y="2940924"/>
                  <a:pt x="1951752" y="2940924"/>
                </a:cubicBezTo>
                <a:cubicBezTo>
                  <a:pt x="1951752" y="2940924"/>
                  <a:pt x="1962388" y="2940924"/>
                  <a:pt x="1962388" y="2940924"/>
                </a:cubicBezTo>
                <a:cubicBezTo>
                  <a:pt x="1962388" y="2940924"/>
                  <a:pt x="1973025" y="2940924"/>
                  <a:pt x="1973025" y="2940924"/>
                </a:cubicBezTo>
                <a:lnTo>
                  <a:pt x="1983661" y="2940924"/>
                </a:lnTo>
                <a:lnTo>
                  <a:pt x="1994297" y="2951560"/>
                </a:lnTo>
                <a:cubicBezTo>
                  <a:pt x="2015570" y="2962197"/>
                  <a:pt x="2026206" y="2972833"/>
                  <a:pt x="2036842" y="2972833"/>
                </a:cubicBezTo>
                <a:lnTo>
                  <a:pt x="2047479" y="2972833"/>
                </a:lnTo>
                <a:lnTo>
                  <a:pt x="2058115" y="2994105"/>
                </a:lnTo>
                <a:cubicBezTo>
                  <a:pt x="2079387" y="3015378"/>
                  <a:pt x="2100660" y="3057923"/>
                  <a:pt x="2121932" y="3079195"/>
                </a:cubicBezTo>
                <a:cubicBezTo>
                  <a:pt x="2153841" y="3111104"/>
                  <a:pt x="2217659" y="3164285"/>
                  <a:pt x="2238931" y="3185558"/>
                </a:cubicBezTo>
                <a:cubicBezTo>
                  <a:pt x="2281476" y="3217467"/>
                  <a:pt x="2324021" y="3228103"/>
                  <a:pt x="2355930" y="3228103"/>
                </a:cubicBezTo>
                <a:cubicBezTo>
                  <a:pt x="2366566" y="3228103"/>
                  <a:pt x="2366566" y="3228103"/>
                  <a:pt x="2366566" y="3238739"/>
                </a:cubicBezTo>
                <a:cubicBezTo>
                  <a:pt x="2377202" y="3249375"/>
                  <a:pt x="2387839" y="3260012"/>
                  <a:pt x="2409111" y="3281284"/>
                </a:cubicBezTo>
                <a:cubicBezTo>
                  <a:pt x="2419748" y="3291920"/>
                  <a:pt x="2419748" y="3291920"/>
                  <a:pt x="2430384" y="3302557"/>
                </a:cubicBezTo>
                <a:cubicBezTo>
                  <a:pt x="2430384" y="3313193"/>
                  <a:pt x="2441020" y="3323829"/>
                  <a:pt x="2451656" y="3323829"/>
                </a:cubicBezTo>
                <a:cubicBezTo>
                  <a:pt x="2462292" y="3334465"/>
                  <a:pt x="2472929" y="3345102"/>
                  <a:pt x="2472929" y="3355738"/>
                </a:cubicBezTo>
                <a:cubicBezTo>
                  <a:pt x="2472929" y="3355738"/>
                  <a:pt x="2472929" y="3366374"/>
                  <a:pt x="2472929" y="3377010"/>
                </a:cubicBezTo>
                <a:cubicBezTo>
                  <a:pt x="2451656" y="3440828"/>
                  <a:pt x="2419748" y="3494009"/>
                  <a:pt x="2377202" y="3515282"/>
                </a:cubicBezTo>
                <a:cubicBezTo>
                  <a:pt x="2377202" y="3515282"/>
                  <a:pt x="2355930" y="3525918"/>
                  <a:pt x="2345294" y="3525918"/>
                </a:cubicBezTo>
                <a:cubicBezTo>
                  <a:pt x="2270840" y="3557827"/>
                  <a:pt x="2238931" y="3579099"/>
                  <a:pt x="2238931" y="3621644"/>
                </a:cubicBezTo>
                <a:cubicBezTo>
                  <a:pt x="2238931" y="3642917"/>
                  <a:pt x="2249567" y="3653553"/>
                  <a:pt x="2260204" y="3674826"/>
                </a:cubicBezTo>
                <a:cubicBezTo>
                  <a:pt x="2270840" y="3685462"/>
                  <a:pt x="2270840" y="3685462"/>
                  <a:pt x="2270840" y="3685462"/>
                </a:cubicBezTo>
                <a:cubicBezTo>
                  <a:pt x="2270840" y="3685462"/>
                  <a:pt x="2281476" y="3685462"/>
                  <a:pt x="2281476" y="3696098"/>
                </a:cubicBezTo>
                <a:cubicBezTo>
                  <a:pt x="2292112" y="3696098"/>
                  <a:pt x="2302749" y="3706734"/>
                  <a:pt x="2313385" y="3706734"/>
                </a:cubicBezTo>
                <a:cubicBezTo>
                  <a:pt x="2334657" y="3706734"/>
                  <a:pt x="2334657" y="3717370"/>
                  <a:pt x="2377202" y="3717370"/>
                </a:cubicBezTo>
                <a:cubicBezTo>
                  <a:pt x="2377202" y="3717370"/>
                  <a:pt x="2387839" y="3717370"/>
                  <a:pt x="2387839" y="3717370"/>
                </a:cubicBezTo>
                <a:cubicBezTo>
                  <a:pt x="2419748" y="3717370"/>
                  <a:pt x="2430384" y="3717370"/>
                  <a:pt x="2441020" y="3717370"/>
                </a:cubicBezTo>
                <a:cubicBezTo>
                  <a:pt x="2462292" y="3706734"/>
                  <a:pt x="2472929" y="3706734"/>
                  <a:pt x="2472929" y="3706734"/>
                </a:cubicBezTo>
                <a:cubicBezTo>
                  <a:pt x="2472929" y="3706734"/>
                  <a:pt x="2483565" y="3696098"/>
                  <a:pt x="2494201" y="3696098"/>
                </a:cubicBezTo>
                <a:cubicBezTo>
                  <a:pt x="2504837" y="3696098"/>
                  <a:pt x="2526110" y="3674826"/>
                  <a:pt x="2547382" y="3674826"/>
                </a:cubicBezTo>
                <a:cubicBezTo>
                  <a:pt x="2579291" y="3653553"/>
                  <a:pt x="2600564" y="3642917"/>
                  <a:pt x="2611200" y="3621644"/>
                </a:cubicBezTo>
                <a:cubicBezTo>
                  <a:pt x="2621836" y="3600372"/>
                  <a:pt x="2643109" y="3579099"/>
                  <a:pt x="2653745" y="3579099"/>
                </a:cubicBezTo>
                <a:cubicBezTo>
                  <a:pt x="2664381" y="3579099"/>
                  <a:pt x="2675018" y="3568463"/>
                  <a:pt x="2685654" y="3568463"/>
                </a:cubicBezTo>
                <a:cubicBezTo>
                  <a:pt x="2706926" y="3568463"/>
                  <a:pt x="2717562" y="3557827"/>
                  <a:pt x="2760107" y="3525918"/>
                </a:cubicBezTo>
                <a:cubicBezTo>
                  <a:pt x="2781380" y="3504645"/>
                  <a:pt x="2834561" y="3462101"/>
                  <a:pt x="2845198" y="3440828"/>
                </a:cubicBezTo>
                <a:cubicBezTo>
                  <a:pt x="2855834" y="3430192"/>
                  <a:pt x="2866470" y="3419555"/>
                  <a:pt x="2866470" y="3408919"/>
                </a:cubicBezTo>
                <a:cubicBezTo>
                  <a:pt x="2866470" y="3398283"/>
                  <a:pt x="2866470" y="3398283"/>
                  <a:pt x="2834561" y="3366374"/>
                </a:cubicBezTo>
                <a:cubicBezTo>
                  <a:pt x="2813289" y="3345102"/>
                  <a:pt x="2792016" y="3323829"/>
                  <a:pt x="2781380" y="3313193"/>
                </a:cubicBezTo>
                <a:cubicBezTo>
                  <a:pt x="2749471" y="3270648"/>
                  <a:pt x="2749471" y="3270648"/>
                  <a:pt x="2728199" y="3260012"/>
                </a:cubicBezTo>
                <a:cubicBezTo>
                  <a:pt x="2717562" y="3260012"/>
                  <a:pt x="2706926" y="3249375"/>
                  <a:pt x="2696290" y="3249375"/>
                </a:cubicBezTo>
                <a:cubicBezTo>
                  <a:pt x="2685654" y="3238739"/>
                  <a:pt x="2675018" y="3238739"/>
                  <a:pt x="2653745" y="3217467"/>
                </a:cubicBezTo>
                <a:cubicBezTo>
                  <a:pt x="2643109" y="3206830"/>
                  <a:pt x="2632473" y="3196194"/>
                  <a:pt x="2632473" y="3196194"/>
                </a:cubicBezTo>
                <a:cubicBezTo>
                  <a:pt x="2621836" y="3196194"/>
                  <a:pt x="2589927" y="3164285"/>
                  <a:pt x="2579291" y="3143013"/>
                </a:cubicBezTo>
                <a:cubicBezTo>
                  <a:pt x="2568655" y="3132377"/>
                  <a:pt x="2558019" y="3121740"/>
                  <a:pt x="2547382" y="3111104"/>
                </a:cubicBezTo>
                <a:cubicBezTo>
                  <a:pt x="2536746" y="3089832"/>
                  <a:pt x="2526110" y="3089832"/>
                  <a:pt x="2526110" y="3079195"/>
                </a:cubicBezTo>
                <a:cubicBezTo>
                  <a:pt x="2526110" y="3068559"/>
                  <a:pt x="2526110" y="3057923"/>
                  <a:pt x="2515474" y="3057923"/>
                </a:cubicBezTo>
                <a:cubicBezTo>
                  <a:pt x="2515474" y="3057923"/>
                  <a:pt x="2504837" y="3057923"/>
                  <a:pt x="2504837" y="3068559"/>
                </a:cubicBezTo>
                <a:cubicBezTo>
                  <a:pt x="2504837" y="3068559"/>
                  <a:pt x="2494201" y="3079195"/>
                  <a:pt x="2494201" y="3079195"/>
                </a:cubicBezTo>
                <a:cubicBezTo>
                  <a:pt x="2494201" y="3079195"/>
                  <a:pt x="2494201" y="3079195"/>
                  <a:pt x="2494201" y="3079195"/>
                </a:cubicBezTo>
                <a:cubicBezTo>
                  <a:pt x="2494201" y="3068559"/>
                  <a:pt x="2494201" y="3047287"/>
                  <a:pt x="2494201" y="3036650"/>
                </a:cubicBezTo>
                <a:cubicBezTo>
                  <a:pt x="2494201" y="3015378"/>
                  <a:pt x="2441020" y="2972833"/>
                  <a:pt x="2409111" y="2962197"/>
                </a:cubicBezTo>
                <a:cubicBezTo>
                  <a:pt x="2387839" y="2951560"/>
                  <a:pt x="2377202" y="2951560"/>
                  <a:pt x="2366566" y="2930288"/>
                </a:cubicBezTo>
                <a:cubicBezTo>
                  <a:pt x="2355930" y="2909015"/>
                  <a:pt x="2334657" y="2898379"/>
                  <a:pt x="2313385" y="2877107"/>
                </a:cubicBezTo>
                <a:cubicBezTo>
                  <a:pt x="2302749" y="2866470"/>
                  <a:pt x="2292112" y="2855834"/>
                  <a:pt x="2281476" y="2845198"/>
                </a:cubicBezTo>
                <a:cubicBezTo>
                  <a:pt x="2270840" y="2834561"/>
                  <a:pt x="2249567" y="2792016"/>
                  <a:pt x="2249567" y="2781380"/>
                </a:cubicBezTo>
                <a:cubicBezTo>
                  <a:pt x="2249567" y="2781380"/>
                  <a:pt x="2249567" y="2770744"/>
                  <a:pt x="2238931" y="2770744"/>
                </a:cubicBezTo>
                <a:cubicBezTo>
                  <a:pt x="2238931" y="2770744"/>
                  <a:pt x="2228295" y="2760108"/>
                  <a:pt x="2228295" y="2760108"/>
                </a:cubicBezTo>
                <a:cubicBezTo>
                  <a:pt x="2228295" y="2749472"/>
                  <a:pt x="2217659" y="2749472"/>
                  <a:pt x="2217659" y="2738835"/>
                </a:cubicBezTo>
                <a:cubicBezTo>
                  <a:pt x="2207022" y="2738835"/>
                  <a:pt x="2207022" y="2728199"/>
                  <a:pt x="2196386" y="2728199"/>
                </a:cubicBezTo>
                <a:cubicBezTo>
                  <a:pt x="2196386" y="2728199"/>
                  <a:pt x="2196386" y="2728199"/>
                  <a:pt x="2196386" y="2728199"/>
                </a:cubicBezTo>
                <a:lnTo>
                  <a:pt x="2185750" y="2728199"/>
                </a:lnTo>
                <a:lnTo>
                  <a:pt x="2164477" y="2706927"/>
                </a:lnTo>
                <a:cubicBezTo>
                  <a:pt x="2153841" y="2696290"/>
                  <a:pt x="2143205" y="2685654"/>
                  <a:pt x="2143205" y="2685654"/>
                </a:cubicBezTo>
                <a:cubicBezTo>
                  <a:pt x="2143205" y="2685654"/>
                  <a:pt x="2132569" y="2685654"/>
                  <a:pt x="2132569" y="2696290"/>
                </a:cubicBezTo>
                <a:lnTo>
                  <a:pt x="2121932" y="2706927"/>
                </a:lnTo>
                <a:lnTo>
                  <a:pt x="2111296" y="2706927"/>
                </a:lnTo>
                <a:cubicBezTo>
                  <a:pt x="2100660" y="2696290"/>
                  <a:pt x="2068751" y="2675018"/>
                  <a:pt x="2068751" y="2664382"/>
                </a:cubicBezTo>
                <a:cubicBezTo>
                  <a:pt x="2068751" y="2664382"/>
                  <a:pt x="2068751" y="2653745"/>
                  <a:pt x="2068751" y="2653745"/>
                </a:cubicBezTo>
                <a:cubicBezTo>
                  <a:pt x="2068751" y="2643109"/>
                  <a:pt x="2079387" y="2643109"/>
                  <a:pt x="2090024" y="2632473"/>
                </a:cubicBezTo>
                <a:cubicBezTo>
                  <a:pt x="2111296" y="2621836"/>
                  <a:pt x="2121932" y="2621836"/>
                  <a:pt x="2121932" y="2611200"/>
                </a:cubicBezTo>
                <a:cubicBezTo>
                  <a:pt x="2143205" y="2579291"/>
                  <a:pt x="2153841" y="2547383"/>
                  <a:pt x="2153841" y="2547383"/>
                </a:cubicBezTo>
                <a:cubicBezTo>
                  <a:pt x="2153841" y="2547383"/>
                  <a:pt x="2153841" y="2536746"/>
                  <a:pt x="2164477" y="2526110"/>
                </a:cubicBezTo>
                <a:cubicBezTo>
                  <a:pt x="2175114" y="2515474"/>
                  <a:pt x="2185750" y="2494201"/>
                  <a:pt x="2185750" y="2483565"/>
                </a:cubicBezTo>
                <a:cubicBezTo>
                  <a:pt x="2196386" y="2462293"/>
                  <a:pt x="2196386" y="2451657"/>
                  <a:pt x="2207022" y="2441020"/>
                </a:cubicBezTo>
                <a:cubicBezTo>
                  <a:pt x="2217659" y="2409111"/>
                  <a:pt x="2217659" y="2409111"/>
                  <a:pt x="2249567" y="2366566"/>
                </a:cubicBezTo>
                <a:cubicBezTo>
                  <a:pt x="2270840" y="2345294"/>
                  <a:pt x="2302749" y="2324021"/>
                  <a:pt x="2313385" y="2302749"/>
                </a:cubicBezTo>
                <a:cubicBezTo>
                  <a:pt x="2345294" y="2270840"/>
                  <a:pt x="2398475" y="2228295"/>
                  <a:pt x="2409111" y="2217659"/>
                </a:cubicBezTo>
                <a:cubicBezTo>
                  <a:pt x="2419748" y="2207023"/>
                  <a:pt x="2419748" y="2207023"/>
                  <a:pt x="2419748" y="2196386"/>
                </a:cubicBezTo>
                <a:cubicBezTo>
                  <a:pt x="2419748" y="2196386"/>
                  <a:pt x="2419748" y="2185750"/>
                  <a:pt x="2430384" y="2175114"/>
                </a:cubicBezTo>
                <a:cubicBezTo>
                  <a:pt x="2451656" y="2143205"/>
                  <a:pt x="2483565" y="2090024"/>
                  <a:pt x="2504837" y="2068751"/>
                </a:cubicBezTo>
                <a:cubicBezTo>
                  <a:pt x="2515474" y="2047479"/>
                  <a:pt x="2536746" y="2015570"/>
                  <a:pt x="2558019" y="1983661"/>
                </a:cubicBezTo>
                <a:cubicBezTo>
                  <a:pt x="2568655" y="1962389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19844"/>
                  <a:pt x="2611200" y="1919844"/>
                </a:cubicBezTo>
                <a:cubicBezTo>
                  <a:pt x="2611200" y="1919844"/>
                  <a:pt x="2621836" y="1919844"/>
                  <a:pt x="2621836" y="1919844"/>
                </a:cubicBezTo>
                <a:cubicBezTo>
                  <a:pt x="2632473" y="1919844"/>
                  <a:pt x="2632473" y="1919844"/>
                  <a:pt x="2632473" y="1919844"/>
                </a:cubicBezTo>
                <a:cubicBezTo>
                  <a:pt x="2632473" y="1919844"/>
                  <a:pt x="2632473" y="1887935"/>
                  <a:pt x="2632473" y="1856026"/>
                </a:cubicBezTo>
                <a:cubicBezTo>
                  <a:pt x="2632473" y="1824117"/>
                  <a:pt x="2632473" y="1813481"/>
                  <a:pt x="2632473" y="1813481"/>
                </a:cubicBezTo>
                <a:lnTo>
                  <a:pt x="2632473" y="1813481"/>
                </a:lnTo>
                <a:cubicBezTo>
                  <a:pt x="2632473" y="1813481"/>
                  <a:pt x="2632473" y="1813481"/>
                  <a:pt x="2643109" y="1813481"/>
                </a:cubicBezTo>
                <a:cubicBezTo>
                  <a:pt x="2664381" y="1824117"/>
                  <a:pt x="2696290" y="1824117"/>
                  <a:pt x="2728199" y="1824117"/>
                </a:cubicBezTo>
                <a:cubicBezTo>
                  <a:pt x="2738835" y="1824117"/>
                  <a:pt x="2749471" y="1824117"/>
                  <a:pt x="2749471" y="1824117"/>
                </a:cubicBezTo>
                <a:cubicBezTo>
                  <a:pt x="2749471" y="1824117"/>
                  <a:pt x="2760107" y="1824117"/>
                  <a:pt x="2770744" y="1824117"/>
                </a:cubicBezTo>
                <a:cubicBezTo>
                  <a:pt x="2781380" y="1824117"/>
                  <a:pt x="2792016" y="1813481"/>
                  <a:pt x="2792016" y="1802845"/>
                </a:cubicBezTo>
                <a:cubicBezTo>
                  <a:pt x="2802652" y="1781572"/>
                  <a:pt x="2802652" y="1675210"/>
                  <a:pt x="2802652" y="1611392"/>
                </a:cubicBezTo>
                <a:cubicBezTo>
                  <a:pt x="2802652" y="1558211"/>
                  <a:pt x="2802652" y="1526302"/>
                  <a:pt x="2781380" y="1473121"/>
                </a:cubicBezTo>
                <a:lnTo>
                  <a:pt x="2770744" y="1451849"/>
                </a:lnTo>
                <a:lnTo>
                  <a:pt x="2770744" y="1430576"/>
                </a:lnTo>
                <a:cubicBezTo>
                  <a:pt x="2770744" y="1419940"/>
                  <a:pt x="2781380" y="1409304"/>
                  <a:pt x="2781380" y="1398667"/>
                </a:cubicBezTo>
                <a:cubicBezTo>
                  <a:pt x="2781380" y="1366759"/>
                  <a:pt x="2770744" y="1334850"/>
                  <a:pt x="2749471" y="1302941"/>
                </a:cubicBezTo>
                <a:cubicBezTo>
                  <a:pt x="2738835" y="1281669"/>
                  <a:pt x="2728199" y="1281669"/>
                  <a:pt x="2706926" y="1271032"/>
                </a:cubicBezTo>
                <a:cubicBezTo>
                  <a:pt x="2717562" y="1207215"/>
                  <a:pt x="2717562" y="1207215"/>
                  <a:pt x="2717562" y="1196578"/>
                </a:cubicBezTo>
                <a:cubicBezTo>
                  <a:pt x="2717562" y="1196578"/>
                  <a:pt x="2717562" y="1175306"/>
                  <a:pt x="2706926" y="1154034"/>
                </a:cubicBezTo>
                <a:cubicBezTo>
                  <a:pt x="2706926" y="1132761"/>
                  <a:pt x="2696290" y="1111489"/>
                  <a:pt x="2696290" y="1100852"/>
                </a:cubicBezTo>
                <a:cubicBezTo>
                  <a:pt x="2696290" y="1090216"/>
                  <a:pt x="2685654" y="1068943"/>
                  <a:pt x="2685654" y="1058307"/>
                </a:cubicBezTo>
                <a:cubicBezTo>
                  <a:pt x="2685654" y="1037035"/>
                  <a:pt x="2675018" y="1026398"/>
                  <a:pt x="2675018" y="1015762"/>
                </a:cubicBezTo>
                <a:cubicBezTo>
                  <a:pt x="2675018" y="1005126"/>
                  <a:pt x="2675018" y="994490"/>
                  <a:pt x="2664381" y="983853"/>
                </a:cubicBezTo>
                <a:cubicBezTo>
                  <a:pt x="2653745" y="930672"/>
                  <a:pt x="2621836" y="813673"/>
                  <a:pt x="2600564" y="760492"/>
                </a:cubicBezTo>
                <a:cubicBezTo>
                  <a:pt x="2600564" y="760492"/>
                  <a:pt x="2589927" y="739220"/>
                  <a:pt x="2589927" y="728583"/>
                </a:cubicBezTo>
                <a:cubicBezTo>
                  <a:pt x="2589927" y="717947"/>
                  <a:pt x="2579291" y="707311"/>
                  <a:pt x="2579291" y="696675"/>
                </a:cubicBezTo>
                <a:cubicBezTo>
                  <a:pt x="2579291" y="686038"/>
                  <a:pt x="2568655" y="686038"/>
                  <a:pt x="2568655" y="686038"/>
                </a:cubicBezTo>
                <a:cubicBezTo>
                  <a:pt x="2558019" y="675402"/>
                  <a:pt x="2536746" y="643493"/>
                  <a:pt x="2526110" y="622221"/>
                </a:cubicBezTo>
                <a:cubicBezTo>
                  <a:pt x="2515474" y="611585"/>
                  <a:pt x="2515474" y="600948"/>
                  <a:pt x="2515474" y="600948"/>
                </a:cubicBezTo>
                <a:cubicBezTo>
                  <a:pt x="2515474" y="600948"/>
                  <a:pt x="2483565" y="569040"/>
                  <a:pt x="2483565" y="569040"/>
                </a:cubicBezTo>
                <a:cubicBezTo>
                  <a:pt x="2483565" y="569040"/>
                  <a:pt x="2472929" y="569040"/>
                  <a:pt x="2462292" y="558403"/>
                </a:cubicBezTo>
                <a:cubicBezTo>
                  <a:pt x="2419748" y="558403"/>
                  <a:pt x="2419748" y="547767"/>
                  <a:pt x="2387839" y="526495"/>
                </a:cubicBezTo>
                <a:cubicBezTo>
                  <a:pt x="2366566" y="505222"/>
                  <a:pt x="2334657" y="483950"/>
                  <a:pt x="2292112" y="462677"/>
                </a:cubicBezTo>
                <a:cubicBezTo>
                  <a:pt x="2270840" y="452041"/>
                  <a:pt x="2270840" y="452041"/>
                  <a:pt x="2228295" y="441405"/>
                </a:cubicBezTo>
                <a:cubicBezTo>
                  <a:pt x="2164477" y="430768"/>
                  <a:pt x="2153841" y="430768"/>
                  <a:pt x="2121932" y="409496"/>
                </a:cubicBezTo>
                <a:cubicBezTo>
                  <a:pt x="2111296" y="398860"/>
                  <a:pt x="2111296" y="398860"/>
                  <a:pt x="2111296" y="377587"/>
                </a:cubicBezTo>
                <a:cubicBezTo>
                  <a:pt x="2111296" y="366951"/>
                  <a:pt x="2111296" y="345678"/>
                  <a:pt x="2100660" y="345678"/>
                </a:cubicBezTo>
                <a:cubicBezTo>
                  <a:pt x="2090024" y="324406"/>
                  <a:pt x="2090024" y="292497"/>
                  <a:pt x="2090024" y="292497"/>
                </a:cubicBezTo>
                <a:cubicBezTo>
                  <a:pt x="2090024" y="292497"/>
                  <a:pt x="2090024" y="292497"/>
                  <a:pt x="2090024" y="292497"/>
                </a:cubicBezTo>
                <a:cubicBezTo>
                  <a:pt x="2100660" y="292497"/>
                  <a:pt x="2100660" y="281861"/>
                  <a:pt x="2100660" y="271224"/>
                </a:cubicBezTo>
                <a:cubicBezTo>
                  <a:pt x="2100660" y="260588"/>
                  <a:pt x="2100660" y="249952"/>
                  <a:pt x="2090024" y="249952"/>
                </a:cubicBezTo>
                <a:cubicBezTo>
                  <a:pt x="2079387" y="249952"/>
                  <a:pt x="2079387" y="249952"/>
                  <a:pt x="2079387" y="239316"/>
                </a:cubicBezTo>
                <a:cubicBezTo>
                  <a:pt x="2079387" y="218043"/>
                  <a:pt x="2068751" y="196771"/>
                  <a:pt x="2047479" y="175498"/>
                </a:cubicBezTo>
                <a:cubicBezTo>
                  <a:pt x="2026206" y="132953"/>
                  <a:pt x="2015570" y="122317"/>
                  <a:pt x="1973025" y="101044"/>
                </a:cubicBezTo>
                <a:cubicBezTo>
                  <a:pt x="1951752" y="90408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19844" y="79772"/>
                  <a:pt x="1919844" y="79772"/>
                </a:cubicBezTo>
                <a:cubicBezTo>
                  <a:pt x="1919844" y="90408"/>
                  <a:pt x="1887935" y="90408"/>
                  <a:pt x="1856026" y="9040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8EF68-FA10-4B18-BF71-C7F235378D1C}"/>
              </a:ext>
            </a:extLst>
          </p:cNvPr>
          <p:cNvSpPr txBox="1"/>
          <p:nvPr/>
        </p:nvSpPr>
        <p:spPr>
          <a:xfrm>
            <a:off x="7282961" y="839322"/>
            <a:ext cx="448114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6F172-6CD6-4C69-AE95-6754C5C68462}"/>
              </a:ext>
            </a:extLst>
          </p:cNvPr>
          <p:cNvSpPr txBox="1"/>
          <p:nvPr/>
        </p:nvSpPr>
        <p:spPr>
          <a:xfrm>
            <a:off x="7282961" y="3804500"/>
            <a:ext cx="2713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2A85B1-8C73-4024-9AEA-86F8BF0DAFC9}"/>
              </a:ext>
            </a:extLst>
          </p:cNvPr>
          <p:cNvSpPr/>
          <p:nvPr/>
        </p:nvSpPr>
        <p:spPr>
          <a:xfrm>
            <a:off x="9381903" y="3278220"/>
            <a:ext cx="2810097" cy="3579779"/>
          </a:xfrm>
          <a:custGeom>
            <a:avLst/>
            <a:gdLst>
              <a:gd name="connsiteX0" fmla="*/ 1475278 w 2371909"/>
              <a:gd name="connsiteY0" fmla="*/ 2185661 h 3021572"/>
              <a:gd name="connsiteX1" fmla="*/ 1468738 w 2371909"/>
              <a:gd name="connsiteY1" fmla="*/ 2187708 h 3021572"/>
              <a:gd name="connsiteX2" fmla="*/ 1406799 w 2371909"/>
              <a:gd name="connsiteY2" fmla="*/ 2223640 h 3021572"/>
              <a:gd name="connsiteX3" fmla="*/ 1402008 w 2371909"/>
              <a:gd name="connsiteY3" fmla="*/ 2234932 h 3021572"/>
              <a:gd name="connsiteX4" fmla="*/ 1413985 w 2371909"/>
              <a:gd name="connsiteY4" fmla="*/ 2235617 h 3021572"/>
              <a:gd name="connsiteX5" fmla="*/ 1445810 w 2371909"/>
              <a:gd name="connsiteY5" fmla="*/ 2218849 h 3021572"/>
              <a:gd name="connsiteX6" fmla="*/ 1459841 w 2371909"/>
              <a:gd name="connsiteY6" fmla="*/ 2214742 h 3021572"/>
              <a:gd name="connsiteX7" fmla="*/ 1460867 w 2371909"/>
              <a:gd name="connsiteY7" fmla="*/ 2230141 h 3021572"/>
              <a:gd name="connsiteX8" fmla="*/ 1439993 w 2371909"/>
              <a:gd name="connsiteY8" fmla="*/ 2376947 h 3021572"/>
              <a:gd name="connsiteX9" fmla="*/ 1445468 w 2371909"/>
              <a:gd name="connsiteY9" fmla="*/ 2389266 h 3021572"/>
              <a:gd name="connsiteX10" fmla="*/ 1459841 w 2371909"/>
              <a:gd name="connsiteY10" fmla="*/ 2380369 h 3021572"/>
              <a:gd name="connsiteX11" fmla="*/ 1480715 w 2371909"/>
              <a:gd name="connsiteY11" fmla="*/ 2201396 h 3021572"/>
              <a:gd name="connsiteX12" fmla="*/ 1475278 w 2371909"/>
              <a:gd name="connsiteY12" fmla="*/ 2185661 h 3021572"/>
              <a:gd name="connsiteX13" fmla="*/ 1063911 w 2371909"/>
              <a:gd name="connsiteY13" fmla="*/ 0 h 3021572"/>
              <a:gd name="connsiteX14" fmla="*/ 1077599 w 2371909"/>
              <a:gd name="connsiteY14" fmla="*/ 0 h 3021572"/>
              <a:gd name="connsiteX15" fmla="*/ 1091630 w 2371909"/>
              <a:gd name="connsiteY15" fmla="*/ 17452 h 3021572"/>
              <a:gd name="connsiteX16" fmla="*/ 1090261 w 2371909"/>
              <a:gd name="connsiteY16" fmla="*/ 65361 h 3021572"/>
              <a:gd name="connsiteX17" fmla="*/ 1055698 w 2371909"/>
              <a:gd name="connsiteY17" fmla="*/ 99581 h 3021572"/>
              <a:gd name="connsiteX18" fmla="*/ 1050565 w 2371909"/>
              <a:gd name="connsiteY18" fmla="*/ 103688 h 3021572"/>
              <a:gd name="connsiteX19" fmla="*/ 1085812 w 2371909"/>
              <a:gd name="connsiteY19" fmla="*/ 113269 h 3021572"/>
              <a:gd name="connsiteX20" fmla="*/ 1120375 w 2371909"/>
              <a:gd name="connsiteY20" fmla="*/ 164258 h 3021572"/>
              <a:gd name="connsiteX21" fmla="*/ 1124823 w 2371909"/>
              <a:gd name="connsiteY21" fmla="*/ 190265 h 3021572"/>
              <a:gd name="connsiteX22" fmla="*/ 1121059 w 2371909"/>
              <a:gd name="connsiteY22" fmla="*/ 213193 h 3021572"/>
              <a:gd name="connsiteX23" fmla="*/ 1091630 w 2371909"/>
              <a:gd name="connsiteY23" fmla="*/ 224143 h 3021572"/>
              <a:gd name="connsiteX24" fmla="*/ 1080679 w 2371909"/>
              <a:gd name="connsiteY24" fmla="*/ 230987 h 3021572"/>
              <a:gd name="connsiteX25" fmla="*/ 1072808 w 2371909"/>
              <a:gd name="connsiteY25" fmla="*/ 256995 h 3021572"/>
              <a:gd name="connsiteX26" fmla="*/ 1071440 w 2371909"/>
              <a:gd name="connsiteY26" fmla="*/ 287451 h 3021572"/>
              <a:gd name="connsiteX27" fmla="*/ 1101211 w 2371909"/>
              <a:gd name="connsiteY27" fmla="*/ 369922 h 3021572"/>
              <a:gd name="connsiteX28" fmla="*/ 1100527 w 2371909"/>
              <a:gd name="connsiteY28" fmla="*/ 416120 h 3021572"/>
              <a:gd name="connsiteX29" fmla="*/ 1108397 w 2371909"/>
              <a:gd name="connsiteY29" fmla="*/ 514674 h 3021572"/>
              <a:gd name="connsiteX30" fmla="*/ 1141934 w 2371909"/>
              <a:gd name="connsiteY30" fmla="*/ 697069 h 3021572"/>
              <a:gd name="connsiteX31" fmla="*/ 1152200 w 2371909"/>
              <a:gd name="connsiteY31" fmla="*/ 709388 h 3021572"/>
              <a:gd name="connsiteX32" fmla="*/ 1232617 w 2371909"/>
              <a:gd name="connsiteY32" fmla="*/ 712810 h 3021572"/>
              <a:gd name="connsiteX33" fmla="*/ 1259651 w 2371909"/>
              <a:gd name="connsiteY33" fmla="*/ 691594 h 3021572"/>
              <a:gd name="connsiteX34" fmla="*/ 1251096 w 2371909"/>
              <a:gd name="connsiteY34" fmla="*/ 670035 h 3021572"/>
              <a:gd name="connsiteX35" fmla="*/ 1207637 w 2371909"/>
              <a:gd name="connsiteY35" fmla="*/ 618704 h 3021572"/>
              <a:gd name="connsiteX36" fmla="*/ 1268549 w 2371909"/>
              <a:gd name="connsiteY36" fmla="*/ 658400 h 3021572"/>
              <a:gd name="connsiteX37" fmla="*/ 1326039 w 2371909"/>
              <a:gd name="connsiteY37" fmla="*/ 659427 h 3021572"/>
              <a:gd name="connsiteX38" fmla="*/ 1338016 w 2371909"/>
              <a:gd name="connsiteY38" fmla="*/ 626575 h 3021572"/>
              <a:gd name="connsiteX39" fmla="*/ 1340069 w 2371909"/>
              <a:gd name="connsiteY39" fmla="*/ 599199 h 3021572"/>
              <a:gd name="connsiteX40" fmla="*/ 1342807 w 2371909"/>
              <a:gd name="connsiteY40" fmla="*/ 568400 h 3021572"/>
              <a:gd name="connsiteX41" fmla="*/ 1347598 w 2371909"/>
              <a:gd name="connsiteY41" fmla="*/ 572507 h 3021572"/>
              <a:gd name="connsiteX42" fmla="*/ 1362313 w 2371909"/>
              <a:gd name="connsiteY42" fmla="*/ 640948 h 3021572"/>
              <a:gd name="connsiteX43" fmla="*/ 1414328 w 2371909"/>
              <a:gd name="connsiteY43" fmla="*/ 661138 h 3021572"/>
              <a:gd name="connsiteX44" fmla="*/ 1465658 w 2371909"/>
              <a:gd name="connsiteY44" fmla="*/ 621442 h 3021572"/>
              <a:gd name="connsiteX45" fmla="*/ 1483453 w 2371909"/>
              <a:gd name="connsiteY45" fmla="*/ 613913 h 3021572"/>
              <a:gd name="connsiteX46" fmla="*/ 1441704 w 2371909"/>
              <a:gd name="connsiteY46" fmla="*/ 667982 h 3021572"/>
              <a:gd name="connsiteX47" fmla="*/ 1443757 w 2371909"/>
              <a:gd name="connsiteY47" fmla="*/ 700149 h 3021572"/>
              <a:gd name="connsiteX48" fmla="*/ 1470791 w 2371909"/>
              <a:gd name="connsiteY48" fmla="*/ 703913 h 3021572"/>
              <a:gd name="connsiteX49" fmla="*/ 1557369 w 2371909"/>
              <a:gd name="connsiteY49" fmla="*/ 682012 h 3021572"/>
              <a:gd name="connsiteX50" fmla="*/ 1476267 w 2371909"/>
              <a:gd name="connsiteY50" fmla="*/ 723761 h 3021572"/>
              <a:gd name="connsiteX51" fmla="*/ 1461894 w 2371909"/>
              <a:gd name="connsiteY51" fmla="*/ 737107 h 3021572"/>
              <a:gd name="connsiteX52" fmla="*/ 1481057 w 2371909"/>
              <a:gd name="connsiteY52" fmla="*/ 757297 h 3021572"/>
              <a:gd name="connsiteX53" fmla="*/ 1544707 w 2371909"/>
              <a:gd name="connsiteY53" fmla="*/ 764483 h 3021572"/>
              <a:gd name="connsiteX54" fmla="*/ 1527939 w 2371909"/>
              <a:gd name="connsiteY54" fmla="*/ 769616 h 3021572"/>
              <a:gd name="connsiteX55" fmla="*/ 1475240 w 2371909"/>
              <a:gd name="connsiteY55" fmla="*/ 775434 h 3021572"/>
              <a:gd name="connsiteX56" fmla="*/ 1457103 w 2371909"/>
              <a:gd name="connsiteY56" fmla="*/ 802810 h 3021572"/>
              <a:gd name="connsiteX57" fmla="*/ 1461894 w 2371909"/>
              <a:gd name="connsiteY57" fmla="*/ 820947 h 3021572"/>
              <a:gd name="connsiteX58" fmla="*/ 1463263 w 2371909"/>
              <a:gd name="connsiteY58" fmla="*/ 832239 h 3021572"/>
              <a:gd name="connsiteX59" fmla="*/ 1461894 w 2371909"/>
              <a:gd name="connsiteY59" fmla="*/ 884596 h 3021572"/>
              <a:gd name="connsiteX60" fmla="*/ 1461894 w 2371909"/>
              <a:gd name="connsiteY60" fmla="*/ 937296 h 3021572"/>
              <a:gd name="connsiteX61" fmla="*/ 1461894 w 2371909"/>
              <a:gd name="connsiteY61" fmla="*/ 954064 h 3021572"/>
              <a:gd name="connsiteX62" fmla="*/ 1493719 w 2371909"/>
              <a:gd name="connsiteY62" fmla="*/ 1035166 h 3021572"/>
              <a:gd name="connsiteX63" fmla="*/ 1527255 w 2371909"/>
              <a:gd name="connsiteY63" fmla="*/ 1060831 h 3021572"/>
              <a:gd name="connsiteX64" fmla="*/ 1542312 w 2371909"/>
              <a:gd name="connsiteY64" fmla="*/ 1068018 h 3021572"/>
              <a:gd name="connsiteX65" fmla="*/ 1546076 w 2371909"/>
              <a:gd name="connsiteY65" fmla="*/ 1076915 h 3021572"/>
              <a:gd name="connsiteX66" fmla="*/ 1537179 w 2371909"/>
              <a:gd name="connsiteY66" fmla="*/ 1078968 h 3021572"/>
              <a:gd name="connsiteX67" fmla="*/ 1456076 w 2371909"/>
              <a:gd name="connsiteY67" fmla="*/ 1034824 h 3021572"/>
              <a:gd name="connsiteX68" fmla="*/ 1437255 w 2371909"/>
              <a:gd name="connsiteY68" fmla="*/ 998550 h 3021572"/>
              <a:gd name="connsiteX69" fmla="*/ 1418434 w 2371909"/>
              <a:gd name="connsiteY69" fmla="*/ 978702 h 3021572"/>
              <a:gd name="connsiteX70" fmla="*/ 1418434 w 2371909"/>
              <a:gd name="connsiteY70" fmla="*/ 1006079 h 3021572"/>
              <a:gd name="connsiteX71" fmla="*/ 1407483 w 2371909"/>
              <a:gd name="connsiteY71" fmla="*/ 1021136 h 3021572"/>
              <a:gd name="connsiteX72" fmla="*/ 1279842 w 2371909"/>
              <a:gd name="connsiteY72" fmla="*/ 934558 h 3021572"/>
              <a:gd name="connsiteX73" fmla="*/ 1277446 w 2371909"/>
              <a:gd name="connsiteY73" fmla="*/ 930110 h 3021572"/>
              <a:gd name="connsiteX74" fmla="*/ 1229880 w 2371909"/>
              <a:gd name="connsiteY74" fmla="*/ 882543 h 3021572"/>
              <a:gd name="connsiteX75" fmla="*/ 1227827 w 2371909"/>
              <a:gd name="connsiteY75" fmla="*/ 861669 h 3021572"/>
              <a:gd name="connsiteX76" fmla="*/ 1241173 w 2371909"/>
              <a:gd name="connsiteY76" fmla="*/ 838741 h 3021572"/>
              <a:gd name="connsiteX77" fmla="*/ 1248017 w 2371909"/>
              <a:gd name="connsiteY77" fmla="*/ 789122 h 3021572"/>
              <a:gd name="connsiteX78" fmla="*/ 1191211 w 2371909"/>
              <a:gd name="connsiteY78" fmla="*/ 777487 h 3021572"/>
              <a:gd name="connsiteX79" fmla="*/ 1180945 w 2371909"/>
              <a:gd name="connsiteY79" fmla="*/ 791517 h 3021572"/>
              <a:gd name="connsiteX80" fmla="*/ 1193264 w 2371909"/>
              <a:gd name="connsiteY80" fmla="*/ 862695 h 3021572"/>
              <a:gd name="connsiteX81" fmla="*/ 1201135 w 2371909"/>
              <a:gd name="connsiteY81" fmla="*/ 877752 h 3021572"/>
              <a:gd name="connsiteX82" fmla="*/ 1258967 w 2371909"/>
              <a:gd name="connsiteY82" fmla="*/ 939691 h 3021572"/>
              <a:gd name="connsiteX83" fmla="*/ 1305507 w 2371909"/>
              <a:gd name="connsiteY83" fmla="*/ 996497 h 3021572"/>
              <a:gd name="connsiteX84" fmla="*/ 1367446 w 2371909"/>
              <a:gd name="connsiteY84" fmla="*/ 1030033 h 3021572"/>
              <a:gd name="connsiteX85" fmla="*/ 1402008 w 2371909"/>
              <a:gd name="connsiteY85" fmla="*/ 1036535 h 3021572"/>
              <a:gd name="connsiteX86" fmla="*/ 1366761 w 2371909"/>
              <a:gd name="connsiteY86" fmla="*/ 1062542 h 3021572"/>
              <a:gd name="connsiteX87" fmla="*/ 1359917 w 2371909"/>
              <a:gd name="connsiteY87" fmla="*/ 1076231 h 3021572"/>
              <a:gd name="connsiteX88" fmla="*/ 1376001 w 2371909"/>
              <a:gd name="connsiteY88" fmla="*/ 1073151 h 3021572"/>
              <a:gd name="connsiteX89" fmla="*/ 1421514 w 2371909"/>
              <a:gd name="connsiteY89" fmla="*/ 1050908 h 3021572"/>
              <a:gd name="connsiteX90" fmla="*/ 1444099 w 2371909"/>
              <a:gd name="connsiteY90" fmla="*/ 1048512 h 3021572"/>
              <a:gd name="connsiteX91" fmla="*/ 1437597 w 2371909"/>
              <a:gd name="connsiteY91" fmla="*/ 1069729 h 3021572"/>
              <a:gd name="connsiteX92" fmla="*/ 1412617 w 2371909"/>
              <a:gd name="connsiteY92" fmla="*/ 1122086 h 3021572"/>
              <a:gd name="connsiteX93" fmla="*/ 1414328 w 2371909"/>
              <a:gd name="connsiteY93" fmla="*/ 1134063 h 3021572"/>
              <a:gd name="connsiteX94" fmla="*/ 1422541 w 2371909"/>
              <a:gd name="connsiteY94" fmla="*/ 1129957 h 3021572"/>
              <a:gd name="connsiteX95" fmla="*/ 1458814 w 2371909"/>
              <a:gd name="connsiteY95" fmla="*/ 1090603 h 3021572"/>
              <a:gd name="connsiteX96" fmla="*/ 1490981 w 2371909"/>
              <a:gd name="connsiteY96" fmla="*/ 1082733 h 3021572"/>
              <a:gd name="connsiteX97" fmla="*/ 1512540 w 2371909"/>
              <a:gd name="connsiteY97" fmla="*/ 1087866 h 3021572"/>
              <a:gd name="connsiteX98" fmla="*/ 1582692 w 2371909"/>
              <a:gd name="connsiteY98" fmla="*/ 1149462 h 3021572"/>
              <a:gd name="connsiteX99" fmla="*/ 1590220 w 2371909"/>
              <a:gd name="connsiteY99" fmla="*/ 1184367 h 3021572"/>
              <a:gd name="connsiteX100" fmla="*/ 1640182 w 2371909"/>
              <a:gd name="connsiteY100" fmla="*/ 1264785 h 3021572"/>
              <a:gd name="connsiteX101" fmla="*/ 1654897 w 2371909"/>
              <a:gd name="connsiteY101" fmla="*/ 1291819 h 3021572"/>
              <a:gd name="connsiteX102" fmla="*/ 1623756 w 2371909"/>
              <a:gd name="connsiteY102" fmla="*/ 1386952 h 3021572"/>
              <a:gd name="connsiteX103" fmla="*/ 1625467 w 2371909"/>
              <a:gd name="connsiteY103" fmla="*/ 1397560 h 3021572"/>
              <a:gd name="connsiteX104" fmla="*/ 1635733 w 2371909"/>
              <a:gd name="connsiteY104" fmla="*/ 1394138 h 3021572"/>
              <a:gd name="connsiteX105" fmla="*/ 1647026 w 2371909"/>
              <a:gd name="connsiteY105" fmla="*/ 1364024 h 3021572"/>
              <a:gd name="connsiteX106" fmla="*/ 1675429 w 2371909"/>
              <a:gd name="connsiteY106" fmla="*/ 1288055 h 3021572"/>
              <a:gd name="connsiteX107" fmla="*/ 1720942 w 2371909"/>
              <a:gd name="connsiteY107" fmla="*/ 1220983 h 3021572"/>
              <a:gd name="connsiteX108" fmla="*/ 1742843 w 2371909"/>
              <a:gd name="connsiteY108" fmla="*/ 1216192 h 3021572"/>
              <a:gd name="connsiteX109" fmla="*/ 1834212 w 2371909"/>
              <a:gd name="connsiteY109" fmla="*/ 1266154 h 3021572"/>
              <a:gd name="connsiteX110" fmla="*/ 1852691 w 2371909"/>
              <a:gd name="connsiteY110" fmla="*/ 1316458 h 3021572"/>
              <a:gd name="connsiteX111" fmla="*/ 1832501 w 2371909"/>
              <a:gd name="connsiteY111" fmla="*/ 1341096 h 3021572"/>
              <a:gd name="connsiteX112" fmla="*/ 1826683 w 2371909"/>
              <a:gd name="connsiteY112" fmla="*/ 1354100 h 3021572"/>
              <a:gd name="connsiteX113" fmla="*/ 1839687 w 2371909"/>
              <a:gd name="connsiteY113" fmla="*/ 1371895 h 3021572"/>
              <a:gd name="connsiteX114" fmla="*/ 1846531 w 2371909"/>
              <a:gd name="connsiteY114" fmla="*/ 1398244 h 3021572"/>
              <a:gd name="connsiteX115" fmla="*/ 1783565 w 2371909"/>
              <a:gd name="connsiteY115" fmla="*/ 1491324 h 3021572"/>
              <a:gd name="connsiteX116" fmla="*/ 1759953 w 2371909"/>
              <a:gd name="connsiteY116" fmla="*/ 1507749 h 3021572"/>
              <a:gd name="connsiteX117" fmla="*/ 1747292 w 2371909"/>
              <a:gd name="connsiteY117" fmla="*/ 1508092 h 3021572"/>
              <a:gd name="connsiteX118" fmla="*/ 1749687 w 2371909"/>
              <a:gd name="connsiteY118" fmla="*/ 1497141 h 3021572"/>
              <a:gd name="connsiteX119" fmla="*/ 1763718 w 2371909"/>
              <a:gd name="connsiteY119" fmla="*/ 1471476 h 3021572"/>
              <a:gd name="connsiteX120" fmla="*/ 1763718 w 2371909"/>
              <a:gd name="connsiteY120" fmla="*/ 1440677 h 3021572"/>
              <a:gd name="connsiteX121" fmla="*/ 1755163 w 2371909"/>
              <a:gd name="connsiteY121" fmla="*/ 1437255 h 3021572"/>
              <a:gd name="connsiteX122" fmla="*/ 1753109 w 2371909"/>
              <a:gd name="connsiteY122" fmla="*/ 1443073 h 3021572"/>
              <a:gd name="connsiteX123" fmla="*/ 1743870 w 2371909"/>
              <a:gd name="connsiteY123" fmla="*/ 1480715 h 3021572"/>
              <a:gd name="connsiteX124" fmla="*/ 1702805 w 2371909"/>
              <a:gd name="connsiteY124" fmla="*/ 1553605 h 3021572"/>
              <a:gd name="connsiteX125" fmla="*/ 1703148 w 2371909"/>
              <a:gd name="connsiteY125" fmla="*/ 1566951 h 3021572"/>
              <a:gd name="connsiteX126" fmla="*/ 1714440 w 2371909"/>
              <a:gd name="connsiteY126" fmla="*/ 1559764 h 3021572"/>
              <a:gd name="connsiteX127" fmla="*/ 1736684 w 2371909"/>
              <a:gd name="connsiteY127" fmla="*/ 1528966 h 3021572"/>
              <a:gd name="connsiteX128" fmla="*/ 1713071 w 2371909"/>
              <a:gd name="connsiteY128" fmla="*/ 1646342 h 3021572"/>
              <a:gd name="connsiteX129" fmla="*/ 1663110 w 2371909"/>
              <a:gd name="connsiteY129" fmla="*/ 1691855 h 3021572"/>
              <a:gd name="connsiteX130" fmla="*/ 1646342 w 2371909"/>
              <a:gd name="connsiteY130" fmla="*/ 1681589 h 3021572"/>
              <a:gd name="connsiteX131" fmla="*/ 1618281 w 2371909"/>
              <a:gd name="connsiteY131" fmla="*/ 1470107 h 3021572"/>
              <a:gd name="connsiteX132" fmla="*/ 1611095 w 2371909"/>
              <a:gd name="connsiteY132" fmla="*/ 1452997 h 3021572"/>
              <a:gd name="connsiteX133" fmla="*/ 1611437 w 2371909"/>
              <a:gd name="connsiteY133" fmla="*/ 1470791 h 3021572"/>
              <a:gd name="connsiteX134" fmla="*/ 1602540 w 2371909"/>
              <a:gd name="connsiteY134" fmla="*/ 1480715 h 3021572"/>
              <a:gd name="connsiteX135" fmla="*/ 1596038 w 2371909"/>
              <a:gd name="connsiteY135" fmla="*/ 1489613 h 3021572"/>
              <a:gd name="connsiteX136" fmla="*/ 1608357 w 2371909"/>
              <a:gd name="connsiteY136" fmla="*/ 1510145 h 3021572"/>
              <a:gd name="connsiteX137" fmla="*/ 1610410 w 2371909"/>
              <a:gd name="connsiteY137" fmla="*/ 1523833 h 3021572"/>
              <a:gd name="connsiteX138" fmla="*/ 1611095 w 2371909"/>
              <a:gd name="connsiteY138" fmla="*/ 1546418 h 3021572"/>
              <a:gd name="connsiteX139" fmla="*/ 1613490 w 2371909"/>
              <a:gd name="connsiteY139" fmla="*/ 1556000 h 3021572"/>
              <a:gd name="connsiteX140" fmla="*/ 1625125 w 2371909"/>
              <a:gd name="connsiteY140" fmla="*/ 1640525 h 3021572"/>
              <a:gd name="connsiteX141" fmla="*/ 1674060 w 2371909"/>
              <a:gd name="connsiteY141" fmla="*/ 1973489 h 3021572"/>
              <a:gd name="connsiteX142" fmla="*/ 1648053 w 2371909"/>
              <a:gd name="connsiteY142" fmla="*/ 2008393 h 3021572"/>
              <a:gd name="connsiteX143" fmla="*/ 1635391 w 2371909"/>
              <a:gd name="connsiteY143" fmla="*/ 1995047 h 3021572"/>
              <a:gd name="connsiteX144" fmla="*/ 1627863 w 2371909"/>
              <a:gd name="connsiteY144" fmla="*/ 1905390 h 3021572"/>
              <a:gd name="connsiteX145" fmla="*/ 1621361 w 2371909"/>
              <a:gd name="connsiteY145" fmla="*/ 1896151 h 3021572"/>
              <a:gd name="connsiteX146" fmla="*/ 1617939 w 2371909"/>
              <a:gd name="connsiteY146" fmla="*/ 1907101 h 3021572"/>
              <a:gd name="connsiteX147" fmla="*/ 1619650 w 2371909"/>
              <a:gd name="connsiteY147" fmla="*/ 1966987 h 3021572"/>
              <a:gd name="connsiteX148" fmla="*/ 1605962 w 2371909"/>
              <a:gd name="connsiteY148" fmla="*/ 1994021 h 3021572"/>
              <a:gd name="connsiteX149" fmla="*/ 1579270 w 2371909"/>
              <a:gd name="connsiteY149" fmla="*/ 2012158 h 3021572"/>
              <a:gd name="connsiteX150" fmla="*/ 1574479 w 2371909"/>
              <a:gd name="connsiteY150" fmla="*/ 2024819 h 3021572"/>
              <a:gd name="connsiteX151" fmla="*/ 1586798 w 2371909"/>
              <a:gd name="connsiteY151" fmla="*/ 2024477 h 3021572"/>
              <a:gd name="connsiteX152" fmla="*/ 1606646 w 2371909"/>
              <a:gd name="connsiteY152" fmla="*/ 2011473 h 3021572"/>
              <a:gd name="connsiteX153" fmla="*/ 1617939 w 2371909"/>
              <a:gd name="connsiteY153" fmla="*/ 2015922 h 3021572"/>
              <a:gd name="connsiteX154" fmla="*/ 1592274 w 2371909"/>
              <a:gd name="connsiteY154" fmla="*/ 2048089 h 3021572"/>
              <a:gd name="connsiteX155" fmla="*/ 1576874 w 2371909"/>
              <a:gd name="connsiteY155" fmla="*/ 2053564 h 3021572"/>
              <a:gd name="connsiteX156" fmla="*/ 1589194 w 2371909"/>
              <a:gd name="connsiteY156" fmla="*/ 2063830 h 3021572"/>
              <a:gd name="connsiteX157" fmla="*/ 1613148 w 2371909"/>
              <a:gd name="connsiteY157" fmla="*/ 2093602 h 3021572"/>
              <a:gd name="connsiteX158" fmla="*/ 1618281 w 2371909"/>
              <a:gd name="connsiteY158" fmla="*/ 2370787 h 3021572"/>
              <a:gd name="connsiteX159" fmla="*/ 1636418 w 2371909"/>
              <a:gd name="connsiteY159" fmla="*/ 2388582 h 3021572"/>
              <a:gd name="connsiteX160" fmla="*/ 1711703 w 2371909"/>
              <a:gd name="connsiteY160" fmla="*/ 2387555 h 3021572"/>
              <a:gd name="connsiteX161" fmla="*/ 1729155 w 2371909"/>
              <a:gd name="connsiteY161" fmla="*/ 2404323 h 3021572"/>
              <a:gd name="connsiteX162" fmla="*/ 1731893 w 2371909"/>
              <a:gd name="connsiteY162" fmla="*/ 2556946 h 3021572"/>
              <a:gd name="connsiteX163" fmla="*/ 1774326 w 2371909"/>
              <a:gd name="connsiteY163" fmla="*/ 2560368 h 3021572"/>
              <a:gd name="connsiteX164" fmla="*/ 1790410 w 2371909"/>
              <a:gd name="connsiteY164" fmla="*/ 2576794 h 3021572"/>
              <a:gd name="connsiteX165" fmla="*/ 1790410 w 2371909"/>
              <a:gd name="connsiteY165" fmla="*/ 2790671 h 3021572"/>
              <a:gd name="connsiteX166" fmla="*/ 1831816 w 2371909"/>
              <a:gd name="connsiteY166" fmla="*/ 2833104 h 3021572"/>
              <a:gd name="connsiteX167" fmla="*/ 1852348 w 2371909"/>
              <a:gd name="connsiteY167" fmla="*/ 2812572 h 3021572"/>
              <a:gd name="connsiteX168" fmla="*/ 1850295 w 2371909"/>
              <a:gd name="connsiteY168" fmla="*/ 2136720 h 3021572"/>
              <a:gd name="connsiteX169" fmla="*/ 1861246 w 2371909"/>
              <a:gd name="connsiteY169" fmla="*/ 2125769 h 3021572"/>
              <a:gd name="connsiteX170" fmla="*/ 1909154 w 2371909"/>
              <a:gd name="connsiteY170" fmla="*/ 2126111 h 3021572"/>
              <a:gd name="connsiteX171" fmla="*/ 1929002 w 2371909"/>
              <a:gd name="connsiteY171" fmla="*/ 2106606 h 3021572"/>
              <a:gd name="connsiteX172" fmla="*/ 1925922 w 2371909"/>
              <a:gd name="connsiteY172" fmla="*/ 1889307 h 3021572"/>
              <a:gd name="connsiteX173" fmla="*/ 1943032 w 2371909"/>
              <a:gd name="connsiteY173" fmla="*/ 1872196 h 3021572"/>
              <a:gd name="connsiteX174" fmla="*/ 2013184 w 2371909"/>
              <a:gd name="connsiteY174" fmla="*/ 1872196 h 3021572"/>
              <a:gd name="connsiteX175" fmla="*/ 2029952 w 2371909"/>
              <a:gd name="connsiteY175" fmla="*/ 1854744 h 3021572"/>
              <a:gd name="connsiteX176" fmla="*/ 2026530 w 2371909"/>
              <a:gd name="connsiteY176" fmla="*/ 1553605 h 3021572"/>
              <a:gd name="connsiteX177" fmla="*/ 2028583 w 2371909"/>
              <a:gd name="connsiteY177" fmla="*/ 1512198 h 3021572"/>
              <a:gd name="connsiteX178" fmla="*/ 2069648 w 2371909"/>
              <a:gd name="connsiteY178" fmla="*/ 1508434 h 3021572"/>
              <a:gd name="connsiteX179" fmla="*/ 2073070 w 2371909"/>
              <a:gd name="connsiteY179" fmla="*/ 1508434 h 3021572"/>
              <a:gd name="connsiteX180" fmla="*/ 2099762 w 2371909"/>
              <a:gd name="connsiteY180" fmla="*/ 1480715 h 3021572"/>
              <a:gd name="connsiteX181" fmla="*/ 2097366 w 2371909"/>
              <a:gd name="connsiteY181" fmla="*/ 1073493 h 3021572"/>
              <a:gd name="connsiteX182" fmla="*/ 2110370 w 2371909"/>
              <a:gd name="connsiteY182" fmla="*/ 1056383 h 3021572"/>
              <a:gd name="connsiteX183" fmla="*/ 2119610 w 2371909"/>
              <a:gd name="connsiteY183" fmla="*/ 1073835 h 3021572"/>
              <a:gd name="connsiteX184" fmla="*/ 2122347 w 2371909"/>
              <a:gd name="connsiteY184" fmla="*/ 1487902 h 3021572"/>
              <a:gd name="connsiteX185" fmla="*/ 2142879 w 2371909"/>
              <a:gd name="connsiteY185" fmla="*/ 1508092 h 3021572"/>
              <a:gd name="connsiteX186" fmla="*/ 2182233 w 2371909"/>
              <a:gd name="connsiteY186" fmla="*/ 1507065 h 3021572"/>
              <a:gd name="connsiteX187" fmla="*/ 2201396 w 2371909"/>
              <a:gd name="connsiteY187" fmla="*/ 1525544 h 3021572"/>
              <a:gd name="connsiteX188" fmla="*/ 2204134 w 2371909"/>
              <a:gd name="connsiteY188" fmla="*/ 1852348 h 3021572"/>
              <a:gd name="connsiteX189" fmla="*/ 2222613 w 2371909"/>
              <a:gd name="connsiteY189" fmla="*/ 1869801 h 3021572"/>
              <a:gd name="connsiteX190" fmla="*/ 2297898 w 2371909"/>
              <a:gd name="connsiteY190" fmla="*/ 1868432 h 3021572"/>
              <a:gd name="connsiteX191" fmla="*/ 2315350 w 2371909"/>
              <a:gd name="connsiteY191" fmla="*/ 1885200 h 3021572"/>
              <a:gd name="connsiteX192" fmla="*/ 2317403 w 2371909"/>
              <a:gd name="connsiteY192" fmla="*/ 2093944 h 3021572"/>
              <a:gd name="connsiteX193" fmla="*/ 2349228 w 2371909"/>
              <a:gd name="connsiteY193" fmla="*/ 2124743 h 3021572"/>
              <a:gd name="connsiteX194" fmla="*/ 2369418 w 2371909"/>
              <a:gd name="connsiteY194" fmla="*/ 2144248 h 3021572"/>
              <a:gd name="connsiteX195" fmla="*/ 2371876 w 2371909"/>
              <a:gd name="connsiteY195" fmla="*/ 2996385 h 3021572"/>
              <a:gd name="connsiteX196" fmla="*/ 2371909 w 2371909"/>
              <a:gd name="connsiteY196" fmla="*/ 3021572 h 3021572"/>
              <a:gd name="connsiteX197" fmla="*/ 7993 w 2371909"/>
              <a:gd name="connsiteY197" fmla="*/ 3021572 h 3021572"/>
              <a:gd name="connsiteX198" fmla="*/ 0 w 2371909"/>
              <a:gd name="connsiteY198" fmla="*/ 2455996 h 3021572"/>
              <a:gd name="connsiteX199" fmla="*/ 17452 w 2371909"/>
              <a:gd name="connsiteY199" fmla="*/ 2437517 h 3021572"/>
              <a:gd name="connsiteX200" fmla="*/ 27034 w 2371909"/>
              <a:gd name="connsiteY200" fmla="*/ 2423829 h 3021572"/>
              <a:gd name="connsiteX201" fmla="*/ 22927 w 2371909"/>
              <a:gd name="connsiteY201" fmla="*/ 2242803 h 3021572"/>
              <a:gd name="connsiteX202" fmla="*/ 49277 w 2371909"/>
              <a:gd name="connsiteY202" fmla="*/ 2213716 h 3021572"/>
              <a:gd name="connsiteX203" fmla="*/ 65361 w 2371909"/>
              <a:gd name="connsiteY203" fmla="*/ 2196948 h 3021572"/>
              <a:gd name="connsiteX204" fmla="*/ 59201 w 2371909"/>
              <a:gd name="connsiteY204" fmla="*/ 2046720 h 3021572"/>
              <a:gd name="connsiteX205" fmla="*/ 59201 w 2371909"/>
              <a:gd name="connsiteY205" fmla="*/ 2009762 h 3021572"/>
              <a:gd name="connsiteX206" fmla="*/ 95817 w 2371909"/>
              <a:gd name="connsiteY206" fmla="*/ 2004287 h 3021572"/>
              <a:gd name="connsiteX207" fmla="*/ 107109 w 2371909"/>
              <a:gd name="connsiteY207" fmla="*/ 1990257 h 3021572"/>
              <a:gd name="connsiteX208" fmla="*/ 104030 w 2371909"/>
              <a:gd name="connsiteY208" fmla="*/ 1925238 h 3021572"/>
              <a:gd name="connsiteX209" fmla="*/ 123193 w 2371909"/>
              <a:gd name="connsiteY209" fmla="*/ 1905390 h 3021572"/>
              <a:gd name="connsiteX210" fmla="*/ 135855 w 2371909"/>
              <a:gd name="connsiteY210" fmla="*/ 1884516 h 3021572"/>
              <a:gd name="connsiteX211" fmla="*/ 138250 w 2371909"/>
              <a:gd name="connsiteY211" fmla="*/ 1691171 h 3021572"/>
              <a:gd name="connsiteX212" fmla="*/ 143041 w 2371909"/>
              <a:gd name="connsiteY212" fmla="*/ 1670638 h 3021572"/>
              <a:gd name="connsiteX213" fmla="*/ 146463 w 2371909"/>
              <a:gd name="connsiteY213" fmla="*/ 1691171 h 3021572"/>
              <a:gd name="connsiteX214" fmla="*/ 148858 w 2371909"/>
              <a:gd name="connsiteY214" fmla="*/ 1887938 h 3021572"/>
              <a:gd name="connsiteX215" fmla="*/ 169733 w 2371909"/>
              <a:gd name="connsiteY215" fmla="*/ 1902995 h 3021572"/>
              <a:gd name="connsiteX216" fmla="*/ 180683 w 2371909"/>
              <a:gd name="connsiteY216" fmla="*/ 1914972 h 3021572"/>
              <a:gd name="connsiteX217" fmla="*/ 183079 w 2371909"/>
              <a:gd name="connsiteY217" fmla="*/ 1981702 h 3021572"/>
              <a:gd name="connsiteX218" fmla="*/ 202242 w 2371909"/>
              <a:gd name="connsiteY218" fmla="*/ 1999838 h 3021572"/>
              <a:gd name="connsiteX219" fmla="*/ 217983 w 2371909"/>
              <a:gd name="connsiteY219" fmla="*/ 2014211 h 3021572"/>
              <a:gd name="connsiteX220" fmla="*/ 223801 w 2371909"/>
              <a:gd name="connsiteY220" fmla="*/ 2181891 h 3021572"/>
              <a:gd name="connsiteX221" fmla="*/ 247413 w 2371909"/>
              <a:gd name="connsiteY221" fmla="*/ 2205161 h 3021572"/>
              <a:gd name="connsiteX222" fmla="*/ 263839 w 2371909"/>
              <a:gd name="connsiteY222" fmla="*/ 2221586 h 3021572"/>
              <a:gd name="connsiteX223" fmla="*/ 270683 w 2371909"/>
              <a:gd name="connsiteY223" fmla="*/ 2402612 h 3021572"/>
              <a:gd name="connsiteX224" fmla="*/ 295664 w 2371909"/>
              <a:gd name="connsiteY224" fmla="*/ 2433753 h 3021572"/>
              <a:gd name="connsiteX225" fmla="*/ 306272 w 2371909"/>
              <a:gd name="connsiteY225" fmla="*/ 2447099 h 3021572"/>
              <a:gd name="connsiteX226" fmla="*/ 310378 w 2371909"/>
              <a:gd name="connsiteY226" fmla="*/ 2837211 h 3021572"/>
              <a:gd name="connsiteX227" fmla="*/ 318934 w 2371909"/>
              <a:gd name="connsiteY227" fmla="*/ 2835500 h 3021572"/>
              <a:gd name="connsiteX228" fmla="*/ 307299 w 2371909"/>
              <a:gd name="connsiteY228" fmla="*/ 1422199 h 3021572"/>
              <a:gd name="connsiteX229" fmla="*/ 318249 w 2371909"/>
              <a:gd name="connsiteY229" fmla="*/ 1411248 h 3021572"/>
              <a:gd name="connsiteX230" fmla="*/ 361025 w 2371909"/>
              <a:gd name="connsiteY230" fmla="*/ 1411248 h 3021572"/>
              <a:gd name="connsiteX231" fmla="*/ 373344 w 2371909"/>
              <a:gd name="connsiteY231" fmla="*/ 1398244 h 3021572"/>
              <a:gd name="connsiteX232" fmla="*/ 370949 w 2371909"/>
              <a:gd name="connsiteY232" fmla="*/ 1329804 h 3021572"/>
              <a:gd name="connsiteX233" fmla="*/ 385663 w 2371909"/>
              <a:gd name="connsiteY233" fmla="*/ 1314062 h 3021572"/>
              <a:gd name="connsiteX234" fmla="*/ 493458 w 2371909"/>
              <a:gd name="connsiteY234" fmla="*/ 1310640 h 3021572"/>
              <a:gd name="connsiteX235" fmla="*/ 516043 w 2371909"/>
              <a:gd name="connsiteY235" fmla="*/ 1296952 h 3021572"/>
              <a:gd name="connsiteX236" fmla="*/ 553685 w 2371909"/>
              <a:gd name="connsiteY236" fmla="*/ 1144329 h 3021572"/>
              <a:gd name="connsiteX237" fmla="*/ 568742 w 2371909"/>
              <a:gd name="connsiteY237" fmla="*/ 1105318 h 3021572"/>
              <a:gd name="connsiteX238" fmla="*/ 578666 w 2371909"/>
              <a:gd name="connsiteY238" fmla="*/ 1078968 h 3021572"/>
              <a:gd name="connsiteX239" fmla="*/ 581746 w 2371909"/>
              <a:gd name="connsiteY239" fmla="*/ 536575 h 3021572"/>
              <a:gd name="connsiteX240" fmla="*/ 586537 w 2371909"/>
              <a:gd name="connsiteY240" fmla="*/ 526309 h 3021572"/>
              <a:gd name="connsiteX241" fmla="*/ 591328 w 2371909"/>
              <a:gd name="connsiteY241" fmla="*/ 537602 h 3021572"/>
              <a:gd name="connsiteX242" fmla="*/ 597145 w 2371909"/>
              <a:gd name="connsiteY242" fmla="*/ 1100869 h 3021572"/>
              <a:gd name="connsiteX243" fmla="*/ 616993 w 2371909"/>
              <a:gd name="connsiteY243" fmla="*/ 1135432 h 3021572"/>
              <a:gd name="connsiteX244" fmla="*/ 662506 w 2371909"/>
              <a:gd name="connsiteY244" fmla="*/ 1286001 h 3021572"/>
              <a:gd name="connsiteX245" fmla="*/ 688514 w 2371909"/>
              <a:gd name="connsiteY245" fmla="*/ 1305165 h 3021572"/>
              <a:gd name="connsiteX246" fmla="*/ 794597 w 2371909"/>
              <a:gd name="connsiteY246" fmla="*/ 1301058 h 3021572"/>
              <a:gd name="connsiteX247" fmla="*/ 812049 w 2371909"/>
              <a:gd name="connsiteY247" fmla="*/ 1317826 h 3021572"/>
              <a:gd name="connsiteX248" fmla="*/ 813418 w 2371909"/>
              <a:gd name="connsiteY248" fmla="*/ 1389689 h 3021572"/>
              <a:gd name="connsiteX249" fmla="*/ 833266 w 2371909"/>
              <a:gd name="connsiteY249" fmla="*/ 1408168 h 3021572"/>
              <a:gd name="connsiteX250" fmla="*/ 867486 w 2371909"/>
              <a:gd name="connsiteY250" fmla="*/ 1407826 h 3021572"/>
              <a:gd name="connsiteX251" fmla="*/ 890756 w 2371909"/>
              <a:gd name="connsiteY251" fmla="*/ 1430754 h 3021572"/>
              <a:gd name="connsiteX252" fmla="*/ 905813 w 2371909"/>
              <a:gd name="connsiteY252" fmla="*/ 2819758 h 3021572"/>
              <a:gd name="connsiteX253" fmla="*/ 920528 w 2371909"/>
              <a:gd name="connsiteY253" fmla="*/ 2835842 h 3021572"/>
              <a:gd name="connsiteX254" fmla="*/ 929767 w 2371909"/>
              <a:gd name="connsiteY254" fmla="*/ 2819758 h 3021572"/>
              <a:gd name="connsiteX255" fmla="*/ 928398 w 2371909"/>
              <a:gd name="connsiteY255" fmla="*/ 2580216 h 3021572"/>
              <a:gd name="connsiteX256" fmla="*/ 944482 w 2371909"/>
              <a:gd name="connsiteY256" fmla="*/ 2563790 h 3021572"/>
              <a:gd name="connsiteX257" fmla="*/ 1021478 w 2371909"/>
              <a:gd name="connsiteY257" fmla="*/ 2564132 h 3021572"/>
              <a:gd name="connsiteX258" fmla="*/ 1036535 w 2371909"/>
              <a:gd name="connsiteY258" fmla="*/ 2548391 h 3021572"/>
              <a:gd name="connsiteX259" fmla="*/ 1035166 w 2371909"/>
              <a:gd name="connsiteY259" fmla="*/ 2409798 h 3021572"/>
              <a:gd name="connsiteX260" fmla="*/ 1053303 w 2371909"/>
              <a:gd name="connsiteY260" fmla="*/ 2392004 h 3021572"/>
              <a:gd name="connsiteX261" fmla="*/ 1082732 w 2371909"/>
              <a:gd name="connsiteY261" fmla="*/ 2389608 h 3021572"/>
              <a:gd name="connsiteX262" fmla="*/ 1112504 w 2371909"/>
              <a:gd name="connsiteY262" fmla="*/ 2359152 h 3021572"/>
              <a:gd name="connsiteX263" fmla="*/ 1106686 w 2371909"/>
              <a:gd name="connsiteY263" fmla="*/ 2343753 h 3021572"/>
              <a:gd name="connsiteX264" fmla="*/ 1098816 w 2371909"/>
              <a:gd name="connsiteY264" fmla="*/ 2336225 h 3021572"/>
              <a:gd name="connsiteX265" fmla="*/ 1092998 w 2371909"/>
              <a:gd name="connsiteY265" fmla="*/ 2311244 h 3021572"/>
              <a:gd name="connsiteX266" fmla="*/ 1088892 w 2371909"/>
              <a:gd name="connsiteY266" fmla="*/ 2159305 h 3021572"/>
              <a:gd name="connsiteX267" fmla="*/ 1144671 w 2371909"/>
              <a:gd name="connsiteY267" fmla="*/ 2061777 h 3021572"/>
              <a:gd name="connsiteX268" fmla="*/ 1173758 w 2371909"/>
              <a:gd name="connsiteY268" fmla="*/ 2041245 h 3021572"/>
              <a:gd name="connsiteX269" fmla="*/ 1179234 w 2371909"/>
              <a:gd name="connsiteY269" fmla="*/ 2014895 h 3021572"/>
              <a:gd name="connsiteX270" fmla="*/ 1180945 w 2371909"/>
              <a:gd name="connsiteY270" fmla="*/ 2007367 h 3021572"/>
              <a:gd name="connsiteX271" fmla="*/ 1180260 w 2371909"/>
              <a:gd name="connsiteY271" fmla="*/ 1993679 h 3021572"/>
              <a:gd name="connsiteX272" fmla="*/ 1169652 w 2371909"/>
              <a:gd name="connsiteY272" fmla="*/ 2003603 h 3021572"/>
              <a:gd name="connsiteX273" fmla="*/ 1117295 w 2371909"/>
              <a:gd name="connsiteY273" fmla="*/ 2063488 h 3021572"/>
              <a:gd name="connsiteX274" fmla="*/ 1103949 w 2371909"/>
              <a:gd name="connsiteY274" fmla="*/ 2056986 h 3021572"/>
              <a:gd name="connsiteX275" fmla="*/ 1107371 w 2371909"/>
              <a:gd name="connsiteY275" fmla="*/ 2007709 h 3021572"/>
              <a:gd name="connsiteX276" fmla="*/ 1110793 w 2371909"/>
              <a:gd name="connsiteY276" fmla="*/ 1921132 h 3021572"/>
              <a:gd name="connsiteX277" fmla="*/ 1114215 w 2371909"/>
              <a:gd name="connsiteY277" fmla="*/ 1841398 h 3021572"/>
              <a:gd name="connsiteX278" fmla="*/ 1131325 w 2371909"/>
              <a:gd name="connsiteY278" fmla="*/ 1773299 h 3021572"/>
              <a:gd name="connsiteX279" fmla="*/ 1178207 w 2371909"/>
              <a:gd name="connsiteY279" fmla="*/ 1636076 h 3021572"/>
              <a:gd name="connsiteX280" fmla="*/ 1177523 w 2371909"/>
              <a:gd name="connsiteY280" fmla="*/ 1624441 h 3021572"/>
              <a:gd name="connsiteX281" fmla="*/ 1168283 w 2371909"/>
              <a:gd name="connsiteY281" fmla="*/ 1629916 h 3021572"/>
              <a:gd name="connsiteX282" fmla="*/ 1163492 w 2371909"/>
              <a:gd name="connsiteY282" fmla="*/ 1639156 h 3021572"/>
              <a:gd name="connsiteX283" fmla="*/ 1127561 w 2371909"/>
              <a:gd name="connsiteY283" fmla="*/ 1740448 h 3021572"/>
              <a:gd name="connsiteX284" fmla="*/ 1105660 w 2371909"/>
              <a:gd name="connsiteY284" fmla="*/ 1815733 h 3021572"/>
              <a:gd name="connsiteX285" fmla="*/ 1094709 w 2371909"/>
              <a:gd name="connsiteY285" fmla="*/ 1795201 h 3021572"/>
              <a:gd name="connsiteX286" fmla="*/ 1086154 w 2371909"/>
              <a:gd name="connsiteY286" fmla="*/ 1750030 h 3021572"/>
              <a:gd name="connsiteX287" fmla="*/ 1084101 w 2371909"/>
              <a:gd name="connsiteY287" fmla="*/ 1665505 h 3021572"/>
              <a:gd name="connsiteX288" fmla="*/ 1119690 w 2371909"/>
              <a:gd name="connsiteY288" fmla="*/ 1561133 h 3021572"/>
              <a:gd name="connsiteX289" fmla="*/ 1120375 w 2371909"/>
              <a:gd name="connsiteY289" fmla="*/ 1548472 h 3021572"/>
              <a:gd name="connsiteX290" fmla="*/ 1107371 w 2371909"/>
              <a:gd name="connsiteY290" fmla="*/ 1551552 h 3021572"/>
              <a:gd name="connsiteX291" fmla="*/ 1091972 w 2371909"/>
              <a:gd name="connsiteY291" fmla="*/ 1556000 h 3021572"/>
              <a:gd name="connsiteX292" fmla="*/ 1055698 w 2371909"/>
              <a:gd name="connsiteY292" fmla="*/ 1500221 h 3021572"/>
              <a:gd name="connsiteX293" fmla="*/ 1113873 w 2371909"/>
              <a:gd name="connsiteY293" fmla="*/ 1355469 h 3021572"/>
              <a:gd name="connsiteX294" fmla="*/ 1143302 w 2371909"/>
              <a:gd name="connsiteY294" fmla="*/ 1311325 h 3021572"/>
              <a:gd name="connsiteX295" fmla="*/ 1145013 w 2371909"/>
              <a:gd name="connsiteY295" fmla="*/ 1296610 h 3021572"/>
              <a:gd name="connsiteX296" fmla="*/ 1131325 w 2371909"/>
              <a:gd name="connsiteY296" fmla="*/ 1302769 h 3021572"/>
              <a:gd name="connsiteX297" fmla="*/ 1111135 w 2371909"/>
              <a:gd name="connsiteY297" fmla="*/ 1298321 h 3021572"/>
              <a:gd name="connsiteX298" fmla="*/ 1079310 w 2371909"/>
              <a:gd name="connsiteY298" fmla="*/ 1242199 h 3021572"/>
              <a:gd name="connsiteX299" fmla="*/ 1080679 w 2371909"/>
              <a:gd name="connsiteY299" fmla="*/ 1217561 h 3021572"/>
              <a:gd name="connsiteX300" fmla="*/ 1102238 w 2371909"/>
              <a:gd name="connsiteY300" fmla="*/ 1190184 h 3021572"/>
              <a:gd name="connsiteX301" fmla="*/ 1075546 w 2371909"/>
              <a:gd name="connsiteY301" fmla="*/ 1206610 h 3021572"/>
              <a:gd name="connsiteX302" fmla="*/ 1066649 w 2371909"/>
              <a:gd name="connsiteY302" fmla="*/ 1209348 h 3021572"/>
              <a:gd name="connsiteX303" fmla="*/ 1065280 w 2371909"/>
              <a:gd name="connsiteY303" fmla="*/ 1201477 h 3021572"/>
              <a:gd name="connsiteX304" fmla="*/ 1093341 w 2371909"/>
              <a:gd name="connsiteY304" fmla="*/ 1137827 h 3021572"/>
              <a:gd name="connsiteX305" fmla="*/ 1115926 w 2371909"/>
              <a:gd name="connsiteY305" fmla="*/ 1104976 h 3021572"/>
              <a:gd name="connsiteX306" fmla="*/ 1075546 w 2371909"/>
              <a:gd name="connsiteY306" fmla="*/ 1137485 h 3021572"/>
              <a:gd name="connsiteX307" fmla="*/ 1072124 w 2371909"/>
              <a:gd name="connsiteY307" fmla="*/ 1127219 h 3021572"/>
              <a:gd name="connsiteX308" fmla="*/ 1069044 w 2371909"/>
              <a:gd name="connsiteY308" fmla="*/ 1097789 h 3021572"/>
              <a:gd name="connsiteX309" fmla="*/ 1043721 w 2371909"/>
              <a:gd name="connsiteY309" fmla="*/ 1076573 h 3021572"/>
              <a:gd name="connsiteX310" fmla="*/ 1037903 w 2371909"/>
              <a:gd name="connsiteY310" fmla="*/ 1060147 h 3021572"/>
              <a:gd name="connsiteX311" fmla="*/ 1072808 w 2371909"/>
              <a:gd name="connsiteY311" fmla="*/ 1013607 h 3021572"/>
              <a:gd name="connsiteX312" fmla="*/ 1103607 w 2371909"/>
              <a:gd name="connsiteY312" fmla="*/ 984520 h 3021572"/>
              <a:gd name="connsiteX313" fmla="*/ 1064253 w 2371909"/>
              <a:gd name="connsiteY313" fmla="*/ 1004710 h 3021572"/>
              <a:gd name="connsiteX314" fmla="*/ 1001288 w 2371909"/>
              <a:gd name="connsiteY314" fmla="*/ 971174 h 3021572"/>
              <a:gd name="connsiteX315" fmla="*/ 1047485 w 2371909"/>
              <a:gd name="connsiteY315" fmla="*/ 805547 h 3021572"/>
              <a:gd name="connsiteX316" fmla="*/ 1053987 w 2371909"/>
              <a:gd name="connsiteY316" fmla="*/ 883570 h 3021572"/>
              <a:gd name="connsiteX317" fmla="*/ 1052618 w 2371909"/>
              <a:gd name="connsiteY317" fmla="*/ 911973 h 3021572"/>
              <a:gd name="connsiteX318" fmla="*/ 1087181 w 2371909"/>
              <a:gd name="connsiteY318" fmla="*/ 922923 h 3021572"/>
              <a:gd name="connsiteX319" fmla="*/ 1126876 w 2371909"/>
              <a:gd name="connsiteY319" fmla="*/ 871935 h 3021572"/>
              <a:gd name="connsiteX320" fmla="*/ 1130641 w 2371909"/>
              <a:gd name="connsiteY320" fmla="*/ 849007 h 3021572"/>
              <a:gd name="connsiteX321" fmla="*/ 1102238 w 2371909"/>
              <a:gd name="connsiteY321" fmla="*/ 885623 h 3021572"/>
              <a:gd name="connsiteX322" fmla="*/ 1081363 w 2371909"/>
              <a:gd name="connsiteY322" fmla="*/ 910262 h 3021572"/>
              <a:gd name="connsiteX323" fmla="*/ 1065280 w 2371909"/>
              <a:gd name="connsiteY323" fmla="*/ 903418 h 3021572"/>
              <a:gd name="connsiteX324" fmla="*/ 1066649 w 2371909"/>
              <a:gd name="connsiteY324" fmla="*/ 884939 h 3021572"/>
              <a:gd name="connsiteX325" fmla="*/ 1065280 w 2371909"/>
              <a:gd name="connsiteY325" fmla="*/ 820604 h 3021572"/>
              <a:gd name="connsiteX326" fmla="*/ 1050223 w 2371909"/>
              <a:gd name="connsiteY326" fmla="*/ 748742 h 3021572"/>
              <a:gd name="connsiteX327" fmla="*/ 1041326 w 2371909"/>
              <a:gd name="connsiteY327" fmla="*/ 700149 h 3021572"/>
              <a:gd name="connsiteX328" fmla="*/ 1026611 w 2371909"/>
              <a:gd name="connsiteY328" fmla="*/ 499275 h 3021572"/>
              <a:gd name="connsiteX329" fmla="*/ 1024900 w 2371909"/>
              <a:gd name="connsiteY329" fmla="*/ 487640 h 3021572"/>
              <a:gd name="connsiteX330" fmla="*/ 1010527 w 2371909"/>
              <a:gd name="connsiteY330" fmla="*/ 437679 h 3021572"/>
              <a:gd name="connsiteX331" fmla="*/ 1001972 w 2371909"/>
              <a:gd name="connsiteY331" fmla="*/ 379162 h 3021572"/>
              <a:gd name="connsiteX332" fmla="*/ 995812 w 2371909"/>
              <a:gd name="connsiteY332" fmla="*/ 331253 h 3021572"/>
              <a:gd name="connsiteX333" fmla="*/ 994444 w 2371909"/>
              <a:gd name="connsiteY333" fmla="*/ 326462 h 3021572"/>
              <a:gd name="connsiteX334" fmla="*/ 1001630 w 2371909"/>
              <a:gd name="connsiteY334" fmla="*/ 302508 h 3021572"/>
              <a:gd name="connsiteX335" fmla="*/ 985889 w 2371909"/>
              <a:gd name="connsiteY335" fmla="*/ 289847 h 3021572"/>
              <a:gd name="connsiteX336" fmla="*/ 999577 w 2371909"/>
              <a:gd name="connsiteY336" fmla="*/ 273763 h 3021572"/>
              <a:gd name="connsiteX337" fmla="*/ 979045 w 2371909"/>
              <a:gd name="connsiteY337" fmla="*/ 247755 h 3021572"/>
              <a:gd name="connsiteX338" fmla="*/ 954064 w 2371909"/>
              <a:gd name="connsiteY338" fmla="*/ 213193 h 3021572"/>
              <a:gd name="connsiteX339" fmla="*/ 952010 w 2371909"/>
              <a:gd name="connsiteY339" fmla="*/ 183079 h 3021572"/>
              <a:gd name="connsiteX340" fmla="*/ 955775 w 2371909"/>
              <a:gd name="connsiteY340" fmla="*/ 165627 h 3021572"/>
              <a:gd name="connsiteX341" fmla="*/ 979387 w 2371909"/>
              <a:gd name="connsiteY341" fmla="*/ 114638 h 3021572"/>
              <a:gd name="connsiteX342" fmla="*/ 1019425 w 2371909"/>
              <a:gd name="connsiteY342" fmla="*/ 101977 h 3021572"/>
              <a:gd name="connsiteX343" fmla="*/ 1000261 w 2371909"/>
              <a:gd name="connsiteY343" fmla="*/ 48593 h 3021572"/>
              <a:gd name="connsiteX344" fmla="*/ 1008816 w 2371909"/>
              <a:gd name="connsiteY344" fmla="*/ 20532 h 3021572"/>
              <a:gd name="connsiteX345" fmla="*/ 1024558 w 2371909"/>
              <a:gd name="connsiteY345" fmla="*/ 23270 h 3021572"/>
              <a:gd name="connsiteX346" fmla="*/ 1063911 w 2371909"/>
              <a:gd name="connsiteY346" fmla="*/ 0 h 302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371909" h="3021572">
                <a:moveTo>
                  <a:pt x="1475278" y="2185661"/>
                </a:moveTo>
                <a:cubicBezTo>
                  <a:pt x="1473679" y="2185292"/>
                  <a:pt x="1471561" y="2185826"/>
                  <a:pt x="1468738" y="2187708"/>
                </a:cubicBezTo>
                <a:cubicBezTo>
                  <a:pt x="1448548" y="2201054"/>
                  <a:pt x="1427331" y="2211320"/>
                  <a:pt x="1406799" y="2223640"/>
                </a:cubicBezTo>
                <a:cubicBezTo>
                  <a:pt x="1402693" y="2226035"/>
                  <a:pt x="1399271" y="2229799"/>
                  <a:pt x="1402008" y="2234932"/>
                </a:cubicBezTo>
                <a:cubicBezTo>
                  <a:pt x="1405088" y="2240750"/>
                  <a:pt x="1410221" y="2237328"/>
                  <a:pt x="1413985" y="2235617"/>
                </a:cubicBezTo>
                <a:cubicBezTo>
                  <a:pt x="1424936" y="2230141"/>
                  <a:pt x="1435202" y="2224324"/>
                  <a:pt x="1445810" y="2218849"/>
                </a:cubicBezTo>
                <a:cubicBezTo>
                  <a:pt x="1450259" y="2216453"/>
                  <a:pt x="1455050" y="2211662"/>
                  <a:pt x="1459841" y="2214742"/>
                </a:cubicBezTo>
                <a:cubicBezTo>
                  <a:pt x="1465658" y="2218506"/>
                  <a:pt x="1461894" y="2225008"/>
                  <a:pt x="1460867" y="2230141"/>
                </a:cubicBezTo>
                <a:cubicBezTo>
                  <a:pt x="1452312" y="2278734"/>
                  <a:pt x="1443757" y="2327670"/>
                  <a:pt x="1439993" y="2376947"/>
                </a:cubicBezTo>
                <a:cubicBezTo>
                  <a:pt x="1439651" y="2381738"/>
                  <a:pt x="1434860" y="2389266"/>
                  <a:pt x="1445468" y="2389266"/>
                </a:cubicBezTo>
                <a:cubicBezTo>
                  <a:pt x="1451970" y="2389266"/>
                  <a:pt x="1458814" y="2391319"/>
                  <a:pt x="1459841" y="2380369"/>
                </a:cubicBezTo>
                <a:cubicBezTo>
                  <a:pt x="1466343" y="2321168"/>
                  <a:pt x="1473529" y="2261624"/>
                  <a:pt x="1480715" y="2201396"/>
                </a:cubicBezTo>
                <a:cubicBezTo>
                  <a:pt x="1480202" y="2196007"/>
                  <a:pt x="1480074" y="2186768"/>
                  <a:pt x="1475278" y="2185661"/>
                </a:cubicBezTo>
                <a:close/>
                <a:moveTo>
                  <a:pt x="1063911" y="0"/>
                </a:moveTo>
                <a:cubicBezTo>
                  <a:pt x="1068360" y="0"/>
                  <a:pt x="1073151" y="0"/>
                  <a:pt x="1077599" y="0"/>
                </a:cubicBezTo>
                <a:cubicBezTo>
                  <a:pt x="1081706" y="6160"/>
                  <a:pt x="1092314" y="6502"/>
                  <a:pt x="1091630" y="17452"/>
                </a:cubicBezTo>
                <a:cubicBezTo>
                  <a:pt x="1090603" y="33536"/>
                  <a:pt x="1091630" y="49620"/>
                  <a:pt x="1090261" y="65361"/>
                </a:cubicBezTo>
                <a:cubicBezTo>
                  <a:pt x="1087865" y="90000"/>
                  <a:pt x="1079995" y="97186"/>
                  <a:pt x="1055698" y="99581"/>
                </a:cubicBezTo>
                <a:cubicBezTo>
                  <a:pt x="1053645" y="99923"/>
                  <a:pt x="1050907" y="99239"/>
                  <a:pt x="1050565" y="103688"/>
                </a:cubicBezTo>
                <a:cubicBezTo>
                  <a:pt x="1061516" y="109505"/>
                  <a:pt x="1073835" y="110532"/>
                  <a:pt x="1085812" y="113269"/>
                </a:cubicBezTo>
                <a:cubicBezTo>
                  <a:pt x="1120717" y="121140"/>
                  <a:pt x="1126876" y="130037"/>
                  <a:pt x="1120375" y="164258"/>
                </a:cubicBezTo>
                <a:cubicBezTo>
                  <a:pt x="1118664" y="173839"/>
                  <a:pt x="1116268" y="181710"/>
                  <a:pt x="1124823" y="190265"/>
                </a:cubicBezTo>
                <a:cubicBezTo>
                  <a:pt x="1131667" y="197109"/>
                  <a:pt x="1127219" y="206349"/>
                  <a:pt x="1121059" y="213193"/>
                </a:cubicBezTo>
                <a:cubicBezTo>
                  <a:pt x="1113188" y="222090"/>
                  <a:pt x="1102922" y="224828"/>
                  <a:pt x="1091630" y="224143"/>
                </a:cubicBezTo>
                <a:cubicBezTo>
                  <a:pt x="1086496" y="223801"/>
                  <a:pt x="1080679" y="222775"/>
                  <a:pt x="1080679" y="230987"/>
                </a:cubicBezTo>
                <a:cubicBezTo>
                  <a:pt x="1080679" y="240569"/>
                  <a:pt x="1074519" y="248098"/>
                  <a:pt x="1072808" y="256995"/>
                </a:cubicBezTo>
                <a:cubicBezTo>
                  <a:pt x="1071097" y="266919"/>
                  <a:pt x="1062542" y="276501"/>
                  <a:pt x="1071440" y="287451"/>
                </a:cubicBezTo>
                <a:cubicBezTo>
                  <a:pt x="1091287" y="311405"/>
                  <a:pt x="1104975" y="337413"/>
                  <a:pt x="1101211" y="369922"/>
                </a:cubicBezTo>
                <a:cubicBezTo>
                  <a:pt x="1099500" y="385321"/>
                  <a:pt x="1100527" y="400721"/>
                  <a:pt x="1100527" y="416120"/>
                </a:cubicBezTo>
                <a:cubicBezTo>
                  <a:pt x="1101211" y="448971"/>
                  <a:pt x="1099500" y="482849"/>
                  <a:pt x="1108397" y="514674"/>
                </a:cubicBezTo>
                <a:cubicBezTo>
                  <a:pt x="1125508" y="574560"/>
                  <a:pt x="1139196" y="634788"/>
                  <a:pt x="1141934" y="697069"/>
                </a:cubicBezTo>
                <a:cubicBezTo>
                  <a:pt x="1142276" y="704597"/>
                  <a:pt x="1143987" y="709046"/>
                  <a:pt x="1152200" y="709388"/>
                </a:cubicBezTo>
                <a:cubicBezTo>
                  <a:pt x="1179234" y="710415"/>
                  <a:pt x="1205926" y="712468"/>
                  <a:pt x="1232617" y="712810"/>
                </a:cubicBezTo>
                <a:cubicBezTo>
                  <a:pt x="1246306" y="713152"/>
                  <a:pt x="1253150" y="701175"/>
                  <a:pt x="1259651" y="691594"/>
                </a:cubicBezTo>
                <a:cubicBezTo>
                  <a:pt x="1266496" y="681670"/>
                  <a:pt x="1256229" y="676194"/>
                  <a:pt x="1251096" y="670035"/>
                </a:cubicBezTo>
                <a:cubicBezTo>
                  <a:pt x="1237066" y="652582"/>
                  <a:pt x="1222009" y="635814"/>
                  <a:pt x="1207637" y="618704"/>
                </a:cubicBezTo>
                <a:cubicBezTo>
                  <a:pt x="1230906" y="627944"/>
                  <a:pt x="1250754" y="642316"/>
                  <a:pt x="1268549" y="658400"/>
                </a:cubicBezTo>
                <a:cubicBezTo>
                  <a:pt x="1288739" y="676537"/>
                  <a:pt x="1307560" y="665244"/>
                  <a:pt x="1326039" y="659427"/>
                </a:cubicBezTo>
                <a:cubicBezTo>
                  <a:pt x="1341096" y="654636"/>
                  <a:pt x="1335963" y="638210"/>
                  <a:pt x="1338016" y="626575"/>
                </a:cubicBezTo>
                <a:cubicBezTo>
                  <a:pt x="1339727" y="617678"/>
                  <a:pt x="1339385" y="608438"/>
                  <a:pt x="1340069" y="599199"/>
                </a:cubicBezTo>
                <a:cubicBezTo>
                  <a:pt x="1340754" y="589275"/>
                  <a:pt x="1341780" y="579693"/>
                  <a:pt x="1342807" y="568400"/>
                </a:cubicBezTo>
                <a:cubicBezTo>
                  <a:pt x="1346229" y="571138"/>
                  <a:pt x="1347256" y="571822"/>
                  <a:pt x="1347598" y="572507"/>
                </a:cubicBezTo>
                <a:cubicBezTo>
                  <a:pt x="1352389" y="595434"/>
                  <a:pt x="1357522" y="618020"/>
                  <a:pt x="1362313" y="640948"/>
                </a:cubicBezTo>
                <a:cubicBezTo>
                  <a:pt x="1367788" y="665928"/>
                  <a:pt x="1393795" y="676194"/>
                  <a:pt x="1414328" y="661138"/>
                </a:cubicBezTo>
                <a:cubicBezTo>
                  <a:pt x="1431780" y="648476"/>
                  <a:pt x="1448548" y="634446"/>
                  <a:pt x="1465658" y="621442"/>
                </a:cubicBezTo>
                <a:cubicBezTo>
                  <a:pt x="1470107" y="617678"/>
                  <a:pt x="1473871" y="612202"/>
                  <a:pt x="1483453" y="613913"/>
                </a:cubicBezTo>
                <a:cubicBezTo>
                  <a:pt x="1468738" y="633077"/>
                  <a:pt x="1455392" y="650871"/>
                  <a:pt x="1441704" y="667982"/>
                </a:cubicBezTo>
                <a:cubicBezTo>
                  <a:pt x="1429385" y="683381"/>
                  <a:pt x="1429727" y="686803"/>
                  <a:pt x="1443757" y="700149"/>
                </a:cubicBezTo>
                <a:cubicBezTo>
                  <a:pt x="1452312" y="708019"/>
                  <a:pt x="1461210" y="706308"/>
                  <a:pt x="1470791" y="703913"/>
                </a:cubicBezTo>
                <a:cubicBezTo>
                  <a:pt x="1499536" y="696727"/>
                  <a:pt x="1528624" y="689198"/>
                  <a:pt x="1557369" y="682012"/>
                </a:cubicBezTo>
                <a:cubicBezTo>
                  <a:pt x="1531019" y="697753"/>
                  <a:pt x="1503301" y="710415"/>
                  <a:pt x="1476267" y="723761"/>
                </a:cubicBezTo>
                <a:cubicBezTo>
                  <a:pt x="1470449" y="726498"/>
                  <a:pt x="1459498" y="725814"/>
                  <a:pt x="1461894" y="737107"/>
                </a:cubicBezTo>
                <a:cubicBezTo>
                  <a:pt x="1463947" y="747373"/>
                  <a:pt x="1467369" y="756270"/>
                  <a:pt x="1481057" y="757297"/>
                </a:cubicBezTo>
                <a:cubicBezTo>
                  <a:pt x="1501932" y="758666"/>
                  <a:pt x="1522464" y="761745"/>
                  <a:pt x="1544707" y="764483"/>
                </a:cubicBezTo>
                <a:cubicBezTo>
                  <a:pt x="1539232" y="770300"/>
                  <a:pt x="1533414" y="768932"/>
                  <a:pt x="1527939" y="769616"/>
                </a:cubicBezTo>
                <a:cubicBezTo>
                  <a:pt x="1510487" y="771327"/>
                  <a:pt x="1492692" y="772354"/>
                  <a:pt x="1475240" y="775434"/>
                </a:cubicBezTo>
                <a:cubicBezTo>
                  <a:pt x="1453681" y="779540"/>
                  <a:pt x="1452997" y="780909"/>
                  <a:pt x="1457103" y="802810"/>
                </a:cubicBezTo>
                <a:cubicBezTo>
                  <a:pt x="1458130" y="808970"/>
                  <a:pt x="1460183" y="815129"/>
                  <a:pt x="1461894" y="820947"/>
                </a:cubicBezTo>
                <a:cubicBezTo>
                  <a:pt x="1463263" y="824711"/>
                  <a:pt x="1466000" y="829160"/>
                  <a:pt x="1463263" y="832239"/>
                </a:cubicBezTo>
                <a:cubicBezTo>
                  <a:pt x="1446837" y="849692"/>
                  <a:pt x="1456076" y="866802"/>
                  <a:pt x="1461894" y="884596"/>
                </a:cubicBezTo>
                <a:cubicBezTo>
                  <a:pt x="1467711" y="902049"/>
                  <a:pt x="1473187" y="919844"/>
                  <a:pt x="1461894" y="937296"/>
                </a:cubicBezTo>
                <a:cubicBezTo>
                  <a:pt x="1458472" y="942771"/>
                  <a:pt x="1460183" y="948589"/>
                  <a:pt x="1461894" y="954064"/>
                </a:cubicBezTo>
                <a:cubicBezTo>
                  <a:pt x="1470791" y="981782"/>
                  <a:pt x="1479689" y="1009501"/>
                  <a:pt x="1493719" y="1035166"/>
                </a:cubicBezTo>
                <a:cubicBezTo>
                  <a:pt x="1501247" y="1049196"/>
                  <a:pt x="1511171" y="1058778"/>
                  <a:pt x="1527255" y="1060831"/>
                </a:cubicBezTo>
                <a:cubicBezTo>
                  <a:pt x="1533072" y="1061516"/>
                  <a:pt x="1538547" y="1063227"/>
                  <a:pt x="1542312" y="1068018"/>
                </a:cubicBezTo>
                <a:cubicBezTo>
                  <a:pt x="1544365" y="1070413"/>
                  <a:pt x="1547445" y="1073151"/>
                  <a:pt x="1546076" y="1076915"/>
                </a:cubicBezTo>
                <a:cubicBezTo>
                  <a:pt x="1544365" y="1081022"/>
                  <a:pt x="1540259" y="1079310"/>
                  <a:pt x="1537179" y="1078968"/>
                </a:cubicBezTo>
                <a:cubicBezTo>
                  <a:pt x="1503643" y="1076231"/>
                  <a:pt x="1475582" y="1063911"/>
                  <a:pt x="1456076" y="1034824"/>
                </a:cubicBezTo>
                <a:cubicBezTo>
                  <a:pt x="1448548" y="1023531"/>
                  <a:pt x="1443415" y="1010527"/>
                  <a:pt x="1437255" y="998550"/>
                </a:cubicBezTo>
                <a:cubicBezTo>
                  <a:pt x="1432807" y="989995"/>
                  <a:pt x="1429385" y="974254"/>
                  <a:pt x="1418434" y="978702"/>
                </a:cubicBezTo>
                <a:cubicBezTo>
                  <a:pt x="1407483" y="982809"/>
                  <a:pt x="1414328" y="996839"/>
                  <a:pt x="1418434" y="1006079"/>
                </a:cubicBezTo>
                <a:cubicBezTo>
                  <a:pt x="1423567" y="1018398"/>
                  <a:pt x="1418776" y="1021136"/>
                  <a:pt x="1407483" y="1021136"/>
                </a:cubicBezTo>
                <a:cubicBezTo>
                  <a:pt x="1348282" y="1021478"/>
                  <a:pt x="1303111" y="991022"/>
                  <a:pt x="1279842" y="934558"/>
                </a:cubicBezTo>
                <a:cubicBezTo>
                  <a:pt x="1279157" y="932847"/>
                  <a:pt x="1278815" y="930794"/>
                  <a:pt x="1277446" y="930110"/>
                </a:cubicBezTo>
                <a:cubicBezTo>
                  <a:pt x="1256229" y="919501"/>
                  <a:pt x="1247332" y="896574"/>
                  <a:pt x="1229880" y="882543"/>
                </a:cubicBezTo>
                <a:cubicBezTo>
                  <a:pt x="1222351" y="876384"/>
                  <a:pt x="1222693" y="869882"/>
                  <a:pt x="1227827" y="861669"/>
                </a:cubicBezTo>
                <a:cubicBezTo>
                  <a:pt x="1232275" y="854140"/>
                  <a:pt x="1241857" y="849007"/>
                  <a:pt x="1241173" y="838741"/>
                </a:cubicBezTo>
                <a:cubicBezTo>
                  <a:pt x="1240488" y="821631"/>
                  <a:pt x="1244595" y="805205"/>
                  <a:pt x="1248017" y="789122"/>
                </a:cubicBezTo>
                <a:cubicBezTo>
                  <a:pt x="1228853" y="783304"/>
                  <a:pt x="1210716" y="777145"/>
                  <a:pt x="1191211" y="777487"/>
                </a:cubicBezTo>
                <a:cubicBezTo>
                  <a:pt x="1179918" y="777487"/>
                  <a:pt x="1175127" y="779198"/>
                  <a:pt x="1180945" y="791517"/>
                </a:cubicBezTo>
                <a:cubicBezTo>
                  <a:pt x="1191895" y="814103"/>
                  <a:pt x="1198739" y="837372"/>
                  <a:pt x="1193264" y="862695"/>
                </a:cubicBezTo>
                <a:cubicBezTo>
                  <a:pt x="1191895" y="869882"/>
                  <a:pt x="1195317" y="873646"/>
                  <a:pt x="1201135" y="877752"/>
                </a:cubicBezTo>
                <a:cubicBezTo>
                  <a:pt x="1224405" y="894520"/>
                  <a:pt x="1243568" y="915053"/>
                  <a:pt x="1258967" y="939691"/>
                </a:cubicBezTo>
                <a:cubicBezTo>
                  <a:pt x="1272313" y="960566"/>
                  <a:pt x="1288055" y="979387"/>
                  <a:pt x="1305507" y="996497"/>
                </a:cubicBezTo>
                <a:cubicBezTo>
                  <a:pt x="1322959" y="1013265"/>
                  <a:pt x="1342465" y="1025927"/>
                  <a:pt x="1367446" y="1030033"/>
                </a:cubicBezTo>
                <a:cubicBezTo>
                  <a:pt x="1378738" y="1031744"/>
                  <a:pt x="1390716" y="1030375"/>
                  <a:pt x="1402008" y="1036535"/>
                </a:cubicBezTo>
                <a:cubicBezTo>
                  <a:pt x="1389689" y="1045774"/>
                  <a:pt x="1378054" y="1053987"/>
                  <a:pt x="1366761" y="1062542"/>
                </a:cubicBezTo>
                <a:cubicBezTo>
                  <a:pt x="1362655" y="1065964"/>
                  <a:pt x="1355468" y="1070413"/>
                  <a:pt x="1359917" y="1076231"/>
                </a:cubicBezTo>
                <a:cubicBezTo>
                  <a:pt x="1365050" y="1083075"/>
                  <a:pt x="1371552" y="1076915"/>
                  <a:pt x="1376001" y="1073151"/>
                </a:cubicBezTo>
                <a:cubicBezTo>
                  <a:pt x="1389005" y="1061516"/>
                  <a:pt x="1405088" y="1055356"/>
                  <a:pt x="1421514" y="1050908"/>
                </a:cubicBezTo>
                <a:cubicBezTo>
                  <a:pt x="1429042" y="1048854"/>
                  <a:pt x="1438966" y="1042352"/>
                  <a:pt x="1444099" y="1048512"/>
                </a:cubicBezTo>
                <a:cubicBezTo>
                  <a:pt x="1449232" y="1054672"/>
                  <a:pt x="1440677" y="1062885"/>
                  <a:pt x="1437597" y="1069729"/>
                </a:cubicBezTo>
                <a:cubicBezTo>
                  <a:pt x="1429385" y="1087181"/>
                  <a:pt x="1420830" y="1104634"/>
                  <a:pt x="1412617" y="1122086"/>
                </a:cubicBezTo>
                <a:cubicBezTo>
                  <a:pt x="1410563" y="1126192"/>
                  <a:pt x="1409194" y="1130983"/>
                  <a:pt x="1414328" y="1134063"/>
                </a:cubicBezTo>
                <a:cubicBezTo>
                  <a:pt x="1418434" y="1136458"/>
                  <a:pt x="1420830" y="1132694"/>
                  <a:pt x="1422541" y="1129957"/>
                </a:cubicBezTo>
                <a:cubicBezTo>
                  <a:pt x="1432807" y="1115242"/>
                  <a:pt x="1435202" y="1093341"/>
                  <a:pt x="1458814" y="1090603"/>
                </a:cubicBezTo>
                <a:cubicBezTo>
                  <a:pt x="1464974" y="1069044"/>
                  <a:pt x="1477293" y="1076231"/>
                  <a:pt x="1490981" y="1082733"/>
                </a:cubicBezTo>
                <a:cubicBezTo>
                  <a:pt x="1497483" y="1086155"/>
                  <a:pt x="1505354" y="1086497"/>
                  <a:pt x="1512540" y="1087866"/>
                </a:cubicBezTo>
                <a:cubicBezTo>
                  <a:pt x="1548129" y="1094710"/>
                  <a:pt x="1578243" y="1106687"/>
                  <a:pt x="1582692" y="1149462"/>
                </a:cubicBezTo>
                <a:cubicBezTo>
                  <a:pt x="1584061" y="1161097"/>
                  <a:pt x="1589536" y="1172732"/>
                  <a:pt x="1590220" y="1184367"/>
                </a:cubicBezTo>
                <a:cubicBezTo>
                  <a:pt x="1592274" y="1220641"/>
                  <a:pt x="1609042" y="1246648"/>
                  <a:pt x="1640182" y="1264785"/>
                </a:cubicBezTo>
                <a:cubicBezTo>
                  <a:pt x="1649079" y="1270260"/>
                  <a:pt x="1663110" y="1280184"/>
                  <a:pt x="1654897" y="1291819"/>
                </a:cubicBezTo>
                <a:cubicBezTo>
                  <a:pt x="1634707" y="1320906"/>
                  <a:pt x="1642578" y="1358206"/>
                  <a:pt x="1623756" y="1386952"/>
                </a:cubicBezTo>
                <a:cubicBezTo>
                  <a:pt x="1621361" y="1390374"/>
                  <a:pt x="1621019" y="1394822"/>
                  <a:pt x="1625467" y="1397560"/>
                </a:cubicBezTo>
                <a:cubicBezTo>
                  <a:pt x="1629574" y="1399955"/>
                  <a:pt x="1633338" y="1397560"/>
                  <a:pt x="1635733" y="1394138"/>
                </a:cubicBezTo>
                <a:cubicBezTo>
                  <a:pt x="1642578" y="1385241"/>
                  <a:pt x="1645315" y="1374632"/>
                  <a:pt x="1647026" y="1364024"/>
                </a:cubicBezTo>
                <a:cubicBezTo>
                  <a:pt x="1651475" y="1336990"/>
                  <a:pt x="1659003" y="1310640"/>
                  <a:pt x="1675429" y="1288055"/>
                </a:cubicBezTo>
                <a:cubicBezTo>
                  <a:pt x="1691170" y="1266154"/>
                  <a:pt x="1698015" y="1238777"/>
                  <a:pt x="1720942" y="1220983"/>
                </a:cubicBezTo>
                <a:cubicBezTo>
                  <a:pt x="1729155" y="1214481"/>
                  <a:pt x="1734288" y="1211401"/>
                  <a:pt x="1742843" y="1216192"/>
                </a:cubicBezTo>
                <a:cubicBezTo>
                  <a:pt x="1773299" y="1232618"/>
                  <a:pt x="1804098" y="1249043"/>
                  <a:pt x="1834212" y="1266154"/>
                </a:cubicBezTo>
                <a:cubicBezTo>
                  <a:pt x="1864325" y="1283264"/>
                  <a:pt x="1864668" y="1283948"/>
                  <a:pt x="1852691" y="1316458"/>
                </a:cubicBezTo>
                <a:cubicBezTo>
                  <a:pt x="1848926" y="1326381"/>
                  <a:pt x="1846531" y="1340412"/>
                  <a:pt x="1832501" y="1341096"/>
                </a:cubicBezTo>
                <a:cubicBezTo>
                  <a:pt x="1818812" y="1341781"/>
                  <a:pt x="1820866" y="1346229"/>
                  <a:pt x="1826683" y="1354100"/>
                </a:cubicBezTo>
                <a:cubicBezTo>
                  <a:pt x="1831132" y="1359917"/>
                  <a:pt x="1835923" y="1365393"/>
                  <a:pt x="1839687" y="1371895"/>
                </a:cubicBezTo>
                <a:cubicBezTo>
                  <a:pt x="1844478" y="1379765"/>
                  <a:pt x="1852348" y="1386952"/>
                  <a:pt x="1846531" y="1398244"/>
                </a:cubicBezTo>
                <a:cubicBezTo>
                  <a:pt x="1829079" y="1431780"/>
                  <a:pt x="1810257" y="1464290"/>
                  <a:pt x="1783565" y="1491324"/>
                </a:cubicBezTo>
                <a:cubicBezTo>
                  <a:pt x="1777064" y="1498510"/>
                  <a:pt x="1769535" y="1504670"/>
                  <a:pt x="1759953" y="1507749"/>
                </a:cubicBezTo>
                <a:cubicBezTo>
                  <a:pt x="1755847" y="1509118"/>
                  <a:pt x="1750714" y="1512198"/>
                  <a:pt x="1747292" y="1508092"/>
                </a:cubicBezTo>
                <a:cubicBezTo>
                  <a:pt x="1744212" y="1504670"/>
                  <a:pt x="1747976" y="1500563"/>
                  <a:pt x="1749687" y="1497141"/>
                </a:cubicBezTo>
                <a:cubicBezTo>
                  <a:pt x="1754136" y="1488244"/>
                  <a:pt x="1758927" y="1479689"/>
                  <a:pt x="1763718" y="1471476"/>
                </a:cubicBezTo>
                <a:cubicBezTo>
                  <a:pt x="1769535" y="1461210"/>
                  <a:pt x="1769877" y="1450944"/>
                  <a:pt x="1763718" y="1440677"/>
                </a:cubicBezTo>
                <a:cubicBezTo>
                  <a:pt x="1762007" y="1437255"/>
                  <a:pt x="1758927" y="1435887"/>
                  <a:pt x="1755163" y="1437255"/>
                </a:cubicBezTo>
                <a:cubicBezTo>
                  <a:pt x="1752767" y="1438282"/>
                  <a:pt x="1752083" y="1441020"/>
                  <a:pt x="1753109" y="1443073"/>
                </a:cubicBezTo>
                <a:cubicBezTo>
                  <a:pt x="1760980" y="1458472"/>
                  <a:pt x="1750372" y="1469080"/>
                  <a:pt x="1743870" y="1480715"/>
                </a:cubicBezTo>
                <a:cubicBezTo>
                  <a:pt x="1730524" y="1505012"/>
                  <a:pt x="1716151" y="1529308"/>
                  <a:pt x="1702805" y="1553605"/>
                </a:cubicBezTo>
                <a:cubicBezTo>
                  <a:pt x="1700410" y="1557711"/>
                  <a:pt x="1696646" y="1563529"/>
                  <a:pt x="1703148" y="1566951"/>
                </a:cubicBezTo>
                <a:cubicBezTo>
                  <a:pt x="1709307" y="1570373"/>
                  <a:pt x="1712045" y="1563871"/>
                  <a:pt x="1714440" y="1559764"/>
                </a:cubicBezTo>
                <a:cubicBezTo>
                  <a:pt x="1719915" y="1550183"/>
                  <a:pt x="1725049" y="1540259"/>
                  <a:pt x="1736684" y="1528966"/>
                </a:cubicBezTo>
                <a:cubicBezTo>
                  <a:pt x="1730524" y="1571742"/>
                  <a:pt x="1725733" y="1609726"/>
                  <a:pt x="1713071" y="1646342"/>
                </a:cubicBezTo>
                <a:cubicBezTo>
                  <a:pt x="1704174" y="1671665"/>
                  <a:pt x="1688433" y="1684669"/>
                  <a:pt x="1663110" y="1691855"/>
                </a:cubicBezTo>
                <a:cubicBezTo>
                  <a:pt x="1649764" y="1695619"/>
                  <a:pt x="1648053" y="1693224"/>
                  <a:pt x="1646342" y="1681589"/>
                </a:cubicBezTo>
                <a:cubicBezTo>
                  <a:pt x="1636760" y="1611095"/>
                  <a:pt x="1619992" y="1541628"/>
                  <a:pt x="1618281" y="1470107"/>
                </a:cubicBezTo>
                <a:cubicBezTo>
                  <a:pt x="1618281" y="1463947"/>
                  <a:pt x="1620676" y="1451628"/>
                  <a:pt x="1611095" y="1452997"/>
                </a:cubicBezTo>
                <a:cubicBezTo>
                  <a:pt x="1604251" y="1454024"/>
                  <a:pt x="1611437" y="1464632"/>
                  <a:pt x="1611437" y="1470791"/>
                </a:cubicBezTo>
                <a:cubicBezTo>
                  <a:pt x="1611437" y="1475582"/>
                  <a:pt x="1618965" y="1488244"/>
                  <a:pt x="1602540" y="1480715"/>
                </a:cubicBezTo>
                <a:cubicBezTo>
                  <a:pt x="1595696" y="1477293"/>
                  <a:pt x="1593642" y="1484137"/>
                  <a:pt x="1596038" y="1489613"/>
                </a:cubicBezTo>
                <a:cubicBezTo>
                  <a:pt x="1599460" y="1496799"/>
                  <a:pt x="1604251" y="1503301"/>
                  <a:pt x="1608357" y="1510145"/>
                </a:cubicBezTo>
                <a:cubicBezTo>
                  <a:pt x="1611095" y="1514251"/>
                  <a:pt x="1614517" y="1518016"/>
                  <a:pt x="1610410" y="1523833"/>
                </a:cubicBezTo>
                <a:cubicBezTo>
                  <a:pt x="1604935" y="1531019"/>
                  <a:pt x="1590563" y="1539232"/>
                  <a:pt x="1611095" y="1546418"/>
                </a:cubicBezTo>
                <a:cubicBezTo>
                  <a:pt x="1612806" y="1547103"/>
                  <a:pt x="1613148" y="1552578"/>
                  <a:pt x="1613490" y="1556000"/>
                </a:cubicBezTo>
                <a:cubicBezTo>
                  <a:pt x="1617254" y="1584061"/>
                  <a:pt x="1621019" y="1612464"/>
                  <a:pt x="1625125" y="1640525"/>
                </a:cubicBezTo>
                <a:cubicBezTo>
                  <a:pt x="1641551" y="1751398"/>
                  <a:pt x="1664479" y="1861588"/>
                  <a:pt x="1674060" y="1973489"/>
                </a:cubicBezTo>
                <a:cubicBezTo>
                  <a:pt x="1676798" y="2002576"/>
                  <a:pt x="1674060" y="2006682"/>
                  <a:pt x="1648053" y="2008393"/>
                </a:cubicBezTo>
                <a:cubicBezTo>
                  <a:pt x="1637444" y="2009078"/>
                  <a:pt x="1633680" y="2006340"/>
                  <a:pt x="1635391" y="1995047"/>
                </a:cubicBezTo>
                <a:cubicBezTo>
                  <a:pt x="1640182" y="1964591"/>
                  <a:pt x="1631969" y="1935162"/>
                  <a:pt x="1627863" y="1905390"/>
                </a:cubicBezTo>
                <a:cubicBezTo>
                  <a:pt x="1627178" y="1901626"/>
                  <a:pt x="1626836" y="1896835"/>
                  <a:pt x="1621361" y="1896151"/>
                </a:cubicBezTo>
                <a:cubicBezTo>
                  <a:pt x="1617939" y="1899230"/>
                  <a:pt x="1617939" y="1903337"/>
                  <a:pt x="1617939" y="1907101"/>
                </a:cubicBezTo>
                <a:cubicBezTo>
                  <a:pt x="1618281" y="1926949"/>
                  <a:pt x="1618281" y="1947139"/>
                  <a:pt x="1619650" y="1966987"/>
                </a:cubicBezTo>
                <a:cubicBezTo>
                  <a:pt x="1620334" y="1979306"/>
                  <a:pt x="1616228" y="1987519"/>
                  <a:pt x="1605962" y="1994021"/>
                </a:cubicBezTo>
                <a:cubicBezTo>
                  <a:pt x="1597064" y="1999496"/>
                  <a:pt x="1587825" y="2005656"/>
                  <a:pt x="1579270" y="2012158"/>
                </a:cubicBezTo>
                <a:cubicBezTo>
                  <a:pt x="1575163" y="2015238"/>
                  <a:pt x="1570030" y="2019002"/>
                  <a:pt x="1574479" y="2024819"/>
                </a:cubicBezTo>
                <a:cubicBezTo>
                  <a:pt x="1578243" y="2029610"/>
                  <a:pt x="1583034" y="2026530"/>
                  <a:pt x="1586798" y="2024477"/>
                </a:cubicBezTo>
                <a:cubicBezTo>
                  <a:pt x="1593642" y="2020713"/>
                  <a:pt x="1600144" y="2015922"/>
                  <a:pt x="1606646" y="2011473"/>
                </a:cubicBezTo>
                <a:cubicBezTo>
                  <a:pt x="1612464" y="2007709"/>
                  <a:pt x="1615886" y="2009078"/>
                  <a:pt x="1617939" y="2015922"/>
                </a:cubicBezTo>
                <a:cubicBezTo>
                  <a:pt x="1624098" y="2037481"/>
                  <a:pt x="1613490" y="2051169"/>
                  <a:pt x="1592274" y="2048089"/>
                </a:cubicBezTo>
                <a:cubicBezTo>
                  <a:pt x="1585772" y="2047062"/>
                  <a:pt x="1578585" y="2045694"/>
                  <a:pt x="1576874" y="2053564"/>
                </a:cubicBezTo>
                <a:cubicBezTo>
                  <a:pt x="1575163" y="2061777"/>
                  <a:pt x="1582692" y="2063488"/>
                  <a:pt x="1589194" y="2063830"/>
                </a:cubicBezTo>
                <a:cubicBezTo>
                  <a:pt x="1608015" y="2065199"/>
                  <a:pt x="1612464" y="2075808"/>
                  <a:pt x="1613148" y="2093602"/>
                </a:cubicBezTo>
                <a:cubicBezTo>
                  <a:pt x="1615543" y="2185997"/>
                  <a:pt x="1618281" y="2278392"/>
                  <a:pt x="1618281" y="2370787"/>
                </a:cubicBezTo>
                <a:cubicBezTo>
                  <a:pt x="1618281" y="2385160"/>
                  <a:pt x="1622387" y="2389266"/>
                  <a:pt x="1636418" y="2388582"/>
                </a:cubicBezTo>
                <a:cubicBezTo>
                  <a:pt x="1661399" y="2387213"/>
                  <a:pt x="1686722" y="2388582"/>
                  <a:pt x="1711703" y="2387555"/>
                </a:cubicBezTo>
                <a:cubicBezTo>
                  <a:pt x="1724364" y="2387213"/>
                  <a:pt x="1729497" y="2390293"/>
                  <a:pt x="1729155" y="2404323"/>
                </a:cubicBezTo>
                <a:cubicBezTo>
                  <a:pt x="1728128" y="2441281"/>
                  <a:pt x="1723338" y="2547706"/>
                  <a:pt x="1731893" y="2556946"/>
                </a:cubicBezTo>
                <a:cubicBezTo>
                  <a:pt x="1741132" y="2567212"/>
                  <a:pt x="1759953" y="2560710"/>
                  <a:pt x="1774326" y="2560368"/>
                </a:cubicBezTo>
                <a:cubicBezTo>
                  <a:pt x="1787330" y="2560026"/>
                  <a:pt x="1790410" y="2564132"/>
                  <a:pt x="1790410" y="2576794"/>
                </a:cubicBezTo>
                <a:cubicBezTo>
                  <a:pt x="1789725" y="2647972"/>
                  <a:pt x="1790410" y="2719493"/>
                  <a:pt x="1790410" y="2790671"/>
                </a:cubicBezTo>
                <a:cubicBezTo>
                  <a:pt x="1790410" y="2832762"/>
                  <a:pt x="1790410" y="2832078"/>
                  <a:pt x="1831816" y="2833104"/>
                </a:cubicBezTo>
                <a:cubicBezTo>
                  <a:pt x="1848242" y="2833789"/>
                  <a:pt x="1852348" y="2828998"/>
                  <a:pt x="1852348" y="2812572"/>
                </a:cubicBezTo>
                <a:cubicBezTo>
                  <a:pt x="1851322" y="2592535"/>
                  <a:pt x="1850637" y="2141853"/>
                  <a:pt x="1850295" y="2136720"/>
                </a:cubicBezTo>
                <a:cubicBezTo>
                  <a:pt x="1849611" y="2128507"/>
                  <a:pt x="1853033" y="2125427"/>
                  <a:pt x="1861246" y="2125769"/>
                </a:cubicBezTo>
                <a:cubicBezTo>
                  <a:pt x="1877329" y="2126111"/>
                  <a:pt x="1893413" y="2124743"/>
                  <a:pt x="1909154" y="2126111"/>
                </a:cubicBezTo>
                <a:cubicBezTo>
                  <a:pt x="1924896" y="2127480"/>
                  <a:pt x="1929344" y="2122689"/>
                  <a:pt x="1929002" y="2106606"/>
                </a:cubicBezTo>
                <a:cubicBezTo>
                  <a:pt x="1927291" y="2034059"/>
                  <a:pt x="1927291" y="1961854"/>
                  <a:pt x="1925922" y="1889307"/>
                </a:cubicBezTo>
                <a:cubicBezTo>
                  <a:pt x="1925580" y="1875618"/>
                  <a:pt x="1929686" y="1871512"/>
                  <a:pt x="1943032" y="1872196"/>
                </a:cubicBezTo>
                <a:cubicBezTo>
                  <a:pt x="1966302" y="1872881"/>
                  <a:pt x="1989914" y="1871170"/>
                  <a:pt x="2013184" y="1872196"/>
                </a:cubicBezTo>
                <a:cubicBezTo>
                  <a:pt x="2027215" y="1872881"/>
                  <a:pt x="2030294" y="1867748"/>
                  <a:pt x="2029952" y="1854744"/>
                </a:cubicBezTo>
                <a:cubicBezTo>
                  <a:pt x="2028583" y="1754478"/>
                  <a:pt x="2027557" y="1653870"/>
                  <a:pt x="2026530" y="1553605"/>
                </a:cubicBezTo>
                <a:cubicBezTo>
                  <a:pt x="2026188" y="1539574"/>
                  <a:pt x="2020028" y="1521438"/>
                  <a:pt x="2028583" y="1512198"/>
                </a:cubicBezTo>
                <a:cubicBezTo>
                  <a:pt x="2037481" y="1502274"/>
                  <a:pt x="2055617" y="1509803"/>
                  <a:pt x="2069648" y="1508434"/>
                </a:cubicBezTo>
                <a:cubicBezTo>
                  <a:pt x="2070674" y="1508434"/>
                  <a:pt x="2072043" y="1508434"/>
                  <a:pt x="2073070" y="1508434"/>
                </a:cubicBezTo>
                <a:cubicBezTo>
                  <a:pt x="2100104" y="1507749"/>
                  <a:pt x="2100104" y="1507749"/>
                  <a:pt x="2099762" y="1480715"/>
                </a:cubicBezTo>
                <a:cubicBezTo>
                  <a:pt x="2099077" y="1344860"/>
                  <a:pt x="2098051" y="1209348"/>
                  <a:pt x="2097366" y="1073493"/>
                </a:cubicBezTo>
                <a:cubicBezTo>
                  <a:pt x="2097366" y="1064596"/>
                  <a:pt x="2095313" y="1055014"/>
                  <a:pt x="2110370" y="1056383"/>
                </a:cubicBezTo>
                <a:cubicBezTo>
                  <a:pt x="2124400" y="1057409"/>
                  <a:pt x="2119610" y="1067333"/>
                  <a:pt x="2119610" y="1073835"/>
                </a:cubicBezTo>
                <a:cubicBezTo>
                  <a:pt x="2120978" y="1211743"/>
                  <a:pt x="2122005" y="1349994"/>
                  <a:pt x="2122347" y="1487902"/>
                </a:cubicBezTo>
                <a:cubicBezTo>
                  <a:pt x="2122347" y="1504670"/>
                  <a:pt x="2128165" y="1509118"/>
                  <a:pt x="2142879" y="1508092"/>
                </a:cubicBezTo>
                <a:cubicBezTo>
                  <a:pt x="2155883" y="1507407"/>
                  <a:pt x="2169229" y="1508776"/>
                  <a:pt x="2182233" y="1507065"/>
                </a:cubicBezTo>
                <a:cubicBezTo>
                  <a:pt x="2197632" y="1505012"/>
                  <a:pt x="2201396" y="1510487"/>
                  <a:pt x="2201396" y="1525544"/>
                </a:cubicBezTo>
                <a:cubicBezTo>
                  <a:pt x="2201738" y="1634365"/>
                  <a:pt x="2203449" y="1743528"/>
                  <a:pt x="2204134" y="1852348"/>
                </a:cubicBezTo>
                <a:cubicBezTo>
                  <a:pt x="2204134" y="1867063"/>
                  <a:pt x="2208582" y="1870485"/>
                  <a:pt x="2222613" y="1869801"/>
                </a:cubicBezTo>
                <a:cubicBezTo>
                  <a:pt x="2247594" y="1868432"/>
                  <a:pt x="2272917" y="1869801"/>
                  <a:pt x="2297898" y="1868432"/>
                </a:cubicBezTo>
                <a:cubicBezTo>
                  <a:pt x="2311244" y="1867748"/>
                  <a:pt x="2315350" y="1871854"/>
                  <a:pt x="2315350" y="1885200"/>
                </a:cubicBezTo>
                <a:cubicBezTo>
                  <a:pt x="2315350" y="1954667"/>
                  <a:pt x="2316719" y="2024477"/>
                  <a:pt x="2317403" y="2093944"/>
                </a:cubicBezTo>
                <a:cubicBezTo>
                  <a:pt x="2317745" y="2125085"/>
                  <a:pt x="2317745" y="2125769"/>
                  <a:pt x="2349228" y="2124743"/>
                </a:cubicBezTo>
                <a:cubicBezTo>
                  <a:pt x="2364627" y="2124400"/>
                  <a:pt x="2369418" y="2128165"/>
                  <a:pt x="2369418" y="2144248"/>
                </a:cubicBezTo>
                <a:cubicBezTo>
                  <a:pt x="2369696" y="2378637"/>
                  <a:pt x="2371556" y="2826960"/>
                  <a:pt x="2371876" y="2996385"/>
                </a:cubicBezTo>
                <a:lnTo>
                  <a:pt x="2371909" y="3021572"/>
                </a:lnTo>
                <a:lnTo>
                  <a:pt x="7993" y="3021572"/>
                </a:lnTo>
                <a:lnTo>
                  <a:pt x="0" y="2455996"/>
                </a:lnTo>
                <a:cubicBezTo>
                  <a:pt x="0" y="2442650"/>
                  <a:pt x="2395" y="2435122"/>
                  <a:pt x="17452" y="2437517"/>
                </a:cubicBezTo>
                <a:cubicBezTo>
                  <a:pt x="28060" y="2438886"/>
                  <a:pt x="27718" y="2434437"/>
                  <a:pt x="27034" y="2423829"/>
                </a:cubicBezTo>
                <a:cubicBezTo>
                  <a:pt x="23954" y="2363601"/>
                  <a:pt x="25323" y="2303031"/>
                  <a:pt x="22927" y="2242803"/>
                </a:cubicBezTo>
                <a:cubicBezTo>
                  <a:pt x="21901" y="2215084"/>
                  <a:pt x="21559" y="2214742"/>
                  <a:pt x="49277" y="2213716"/>
                </a:cubicBezTo>
                <a:cubicBezTo>
                  <a:pt x="61254" y="2213373"/>
                  <a:pt x="66045" y="2210636"/>
                  <a:pt x="65361" y="2196948"/>
                </a:cubicBezTo>
                <a:cubicBezTo>
                  <a:pt x="62281" y="2146986"/>
                  <a:pt x="60912" y="2097024"/>
                  <a:pt x="59201" y="2046720"/>
                </a:cubicBezTo>
                <a:cubicBezTo>
                  <a:pt x="58859" y="2034059"/>
                  <a:pt x="53726" y="2018660"/>
                  <a:pt x="59201" y="2009762"/>
                </a:cubicBezTo>
                <a:cubicBezTo>
                  <a:pt x="66045" y="1998812"/>
                  <a:pt x="83155" y="2005656"/>
                  <a:pt x="95817" y="2004287"/>
                </a:cubicBezTo>
                <a:cubicBezTo>
                  <a:pt x="106425" y="2003260"/>
                  <a:pt x="107794" y="1998812"/>
                  <a:pt x="107109" y="1990257"/>
                </a:cubicBezTo>
                <a:cubicBezTo>
                  <a:pt x="106083" y="1968356"/>
                  <a:pt x="106425" y="1946797"/>
                  <a:pt x="104030" y="1925238"/>
                </a:cubicBezTo>
                <a:cubicBezTo>
                  <a:pt x="102661" y="1909497"/>
                  <a:pt x="107794" y="1903337"/>
                  <a:pt x="123193" y="1905390"/>
                </a:cubicBezTo>
                <a:cubicBezTo>
                  <a:pt x="139277" y="1907443"/>
                  <a:pt x="135855" y="1899230"/>
                  <a:pt x="135855" y="1884516"/>
                </a:cubicBezTo>
                <a:cubicBezTo>
                  <a:pt x="136197" y="1820181"/>
                  <a:pt x="137223" y="1755505"/>
                  <a:pt x="138250" y="1691171"/>
                </a:cubicBezTo>
                <a:cubicBezTo>
                  <a:pt x="138250" y="1684327"/>
                  <a:pt x="135855" y="1676798"/>
                  <a:pt x="143041" y="1670638"/>
                </a:cubicBezTo>
                <a:cubicBezTo>
                  <a:pt x="147832" y="1677825"/>
                  <a:pt x="146463" y="1684669"/>
                  <a:pt x="146463" y="1691171"/>
                </a:cubicBezTo>
                <a:cubicBezTo>
                  <a:pt x="147490" y="1756874"/>
                  <a:pt x="148174" y="1822235"/>
                  <a:pt x="148858" y="1887938"/>
                </a:cubicBezTo>
                <a:cubicBezTo>
                  <a:pt x="149201" y="1897519"/>
                  <a:pt x="157071" y="1905048"/>
                  <a:pt x="169733" y="1902995"/>
                </a:cubicBezTo>
                <a:cubicBezTo>
                  <a:pt x="179657" y="1901284"/>
                  <a:pt x="180341" y="1907101"/>
                  <a:pt x="180683" y="1914972"/>
                </a:cubicBezTo>
                <a:cubicBezTo>
                  <a:pt x="181368" y="1937215"/>
                  <a:pt x="183421" y="1959458"/>
                  <a:pt x="183079" y="1981702"/>
                </a:cubicBezTo>
                <a:cubicBezTo>
                  <a:pt x="182736" y="1996758"/>
                  <a:pt x="186501" y="2003260"/>
                  <a:pt x="202242" y="1999838"/>
                </a:cubicBezTo>
                <a:cubicBezTo>
                  <a:pt x="213877" y="1997443"/>
                  <a:pt x="217641" y="2001892"/>
                  <a:pt x="217983" y="2014211"/>
                </a:cubicBezTo>
                <a:cubicBezTo>
                  <a:pt x="219694" y="2070332"/>
                  <a:pt x="223459" y="2126111"/>
                  <a:pt x="223801" y="2181891"/>
                </a:cubicBezTo>
                <a:cubicBezTo>
                  <a:pt x="223801" y="2201054"/>
                  <a:pt x="232356" y="2206187"/>
                  <a:pt x="247413" y="2205161"/>
                </a:cubicBezTo>
                <a:cubicBezTo>
                  <a:pt x="261443" y="2204134"/>
                  <a:pt x="263497" y="2209951"/>
                  <a:pt x="263839" y="2221586"/>
                </a:cubicBezTo>
                <a:cubicBezTo>
                  <a:pt x="265550" y="2281814"/>
                  <a:pt x="267945" y="2342384"/>
                  <a:pt x="270683" y="2402612"/>
                </a:cubicBezTo>
                <a:cubicBezTo>
                  <a:pt x="272052" y="2433411"/>
                  <a:pt x="265550" y="2433753"/>
                  <a:pt x="295664" y="2433753"/>
                </a:cubicBezTo>
                <a:cubicBezTo>
                  <a:pt x="305588" y="2433753"/>
                  <a:pt x="306956" y="2436148"/>
                  <a:pt x="306272" y="2447099"/>
                </a:cubicBezTo>
                <a:cubicBezTo>
                  <a:pt x="305588" y="2459760"/>
                  <a:pt x="310036" y="2824549"/>
                  <a:pt x="310378" y="2837211"/>
                </a:cubicBezTo>
                <a:lnTo>
                  <a:pt x="318934" y="2835500"/>
                </a:lnTo>
                <a:cubicBezTo>
                  <a:pt x="318591" y="2816679"/>
                  <a:pt x="307983" y="1441704"/>
                  <a:pt x="307299" y="1422199"/>
                </a:cubicBezTo>
                <a:cubicBezTo>
                  <a:pt x="307299" y="1413986"/>
                  <a:pt x="310036" y="1410906"/>
                  <a:pt x="318249" y="1411248"/>
                </a:cubicBezTo>
                <a:cubicBezTo>
                  <a:pt x="332622" y="1411590"/>
                  <a:pt x="346652" y="1410564"/>
                  <a:pt x="361025" y="1411248"/>
                </a:cubicBezTo>
                <a:cubicBezTo>
                  <a:pt x="371291" y="1411590"/>
                  <a:pt x="373686" y="1407826"/>
                  <a:pt x="373344" y="1398244"/>
                </a:cubicBezTo>
                <a:cubicBezTo>
                  <a:pt x="372317" y="1375317"/>
                  <a:pt x="372660" y="1352389"/>
                  <a:pt x="370949" y="1329804"/>
                </a:cubicBezTo>
                <a:cubicBezTo>
                  <a:pt x="370264" y="1317484"/>
                  <a:pt x="373686" y="1314062"/>
                  <a:pt x="385663" y="1314062"/>
                </a:cubicBezTo>
                <a:cubicBezTo>
                  <a:pt x="421595" y="1313720"/>
                  <a:pt x="457526" y="1312009"/>
                  <a:pt x="493458" y="1310640"/>
                </a:cubicBezTo>
                <a:cubicBezTo>
                  <a:pt x="503381" y="1310298"/>
                  <a:pt x="512963" y="1308929"/>
                  <a:pt x="516043" y="1296952"/>
                </a:cubicBezTo>
                <a:cubicBezTo>
                  <a:pt x="528704" y="1245964"/>
                  <a:pt x="541024" y="1195318"/>
                  <a:pt x="553685" y="1144329"/>
                </a:cubicBezTo>
                <a:cubicBezTo>
                  <a:pt x="557107" y="1130641"/>
                  <a:pt x="557792" y="1113531"/>
                  <a:pt x="568742" y="1105318"/>
                </a:cubicBezTo>
                <a:cubicBezTo>
                  <a:pt x="579351" y="1097105"/>
                  <a:pt x="578666" y="1088892"/>
                  <a:pt x="578666" y="1078968"/>
                </a:cubicBezTo>
                <a:cubicBezTo>
                  <a:pt x="579693" y="902733"/>
                  <a:pt x="581404" y="541024"/>
                  <a:pt x="581746" y="536575"/>
                </a:cubicBezTo>
                <a:cubicBezTo>
                  <a:pt x="582088" y="532811"/>
                  <a:pt x="579693" y="525967"/>
                  <a:pt x="586537" y="526309"/>
                </a:cubicBezTo>
                <a:cubicBezTo>
                  <a:pt x="592354" y="526651"/>
                  <a:pt x="591328" y="533153"/>
                  <a:pt x="591328" y="537602"/>
                </a:cubicBezTo>
                <a:cubicBezTo>
                  <a:pt x="591328" y="546157"/>
                  <a:pt x="590643" y="1097105"/>
                  <a:pt x="597145" y="1100869"/>
                </a:cubicBezTo>
                <a:cubicBezTo>
                  <a:pt x="611176" y="1108740"/>
                  <a:pt x="612887" y="1122770"/>
                  <a:pt x="616993" y="1135432"/>
                </a:cubicBezTo>
                <a:cubicBezTo>
                  <a:pt x="632734" y="1185394"/>
                  <a:pt x="647791" y="1235698"/>
                  <a:pt x="662506" y="1286001"/>
                </a:cubicBezTo>
                <a:cubicBezTo>
                  <a:pt x="666613" y="1300374"/>
                  <a:pt x="672430" y="1306191"/>
                  <a:pt x="688514" y="1305165"/>
                </a:cubicBezTo>
                <a:cubicBezTo>
                  <a:pt x="723761" y="1302769"/>
                  <a:pt x="759350" y="1303112"/>
                  <a:pt x="794597" y="1301058"/>
                </a:cubicBezTo>
                <a:cubicBezTo>
                  <a:pt x="808627" y="1300032"/>
                  <a:pt x="812049" y="1304823"/>
                  <a:pt x="812049" y="1317826"/>
                </a:cubicBezTo>
                <a:cubicBezTo>
                  <a:pt x="811707" y="1341781"/>
                  <a:pt x="814102" y="1365735"/>
                  <a:pt x="813418" y="1389689"/>
                </a:cubicBezTo>
                <a:cubicBezTo>
                  <a:pt x="813076" y="1405431"/>
                  <a:pt x="818893" y="1409537"/>
                  <a:pt x="833266" y="1408168"/>
                </a:cubicBezTo>
                <a:cubicBezTo>
                  <a:pt x="844558" y="1407142"/>
                  <a:pt x="856193" y="1407826"/>
                  <a:pt x="867486" y="1407826"/>
                </a:cubicBezTo>
                <a:cubicBezTo>
                  <a:pt x="890414" y="1407826"/>
                  <a:pt x="890414" y="1407826"/>
                  <a:pt x="890756" y="1430754"/>
                </a:cubicBezTo>
                <a:cubicBezTo>
                  <a:pt x="893836" y="1692197"/>
                  <a:pt x="903760" y="2618543"/>
                  <a:pt x="905813" y="2819758"/>
                </a:cubicBezTo>
                <a:cubicBezTo>
                  <a:pt x="906155" y="2830709"/>
                  <a:pt x="907182" y="2836869"/>
                  <a:pt x="920528" y="2835842"/>
                </a:cubicBezTo>
                <a:cubicBezTo>
                  <a:pt x="933189" y="2834815"/>
                  <a:pt x="929767" y="2826260"/>
                  <a:pt x="929767" y="2819758"/>
                </a:cubicBezTo>
                <a:cubicBezTo>
                  <a:pt x="929425" y="2740025"/>
                  <a:pt x="929425" y="2659949"/>
                  <a:pt x="928398" y="2580216"/>
                </a:cubicBezTo>
                <a:cubicBezTo>
                  <a:pt x="928398" y="2567897"/>
                  <a:pt x="931136" y="2563106"/>
                  <a:pt x="944482" y="2563790"/>
                </a:cubicBezTo>
                <a:cubicBezTo>
                  <a:pt x="970147" y="2564817"/>
                  <a:pt x="995812" y="2563106"/>
                  <a:pt x="1021478" y="2564132"/>
                </a:cubicBezTo>
                <a:cubicBezTo>
                  <a:pt x="1033797" y="2564474"/>
                  <a:pt x="1036877" y="2560026"/>
                  <a:pt x="1036535" y="2548391"/>
                </a:cubicBezTo>
                <a:cubicBezTo>
                  <a:pt x="1035508" y="2502193"/>
                  <a:pt x="1036192" y="2455996"/>
                  <a:pt x="1035166" y="2409798"/>
                </a:cubicBezTo>
                <a:cubicBezTo>
                  <a:pt x="1034824" y="2395084"/>
                  <a:pt x="1039272" y="2390977"/>
                  <a:pt x="1053303" y="2392004"/>
                </a:cubicBezTo>
                <a:cubicBezTo>
                  <a:pt x="1063227" y="2392688"/>
                  <a:pt x="1076573" y="2397137"/>
                  <a:pt x="1082732" y="2389608"/>
                </a:cubicBezTo>
                <a:cubicBezTo>
                  <a:pt x="1091972" y="2378316"/>
                  <a:pt x="1103607" y="2370103"/>
                  <a:pt x="1112504" y="2359152"/>
                </a:cubicBezTo>
                <a:cubicBezTo>
                  <a:pt x="1119006" y="2350597"/>
                  <a:pt x="1127219" y="2342042"/>
                  <a:pt x="1106686" y="2343753"/>
                </a:cubicBezTo>
                <a:cubicBezTo>
                  <a:pt x="1101896" y="2344438"/>
                  <a:pt x="1099842" y="2339989"/>
                  <a:pt x="1098816" y="2336225"/>
                </a:cubicBezTo>
                <a:cubicBezTo>
                  <a:pt x="1096763" y="2328012"/>
                  <a:pt x="1094025" y="2319799"/>
                  <a:pt x="1092998" y="2311244"/>
                </a:cubicBezTo>
                <a:cubicBezTo>
                  <a:pt x="1086496" y="2260940"/>
                  <a:pt x="1086154" y="2209951"/>
                  <a:pt x="1088892" y="2159305"/>
                </a:cubicBezTo>
                <a:cubicBezTo>
                  <a:pt x="1090945" y="2117899"/>
                  <a:pt x="1106002" y="2082994"/>
                  <a:pt x="1144671" y="2061777"/>
                </a:cubicBezTo>
                <a:cubicBezTo>
                  <a:pt x="1154937" y="2055960"/>
                  <a:pt x="1166572" y="2051169"/>
                  <a:pt x="1173758" y="2041245"/>
                </a:cubicBezTo>
                <a:cubicBezTo>
                  <a:pt x="1179234" y="2033716"/>
                  <a:pt x="1199766" y="2028241"/>
                  <a:pt x="1179234" y="2014895"/>
                </a:cubicBezTo>
                <a:cubicBezTo>
                  <a:pt x="1178549" y="2014553"/>
                  <a:pt x="1179918" y="2009762"/>
                  <a:pt x="1180945" y="2007367"/>
                </a:cubicBezTo>
                <a:cubicBezTo>
                  <a:pt x="1182656" y="2002576"/>
                  <a:pt x="1186078" y="1996074"/>
                  <a:pt x="1180260" y="1993679"/>
                </a:cubicBezTo>
                <a:cubicBezTo>
                  <a:pt x="1172732" y="1990257"/>
                  <a:pt x="1171363" y="1998812"/>
                  <a:pt x="1169652" y="2003603"/>
                </a:cubicBezTo>
                <a:cubicBezTo>
                  <a:pt x="1160412" y="2030979"/>
                  <a:pt x="1141591" y="2049116"/>
                  <a:pt x="1117295" y="2063488"/>
                </a:cubicBezTo>
                <a:cubicBezTo>
                  <a:pt x="1107371" y="2069306"/>
                  <a:pt x="1104291" y="2067595"/>
                  <a:pt x="1103949" y="2056986"/>
                </a:cubicBezTo>
                <a:cubicBezTo>
                  <a:pt x="1103264" y="2040560"/>
                  <a:pt x="1102580" y="2023450"/>
                  <a:pt x="1107371" y="2007709"/>
                </a:cubicBezTo>
                <a:cubicBezTo>
                  <a:pt x="1115926" y="1978964"/>
                  <a:pt x="1114899" y="1949534"/>
                  <a:pt x="1110793" y="1921132"/>
                </a:cubicBezTo>
                <a:cubicBezTo>
                  <a:pt x="1107029" y="1893755"/>
                  <a:pt x="1108397" y="1867748"/>
                  <a:pt x="1114215" y="1841398"/>
                </a:cubicBezTo>
                <a:cubicBezTo>
                  <a:pt x="1119348" y="1818470"/>
                  <a:pt x="1125165" y="1795885"/>
                  <a:pt x="1131325" y="1773299"/>
                </a:cubicBezTo>
                <a:cubicBezTo>
                  <a:pt x="1143987" y="1726760"/>
                  <a:pt x="1162124" y="1681589"/>
                  <a:pt x="1178207" y="1636076"/>
                </a:cubicBezTo>
                <a:cubicBezTo>
                  <a:pt x="1179576" y="1631969"/>
                  <a:pt x="1184025" y="1627178"/>
                  <a:pt x="1177523" y="1624441"/>
                </a:cubicBezTo>
                <a:cubicBezTo>
                  <a:pt x="1173416" y="1622388"/>
                  <a:pt x="1170336" y="1626494"/>
                  <a:pt x="1168283" y="1629916"/>
                </a:cubicBezTo>
                <a:cubicBezTo>
                  <a:pt x="1166230" y="1632996"/>
                  <a:pt x="1164861" y="1636076"/>
                  <a:pt x="1163492" y="1639156"/>
                </a:cubicBezTo>
                <a:cubicBezTo>
                  <a:pt x="1149804" y="1672349"/>
                  <a:pt x="1136458" y="1705543"/>
                  <a:pt x="1127561" y="1740448"/>
                </a:cubicBezTo>
                <a:cubicBezTo>
                  <a:pt x="1121059" y="1765429"/>
                  <a:pt x="1109766" y="1789041"/>
                  <a:pt x="1105660" y="1815733"/>
                </a:cubicBezTo>
                <a:cubicBezTo>
                  <a:pt x="1096763" y="1809915"/>
                  <a:pt x="1096763" y="1802045"/>
                  <a:pt x="1094709" y="1795201"/>
                </a:cubicBezTo>
                <a:cubicBezTo>
                  <a:pt x="1090603" y="1780486"/>
                  <a:pt x="1090261" y="1765087"/>
                  <a:pt x="1086154" y="1750030"/>
                </a:cubicBezTo>
                <a:cubicBezTo>
                  <a:pt x="1078626" y="1722311"/>
                  <a:pt x="1077599" y="1693908"/>
                  <a:pt x="1084101" y="1665505"/>
                </a:cubicBezTo>
                <a:cubicBezTo>
                  <a:pt x="1092314" y="1629232"/>
                  <a:pt x="1113873" y="1598091"/>
                  <a:pt x="1119690" y="1561133"/>
                </a:cubicBezTo>
                <a:cubicBezTo>
                  <a:pt x="1120375" y="1556685"/>
                  <a:pt x="1124823" y="1551894"/>
                  <a:pt x="1120375" y="1548472"/>
                </a:cubicBezTo>
                <a:cubicBezTo>
                  <a:pt x="1115926" y="1544707"/>
                  <a:pt x="1110451" y="1546761"/>
                  <a:pt x="1107371" y="1551552"/>
                </a:cubicBezTo>
                <a:cubicBezTo>
                  <a:pt x="1103264" y="1557711"/>
                  <a:pt x="1097447" y="1556685"/>
                  <a:pt x="1091972" y="1556000"/>
                </a:cubicBezTo>
                <a:cubicBezTo>
                  <a:pt x="1066649" y="1553263"/>
                  <a:pt x="1049539" y="1528282"/>
                  <a:pt x="1055698" y="1500221"/>
                </a:cubicBezTo>
                <a:cubicBezTo>
                  <a:pt x="1066991" y="1448890"/>
                  <a:pt x="1081706" y="1398586"/>
                  <a:pt x="1113873" y="1355469"/>
                </a:cubicBezTo>
                <a:cubicBezTo>
                  <a:pt x="1124139" y="1341096"/>
                  <a:pt x="1133721" y="1326039"/>
                  <a:pt x="1143302" y="1311325"/>
                </a:cubicBezTo>
                <a:cubicBezTo>
                  <a:pt x="1146382" y="1306876"/>
                  <a:pt x="1151515" y="1301401"/>
                  <a:pt x="1145013" y="1296610"/>
                </a:cubicBezTo>
                <a:cubicBezTo>
                  <a:pt x="1138511" y="1291819"/>
                  <a:pt x="1135089" y="1298663"/>
                  <a:pt x="1131325" y="1302769"/>
                </a:cubicBezTo>
                <a:cubicBezTo>
                  <a:pt x="1120375" y="1314747"/>
                  <a:pt x="1116953" y="1314404"/>
                  <a:pt x="1111135" y="1298321"/>
                </a:cubicBezTo>
                <a:cubicBezTo>
                  <a:pt x="1103949" y="1277789"/>
                  <a:pt x="1091972" y="1259652"/>
                  <a:pt x="1079310" y="1242199"/>
                </a:cubicBezTo>
                <a:cubicBezTo>
                  <a:pt x="1071782" y="1232275"/>
                  <a:pt x="1072466" y="1226116"/>
                  <a:pt x="1080679" y="1217561"/>
                </a:cubicBezTo>
                <a:cubicBezTo>
                  <a:pt x="1088207" y="1210032"/>
                  <a:pt x="1098474" y="1204215"/>
                  <a:pt x="1102238" y="1190184"/>
                </a:cubicBezTo>
                <a:cubicBezTo>
                  <a:pt x="1089576" y="1191895"/>
                  <a:pt x="1083759" y="1201477"/>
                  <a:pt x="1075546" y="1206610"/>
                </a:cubicBezTo>
                <a:cubicBezTo>
                  <a:pt x="1072808" y="1208321"/>
                  <a:pt x="1070071" y="1212085"/>
                  <a:pt x="1066649" y="1209348"/>
                </a:cubicBezTo>
                <a:cubicBezTo>
                  <a:pt x="1064938" y="1207979"/>
                  <a:pt x="1064253" y="1203530"/>
                  <a:pt x="1065280" y="1201477"/>
                </a:cubicBezTo>
                <a:cubicBezTo>
                  <a:pt x="1074862" y="1180603"/>
                  <a:pt x="1072124" y="1154595"/>
                  <a:pt x="1093341" y="1137827"/>
                </a:cubicBezTo>
                <a:cubicBezTo>
                  <a:pt x="1102580" y="1130641"/>
                  <a:pt x="1110793" y="1120375"/>
                  <a:pt x="1115926" y="1104976"/>
                </a:cubicBezTo>
                <a:cubicBezTo>
                  <a:pt x="1097447" y="1113873"/>
                  <a:pt x="1088892" y="1129272"/>
                  <a:pt x="1075546" y="1137485"/>
                </a:cubicBezTo>
                <a:cubicBezTo>
                  <a:pt x="1070755" y="1134063"/>
                  <a:pt x="1071440" y="1130299"/>
                  <a:pt x="1072124" y="1127219"/>
                </a:cubicBezTo>
                <a:cubicBezTo>
                  <a:pt x="1074862" y="1116953"/>
                  <a:pt x="1079310" y="1107371"/>
                  <a:pt x="1069044" y="1097789"/>
                </a:cubicBezTo>
                <a:cubicBezTo>
                  <a:pt x="1060831" y="1090261"/>
                  <a:pt x="1057067" y="1078626"/>
                  <a:pt x="1043721" y="1076573"/>
                </a:cubicBezTo>
                <a:cubicBezTo>
                  <a:pt x="1034139" y="1074862"/>
                  <a:pt x="1035508" y="1066991"/>
                  <a:pt x="1037903" y="1060147"/>
                </a:cubicBezTo>
                <a:cubicBezTo>
                  <a:pt x="1044748" y="1041326"/>
                  <a:pt x="1053303" y="1023873"/>
                  <a:pt x="1072808" y="1013607"/>
                </a:cubicBezTo>
                <a:cubicBezTo>
                  <a:pt x="1083759" y="1007790"/>
                  <a:pt x="1095736" y="1001972"/>
                  <a:pt x="1103607" y="984520"/>
                </a:cubicBezTo>
                <a:cubicBezTo>
                  <a:pt x="1087865" y="992733"/>
                  <a:pt x="1076230" y="998893"/>
                  <a:pt x="1064253" y="1004710"/>
                </a:cubicBezTo>
                <a:cubicBezTo>
                  <a:pt x="1030375" y="1021478"/>
                  <a:pt x="1007447" y="1009159"/>
                  <a:pt x="1001288" y="971174"/>
                </a:cubicBezTo>
                <a:cubicBezTo>
                  <a:pt x="991022" y="908893"/>
                  <a:pt x="1020451" y="857562"/>
                  <a:pt x="1047485" y="805547"/>
                </a:cubicBezTo>
                <a:cubicBezTo>
                  <a:pt x="1057751" y="831213"/>
                  <a:pt x="1061858" y="857220"/>
                  <a:pt x="1053987" y="883570"/>
                </a:cubicBezTo>
                <a:cubicBezTo>
                  <a:pt x="1051250" y="893152"/>
                  <a:pt x="1049881" y="902391"/>
                  <a:pt x="1052618" y="911973"/>
                </a:cubicBezTo>
                <a:cubicBezTo>
                  <a:pt x="1058094" y="931136"/>
                  <a:pt x="1072124" y="936269"/>
                  <a:pt x="1087181" y="922923"/>
                </a:cubicBezTo>
                <a:cubicBezTo>
                  <a:pt x="1103264" y="908551"/>
                  <a:pt x="1116953" y="891441"/>
                  <a:pt x="1126876" y="871935"/>
                </a:cubicBezTo>
                <a:cubicBezTo>
                  <a:pt x="1129956" y="865433"/>
                  <a:pt x="1134405" y="858931"/>
                  <a:pt x="1130641" y="849007"/>
                </a:cubicBezTo>
                <a:cubicBezTo>
                  <a:pt x="1118664" y="860300"/>
                  <a:pt x="1110108" y="872962"/>
                  <a:pt x="1102238" y="885623"/>
                </a:cubicBezTo>
                <a:cubicBezTo>
                  <a:pt x="1096420" y="895205"/>
                  <a:pt x="1089919" y="903418"/>
                  <a:pt x="1081363" y="910262"/>
                </a:cubicBezTo>
                <a:cubicBezTo>
                  <a:pt x="1072124" y="917106"/>
                  <a:pt x="1066306" y="914710"/>
                  <a:pt x="1065280" y="903418"/>
                </a:cubicBezTo>
                <a:cubicBezTo>
                  <a:pt x="1064595" y="897600"/>
                  <a:pt x="1064938" y="890756"/>
                  <a:pt x="1066649" y="884939"/>
                </a:cubicBezTo>
                <a:cubicBezTo>
                  <a:pt x="1072808" y="863038"/>
                  <a:pt x="1069044" y="842163"/>
                  <a:pt x="1065280" y="820604"/>
                </a:cubicBezTo>
                <a:cubicBezTo>
                  <a:pt x="1060831" y="796308"/>
                  <a:pt x="1050223" y="773723"/>
                  <a:pt x="1050223" y="748742"/>
                </a:cubicBezTo>
                <a:cubicBezTo>
                  <a:pt x="1050223" y="731974"/>
                  <a:pt x="1045432" y="716232"/>
                  <a:pt x="1041326" y="700149"/>
                </a:cubicBezTo>
                <a:cubicBezTo>
                  <a:pt x="1024558" y="634103"/>
                  <a:pt x="1014291" y="567374"/>
                  <a:pt x="1026611" y="499275"/>
                </a:cubicBezTo>
                <a:cubicBezTo>
                  <a:pt x="1027637" y="494827"/>
                  <a:pt x="1025584" y="491404"/>
                  <a:pt x="1024900" y="487640"/>
                </a:cubicBezTo>
                <a:cubicBezTo>
                  <a:pt x="1022162" y="469846"/>
                  <a:pt x="1008132" y="452393"/>
                  <a:pt x="1010527" y="437679"/>
                </a:cubicBezTo>
                <a:cubicBezTo>
                  <a:pt x="1013949" y="415777"/>
                  <a:pt x="1009158" y="398667"/>
                  <a:pt x="1001972" y="379162"/>
                </a:cubicBezTo>
                <a:cubicBezTo>
                  <a:pt x="996839" y="364447"/>
                  <a:pt x="984862" y="348706"/>
                  <a:pt x="995812" y="331253"/>
                </a:cubicBezTo>
                <a:cubicBezTo>
                  <a:pt x="996497" y="330227"/>
                  <a:pt x="995470" y="327489"/>
                  <a:pt x="994444" y="326462"/>
                </a:cubicBezTo>
                <a:cubicBezTo>
                  <a:pt x="984862" y="315170"/>
                  <a:pt x="990337" y="307983"/>
                  <a:pt x="1001630" y="302508"/>
                </a:cubicBezTo>
                <a:cubicBezTo>
                  <a:pt x="995470" y="298059"/>
                  <a:pt x="986573" y="299086"/>
                  <a:pt x="985889" y="289847"/>
                </a:cubicBezTo>
                <a:cubicBezTo>
                  <a:pt x="985546" y="281291"/>
                  <a:pt x="994101" y="279238"/>
                  <a:pt x="999577" y="273763"/>
                </a:cubicBezTo>
                <a:cubicBezTo>
                  <a:pt x="988968" y="266577"/>
                  <a:pt x="980756" y="258706"/>
                  <a:pt x="979045" y="247755"/>
                </a:cubicBezTo>
                <a:cubicBezTo>
                  <a:pt x="976307" y="231672"/>
                  <a:pt x="969805" y="221064"/>
                  <a:pt x="954064" y="213193"/>
                </a:cubicBezTo>
                <a:cubicBezTo>
                  <a:pt x="938664" y="205664"/>
                  <a:pt x="938664" y="192661"/>
                  <a:pt x="952010" y="183079"/>
                </a:cubicBezTo>
                <a:cubicBezTo>
                  <a:pt x="959539" y="177604"/>
                  <a:pt x="958855" y="172813"/>
                  <a:pt x="955775" y="165627"/>
                </a:cubicBezTo>
                <a:cubicBezTo>
                  <a:pt x="944140" y="137908"/>
                  <a:pt x="950642" y="124562"/>
                  <a:pt x="979387" y="114638"/>
                </a:cubicBezTo>
                <a:cubicBezTo>
                  <a:pt x="992048" y="110190"/>
                  <a:pt x="1004710" y="106425"/>
                  <a:pt x="1019425" y="101977"/>
                </a:cubicBezTo>
                <a:cubicBezTo>
                  <a:pt x="987257" y="88289"/>
                  <a:pt x="983493" y="77680"/>
                  <a:pt x="1000261" y="48593"/>
                </a:cubicBezTo>
                <a:cubicBezTo>
                  <a:pt x="1005736" y="39696"/>
                  <a:pt x="1007790" y="30114"/>
                  <a:pt x="1008816" y="20532"/>
                </a:cubicBezTo>
                <a:cubicBezTo>
                  <a:pt x="1015318" y="18479"/>
                  <a:pt x="1018398" y="30456"/>
                  <a:pt x="1024558" y="23270"/>
                </a:cubicBezTo>
                <a:cubicBezTo>
                  <a:pt x="1035166" y="10951"/>
                  <a:pt x="1050907" y="7871"/>
                  <a:pt x="1063911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5FB6CECB-5A75-4285-8788-71001B858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43248"/>
              </p:ext>
            </p:extLst>
          </p:nvPr>
        </p:nvGraphicFramePr>
        <p:xfrm>
          <a:off x="955891" y="1699515"/>
          <a:ext cx="4820719" cy="442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FB43B3A9-2736-4D38-87B7-AF407B3E716B}"/>
              </a:ext>
            </a:extLst>
          </p:cNvPr>
          <p:cNvCxnSpPr/>
          <p:nvPr/>
        </p:nvCxnSpPr>
        <p:spPr>
          <a:xfrm>
            <a:off x="4408458" y="2304849"/>
            <a:ext cx="2016224" cy="0"/>
          </a:xfrm>
          <a:prstGeom prst="line">
            <a:avLst/>
          </a:prstGeom>
          <a:ln w="25400">
            <a:solidFill>
              <a:schemeClr val="accent1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3A602FA2-A5ED-4030-9C58-AFBB7D01ED45}"/>
              </a:ext>
            </a:extLst>
          </p:cNvPr>
          <p:cNvCxnSpPr/>
          <p:nvPr/>
        </p:nvCxnSpPr>
        <p:spPr>
          <a:xfrm>
            <a:off x="4768498" y="3146410"/>
            <a:ext cx="1656184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5">
            <a:extLst>
              <a:ext uri="{FF2B5EF4-FFF2-40B4-BE49-F238E27FC236}">
                <a16:creationId xmlns:a16="http://schemas.microsoft.com/office/drawing/2014/main" id="{6F31CCD8-D303-4322-A5CD-FF803CE91DF6}"/>
              </a:ext>
            </a:extLst>
          </p:cNvPr>
          <p:cNvCxnSpPr/>
          <p:nvPr/>
        </p:nvCxnSpPr>
        <p:spPr>
          <a:xfrm>
            <a:off x="5128538" y="3987971"/>
            <a:ext cx="1296144" cy="0"/>
          </a:xfrm>
          <a:prstGeom prst="line">
            <a:avLst/>
          </a:prstGeom>
          <a:ln w="25400">
            <a:solidFill>
              <a:schemeClr val="accent3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26">
            <a:extLst>
              <a:ext uri="{FF2B5EF4-FFF2-40B4-BE49-F238E27FC236}">
                <a16:creationId xmlns:a16="http://schemas.microsoft.com/office/drawing/2014/main" id="{E0685164-62B1-4EFF-B352-141D556EA9AD}"/>
              </a:ext>
            </a:extLst>
          </p:cNvPr>
          <p:cNvCxnSpPr/>
          <p:nvPr/>
        </p:nvCxnSpPr>
        <p:spPr>
          <a:xfrm>
            <a:off x="5416570" y="4829532"/>
            <a:ext cx="1008112" cy="0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7">
            <a:extLst>
              <a:ext uri="{FF2B5EF4-FFF2-40B4-BE49-F238E27FC236}">
                <a16:creationId xmlns:a16="http://schemas.microsoft.com/office/drawing/2014/main" id="{D66DE829-120B-4DE5-B3E7-E841113275A4}"/>
              </a:ext>
            </a:extLst>
          </p:cNvPr>
          <p:cNvCxnSpPr/>
          <p:nvPr/>
        </p:nvCxnSpPr>
        <p:spPr>
          <a:xfrm>
            <a:off x="5776610" y="5671095"/>
            <a:ext cx="648072" cy="0"/>
          </a:xfrm>
          <a:prstGeom prst="line">
            <a:avLst/>
          </a:prstGeom>
          <a:ln w="25400">
            <a:solidFill>
              <a:schemeClr val="accent5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5697085-5913-4BB3-ACDE-8E85F9E592D9}"/>
              </a:ext>
            </a:extLst>
          </p:cNvPr>
          <p:cNvGrpSpPr/>
          <p:nvPr/>
        </p:nvGrpSpPr>
        <p:grpSpPr>
          <a:xfrm>
            <a:off x="6739422" y="2786690"/>
            <a:ext cx="4671617" cy="719450"/>
            <a:chOff x="395534" y="3737445"/>
            <a:chExt cx="3972999" cy="7194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F2406-16F7-4FD4-A05C-6CDDBCB862E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3FADF-DC23-41C9-9808-95600DFFF01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100B74-1005-4E38-A5FD-0B1B9CACDD24}"/>
              </a:ext>
            </a:extLst>
          </p:cNvPr>
          <p:cNvGrpSpPr/>
          <p:nvPr/>
        </p:nvGrpSpPr>
        <p:grpSpPr>
          <a:xfrm>
            <a:off x="6739422" y="3628252"/>
            <a:ext cx="4671617" cy="719450"/>
            <a:chOff x="395534" y="3737445"/>
            <a:chExt cx="3972999" cy="7194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676AF4-BBA9-499A-A311-FB689BCADE4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BA5DA7-EE48-4517-84D8-DCBBE61B6C8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DD2FA0-3951-421C-BDC5-52D2F512DD0E}"/>
              </a:ext>
            </a:extLst>
          </p:cNvPr>
          <p:cNvGrpSpPr/>
          <p:nvPr/>
        </p:nvGrpSpPr>
        <p:grpSpPr>
          <a:xfrm>
            <a:off x="6739422" y="4469814"/>
            <a:ext cx="4671617" cy="719450"/>
            <a:chOff x="395534" y="3737445"/>
            <a:chExt cx="3972999" cy="7194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CBC9E-4095-4377-904D-783F054420B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9016F3-CBC2-40A1-A94B-47E94B59FD1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055599-6375-474D-8FC3-041B46B76F70}"/>
              </a:ext>
            </a:extLst>
          </p:cNvPr>
          <p:cNvGrpSpPr/>
          <p:nvPr/>
        </p:nvGrpSpPr>
        <p:grpSpPr>
          <a:xfrm>
            <a:off x="6739422" y="5311374"/>
            <a:ext cx="4671617" cy="719450"/>
            <a:chOff x="395534" y="3737445"/>
            <a:chExt cx="3972999" cy="7194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4172BF-F6FB-4624-B8A6-D6D6720D759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F0DA5-6C84-42E6-8A5D-A502C6DB75E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B78038-3AF5-40DF-9E4A-9A08725266F8}"/>
              </a:ext>
            </a:extLst>
          </p:cNvPr>
          <p:cNvGrpSpPr/>
          <p:nvPr/>
        </p:nvGrpSpPr>
        <p:grpSpPr>
          <a:xfrm>
            <a:off x="6739422" y="1945128"/>
            <a:ext cx="4671617" cy="719450"/>
            <a:chOff x="395534" y="3737445"/>
            <a:chExt cx="3972999" cy="7194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D8C834-C716-407A-BB7C-51EC05B60E9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A19B71-B3ED-4852-B289-FF92813B258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8337B52C-5F52-4486-9FA8-15DC888731C1}"/>
              </a:ext>
            </a:extLst>
          </p:cNvPr>
          <p:cNvSpPr/>
          <p:nvPr/>
        </p:nvSpPr>
        <p:spPr>
          <a:xfrm rot="16200000">
            <a:off x="3203071" y="550653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2C95D2A8-D02D-498E-8DDA-5737E88A7BA7}"/>
              </a:ext>
            </a:extLst>
          </p:cNvPr>
          <p:cNvSpPr>
            <a:spLocks noChangeAspect="1"/>
          </p:cNvSpPr>
          <p:nvPr/>
        </p:nvSpPr>
        <p:spPr>
          <a:xfrm rot="9900000">
            <a:off x="3175393" y="308162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DDA2E27C-6E62-41F9-9262-77A29F860B46}"/>
              </a:ext>
            </a:extLst>
          </p:cNvPr>
          <p:cNvSpPr/>
          <p:nvPr/>
        </p:nvSpPr>
        <p:spPr>
          <a:xfrm>
            <a:off x="3200195" y="232313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A7AB6612-BF35-412E-9863-831B3EDF5B20}"/>
              </a:ext>
            </a:extLst>
          </p:cNvPr>
          <p:cNvSpPr/>
          <p:nvPr/>
        </p:nvSpPr>
        <p:spPr>
          <a:xfrm>
            <a:off x="3176334" y="478785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8495ACD2-F3F4-4F61-A154-290DE382BDD6}"/>
              </a:ext>
            </a:extLst>
          </p:cNvPr>
          <p:cNvSpPr>
            <a:spLocks noChangeAspect="1"/>
          </p:cNvSpPr>
          <p:nvPr/>
        </p:nvSpPr>
        <p:spPr>
          <a:xfrm>
            <a:off x="3182442" y="391035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8178F67-76CF-4690-AAF3-EA64A5583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680996"/>
              </p:ext>
            </p:extLst>
          </p:nvPr>
        </p:nvGraphicFramePr>
        <p:xfrm>
          <a:off x="896816" y="1700808"/>
          <a:ext cx="5199185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9DA12D3-809F-4C11-A89A-7A3461269E8A}"/>
              </a:ext>
            </a:extLst>
          </p:cNvPr>
          <p:cNvSpPr/>
          <p:nvPr/>
        </p:nvSpPr>
        <p:spPr>
          <a:xfrm>
            <a:off x="938266" y="4773402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A3C2-1E72-4FC0-AADC-A536084E0AF1}"/>
              </a:ext>
            </a:extLst>
          </p:cNvPr>
          <p:cNvSpPr txBox="1"/>
          <p:nvPr/>
        </p:nvSpPr>
        <p:spPr>
          <a:xfrm>
            <a:off x="1390238" y="4839892"/>
            <a:ext cx="245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9ADA8-8E33-4CF0-B545-A913F3CA06BE}"/>
              </a:ext>
            </a:extLst>
          </p:cNvPr>
          <p:cNvSpPr txBox="1"/>
          <p:nvPr/>
        </p:nvSpPr>
        <p:spPr>
          <a:xfrm>
            <a:off x="910776" y="5245462"/>
            <a:ext cx="293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3850C6-2DAC-4FD8-80E4-8CBAAC688B6A}"/>
              </a:ext>
            </a:extLst>
          </p:cNvPr>
          <p:cNvSpPr/>
          <p:nvPr/>
        </p:nvSpPr>
        <p:spPr>
          <a:xfrm>
            <a:off x="8480314" y="4773402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7A969-3A86-4BC5-AA4F-2843DB83044A}"/>
              </a:ext>
            </a:extLst>
          </p:cNvPr>
          <p:cNvSpPr txBox="1"/>
          <p:nvPr/>
        </p:nvSpPr>
        <p:spPr>
          <a:xfrm>
            <a:off x="8932286" y="4839892"/>
            <a:ext cx="245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1FDC-7C0A-4ED6-9CC1-833246A47000}"/>
              </a:ext>
            </a:extLst>
          </p:cNvPr>
          <p:cNvSpPr txBox="1"/>
          <p:nvPr/>
        </p:nvSpPr>
        <p:spPr>
          <a:xfrm>
            <a:off x="8480314" y="5261963"/>
            <a:ext cx="293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A22CFBA3-F434-4083-976B-030528874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101279"/>
              </p:ext>
            </p:extLst>
          </p:nvPr>
        </p:nvGraphicFramePr>
        <p:xfrm>
          <a:off x="6528048" y="1772818"/>
          <a:ext cx="4767137" cy="251772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8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endParaRPr lang="en-JM" sz="1600" b="0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3">
                <a:tc>
                  <a:txBody>
                    <a:bodyPr/>
                    <a:lstStyle/>
                    <a:p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marT="60960" marB="6096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E1520E6C-912F-4FFC-A77E-BABF40A79EDB}"/>
              </a:ext>
            </a:extLst>
          </p:cNvPr>
          <p:cNvSpPr/>
          <p:nvPr/>
        </p:nvSpPr>
        <p:spPr>
          <a:xfrm>
            <a:off x="4709290" y="4773402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F14AF-E693-4CBA-9739-9E4FBBB921B2}"/>
              </a:ext>
            </a:extLst>
          </p:cNvPr>
          <p:cNvSpPr txBox="1"/>
          <p:nvPr/>
        </p:nvSpPr>
        <p:spPr>
          <a:xfrm>
            <a:off x="5161262" y="4839892"/>
            <a:ext cx="245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131B-7195-450B-899F-A2C395D8B9BB}"/>
              </a:ext>
            </a:extLst>
          </p:cNvPr>
          <p:cNvSpPr txBox="1"/>
          <p:nvPr/>
        </p:nvSpPr>
        <p:spPr>
          <a:xfrm>
            <a:off x="4681800" y="5245462"/>
            <a:ext cx="293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ECFA1E0C-30FC-4123-AC1E-4305AFAD37C0}"/>
              </a:ext>
            </a:extLst>
          </p:cNvPr>
          <p:cNvSpPr/>
          <p:nvPr/>
        </p:nvSpPr>
        <p:spPr>
          <a:xfrm flipH="1">
            <a:off x="4805207" y="4896322"/>
            <a:ext cx="268669" cy="2216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1EDADC2A-6164-40A1-93E5-C62126C8A5DB}"/>
              </a:ext>
            </a:extLst>
          </p:cNvPr>
          <p:cNvSpPr/>
          <p:nvPr/>
        </p:nvSpPr>
        <p:spPr>
          <a:xfrm rot="18805991">
            <a:off x="1032205" y="4874887"/>
            <a:ext cx="283188" cy="2802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4ED7923B-66D8-4B6B-9FCA-8B7EE8714CF9}"/>
              </a:ext>
            </a:extLst>
          </p:cNvPr>
          <p:cNvSpPr/>
          <p:nvPr/>
        </p:nvSpPr>
        <p:spPr>
          <a:xfrm>
            <a:off x="8585114" y="4918624"/>
            <a:ext cx="242694" cy="20287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3">
            <a:extLst>
              <a:ext uri="{FF2B5EF4-FFF2-40B4-BE49-F238E27FC236}">
                <a16:creationId xmlns:a16="http://schemas.microsoft.com/office/drawing/2014/main" id="{BD1F3984-C73D-4D70-9EFC-106F109D4FD4}"/>
              </a:ext>
            </a:extLst>
          </p:cNvPr>
          <p:cNvSpPr/>
          <p:nvPr/>
        </p:nvSpPr>
        <p:spPr>
          <a:xfrm flipH="1" flipV="1">
            <a:off x="9674793" y="830336"/>
            <a:ext cx="2517207" cy="2679887"/>
          </a:xfrm>
          <a:custGeom>
            <a:avLst/>
            <a:gdLst>
              <a:gd name="connsiteX0" fmla="*/ 0 w 1293540"/>
              <a:gd name="connsiteY0" fmla="*/ 0 h 1944216"/>
              <a:gd name="connsiteX1" fmla="*/ 540405 w 1293540"/>
              <a:gd name="connsiteY1" fmla="*/ 0 h 1944216"/>
              <a:gd name="connsiteX2" fmla="*/ 611560 w 1293540"/>
              <a:gd name="connsiteY2" fmla="*/ 0 h 1944216"/>
              <a:gd name="connsiteX3" fmla="*/ 1293540 w 1293540"/>
              <a:gd name="connsiteY3" fmla="*/ 0 h 1944216"/>
              <a:gd name="connsiteX4" fmla="*/ 704678 w 1293540"/>
              <a:gd name="connsiteY4" fmla="*/ 1937898 h 1944216"/>
              <a:gd name="connsiteX5" fmla="*/ 0 w 1293540"/>
              <a:gd name="connsiteY5" fmla="*/ 1944216 h 1944216"/>
              <a:gd name="connsiteX6" fmla="*/ 0 w 1293540"/>
              <a:gd name="connsiteY6" fmla="*/ 0 h 1944216"/>
              <a:gd name="connsiteX0" fmla="*/ 0 w 1293540"/>
              <a:gd name="connsiteY0" fmla="*/ 0 h 1944216"/>
              <a:gd name="connsiteX1" fmla="*/ 540405 w 1293540"/>
              <a:gd name="connsiteY1" fmla="*/ 0 h 1944216"/>
              <a:gd name="connsiteX2" fmla="*/ 611560 w 1293540"/>
              <a:gd name="connsiteY2" fmla="*/ 0 h 1944216"/>
              <a:gd name="connsiteX3" fmla="*/ 1293540 w 1293540"/>
              <a:gd name="connsiteY3" fmla="*/ 0 h 1944216"/>
              <a:gd name="connsiteX4" fmla="*/ 728988 w 1293540"/>
              <a:gd name="connsiteY4" fmla="*/ 1937898 h 1944216"/>
              <a:gd name="connsiteX5" fmla="*/ 0 w 1293540"/>
              <a:gd name="connsiteY5" fmla="*/ 1944216 h 1944216"/>
              <a:gd name="connsiteX6" fmla="*/ 0 w 1293540"/>
              <a:gd name="connsiteY6" fmla="*/ 0 h 1944216"/>
              <a:gd name="connsiteX0" fmla="*/ 0 w 1293540"/>
              <a:gd name="connsiteY0" fmla="*/ 0 h 1944216"/>
              <a:gd name="connsiteX1" fmla="*/ 611560 w 1293540"/>
              <a:gd name="connsiteY1" fmla="*/ 0 h 1944216"/>
              <a:gd name="connsiteX2" fmla="*/ 1293540 w 1293540"/>
              <a:gd name="connsiteY2" fmla="*/ 0 h 1944216"/>
              <a:gd name="connsiteX3" fmla="*/ 728988 w 1293540"/>
              <a:gd name="connsiteY3" fmla="*/ 1937898 h 1944216"/>
              <a:gd name="connsiteX4" fmla="*/ 0 w 1293540"/>
              <a:gd name="connsiteY4" fmla="*/ 1944216 h 1944216"/>
              <a:gd name="connsiteX5" fmla="*/ 0 w 1293540"/>
              <a:gd name="connsiteY5" fmla="*/ 0 h 1944216"/>
              <a:gd name="connsiteX0" fmla="*/ 0 w 1293540"/>
              <a:gd name="connsiteY0" fmla="*/ 0 h 1944216"/>
              <a:gd name="connsiteX1" fmla="*/ 1293540 w 1293540"/>
              <a:gd name="connsiteY1" fmla="*/ 0 h 1944216"/>
              <a:gd name="connsiteX2" fmla="*/ 728988 w 1293540"/>
              <a:gd name="connsiteY2" fmla="*/ 1937898 h 1944216"/>
              <a:gd name="connsiteX3" fmla="*/ 0 w 1293540"/>
              <a:gd name="connsiteY3" fmla="*/ 1944216 h 1944216"/>
              <a:gd name="connsiteX4" fmla="*/ 0 w 1293540"/>
              <a:gd name="connsiteY4" fmla="*/ 0 h 1944216"/>
              <a:gd name="connsiteX0" fmla="*/ 0 w 1293540"/>
              <a:gd name="connsiteY0" fmla="*/ 0 h 1944216"/>
              <a:gd name="connsiteX1" fmla="*/ 1293540 w 1293540"/>
              <a:gd name="connsiteY1" fmla="*/ 0 h 1944216"/>
              <a:gd name="connsiteX2" fmla="*/ 769264 w 1293540"/>
              <a:gd name="connsiteY2" fmla="*/ 1944215 h 1944216"/>
              <a:gd name="connsiteX3" fmla="*/ 0 w 1293540"/>
              <a:gd name="connsiteY3" fmla="*/ 1944216 h 1944216"/>
              <a:gd name="connsiteX4" fmla="*/ 0 w 1293540"/>
              <a:gd name="connsiteY4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3540" h="1944216">
                <a:moveTo>
                  <a:pt x="0" y="0"/>
                </a:moveTo>
                <a:lnTo>
                  <a:pt x="1293540" y="0"/>
                </a:lnTo>
                <a:lnTo>
                  <a:pt x="769264" y="1944215"/>
                </a:lnTo>
                <a:lnTo>
                  <a:pt x="0" y="19442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A9C0F-3F13-4065-BF4E-A14A9B36A6B9}"/>
              </a:ext>
            </a:extLst>
          </p:cNvPr>
          <p:cNvSpPr txBox="1"/>
          <p:nvPr/>
        </p:nvSpPr>
        <p:spPr>
          <a:xfrm>
            <a:off x="5221815" y="380834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8411E-3F91-4B5B-8ACC-B48C8FDED6BA}"/>
              </a:ext>
            </a:extLst>
          </p:cNvPr>
          <p:cNvSpPr txBox="1"/>
          <p:nvPr/>
        </p:nvSpPr>
        <p:spPr>
          <a:xfrm>
            <a:off x="5221815" y="4331696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21" name="AutoShape 92">
            <a:extLst>
              <a:ext uri="{FF2B5EF4-FFF2-40B4-BE49-F238E27FC236}">
                <a16:creationId xmlns:a16="http://schemas.microsoft.com/office/drawing/2014/main" id="{99AAD117-B394-4101-819D-4D61771BB5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3730" y="5193085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2" name="AutoShape 92">
            <a:extLst>
              <a:ext uri="{FF2B5EF4-FFF2-40B4-BE49-F238E27FC236}">
                <a16:creationId xmlns:a16="http://schemas.microsoft.com/office/drawing/2014/main" id="{7C027F03-0D42-45B8-819F-858883B7FD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95612" y="5193085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AutoShape 92">
            <a:extLst>
              <a:ext uri="{FF2B5EF4-FFF2-40B4-BE49-F238E27FC236}">
                <a16:creationId xmlns:a16="http://schemas.microsoft.com/office/drawing/2014/main" id="{C0D12E39-2C28-4BB9-A8F1-562BDB0FAB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01553" y="5193023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4" name="AutoShape 92">
            <a:extLst>
              <a:ext uri="{FF2B5EF4-FFF2-40B4-BE49-F238E27FC236}">
                <a16:creationId xmlns:a16="http://schemas.microsoft.com/office/drawing/2014/main" id="{DE07B677-15CE-4279-8AB3-DEF9EF87CD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9671" y="5193023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Trapezoid 10">
            <a:extLst>
              <a:ext uri="{FF2B5EF4-FFF2-40B4-BE49-F238E27FC236}">
                <a16:creationId xmlns:a16="http://schemas.microsoft.com/office/drawing/2014/main" id="{14E2FFBC-0202-4809-933F-3179A3AF7AA3}"/>
              </a:ext>
            </a:extLst>
          </p:cNvPr>
          <p:cNvSpPr/>
          <p:nvPr/>
        </p:nvSpPr>
        <p:spPr>
          <a:xfrm>
            <a:off x="7190100" y="5287505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AF087C00-46DE-4275-B86F-0A9D622AE08A}"/>
              </a:ext>
            </a:extLst>
          </p:cNvPr>
          <p:cNvSpPr/>
          <p:nvPr/>
        </p:nvSpPr>
        <p:spPr>
          <a:xfrm>
            <a:off x="10236336" y="5250067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ounded Rectangle 12">
            <a:extLst>
              <a:ext uri="{FF2B5EF4-FFF2-40B4-BE49-F238E27FC236}">
                <a16:creationId xmlns:a16="http://schemas.microsoft.com/office/drawing/2014/main" id="{B33ED8A1-EFE6-4A6C-925E-B123E494BDC6}"/>
              </a:ext>
            </a:extLst>
          </p:cNvPr>
          <p:cNvSpPr>
            <a:spLocks noChangeAspect="1"/>
          </p:cNvSpPr>
          <p:nvPr/>
        </p:nvSpPr>
        <p:spPr>
          <a:xfrm>
            <a:off x="5708779" y="5267840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18DA2F25-5C6D-4B41-8FC2-718F44E6D789}"/>
              </a:ext>
            </a:extLst>
          </p:cNvPr>
          <p:cNvSpPr>
            <a:spLocks/>
          </p:cNvSpPr>
          <p:nvPr/>
        </p:nvSpPr>
        <p:spPr>
          <a:xfrm>
            <a:off x="8711680" y="5309496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197DD-C8C3-4ABE-AE59-322A1EDF0B0A}"/>
              </a:ext>
            </a:extLst>
          </p:cNvPr>
          <p:cNvSpPr txBox="1"/>
          <p:nvPr/>
        </p:nvSpPr>
        <p:spPr>
          <a:xfrm>
            <a:off x="5221816" y="58711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66A4E-3BC0-4CDE-9086-D227655F588A}"/>
              </a:ext>
            </a:extLst>
          </p:cNvPr>
          <p:cNvSpPr txBox="1"/>
          <p:nvPr/>
        </p:nvSpPr>
        <p:spPr>
          <a:xfrm>
            <a:off x="6733382" y="58711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1FA2B-864A-4120-B9AF-C891BFB7A55D}"/>
              </a:ext>
            </a:extLst>
          </p:cNvPr>
          <p:cNvSpPr txBox="1"/>
          <p:nvPr/>
        </p:nvSpPr>
        <p:spPr>
          <a:xfrm>
            <a:off x="8244950" y="58711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BCEC3-C2BD-4505-854B-CC661BA8F74B}"/>
              </a:ext>
            </a:extLst>
          </p:cNvPr>
          <p:cNvSpPr txBox="1"/>
          <p:nvPr/>
        </p:nvSpPr>
        <p:spPr>
          <a:xfrm>
            <a:off x="9756516" y="587116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7374E7-880B-42DE-B489-F2FE4D960D59}"/>
              </a:ext>
            </a:extLst>
          </p:cNvPr>
          <p:cNvGrpSpPr/>
          <p:nvPr/>
        </p:nvGrpSpPr>
        <p:grpSpPr>
          <a:xfrm>
            <a:off x="10381882" y="2393147"/>
            <a:ext cx="1602096" cy="904330"/>
            <a:chOff x="7271932" y="452865"/>
            <a:chExt cx="4162216" cy="2349432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CB9BE2B-61E3-473E-ACA1-D87939C210D5}"/>
                </a:ext>
              </a:extLst>
            </p:cNvPr>
            <p:cNvSpPr/>
            <p:nvPr/>
          </p:nvSpPr>
          <p:spPr>
            <a:xfrm>
              <a:off x="10322880" y="2325666"/>
              <a:ext cx="1109929" cy="476631"/>
            </a:xfrm>
            <a:custGeom>
              <a:avLst/>
              <a:gdLst/>
              <a:ahLst/>
              <a:cxnLst/>
              <a:rect l="l" t="t" r="r" b="b"/>
              <a:pathLst>
                <a:path w="1109929" h="476631">
                  <a:moveTo>
                    <a:pt x="560719" y="77953"/>
                  </a:moveTo>
                  <a:cubicBezTo>
                    <a:pt x="557608" y="93007"/>
                    <a:pt x="554231" y="109092"/>
                    <a:pt x="550587" y="126210"/>
                  </a:cubicBezTo>
                  <a:cubicBezTo>
                    <a:pt x="546942" y="143328"/>
                    <a:pt x="543412" y="158967"/>
                    <a:pt x="539997" y="173127"/>
                  </a:cubicBezTo>
                  <a:lnTo>
                    <a:pt x="511961" y="280416"/>
                  </a:lnTo>
                  <a:lnTo>
                    <a:pt x="611915" y="280416"/>
                  </a:lnTo>
                  <a:lnTo>
                    <a:pt x="583879" y="173696"/>
                  </a:lnTo>
                  <a:cubicBezTo>
                    <a:pt x="580172" y="158691"/>
                    <a:pt x="576464" y="142658"/>
                    <a:pt x="572756" y="125595"/>
                  </a:cubicBezTo>
                  <a:cubicBezTo>
                    <a:pt x="569049" y="108533"/>
                    <a:pt x="565646" y="92652"/>
                    <a:pt x="562548" y="77953"/>
                  </a:cubicBezTo>
                  <a:close/>
                  <a:moveTo>
                    <a:pt x="132225" y="70638"/>
                  </a:moveTo>
                  <a:cubicBezTo>
                    <a:pt x="122785" y="70676"/>
                    <a:pt x="114527" y="71057"/>
                    <a:pt x="107450" y="71781"/>
                  </a:cubicBezTo>
                  <a:cubicBezTo>
                    <a:pt x="100373" y="72505"/>
                    <a:pt x="94401" y="73343"/>
                    <a:pt x="89535" y="74296"/>
                  </a:cubicBezTo>
                  <a:lnTo>
                    <a:pt x="89535" y="402945"/>
                  </a:lnTo>
                  <a:cubicBezTo>
                    <a:pt x="94223" y="403822"/>
                    <a:pt x="99636" y="404355"/>
                    <a:pt x="105773" y="404546"/>
                  </a:cubicBezTo>
                  <a:cubicBezTo>
                    <a:pt x="111909" y="404737"/>
                    <a:pt x="118084" y="404813"/>
                    <a:pt x="124297" y="404775"/>
                  </a:cubicBezTo>
                  <a:cubicBezTo>
                    <a:pt x="167889" y="405422"/>
                    <a:pt x="202524" y="391626"/>
                    <a:pt x="228202" y="363388"/>
                  </a:cubicBezTo>
                  <a:cubicBezTo>
                    <a:pt x="253880" y="335150"/>
                    <a:pt x="267017" y="290410"/>
                    <a:pt x="267615" y="229170"/>
                  </a:cubicBezTo>
                  <a:cubicBezTo>
                    <a:pt x="267195" y="176148"/>
                    <a:pt x="255074" y="136464"/>
                    <a:pt x="231252" y="110118"/>
                  </a:cubicBezTo>
                  <a:cubicBezTo>
                    <a:pt x="207429" y="83772"/>
                    <a:pt x="174420" y="70612"/>
                    <a:pt x="132225" y="70638"/>
                  </a:cubicBezTo>
                  <a:close/>
                  <a:moveTo>
                    <a:pt x="747903" y="3658"/>
                  </a:moveTo>
                  <a:lnTo>
                    <a:pt x="848487" y="3658"/>
                  </a:lnTo>
                  <a:lnTo>
                    <a:pt x="894805" y="118855"/>
                  </a:lnTo>
                  <a:cubicBezTo>
                    <a:pt x="901454" y="135464"/>
                    <a:pt x="907647" y="151464"/>
                    <a:pt x="913382" y="166853"/>
                  </a:cubicBezTo>
                  <a:cubicBezTo>
                    <a:pt x="919118" y="182243"/>
                    <a:pt x="924701" y="197938"/>
                    <a:pt x="930132" y="213937"/>
                  </a:cubicBezTo>
                  <a:lnTo>
                    <a:pt x="931350" y="213937"/>
                  </a:lnTo>
                  <a:cubicBezTo>
                    <a:pt x="935931" y="198484"/>
                    <a:pt x="941083" y="182916"/>
                    <a:pt x="946806" y="167234"/>
                  </a:cubicBezTo>
                  <a:cubicBezTo>
                    <a:pt x="952529" y="151552"/>
                    <a:pt x="958746" y="135223"/>
                    <a:pt x="965459" y="118246"/>
                  </a:cubicBezTo>
                  <a:lnTo>
                    <a:pt x="1010564" y="3658"/>
                  </a:lnTo>
                  <a:lnTo>
                    <a:pt x="1109929" y="3658"/>
                  </a:lnTo>
                  <a:lnTo>
                    <a:pt x="970940" y="278544"/>
                  </a:lnTo>
                  <a:lnTo>
                    <a:pt x="970940" y="472364"/>
                  </a:lnTo>
                  <a:lnTo>
                    <a:pt x="880796" y="472364"/>
                  </a:lnTo>
                  <a:lnTo>
                    <a:pt x="880796" y="281591"/>
                  </a:lnTo>
                  <a:close/>
                  <a:moveTo>
                    <a:pt x="508304" y="3658"/>
                  </a:moveTo>
                  <a:lnTo>
                    <a:pt x="621667" y="3658"/>
                  </a:lnTo>
                  <a:lnTo>
                    <a:pt x="752704" y="472364"/>
                  </a:lnTo>
                  <a:lnTo>
                    <a:pt x="658236" y="472364"/>
                  </a:lnTo>
                  <a:lnTo>
                    <a:pt x="624714" y="348615"/>
                  </a:lnTo>
                  <a:lnTo>
                    <a:pt x="499162" y="348615"/>
                  </a:lnTo>
                  <a:lnTo>
                    <a:pt x="466859" y="472364"/>
                  </a:lnTo>
                  <a:lnTo>
                    <a:pt x="375438" y="472364"/>
                  </a:lnTo>
                  <a:close/>
                  <a:moveTo>
                    <a:pt x="121248" y="0"/>
                  </a:moveTo>
                  <a:cubicBezTo>
                    <a:pt x="160051" y="13"/>
                    <a:pt x="193287" y="4098"/>
                    <a:pt x="220956" y="12255"/>
                  </a:cubicBezTo>
                  <a:cubicBezTo>
                    <a:pt x="248626" y="20413"/>
                    <a:pt x="272097" y="32566"/>
                    <a:pt x="291370" y="48716"/>
                  </a:cubicBezTo>
                  <a:cubicBezTo>
                    <a:pt x="313767" y="66880"/>
                    <a:pt x="331101" y="90727"/>
                    <a:pt x="343372" y="120259"/>
                  </a:cubicBezTo>
                  <a:cubicBezTo>
                    <a:pt x="355643" y="149790"/>
                    <a:pt x="361861" y="185687"/>
                    <a:pt x="362026" y="227950"/>
                  </a:cubicBezTo>
                  <a:cubicBezTo>
                    <a:pt x="361328" y="277924"/>
                    <a:pt x="354044" y="318369"/>
                    <a:pt x="340174" y="349286"/>
                  </a:cubicBezTo>
                  <a:cubicBezTo>
                    <a:pt x="326305" y="380203"/>
                    <a:pt x="310036" y="403571"/>
                    <a:pt x="291370" y="419389"/>
                  </a:cubicBezTo>
                  <a:cubicBezTo>
                    <a:pt x="269912" y="438559"/>
                    <a:pt x="243188" y="452895"/>
                    <a:pt x="211199" y="462397"/>
                  </a:cubicBezTo>
                  <a:cubicBezTo>
                    <a:pt x="179209" y="471899"/>
                    <a:pt x="142721" y="476644"/>
                    <a:pt x="101732" y="476631"/>
                  </a:cubicBezTo>
                  <a:cubicBezTo>
                    <a:pt x="80052" y="476568"/>
                    <a:pt x="60658" y="475934"/>
                    <a:pt x="43551" y="474728"/>
                  </a:cubicBezTo>
                  <a:cubicBezTo>
                    <a:pt x="26445" y="473523"/>
                    <a:pt x="11928" y="472127"/>
                    <a:pt x="0" y="470542"/>
                  </a:cubicBezTo>
                  <a:lnTo>
                    <a:pt x="0" y="9744"/>
                  </a:lnTo>
                  <a:cubicBezTo>
                    <a:pt x="16584" y="6674"/>
                    <a:pt x="35188" y="4288"/>
                    <a:pt x="55812" y="2588"/>
                  </a:cubicBezTo>
                  <a:cubicBezTo>
                    <a:pt x="76436" y="888"/>
                    <a:pt x="98248" y="26"/>
                    <a:pt x="121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2ACF21-EC07-4BEB-81E0-13B6AD28292C}"/>
                </a:ext>
              </a:extLst>
            </p:cNvPr>
            <p:cNvSpPr/>
            <p:nvPr/>
          </p:nvSpPr>
          <p:spPr>
            <a:xfrm>
              <a:off x="8037381" y="1007647"/>
              <a:ext cx="1492151" cy="443806"/>
            </a:xfrm>
            <a:custGeom>
              <a:avLst/>
              <a:gdLst/>
              <a:ahLst/>
              <a:cxnLst/>
              <a:rect l="l" t="t" r="r" b="b"/>
              <a:pathLst>
                <a:path w="1492151" h="443806">
                  <a:moveTo>
                    <a:pt x="817364" y="3572"/>
                  </a:moveTo>
                  <a:lnTo>
                    <a:pt x="905470" y="3572"/>
                  </a:lnTo>
                  <a:lnTo>
                    <a:pt x="905470" y="362843"/>
                  </a:lnTo>
                  <a:lnTo>
                    <a:pt x="1124545" y="362843"/>
                  </a:lnTo>
                  <a:lnTo>
                    <a:pt x="1124545" y="436364"/>
                  </a:lnTo>
                  <a:lnTo>
                    <a:pt x="817364" y="436364"/>
                  </a:lnTo>
                  <a:close/>
                  <a:moveTo>
                    <a:pt x="1084064" y="0"/>
                  </a:moveTo>
                  <a:lnTo>
                    <a:pt x="1187351" y="0"/>
                  </a:lnTo>
                  <a:lnTo>
                    <a:pt x="1290042" y="172641"/>
                  </a:lnTo>
                  <a:lnTo>
                    <a:pt x="1390650" y="0"/>
                  </a:lnTo>
                  <a:lnTo>
                    <a:pt x="1492151" y="0"/>
                  </a:lnTo>
                  <a:lnTo>
                    <a:pt x="1331714" y="253305"/>
                  </a:lnTo>
                  <a:lnTo>
                    <a:pt x="1331714" y="436364"/>
                  </a:lnTo>
                  <a:lnTo>
                    <a:pt x="1243905" y="436364"/>
                  </a:lnTo>
                  <a:lnTo>
                    <a:pt x="1243905" y="252710"/>
                  </a:lnTo>
                  <a:close/>
                  <a:moveTo>
                    <a:pt x="376237" y="0"/>
                  </a:moveTo>
                  <a:lnTo>
                    <a:pt x="464344" y="0"/>
                  </a:lnTo>
                  <a:lnTo>
                    <a:pt x="464344" y="236339"/>
                  </a:lnTo>
                  <a:cubicBezTo>
                    <a:pt x="464344" y="273844"/>
                    <a:pt x="465435" y="298152"/>
                    <a:pt x="467618" y="309265"/>
                  </a:cubicBezTo>
                  <a:cubicBezTo>
                    <a:pt x="471388" y="327124"/>
                    <a:pt x="480368" y="341461"/>
                    <a:pt x="494556" y="352276"/>
                  </a:cubicBezTo>
                  <a:cubicBezTo>
                    <a:pt x="508744" y="363091"/>
                    <a:pt x="528141" y="368498"/>
                    <a:pt x="552748" y="368498"/>
                  </a:cubicBezTo>
                  <a:cubicBezTo>
                    <a:pt x="577751" y="368498"/>
                    <a:pt x="596602" y="363389"/>
                    <a:pt x="609302" y="353169"/>
                  </a:cubicBezTo>
                  <a:cubicBezTo>
                    <a:pt x="622002" y="342950"/>
                    <a:pt x="629642" y="330398"/>
                    <a:pt x="632222" y="315516"/>
                  </a:cubicBezTo>
                  <a:cubicBezTo>
                    <a:pt x="634802" y="300633"/>
                    <a:pt x="636091" y="275927"/>
                    <a:pt x="636091" y="241399"/>
                  </a:cubicBezTo>
                  <a:lnTo>
                    <a:pt x="636091" y="0"/>
                  </a:lnTo>
                  <a:lnTo>
                    <a:pt x="724198" y="0"/>
                  </a:lnTo>
                  <a:lnTo>
                    <a:pt x="724198" y="229195"/>
                  </a:lnTo>
                  <a:cubicBezTo>
                    <a:pt x="724198" y="281583"/>
                    <a:pt x="721816" y="318591"/>
                    <a:pt x="717054" y="340221"/>
                  </a:cubicBezTo>
                  <a:cubicBezTo>
                    <a:pt x="712291" y="361851"/>
                    <a:pt x="703511" y="380107"/>
                    <a:pt x="690711" y="394990"/>
                  </a:cubicBezTo>
                  <a:cubicBezTo>
                    <a:pt x="677912" y="409873"/>
                    <a:pt x="660797" y="421729"/>
                    <a:pt x="639366" y="430560"/>
                  </a:cubicBezTo>
                  <a:cubicBezTo>
                    <a:pt x="617934" y="439390"/>
                    <a:pt x="589955" y="443806"/>
                    <a:pt x="555427" y="443806"/>
                  </a:cubicBezTo>
                  <a:cubicBezTo>
                    <a:pt x="513755" y="443806"/>
                    <a:pt x="482153" y="438993"/>
                    <a:pt x="460623" y="429369"/>
                  </a:cubicBezTo>
                  <a:cubicBezTo>
                    <a:pt x="439093" y="419745"/>
                    <a:pt x="422077" y="407243"/>
                    <a:pt x="409575" y="391864"/>
                  </a:cubicBezTo>
                  <a:cubicBezTo>
                    <a:pt x="397073" y="376486"/>
                    <a:pt x="388838" y="360363"/>
                    <a:pt x="384870" y="343495"/>
                  </a:cubicBezTo>
                  <a:cubicBezTo>
                    <a:pt x="379115" y="318492"/>
                    <a:pt x="376237" y="281583"/>
                    <a:pt x="376237" y="232767"/>
                  </a:cubicBezTo>
                  <a:close/>
                  <a:moveTo>
                    <a:pt x="191393" y="0"/>
                  </a:moveTo>
                  <a:lnTo>
                    <a:pt x="279202" y="0"/>
                  </a:lnTo>
                  <a:lnTo>
                    <a:pt x="279202" y="276225"/>
                  </a:lnTo>
                  <a:cubicBezTo>
                    <a:pt x="279202" y="312341"/>
                    <a:pt x="276027" y="340122"/>
                    <a:pt x="269677" y="359569"/>
                  </a:cubicBezTo>
                  <a:cubicBezTo>
                    <a:pt x="261144" y="384969"/>
                    <a:pt x="245666" y="405358"/>
                    <a:pt x="223242" y="420737"/>
                  </a:cubicBezTo>
                  <a:cubicBezTo>
                    <a:pt x="200819" y="436116"/>
                    <a:pt x="171252" y="443806"/>
                    <a:pt x="134541" y="443806"/>
                  </a:cubicBezTo>
                  <a:cubicBezTo>
                    <a:pt x="91480" y="443806"/>
                    <a:pt x="58341" y="431750"/>
                    <a:pt x="35124" y="407640"/>
                  </a:cubicBezTo>
                  <a:cubicBezTo>
                    <a:pt x="11906" y="383530"/>
                    <a:pt x="199" y="348159"/>
                    <a:pt x="0" y="301526"/>
                  </a:cubicBezTo>
                  <a:lnTo>
                    <a:pt x="83046" y="292001"/>
                  </a:lnTo>
                  <a:cubicBezTo>
                    <a:pt x="84039" y="317004"/>
                    <a:pt x="87710" y="334665"/>
                    <a:pt x="94060" y="344984"/>
                  </a:cubicBezTo>
                  <a:cubicBezTo>
                    <a:pt x="103585" y="360660"/>
                    <a:pt x="118071" y="368498"/>
                    <a:pt x="137517" y="368498"/>
                  </a:cubicBezTo>
                  <a:cubicBezTo>
                    <a:pt x="157163" y="368498"/>
                    <a:pt x="171053" y="362893"/>
                    <a:pt x="179189" y="351681"/>
                  </a:cubicBezTo>
                  <a:cubicBezTo>
                    <a:pt x="187325" y="340469"/>
                    <a:pt x="191393" y="317202"/>
                    <a:pt x="191393" y="2818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541758-AAB2-46B6-8793-5B22A3AD178D}"/>
                </a:ext>
              </a:extLst>
            </p:cNvPr>
            <p:cNvSpPr/>
            <p:nvPr/>
          </p:nvSpPr>
          <p:spPr>
            <a:xfrm>
              <a:off x="8037679" y="452865"/>
              <a:ext cx="458390" cy="440531"/>
            </a:xfrm>
            <a:custGeom>
              <a:avLst/>
              <a:gdLst/>
              <a:ahLst/>
              <a:cxnLst/>
              <a:rect l="l" t="t" r="r" b="b"/>
              <a:pathLst>
                <a:path w="458390" h="440531">
                  <a:moveTo>
                    <a:pt x="92571" y="9823"/>
                  </a:moveTo>
                  <a:lnTo>
                    <a:pt x="92571" y="120253"/>
                  </a:lnTo>
                  <a:lnTo>
                    <a:pt x="146447" y="120253"/>
                  </a:lnTo>
                  <a:lnTo>
                    <a:pt x="146447" y="161925"/>
                  </a:lnTo>
                  <a:lnTo>
                    <a:pt x="92571" y="161925"/>
                  </a:lnTo>
                  <a:lnTo>
                    <a:pt x="92571" y="346770"/>
                  </a:lnTo>
                  <a:cubicBezTo>
                    <a:pt x="92571" y="362049"/>
                    <a:pt x="93514" y="371872"/>
                    <a:pt x="95399" y="376237"/>
                  </a:cubicBezTo>
                  <a:cubicBezTo>
                    <a:pt x="97284" y="380603"/>
                    <a:pt x="100360" y="384076"/>
                    <a:pt x="104626" y="386655"/>
                  </a:cubicBezTo>
                  <a:cubicBezTo>
                    <a:pt x="108892" y="389235"/>
                    <a:pt x="114994" y="390525"/>
                    <a:pt x="122932" y="390525"/>
                  </a:cubicBezTo>
                  <a:cubicBezTo>
                    <a:pt x="128885" y="390525"/>
                    <a:pt x="136723" y="389830"/>
                    <a:pt x="146447" y="388441"/>
                  </a:cubicBezTo>
                  <a:lnTo>
                    <a:pt x="154186" y="435769"/>
                  </a:lnTo>
                  <a:cubicBezTo>
                    <a:pt x="139105" y="438944"/>
                    <a:pt x="125611" y="440531"/>
                    <a:pt x="113705" y="440531"/>
                  </a:cubicBezTo>
                  <a:cubicBezTo>
                    <a:pt x="94258" y="440531"/>
                    <a:pt x="79176" y="437455"/>
                    <a:pt x="68461" y="431304"/>
                  </a:cubicBezTo>
                  <a:cubicBezTo>
                    <a:pt x="57745" y="425152"/>
                    <a:pt x="50205" y="417066"/>
                    <a:pt x="45839" y="407045"/>
                  </a:cubicBezTo>
                  <a:cubicBezTo>
                    <a:pt x="41473" y="397024"/>
                    <a:pt x="39291" y="375940"/>
                    <a:pt x="39291" y="343793"/>
                  </a:cubicBezTo>
                  <a:lnTo>
                    <a:pt x="39291" y="161925"/>
                  </a:lnTo>
                  <a:lnTo>
                    <a:pt x="0" y="161925"/>
                  </a:lnTo>
                  <a:lnTo>
                    <a:pt x="0" y="120253"/>
                  </a:lnTo>
                  <a:lnTo>
                    <a:pt x="39291" y="120253"/>
                  </a:lnTo>
                  <a:lnTo>
                    <a:pt x="39291" y="41969"/>
                  </a:lnTo>
                  <a:close/>
                  <a:moveTo>
                    <a:pt x="200918" y="0"/>
                  </a:moveTo>
                  <a:lnTo>
                    <a:pt x="254496" y="0"/>
                  </a:lnTo>
                  <a:lnTo>
                    <a:pt x="254496" y="156567"/>
                  </a:lnTo>
                  <a:cubicBezTo>
                    <a:pt x="279499" y="127595"/>
                    <a:pt x="311051" y="113109"/>
                    <a:pt x="349151" y="113109"/>
                  </a:cubicBezTo>
                  <a:cubicBezTo>
                    <a:pt x="372566" y="113109"/>
                    <a:pt x="392906" y="117723"/>
                    <a:pt x="410170" y="126950"/>
                  </a:cubicBezTo>
                  <a:cubicBezTo>
                    <a:pt x="427434" y="136178"/>
                    <a:pt x="439787" y="148927"/>
                    <a:pt x="447228" y="165199"/>
                  </a:cubicBezTo>
                  <a:cubicBezTo>
                    <a:pt x="454670" y="181471"/>
                    <a:pt x="458390" y="205085"/>
                    <a:pt x="458390" y="236041"/>
                  </a:cubicBezTo>
                  <a:lnTo>
                    <a:pt x="458390" y="436364"/>
                  </a:lnTo>
                  <a:lnTo>
                    <a:pt x="404812" y="436364"/>
                  </a:lnTo>
                  <a:lnTo>
                    <a:pt x="404812" y="236041"/>
                  </a:lnTo>
                  <a:cubicBezTo>
                    <a:pt x="404812" y="209252"/>
                    <a:pt x="399008" y="189756"/>
                    <a:pt x="387399" y="177552"/>
                  </a:cubicBezTo>
                  <a:cubicBezTo>
                    <a:pt x="375791" y="165348"/>
                    <a:pt x="359370" y="159246"/>
                    <a:pt x="338137" y="159246"/>
                  </a:cubicBezTo>
                  <a:cubicBezTo>
                    <a:pt x="322262" y="159246"/>
                    <a:pt x="307330" y="163364"/>
                    <a:pt x="293340" y="171599"/>
                  </a:cubicBezTo>
                  <a:cubicBezTo>
                    <a:pt x="279350" y="179834"/>
                    <a:pt x="269379" y="190996"/>
                    <a:pt x="263426" y="205085"/>
                  </a:cubicBezTo>
                  <a:cubicBezTo>
                    <a:pt x="257473" y="219174"/>
                    <a:pt x="254496" y="238621"/>
                    <a:pt x="254496" y="263426"/>
                  </a:cubicBezTo>
                  <a:lnTo>
                    <a:pt x="254496" y="436364"/>
                  </a:lnTo>
                  <a:lnTo>
                    <a:pt x="200918" y="4363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11A54A-3A65-4A60-86E4-779DDFF77C0D}"/>
                </a:ext>
              </a:extLst>
            </p:cNvPr>
            <p:cNvSpPr/>
            <p:nvPr/>
          </p:nvSpPr>
          <p:spPr>
            <a:xfrm>
              <a:off x="7271932" y="565874"/>
              <a:ext cx="627459" cy="876300"/>
            </a:xfrm>
            <a:custGeom>
              <a:avLst/>
              <a:gdLst/>
              <a:ahLst/>
              <a:cxnLst/>
              <a:rect l="l" t="t" r="r" b="b"/>
              <a:pathLst>
                <a:path w="627459" h="876300">
                  <a:moveTo>
                    <a:pt x="357188" y="255389"/>
                  </a:moveTo>
                  <a:lnTo>
                    <a:pt x="156567" y="553641"/>
                  </a:lnTo>
                  <a:lnTo>
                    <a:pt x="357188" y="553641"/>
                  </a:lnTo>
                  <a:close/>
                  <a:moveTo>
                    <a:pt x="378619" y="0"/>
                  </a:moveTo>
                  <a:lnTo>
                    <a:pt x="519113" y="0"/>
                  </a:lnTo>
                  <a:lnTo>
                    <a:pt x="519113" y="553641"/>
                  </a:lnTo>
                  <a:lnTo>
                    <a:pt x="627459" y="553641"/>
                  </a:lnTo>
                  <a:lnTo>
                    <a:pt x="627459" y="700683"/>
                  </a:lnTo>
                  <a:lnTo>
                    <a:pt x="519113" y="700683"/>
                  </a:lnTo>
                  <a:lnTo>
                    <a:pt x="519113" y="876300"/>
                  </a:lnTo>
                  <a:lnTo>
                    <a:pt x="357188" y="876300"/>
                  </a:lnTo>
                  <a:lnTo>
                    <a:pt x="357188" y="700683"/>
                  </a:lnTo>
                  <a:lnTo>
                    <a:pt x="0" y="700683"/>
                  </a:lnTo>
                  <a:lnTo>
                    <a:pt x="0" y="554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899558-216B-4608-B530-426AC1414B3C}"/>
                </a:ext>
              </a:extLst>
            </p:cNvPr>
            <p:cNvSpPr/>
            <p:nvPr/>
          </p:nvSpPr>
          <p:spPr>
            <a:xfrm>
              <a:off x="7304946" y="1673260"/>
              <a:ext cx="4129202" cy="481508"/>
            </a:xfrm>
            <a:custGeom>
              <a:avLst/>
              <a:gdLst/>
              <a:ahLst/>
              <a:cxnLst/>
              <a:rect l="l" t="t" r="r" b="b"/>
              <a:pathLst>
                <a:path w="4129202" h="481508">
                  <a:moveTo>
                    <a:pt x="2513475" y="73686"/>
                  </a:moveTo>
                  <a:cubicBezTo>
                    <a:pt x="2504035" y="73724"/>
                    <a:pt x="2495776" y="74105"/>
                    <a:pt x="2488700" y="74829"/>
                  </a:cubicBezTo>
                  <a:cubicBezTo>
                    <a:pt x="2481622" y="75553"/>
                    <a:pt x="2475651" y="76391"/>
                    <a:pt x="2470785" y="77344"/>
                  </a:cubicBezTo>
                  <a:lnTo>
                    <a:pt x="2470785" y="405993"/>
                  </a:lnTo>
                  <a:cubicBezTo>
                    <a:pt x="2475473" y="406870"/>
                    <a:pt x="2480885" y="407403"/>
                    <a:pt x="2487022" y="407594"/>
                  </a:cubicBezTo>
                  <a:cubicBezTo>
                    <a:pt x="2493159" y="407784"/>
                    <a:pt x="2499334" y="407861"/>
                    <a:pt x="2505547" y="407823"/>
                  </a:cubicBezTo>
                  <a:cubicBezTo>
                    <a:pt x="2549139" y="408470"/>
                    <a:pt x="2583774" y="394674"/>
                    <a:pt x="2609452" y="366436"/>
                  </a:cubicBezTo>
                  <a:cubicBezTo>
                    <a:pt x="2635130" y="338198"/>
                    <a:pt x="2648267" y="293458"/>
                    <a:pt x="2648864" y="232218"/>
                  </a:cubicBezTo>
                  <a:cubicBezTo>
                    <a:pt x="2648444" y="179196"/>
                    <a:pt x="2636324" y="139512"/>
                    <a:pt x="2612501" y="113166"/>
                  </a:cubicBezTo>
                  <a:cubicBezTo>
                    <a:pt x="2588678" y="86820"/>
                    <a:pt x="2555670" y="73660"/>
                    <a:pt x="2513475" y="73686"/>
                  </a:cubicBezTo>
                  <a:close/>
                  <a:moveTo>
                    <a:pt x="713250" y="73686"/>
                  </a:moveTo>
                  <a:cubicBezTo>
                    <a:pt x="703810" y="73724"/>
                    <a:pt x="695551" y="74105"/>
                    <a:pt x="688475" y="74829"/>
                  </a:cubicBezTo>
                  <a:cubicBezTo>
                    <a:pt x="681398" y="75553"/>
                    <a:pt x="675426" y="76391"/>
                    <a:pt x="670560" y="77344"/>
                  </a:cubicBezTo>
                  <a:lnTo>
                    <a:pt x="670560" y="405993"/>
                  </a:lnTo>
                  <a:cubicBezTo>
                    <a:pt x="675248" y="406870"/>
                    <a:pt x="680661" y="407403"/>
                    <a:pt x="686797" y="407594"/>
                  </a:cubicBezTo>
                  <a:cubicBezTo>
                    <a:pt x="692934" y="407784"/>
                    <a:pt x="699109" y="407861"/>
                    <a:pt x="705322" y="407823"/>
                  </a:cubicBezTo>
                  <a:cubicBezTo>
                    <a:pt x="748914" y="408470"/>
                    <a:pt x="783549" y="394674"/>
                    <a:pt x="809227" y="366436"/>
                  </a:cubicBezTo>
                  <a:cubicBezTo>
                    <a:pt x="834905" y="338198"/>
                    <a:pt x="848042" y="293458"/>
                    <a:pt x="848639" y="232218"/>
                  </a:cubicBezTo>
                  <a:cubicBezTo>
                    <a:pt x="848220" y="179196"/>
                    <a:pt x="836099" y="139512"/>
                    <a:pt x="812276" y="113166"/>
                  </a:cubicBezTo>
                  <a:cubicBezTo>
                    <a:pt x="788454" y="86820"/>
                    <a:pt x="755445" y="73660"/>
                    <a:pt x="713250" y="73686"/>
                  </a:cubicBezTo>
                  <a:close/>
                  <a:moveTo>
                    <a:pt x="1433498" y="73076"/>
                  </a:moveTo>
                  <a:cubicBezTo>
                    <a:pt x="1424362" y="73114"/>
                    <a:pt x="1416559" y="73495"/>
                    <a:pt x="1410090" y="74219"/>
                  </a:cubicBezTo>
                  <a:cubicBezTo>
                    <a:pt x="1403622" y="74943"/>
                    <a:pt x="1398412" y="75781"/>
                    <a:pt x="1394460" y="76734"/>
                  </a:cubicBezTo>
                  <a:lnTo>
                    <a:pt x="1394460" y="229209"/>
                  </a:lnTo>
                  <a:cubicBezTo>
                    <a:pt x="1398679" y="230111"/>
                    <a:pt x="1403355" y="230746"/>
                    <a:pt x="1408489" y="231115"/>
                  </a:cubicBezTo>
                  <a:cubicBezTo>
                    <a:pt x="1413623" y="231483"/>
                    <a:pt x="1419520" y="231661"/>
                    <a:pt x="1426178" y="231648"/>
                  </a:cubicBezTo>
                  <a:cubicBezTo>
                    <a:pt x="1454441" y="231381"/>
                    <a:pt x="1476299" y="223986"/>
                    <a:pt x="1491752" y="209463"/>
                  </a:cubicBezTo>
                  <a:cubicBezTo>
                    <a:pt x="1507205" y="194940"/>
                    <a:pt x="1515033" y="174890"/>
                    <a:pt x="1515237" y="149312"/>
                  </a:cubicBezTo>
                  <a:cubicBezTo>
                    <a:pt x="1514957" y="124255"/>
                    <a:pt x="1507586" y="105298"/>
                    <a:pt x="1493124" y="92440"/>
                  </a:cubicBezTo>
                  <a:cubicBezTo>
                    <a:pt x="1478663" y="79581"/>
                    <a:pt x="1458787" y="73127"/>
                    <a:pt x="1433498" y="73076"/>
                  </a:cubicBezTo>
                  <a:close/>
                  <a:moveTo>
                    <a:pt x="3867150" y="6706"/>
                  </a:moveTo>
                  <a:lnTo>
                    <a:pt x="4119448" y="6706"/>
                  </a:lnTo>
                  <a:lnTo>
                    <a:pt x="4119448" y="82220"/>
                  </a:lnTo>
                  <a:lnTo>
                    <a:pt x="3957294" y="82220"/>
                  </a:lnTo>
                  <a:lnTo>
                    <a:pt x="3957294" y="195682"/>
                  </a:lnTo>
                  <a:lnTo>
                    <a:pt x="4110304" y="195682"/>
                  </a:lnTo>
                  <a:lnTo>
                    <a:pt x="4110304" y="269367"/>
                  </a:lnTo>
                  <a:lnTo>
                    <a:pt x="3957294" y="269367"/>
                  </a:lnTo>
                  <a:lnTo>
                    <a:pt x="3957294" y="399898"/>
                  </a:lnTo>
                  <a:lnTo>
                    <a:pt x="4129202" y="399898"/>
                  </a:lnTo>
                  <a:lnTo>
                    <a:pt x="4129202" y="475412"/>
                  </a:lnTo>
                  <a:lnTo>
                    <a:pt x="3867150" y="475412"/>
                  </a:lnTo>
                  <a:close/>
                  <a:moveTo>
                    <a:pt x="3105150" y="6706"/>
                  </a:moveTo>
                  <a:lnTo>
                    <a:pt x="3202616" y="6706"/>
                  </a:lnTo>
                  <a:lnTo>
                    <a:pt x="3301414" y="196872"/>
                  </a:lnTo>
                  <a:cubicBezTo>
                    <a:pt x="3314094" y="220731"/>
                    <a:pt x="3326545" y="246000"/>
                    <a:pt x="3338766" y="272678"/>
                  </a:cubicBezTo>
                  <a:cubicBezTo>
                    <a:pt x="3350988" y="299356"/>
                    <a:pt x="3361912" y="325082"/>
                    <a:pt x="3371538" y="349855"/>
                  </a:cubicBezTo>
                  <a:lnTo>
                    <a:pt x="3372757" y="349855"/>
                  </a:lnTo>
                  <a:cubicBezTo>
                    <a:pt x="3370029" y="320054"/>
                    <a:pt x="3368024" y="288385"/>
                    <a:pt x="3366743" y="254850"/>
                  </a:cubicBezTo>
                  <a:cubicBezTo>
                    <a:pt x="3365461" y="221315"/>
                    <a:pt x="3364826" y="185532"/>
                    <a:pt x="3364839" y="147502"/>
                  </a:cubicBezTo>
                  <a:lnTo>
                    <a:pt x="3364839" y="6706"/>
                  </a:lnTo>
                  <a:lnTo>
                    <a:pt x="3446450" y="6706"/>
                  </a:lnTo>
                  <a:lnTo>
                    <a:pt x="3446450" y="475412"/>
                  </a:lnTo>
                  <a:lnTo>
                    <a:pt x="3356301" y="475412"/>
                  </a:lnTo>
                  <a:lnTo>
                    <a:pt x="3255674" y="281559"/>
                  </a:lnTo>
                  <a:cubicBezTo>
                    <a:pt x="3242956" y="257137"/>
                    <a:pt x="3230276" y="231305"/>
                    <a:pt x="3217634" y="204064"/>
                  </a:cubicBezTo>
                  <a:cubicBezTo>
                    <a:pt x="3204993" y="176822"/>
                    <a:pt x="3193687" y="150228"/>
                    <a:pt x="3183715" y="124282"/>
                  </a:cubicBezTo>
                  <a:lnTo>
                    <a:pt x="3181279" y="124282"/>
                  </a:lnTo>
                  <a:cubicBezTo>
                    <a:pt x="3183106" y="153035"/>
                    <a:pt x="3184476" y="184379"/>
                    <a:pt x="3185390" y="218316"/>
                  </a:cubicBezTo>
                  <a:cubicBezTo>
                    <a:pt x="3186303" y="252253"/>
                    <a:pt x="3186760" y="290005"/>
                    <a:pt x="3186760" y="331571"/>
                  </a:cubicBezTo>
                  <a:lnTo>
                    <a:pt x="3186760" y="475412"/>
                  </a:lnTo>
                  <a:lnTo>
                    <a:pt x="3105150" y="475412"/>
                  </a:lnTo>
                  <a:close/>
                  <a:moveTo>
                    <a:pt x="2790824" y="6706"/>
                  </a:moveTo>
                  <a:lnTo>
                    <a:pt x="3043123" y="6706"/>
                  </a:lnTo>
                  <a:lnTo>
                    <a:pt x="3043123" y="82220"/>
                  </a:lnTo>
                  <a:lnTo>
                    <a:pt x="2880970" y="82220"/>
                  </a:lnTo>
                  <a:lnTo>
                    <a:pt x="2880970" y="195682"/>
                  </a:lnTo>
                  <a:lnTo>
                    <a:pt x="3033979" y="195682"/>
                  </a:lnTo>
                  <a:lnTo>
                    <a:pt x="3033979" y="269367"/>
                  </a:lnTo>
                  <a:lnTo>
                    <a:pt x="2880970" y="269367"/>
                  </a:lnTo>
                  <a:lnTo>
                    <a:pt x="2880970" y="399898"/>
                  </a:lnTo>
                  <a:lnTo>
                    <a:pt x="3052876" y="399898"/>
                  </a:lnTo>
                  <a:lnTo>
                    <a:pt x="3052876" y="475412"/>
                  </a:lnTo>
                  <a:lnTo>
                    <a:pt x="2790824" y="475412"/>
                  </a:lnTo>
                  <a:close/>
                  <a:moveTo>
                    <a:pt x="1962150" y="6706"/>
                  </a:moveTo>
                  <a:lnTo>
                    <a:pt x="2059616" y="6706"/>
                  </a:lnTo>
                  <a:lnTo>
                    <a:pt x="2158414" y="196872"/>
                  </a:lnTo>
                  <a:cubicBezTo>
                    <a:pt x="2171094" y="220731"/>
                    <a:pt x="2183545" y="246000"/>
                    <a:pt x="2195766" y="272678"/>
                  </a:cubicBezTo>
                  <a:cubicBezTo>
                    <a:pt x="2207988" y="299356"/>
                    <a:pt x="2218912" y="325082"/>
                    <a:pt x="2228538" y="349855"/>
                  </a:cubicBezTo>
                  <a:lnTo>
                    <a:pt x="2229756" y="349855"/>
                  </a:lnTo>
                  <a:cubicBezTo>
                    <a:pt x="2227028" y="320054"/>
                    <a:pt x="2225024" y="288385"/>
                    <a:pt x="2223742" y="254850"/>
                  </a:cubicBezTo>
                  <a:cubicBezTo>
                    <a:pt x="2222461" y="221315"/>
                    <a:pt x="2221826" y="185532"/>
                    <a:pt x="2221839" y="147502"/>
                  </a:cubicBezTo>
                  <a:lnTo>
                    <a:pt x="2221839" y="6706"/>
                  </a:lnTo>
                  <a:lnTo>
                    <a:pt x="2303450" y="6706"/>
                  </a:lnTo>
                  <a:lnTo>
                    <a:pt x="2303450" y="475412"/>
                  </a:lnTo>
                  <a:lnTo>
                    <a:pt x="2213301" y="475412"/>
                  </a:lnTo>
                  <a:lnTo>
                    <a:pt x="2112674" y="281559"/>
                  </a:lnTo>
                  <a:cubicBezTo>
                    <a:pt x="2099956" y="257137"/>
                    <a:pt x="2087276" y="231305"/>
                    <a:pt x="2074634" y="204064"/>
                  </a:cubicBezTo>
                  <a:cubicBezTo>
                    <a:pt x="2061993" y="176822"/>
                    <a:pt x="2050686" y="150228"/>
                    <a:pt x="2040715" y="124282"/>
                  </a:cubicBezTo>
                  <a:lnTo>
                    <a:pt x="2038278" y="124282"/>
                  </a:lnTo>
                  <a:cubicBezTo>
                    <a:pt x="2040106" y="153035"/>
                    <a:pt x="2041476" y="184379"/>
                    <a:pt x="2042390" y="218316"/>
                  </a:cubicBezTo>
                  <a:cubicBezTo>
                    <a:pt x="2043303" y="252253"/>
                    <a:pt x="2043760" y="290005"/>
                    <a:pt x="2043760" y="331571"/>
                  </a:cubicBezTo>
                  <a:lnTo>
                    <a:pt x="2043760" y="475412"/>
                  </a:lnTo>
                  <a:lnTo>
                    <a:pt x="1962150" y="475412"/>
                  </a:lnTo>
                  <a:close/>
                  <a:moveTo>
                    <a:pt x="1647825" y="6706"/>
                  </a:moveTo>
                  <a:lnTo>
                    <a:pt x="1900123" y="6706"/>
                  </a:lnTo>
                  <a:lnTo>
                    <a:pt x="1900123" y="82220"/>
                  </a:lnTo>
                  <a:lnTo>
                    <a:pt x="1737969" y="82220"/>
                  </a:lnTo>
                  <a:lnTo>
                    <a:pt x="1737969" y="195682"/>
                  </a:lnTo>
                  <a:lnTo>
                    <a:pt x="1890979" y="195682"/>
                  </a:lnTo>
                  <a:lnTo>
                    <a:pt x="1890979" y="269367"/>
                  </a:lnTo>
                  <a:lnTo>
                    <a:pt x="1737969" y="269367"/>
                  </a:lnTo>
                  <a:lnTo>
                    <a:pt x="1737969" y="399898"/>
                  </a:lnTo>
                  <a:lnTo>
                    <a:pt x="1909876" y="399898"/>
                  </a:lnTo>
                  <a:lnTo>
                    <a:pt x="1909876" y="475412"/>
                  </a:lnTo>
                  <a:lnTo>
                    <a:pt x="1647825" y="475412"/>
                  </a:lnTo>
                  <a:close/>
                  <a:moveTo>
                    <a:pt x="990600" y="6706"/>
                  </a:moveTo>
                  <a:lnTo>
                    <a:pt x="1242898" y="6706"/>
                  </a:lnTo>
                  <a:lnTo>
                    <a:pt x="1242898" y="82220"/>
                  </a:lnTo>
                  <a:lnTo>
                    <a:pt x="1080744" y="82220"/>
                  </a:lnTo>
                  <a:lnTo>
                    <a:pt x="1080744" y="195682"/>
                  </a:lnTo>
                  <a:lnTo>
                    <a:pt x="1233754" y="195682"/>
                  </a:lnTo>
                  <a:lnTo>
                    <a:pt x="1233754" y="269367"/>
                  </a:lnTo>
                  <a:lnTo>
                    <a:pt x="1080744" y="269367"/>
                  </a:lnTo>
                  <a:lnTo>
                    <a:pt x="1080744" y="399898"/>
                  </a:lnTo>
                  <a:lnTo>
                    <a:pt x="1252652" y="399898"/>
                  </a:lnTo>
                  <a:lnTo>
                    <a:pt x="1252652" y="475412"/>
                  </a:lnTo>
                  <a:lnTo>
                    <a:pt x="990600" y="475412"/>
                  </a:lnTo>
                  <a:close/>
                  <a:moveTo>
                    <a:pt x="161925" y="6706"/>
                  </a:moveTo>
                  <a:lnTo>
                    <a:pt x="259391" y="6706"/>
                  </a:lnTo>
                  <a:lnTo>
                    <a:pt x="358189" y="196872"/>
                  </a:lnTo>
                  <a:cubicBezTo>
                    <a:pt x="370869" y="220731"/>
                    <a:pt x="383320" y="246000"/>
                    <a:pt x="395542" y="272678"/>
                  </a:cubicBezTo>
                  <a:cubicBezTo>
                    <a:pt x="407763" y="299356"/>
                    <a:pt x="418687" y="325082"/>
                    <a:pt x="428314" y="349855"/>
                  </a:cubicBezTo>
                  <a:lnTo>
                    <a:pt x="429532" y="349855"/>
                  </a:lnTo>
                  <a:cubicBezTo>
                    <a:pt x="426804" y="320054"/>
                    <a:pt x="424799" y="288385"/>
                    <a:pt x="423518" y="254850"/>
                  </a:cubicBezTo>
                  <a:cubicBezTo>
                    <a:pt x="422236" y="221315"/>
                    <a:pt x="421602" y="185532"/>
                    <a:pt x="421615" y="147502"/>
                  </a:cubicBezTo>
                  <a:lnTo>
                    <a:pt x="421615" y="6706"/>
                  </a:lnTo>
                  <a:lnTo>
                    <a:pt x="503225" y="6706"/>
                  </a:lnTo>
                  <a:lnTo>
                    <a:pt x="503225" y="475412"/>
                  </a:lnTo>
                  <a:lnTo>
                    <a:pt x="413076" y="475412"/>
                  </a:lnTo>
                  <a:lnTo>
                    <a:pt x="312449" y="281559"/>
                  </a:lnTo>
                  <a:cubicBezTo>
                    <a:pt x="299731" y="257137"/>
                    <a:pt x="287051" y="231305"/>
                    <a:pt x="274410" y="204064"/>
                  </a:cubicBezTo>
                  <a:cubicBezTo>
                    <a:pt x="261768" y="176822"/>
                    <a:pt x="250462" y="150228"/>
                    <a:pt x="240490" y="124282"/>
                  </a:cubicBezTo>
                  <a:lnTo>
                    <a:pt x="238054" y="124282"/>
                  </a:lnTo>
                  <a:cubicBezTo>
                    <a:pt x="239881" y="153035"/>
                    <a:pt x="241251" y="184379"/>
                    <a:pt x="242165" y="218316"/>
                  </a:cubicBezTo>
                  <a:cubicBezTo>
                    <a:pt x="243078" y="252253"/>
                    <a:pt x="243535" y="290005"/>
                    <a:pt x="243535" y="331571"/>
                  </a:cubicBezTo>
                  <a:lnTo>
                    <a:pt x="243535" y="475412"/>
                  </a:lnTo>
                  <a:lnTo>
                    <a:pt x="161925" y="475412"/>
                  </a:lnTo>
                  <a:close/>
                  <a:moveTo>
                    <a:pt x="0" y="6706"/>
                  </a:moveTo>
                  <a:lnTo>
                    <a:pt x="90145" y="6706"/>
                  </a:lnTo>
                  <a:lnTo>
                    <a:pt x="90145" y="475412"/>
                  </a:lnTo>
                  <a:lnTo>
                    <a:pt x="0" y="475412"/>
                  </a:lnTo>
                  <a:close/>
                  <a:moveTo>
                    <a:pt x="2502498" y="3048"/>
                  </a:moveTo>
                  <a:cubicBezTo>
                    <a:pt x="2541300" y="3061"/>
                    <a:pt x="2574537" y="7146"/>
                    <a:pt x="2602206" y="15303"/>
                  </a:cubicBezTo>
                  <a:cubicBezTo>
                    <a:pt x="2629876" y="23461"/>
                    <a:pt x="2653347" y="35614"/>
                    <a:pt x="2672619" y="51764"/>
                  </a:cubicBezTo>
                  <a:cubicBezTo>
                    <a:pt x="2695016" y="69928"/>
                    <a:pt x="2712351" y="93775"/>
                    <a:pt x="2724622" y="123307"/>
                  </a:cubicBezTo>
                  <a:cubicBezTo>
                    <a:pt x="2736893" y="152838"/>
                    <a:pt x="2743111" y="188735"/>
                    <a:pt x="2743276" y="230998"/>
                  </a:cubicBezTo>
                  <a:cubicBezTo>
                    <a:pt x="2742578" y="280972"/>
                    <a:pt x="2735294" y="321417"/>
                    <a:pt x="2721424" y="352334"/>
                  </a:cubicBezTo>
                  <a:cubicBezTo>
                    <a:pt x="2707554" y="383251"/>
                    <a:pt x="2691286" y="406618"/>
                    <a:pt x="2672619" y="422437"/>
                  </a:cubicBezTo>
                  <a:cubicBezTo>
                    <a:pt x="2651161" y="441607"/>
                    <a:pt x="2624438" y="455943"/>
                    <a:pt x="2592448" y="465445"/>
                  </a:cubicBezTo>
                  <a:cubicBezTo>
                    <a:pt x="2560459" y="474947"/>
                    <a:pt x="2523970" y="479692"/>
                    <a:pt x="2482982" y="479679"/>
                  </a:cubicBezTo>
                  <a:cubicBezTo>
                    <a:pt x="2461301" y="479616"/>
                    <a:pt x="2441908" y="478982"/>
                    <a:pt x="2424801" y="477776"/>
                  </a:cubicBezTo>
                  <a:cubicBezTo>
                    <a:pt x="2407694" y="476571"/>
                    <a:pt x="2393177" y="475175"/>
                    <a:pt x="2381250" y="473590"/>
                  </a:cubicBezTo>
                  <a:lnTo>
                    <a:pt x="2381250" y="12792"/>
                  </a:lnTo>
                  <a:cubicBezTo>
                    <a:pt x="2397834" y="9722"/>
                    <a:pt x="2416438" y="7336"/>
                    <a:pt x="2437062" y="5636"/>
                  </a:cubicBezTo>
                  <a:cubicBezTo>
                    <a:pt x="2457686" y="3936"/>
                    <a:pt x="2479498" y="3074"/>
                    <a:pt x="2502498" y="3048"/>
                  </a:cubicBezTo>
                  <a:close/>
                  <a:moveTo>
                    <a:pt x="1426178" y="3048"/>
                  </a:moveTo>
                  <a:cubicBezTo>
                    <a:pt x="1455763" y="2997"/>
                    <a:pt x="1481682" y="5991"/>
                    <a:pt x="1503935" y="12030"/>
                  </a:cubicBezTo>
                  <a:cubicBezTo>
                    <a:pt x="1526189" y="18068"/>
                    <a:pt x="1544777" y="27456"/>
                    <a:pt x="1559699" y="40193"/>
                  </a:cubicBezTo>
                  <a:cubicBezTo>
                    <a:pt x="1573835" y="52246"/>
                    <a:pt x="1584850" y="67276"/>
                    <a:pt x="1592742" y="85285"/>
                  </a:cubicBezTo>
                  <a:cubicBezTo>
                    <a:pt x="1600635" y="103294"/>
                    <a:pt x="1604645" y="123213"/>
                    <a:pt x="1604772" y="145043"/>
                  </a:cubicBezTo>
                  <a:cubicBezTo>
                    <a:pt x="1603881" y="187476"/>
                    <a:pt x="1593748" y="220120"/>
                    <a:pt x="1574374" y="242975"/>
                  </a:cubicBezTo>
                  <a:cubicBezTo>
                    <a:pt x="1555000" y="265830"/>
                    <a:pt x="1531729" y="281539"/>
                    <a:pt x="1504561" y="290102"/>
                  </a:cubicBezTo>
                  <a:cubicBezTo>
                    <a:pt x="1477393" y="298665"/>
                    <a:pt x="1451672" y="302726"/>
                    <a:pt x="1427398" y="302286"/>
                  </a:cubicBezTo>
                  <a:cubicBezTo>
                    <a:pt x="1414589" y="302387"/>
                    <a:pt x="1403609" y="301575"/>
                    <a:pt x="1394460" y="299850"/>
                  </a:cubicBezTo>
                  <a:lnTo>
                    <a:pt x="1394460" y="475412"/>
                  </a:lnTo>
                  <a:lnTo>
                    <a:pt x="1304925" y="475412"/>
                  </a:lnTo>
                  <a:lnTo>
                    <a:pt x="1304925" y="12791"/>
                  </a:lnTo>
                  <a:cubicBezTo>
                    <a:pt x="1319529" y="9987"/>
                    <a:pt x="1336915" y="7678"/>
                    <a:pt x="1357083" y="5864"/>
                  </a:cubicBezTo>
                  <a:cubicBezTo>
                    <a:pt x="1377251" y="4050"/>
                    <a:pt x="1400283" y="3112"/>
                    <a:pt x="1426178" y="3048"/>
                  </a:cubicBezTo>
                  <a:close/>
                  <a:moveTo>
                    <a:pt x="702273" y="3048"/>
                  </a:moveTo>
                  <a:cubicBezTo>
                    <a:pt x="741076" y="3061"/>
                    <a:pt x="774312" y="7146"/>
                    <a:pt x="801981" y="15303"/>
                  </a:cubicBezTo>
                  <a:cubicBezTo>
                    <a:pt x="829651" y="23461"/>
                    <a:pt x="853121" y="35614"/>
                    <a:pt x="872394" y="51764"/>
                  </a:cubicBezTo>
                  <a:cubicBezTo>
                    <a:pt x="894792" y="69928"/>
                    <a:pt x="912126" y="93775"/>
                    <a:pt x="924397" y="123307"/>
                  </a:cubicBezTo>
                  <a:cubicBezTo>
                    <a:pt x="936668" y="152838"/>
                    <a:pt x="942886" y="188735"/>
                    <a:pt x="943051" y="230998"/>
                  </a:cubicBezTo>
                  <a:cubicBezTo>
                    <a:pt x="942353" y="280972"/>
                    <a:pt x="935069" y="321417"/>
                    <a:pt x="921199" y="352334"/>
                  </a:cubicBezTo>
                  <a:cubicBezTo>
                    <a:pt x="907329" y="383251"/>
                    <a:pt x="891061" y="406618"/>
                    <a:pt x="872394" y="422437"/>
                  </a:cubicBezTo>
                  <a:cubicBezTo>
                    <a:pt x="850936" y="441607"/>
                    <a:pt x="824213" y="455943"/>
                    <a:pt x="792223" y="465445"/>
                  </a:cubicBezTo>
                  <a:cubicBezTo>
                    <a:pt x="760234" y="474947"/>
                    <a:pt x="723745" y="479692"/>
                    <a:pt x="682757" y="479679"/>
                  </a:cubicBezTo>
                  <a:cubicBezTo>
                    <a:pt x="661076" y="479616"/>
                    <a:pt x="641683" y="478982"/>
                    <a:pt x="624576" y="477776"/>
                  </a:cubicBezTo>
                  <a:cubicBezTo>
                    <a:pt x="607469" y="476571"/>
                    <a:pt x="592952" y="475175"/>
                    <a:pt x="581025" y="473590"/>
                  </a:cubicBezTo>
                  <a:lnTo>
                    <a:pt x="581025" y="12792"/>
                  </a:lnTo>
                  <a:cubicBezTo>
                    <a:pt x="597609" y="9722"/>
                    <a:pt x="616213" y="7336"/>
                    <a:pt x="636837" y="5636"/>
                  </a:cubicBezTo>
                  <a:cubicBezTo>
                    <a:pt x="657461" y="3936"/>
                    <a:pt x="679273" y="3074"/>
                    <a:pt x="702273" y="3048"/>
                  </a:cubicBezTo>
                  <a:close/>
                  <a:moveTo>
                    <a:pt x="3730828" y="0"/>
                  </a:moveTo>
                  <a:cubicBezTo>
                    <a:pt x="3756164" y="279"/>
                    <a:pt x="3776967" y="2309"/>
                    <a:pt x="3793236" y="6090"/>
                  </a:cubicBezTo>
                  <a:cubicBezTo>
                    <a:pt x="3809504" y="9871"/>
                    <a:pt x="3821010" y="13728"/>
                    <a:pt x="3827754" y="17661"/>
                  </a:cubicBezTo>
                  <a:lnTo>
                    <a:pt x="3810076" y="90759"/>
                  </a:lnTo>
                  <a:cubicBezTo>
                    <a:pt x="3800970" y="86656"/>
                    <a:pt x="3790226" y="83124"/>
                    <a:pt x="3777844" y="80164"/>
                  </a:cubicBezTo>
                  <a:cubicBezTo>
                    <a:pt x="3765461" y="77204"/>
                    <a:pt x="3751211" y="75654"/>
                    <a:pt x="3735095" y="75514"/>
                  </a:cubicBezTo>
                  <a:cubicBezTo>
                    <a:pt x="3695408" y="75362"/>
                    <a:pt x="3662464" y="88929"/>
                    <a:pt x="3636264" y="116215"/>
                  </a:cubicBezTo>
                  <a:cubicBezTo>
                    <a:pt x="3610064" y="143501"/>
                    <a:pt x="3596474" y="185421"/>
                    <a:pt x="3595497" y="241974"/>
                  </a:cubicBezTo>
                  <a:cubicBezTo>
                    <a:pt x="3595992" y="295174"/>
                    <a:pt x="3608565" y="335569"/>
                    <a:pt x="3633216" y="363160"/>
                  </a:cubicBezTo>
                  <a:cubicBezTo>
                    <a:pt x="3657866" y="390751"/>
                    <a:pt x="3691623" y="404622"/>
                    <a:pt x="3734486" y="404775"/>
                  </a:cubicBezTo>
                  <a:cubicBezTo>
                    <a:pt x="3748786" y="404711"/>
                    <a:pt x="3762705" y="403466"/>
                    <a:pt x="3776243" y="401040"/>
                  </a:cubicBezTo>
                  <a:cubicBezTo>
                    <a:pt x="3789781" y="398614"/>
                    <a:pt x="3801262" y="395387"/>
                    <a:pt x="3810686" y="391360"/>
                  </a:cubicBezTo>
                  <a:lnTo>
                    <a:pt x="3823487" y="463847"/>
                  </a:lnTo>
                  <a:cubicBezTo>
                    <a:pt x="3814445" y="468313"/>
                    <a:pt x="3800983" y="472322"/>
                    <a:pt x="3783101" y="475875"/>
                  </a:cubicBezTo>
                  <a:cubicBezTo>
                    <a:pt x="3765220" y="479427"/>
                    <a:pt x="3744138" y="481305"/>
                    <a:pt x="3719855" y="481508"/>
                  </a:cubicBezTo>
                  <a:cubicBezTo>
                    <a:pt x="3672827" y="481186"/>
                    <a:pt x="3633061" y="471204"/>
                    <a:pt x="3600557" y="451565"/>
                  </a:cubicBezTo>
                  <a:cubicBezTo>
                    <a:pt x="3568053" y="431925"/>
                    <a:pt x="3543372" y="404562"/>
                    <a:pt x="3526513" y="369476"/>
                  </a:cubicBezTo>
                  <a:cubicBezTo>
                    <a:pt x="3509654" y="334389"/>
                    <a:pt x="3501178" y="293515"/>
                    <a:pt x="3501085" y="246852"/>
                  </a:cubicBezTo>
                  <a:cubicBezTo>
                    <a:pt x="3501618" y="192169"/>
                    <a:pt x="3512261" y="146536"/>
                    <a:pt x="3533013" y="109956"/>
                  </a:cubicBezTo>
                  <a:cubicBezTo>
                    <a:pt x="3553764" y="73375"/>
                    <a:pt x="3581425" y="45906"/>
                    <a:pt x="3615994" y="27550"/>
                  </a:cubicBezTo>
                  <a:cubicBezTo>
                    <a:pt x="3650564" y="9194"/>
                    <a:pt x="3688842" y="10"/>
                    <a:pt x="373082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8160EF-ED3E-4DF9-8A02-7999A1E245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1BF666-FD0B-4C66-AFDB-97A408FDE5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03DCE-DB31-4E7D-946A-87FC9ACC71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3AD90F-FA3B-4620-9F80-13ABA85B4291}"/>
              </a:ext>
            </a:extLst>
          </p:cNvPr>
          <p:cNvGrpSpPr/>
          <p:nvPr/>
        </p:nvGrpSpPr>
        <p:grpSpPr>
          <a:xfrm>
            <a:off x="4507366" y="1993455"/>
            <a:ext cx="3187646" cy="3989629"/>
            <a:chOff x="3177799" y="1584460"/>
            <a:chExt cx="3187646" cy="3989629"/>
          </a:xfrm>
          <a:solidFill>
            <a:schemeClr val="accent3">
              <a:alpha val="40000"/>
            </a:schemeClr>
          </a:solidFill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F30657FC-C72D-4398-BA3E-72145A935BA8}"/>
                </a:ext>
              </a:extLst>
            </p:cNvPr>
            <p:cNvSpPr/>
            <p:nvPr/>
          </p:nvSpPr>
          <p:spPr>
            <a:xfrm rot="13450474" flipV="1">
              <a:off x="4291584" y="2528891"/>
              <a:ext cx="1771637" cy="179707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6393AB71-4745-4A70-9DD2-8FAA4091389F}"/>
                </a:ext>
              </a:extLst>
            </p:cNvPr>
            <p:cNvSpPr/>
            <p:nvPr/>
          </p:nvSpPr>
          <p:spPr>
            <a:xfrm rot="13450474" flipV="1">
              <a:off x="3177799" y="2780875"/>
              <a:ext cx="1383595" cy="140345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8DB64ADA-2A52-4E44-8BFD-9EFE2943AD22}"/>
                </a:ext>
              </a:extLst>
            </p:cNvPr>
            <p:cNvSpPr/>
            <p:nvPr/>
          </p:nvSpPr>
          <p:spPr>
            <a:xfrm rot="13450474" flipV="1">
              <a:off x="4505893" y="4317079"/>
              <a:ext cx="1239221" cy="1257010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BAA9F8DD-6BFA-453A-84F9-BAB67418B0C4}"/>
                </a:ext>
              </a:extLst>
            </p:cNvPr>
            <p:cNvSpPr/>
            <p:nvPr/>
          </p:nvSpPr>
          <p:spPr>
            <a:xfrm rot="13450474" flipV="1">
              <a:off x="3553777" y="4013166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7245A748-9415-4CA8-B2A0-FF1CF647CD6D}"/>
                </a:ext>
              </a:extLst>
            </p:cNvPr>
            <p:cNvSpPr/>
            <p:nvPr/>
          </p:nvSpPr>
          <p:spPr>
            <a:xfrm rot="13450474" flipV="1">
              <a:off x="4670412" y="1584460"/>
              <a:ext cx="1013980" cy="102853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F31A35A1-0805-4C15-BBAE-DC8FCE61CD22}"/>
                </a:ext>
              </a:extLst>
            </p:cNvPr>
            <p:cNvSpPr/>
            <p:nvPr/>
          </p:nvSpPr>
          <p:spPr>
            <a:xfrm rot="13450474" flipV="1">
              <a:off x="5679220" y="390464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01D4F064-7DEF-4D71-BAF2-C39135B9173D}"/>
                </a:ext>
              </a:extLst>
            </p:cNvPr>
            <p:cNvSpPr/>
            <p:nvPr/>
          </p:nvSpPr>
          <p:spPr>
            <a:xfrm rot="13450474" flipV="1">
              <a:off x="3986879" y="2239405"/>
              <a:ext cx="686225" cy="696076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" name="Hexagon 10">
            <a:extLst>
              <a:ext uri="{FF2B5EF4-FFF2-40B4-BE49-F238E27FC236}">
                <a16:creationId xmlns:a16="http://schemas.microsoft.com/office/drawing/2014/main" id="{C56DC13E-97A1-4F0E-95EB-92A429E47AB6}"/>
              </a:ext>
            </a:extLst>
          </p:cNvPr>
          <p:cNvSpPr/>
          <p:nvPr/>
        </p:nvSpPr>
        <p:spPr>
          <a:xfrm>
            <a:off x="5032552" y="3059079"/>
            <a:ext cx="2011826" cy="1734332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227202-7420-49BF-83E7-E0BDFC0DE395}"/>
              </a:ext>
            </a:extLst>
          </p:cNvPr>
          <p:cNvGrpSpPr/>
          <p:nvPr/>
        </p:nvGrpSpPr>
        <p:grpSpPr>
          <a:xfrm>
            <a:off x="1493421" y="1806484"/>
            <a:ext cx="2700000" cy="1107996"/>
            <a:chOff x="2551706" y="4283314"/>
            <a:chExt cx="1682085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4524E-5514-4F74-BA6E-0B3E1066A7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CD299-B9AA-447F-8947-63DF479D1AC2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A6803-BF64-4E67-AA4A-4E5BCE7373B6}"/>
              </a:ext>
            </a:extLst>
          </p:cNvPr>
          <p:cNvGrpSpPr/>
          <p:nvPr/>
        </p:nvGrpSpPr>
        <p:grpSpPr>
          <a:xfrm>
            <a:off x="727284" y="3454712"/>
            <a:ext cx="2700000" cy="1107996"/>
            <a:chOff x="2551706" y="4283314"/>
            <a:chExt cx="1682085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B0BAD-EAFA-4B3E-9531-FC7879F7A4D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53F563-0E2C-4025-97F1-29CC3543B87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14FD11-AC94-49D5-BF85-8EF1B7684CDC}"/>
              </a:ext>
            </a:extLst>
          </p:cNvPr>
          <p:cNvGrpSpPr/>
          <p:nvPr/>
        </p:nvGrpSpPr>
        <p:grpSpPr>
          <a:xfrm>
            <a:off x="1493421" y="5102940"/>
            <a:ext cx="2700000" cy="1107996"/>
            <a:chOff x="2551706" y="4283314"/>
            <a:chExt cx="1682085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876AC8-4E7C-4B08-B10F-D79F70FAE5C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CF625C-3418-4505-A9AB-66BFBB8E297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BEB14-0F6B-4A75-BC04-D2A266B1903F}"/>
              </a:ext>
            </a:extLst>
          </p:cNvPr>
          <p:cNvGrpSpPr/>
          <p:nvPr/>
        </p:nvGrpSpPr>
        <p:grpSpPr>
          <a:xfrm>
            <a:off x="8229682" y="1806484"/>
            <a:ext cx="2700000" cy="1107996"/>
            <a:chOff x="2551706" y="4283314"/>
            <a:chExt cx="1682085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8FE137-CD2C-431A-B503-5C9606F8B8C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DCA49F-242D-4CF7-AE30-6FF24281057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EB500B-86A6-42D3-87F2-9028E80BAFF4}"/>
              </a:ext>
            </a:extLst>
          </p:cNvPr>
          <p:cNvGrpSpPr/>
          <p:nvPr/>
        </p:nvGrpSpPr>
        <p:grpSpPr>
          <a:xfrm>
            <a:off x="8733737" y="3454712"/>
            <a:ext cx="2700000" cy="1107996"/>
            <a:chOff x="2551706" y="4283314"/>
            <a:chExt cx="1682085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E62185-2183-4423-A6C6-E30049B0E2DD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67AD1-7981-462E-9D22-57FDC06752A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B9B047-E9D6-4315-9AC2-2ACE7D0BD75C}"/>
              </a:ext>
            </a:extLst>
          </p:cNvPr>
          <p:cNvGrpSpPr/>
          <p:nvPr/>
        </p:nvGrpSpPr>
        <p:grpSpPr>
          <a:xfrm>
            <a:off x="8229681" y="5102940"/>
            <a:ext cx="2700000" cy="1107996"/>
            <a:chOff x="2551706" y="4283314"/>
            <a:chExt cx="1682085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E8DAB6-2B3C-4249-8BBF-2BDE5131C66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4D5697-8120-40CA-A768-51B7D9C4E724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2CBFB4A-A391-4467-A43D-158A967147E1}"/>
              </a:ext>
            </a:extLst>
          </p:cNvPr>
          <p:cNvSpPr/>
          <p:nvPr/>
        </p:nvSpPr>
        <p:spPr>
          <a:xfrm>
            <a:off x="7257210" y="531023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317BBD-14E1-4F1E-967A-BD55900160BE}"/>
              </a:ext>
            </a:extLst>
          </p:cNvPr>
          <p:cNvSpPr/>
          <p:nvPr/>
        </p:nvSpPr>
        <p:spPr>
          <a:xfrm>
            <a:off x="4422232" y="5310232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A32230-F5AD-45E2-B9CA-B61228FCE908}"/>
              </a:ext>
            </a:extLst>
          </p:cNvPr>
          <p:cNvSpPr/>
          <p:nvPr/>
        </p:nvSpPr>
        <p:spPr>
          <a:xfrm>
            <a:off x="3702152" y="366039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156B5-8899-487B-9E23-5E53FC07D737}"/>
              </a:ext>
            </a:extLst>
          </p:cNvPr>
          <p:cNvSpPr/>
          <p:nvPr/>
        </p:nvSpPr>
        <p:spPr>
          <a:xfrm>
            <a:off x="4422232" y="201377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0C2059-3105-49E8-A0A9-7AF8A9807A7B}"/>
              </a:ext>
            </a:extLst>
          </p:cNvPr>
          <p:cNvSpPr/>
          <p:nvPr/>
        </p:nvSpPr>
        <p:spPr>
          <a:xfrm>
            <a:off x="7257210" y="201377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166A7C-79FE-4BC1-AC11-5F66C029BCEE}"/>
              </a:ext>
            </a:extLst>
          </p:cNvPr>
          <p:cNvSpPr/>
          <p:nvPr/>
        </p:nvSpPr>
        <p:spPr>
          <a:xfrm>
            <a:off x="7761266" y="364112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5EC077F-9C9A-4576-A9AE-E743799A26BF}"/>
              </a:ext>
            </a:extLst>
          </p:cNvPr>
          <p:cNvSpPr/>
          <p:nvPr/>
        </p:nvSpPr>
        <p:spPr>
          <a:xfrm>
            <a:off x="5108029" y="3124143"/>
            <a:ext cx="1860877" cy="1604204"/>
          </a:xfrm>
          <a:prstGeom prst="hexagon">
            <a:avLst/>
          </a:prstGeom>
          <a:solidFill>
            <a:schemeClr val="accent4"/>
          </a:solidFill>
          <a:ln w="635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Block Arc 14">
            <a:extLst>
              <a:ext uri="{FF2B5EF4-FFF2-40B4-BE49-F238E27FC236}">
                <a16:creationId xmlns:a16="http://schemas.microsoft.com/office/drawing/2014/main" id="{45A9A9B4-86A3-4324-82AC-ABF6CE6B59E3}"/>
              </a:ext>
            </a:extLst>
          </p:cNvPr>
          <p:cNvSpPr/>
          <p:nvPr/>
        </p:nvSpPr>
        <p:spPr>
          <a:xfrm rot="16200000">
            <a:off x="5414311" y="3300432"/>
            <a:ext cx="1255577" cy="12564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6EE802FB-946C-4645-8949-10B2DC81FDFE}"/>
              </a:ext>
            </a:extLst>
          </p:cNvPr>
          <p:cNvSpPr/>
          <p:nvPr/>
        </p:nvSpPr>
        <p:spPr>
          <a:xfrm flipH="1">
            <a:off x="3865478" y="387656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C16A2708-3EB7-437F-B5F0-B1DE60DBBBC3}"/>
              </a:ext>
            </a:extLst>
          </p:cNvPr>
          <p:cNvSpPr/>
          <p:nvPr/>
        </p:nvSpPr>
        <p:spPr>
          <a:xfrm rot="18805991">
            <a:off x="4595333" y="218655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B5EFD929-07D5-4B94-895B-07872830713C}"/>
              </a:ext>
            </a:extLst>
          </p:cNvPr>
          <p:cNvSpPr/>
          <p:nvPr/>
        </p:nvSpPr>
        <p:spPr>
          <a:xfrm>
            <a:off x="7418726" y="2224766"/>
            <a:ext cx="370383" cy="2714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C6C5E25E-2BF6-4998-A6AA-27A45B0948C9}"/>
              </a:ext>
            </a:extLst>
          </p:cNvPr>
          <p:cNvSpPr/>
          <p:nvPr/>
        </p:nvSpPr>
        <p:spPr>
          <a:xfrm>
            <a:off x="7945718" y="380063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7E959EA-FC94-44C0-85F7-F5B7EC6A5D33}"/>
              </a:ext>
            </a:extLst>
          </p:cNvPr>
          <p:cNvSpPr/>
          <p:nvPr/>
        </p:nvSpPr>
        <p:spPr>
          <a:xfrm>
            <a:off x="4605471" y="5512324"/>
            <a:ext cx="349896" cy="2924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5513EDD6-2199-4A78-AD67-8423B6826496}"/>
              </a:ext>
            </a:extLst>
          </p:cNvPr>
          <p:cNvSpPr/>
          <p:nvPr/>
        </p:nvSpPr>
        <p:spPr>
          <a:xfrm>
            <a:off x="7518236" y="547837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E1A31D-C6BD-45D0-A769-F001D4CA9C8B}"/>
              </a:ext>
            </a:extLst>
          </p:cNvPr>
          <p:cNvGrpSpPr/>
          <p:nvPr/>
        </p:nvGrpSpPr>
        <p:grpSpPr>
          <a:xfrm>
            <a:off x="3877931" y="2229711"/>
            <a:ext cx="7384580" cy="3788524"/>
            <a:chOff x="755577" y="2780928"/>
            <a:chExt cx="4561824" cy="2880320"/>
          </a:xfrm>
        </p:grpSpPr>
        <p:sp>
          <p:nvSpPr>
            <p:cNvPr id="33" name="Pentagon 5">
              <a:extLst>
                <a:ext uri="{FF2B5EF4-FFF2-40B4-BE49-F238E27FC236}">
                  <a16:creationId xmlns:a16="http://schemas.microsoft.com/office/drawing/2014/main" id="{79336B0C-3390-4617-BA7A-64FD9342DC28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0BEEA40-19C9-45AB-9EED-FBB61D2A75CB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EAE53B4-2467-4706-B83B-AFEA66B02783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AB222FBE-E1D4-45E9-8BD4-AA6F2D2B69E0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Parallelogram 46">
              <a:extLst>
                <a:ext uri="{FF2B5EF4-FFF2-40B4-BE49-F238E27FC236}">
                  <a16:creationId xmlns:a16="http://schemas.microsoft.com/office/drawing/2014/main" id="{0F41A2F3-54BE-45C8-87F1-5C6DCF9ACE2E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01745C-6935-4C02-829B-BE8D8BD746C9}"/>
              </a:ext>
            </a:extLst>
          </p:cNvPr>
          <p:cNvGrpSpPr/>
          <p:nvPr/>
        </p:nvGrpSpPr>
        <p:grpSpPr>
          <a:xfrm>
            <a:off x="4675352" y="1806707"/>
            <a:ext cx="2985730" cy="665766"/>
            <a:chOff x="1775729" y="2204864"/>
            <a:chExt cx="1224474" cy="6657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589D18-326E-4EBC-B77E-4EF07A5E2195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846A6F-D69B-4C95-AB4A-6E2E65D67147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130A22-BAC3-4EDE-9D5B-51E7F58A7014}"/>
              </a:ext>
            </a:extLst>
          </p:cNvPr>
          <p:cNvGrpSpPr/>
          <p:nvPr/>
        </p:nvGrpSpPr>
        <p:grpSpPr>
          <a:xfrm>
            <a:off x="3700142" y="2588009"/>
            <a:ext cx="2985730" cy="665766"/>
            <a:chOff x="1775729" y="2204864"/>
            <a:chExt cx="1224474" cy="6657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AD5D65-CCF6-4160-9FB5-B0D9095A689F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E707F5-EC0E-40AE-94BF-81BF31B35244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FCCDDD-5EA7-444E-9E2A-2E004E441EE5}"/>
              </a:ext>
            </a:extLst>
          </p:cNvPr>
          <p:cNvGrpSpPr/>
          <p:nvPr/>
        </p:nvGrpSpPr>
        <p:grpSpPr>
          <a:xfrm>
            <a:off x="2724932" y="3369311"/>
            <a:ext cx="2985730" cy="665766"/>
            <a:chOff x="1775729" y="2204864"/>
            <a:chExt cx="1224474" cy="66576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77173-181B-4059-813E-8D7AD58B0245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15C7A4-C594-47AC-BFB6-F6C1E3AB3BF5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75E6C9-B361-4F2C-81A5-E5920F197475}"/>
              </a:ext>
            </a:extLst>
          </p:cNvPr>
          <p:cNvGrpSpPr/>
          <p:nvPr/>
        </p:nvGrpSpPr>
        <p:grpSpPr>
          <a:xfrm>
            <a:off x="1749720" y="4150613"/>
            <a:ext cx="2985730" cy="665766"/>
            <a:chOff x="1775729" y="2204864"/>
            <a:chExt cx="1224474" cy="66576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6AD4C3-47BD-49BB-80CE-0AD7384AFA2E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28CA-4E8A-4901-9A1B-C108A8AEF40E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6C791F-73E5-469A-859F-F3E22B4FCF36}"/>
              </a:ext>
            </a:extLst>
          </p:cNvPr>
          <p:cNvGrpSpPr/>
          <p:nvPr/>
        </p:nvGrpSpPr>
        <p:grpSpPr>
          <a:xfrm>
            <a:off x="774510" y="4931913"/>
            <a:ext cx="2985730" cy="665766"/>
            <a:chOff x="1775729" y="2204864"/>
            <a:chExt cx="1224474" cy="66576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8FD510-43F8-4DCA-83ED-0F4D20C8ED1A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15FDB-ED83-4CBB-BF3F-DE8D10235DE0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23">
            <a:extLst>
              <a:ext uri="{FF2B5EF4-FFF2-40B4-BE49-F238E27FC236}">
                <a16:creationId xmlns:a16="http://schemas.microsoft.com/office/drawing/2014/main" id="{EE4C1992-930A-4701-8EF4-D112C0BA70E7}"/>
              </a:ext>
            </a:extLst>
          </p:cNvPr>
          <p:cNvSpPr/>
          <p:nvPr/>
        </p:nvSpPr>
        <p:spPr>
          <a:xfrm>
            <a:off x="5853086" y="4726176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31">
            <a:extLst>
              <a:ext uri="{FF2B5EF4-FFF2-40B4-BE49-F238E27FC236}">
                <a16:creationId xmlns:a16="http://schemas.microsoft.com/office/drawing/2014/main" id="{C40ADB86-5BAA-4BA3-A350-F0C8BA28BE8C}"/>
              </a:ext>
            </a:extLst>
          </p:cNvPr>
          <p:cNvSpPr/>
          <p:nvPr/>
        </p:nvSpPr>
        <p:spPr>
          <a:xfrm>
            <a:off x="7196622" y="3917251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ardrop 17">
            <a:extLst>
              <a:ext uri="{FF2B5EF4-FFF2-40B4-BE49-F238E27FC236}">
                <a16:creationId xmlns:a16="http://schemas.microsoft.com/office/drawing/2014/main" id="{4D929477-98C8-466C-A1FA-6C8F99283051}"/>
              </a:ext>
            </a:extLst>
          </p:cNvPr>
          <p:cNvSpPr/>
          <p:nvPr/>
        </p:nvSpPr>
        <p:spPr>
          <a:xfrm rot="18900000">
            <a:off x="4764170" y="547300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ectangle 23">
            <a:extLst>
              <a:ext uri="{FF2B5EF4-FFF2-40B4-BE49-F238E27FC236}">
                <a16:creationId xmlns:a16="http://schemas.microsoft.com/office/drawing/2014/main" id="{CBC172AA-4528-4342-A680-A2538BF6F854}"/>
              </a:ext>
            </a:extLst>
          </p:cNvPr>
          <p:cNvSpPr/>
          <p:nvPr/>
        </p:nvSpPr>
        <p:spPr>
          <a:xfrm>
            <a:off x="8462459" y="312236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Oval 31">
            <a:extLst>
              <a:ext uri="{FF2B5EF4-FFF2-40B4-BE49-F238E27FC236}">
                <a16:creationId xmlns:a16="http://schemas.microsoft.com/office/drawing/2014/main" id="{654A0BD9-E7B3-443A-A729-7989A9AA9A8C}"/>
              </a:ext>
            </a:extLst>
          </p:cNvPr>
          <p:cNvSpPr/>
          <p:nvPr/>
        </p:nvSpPr>
        <p:spPr>
          <a:xfrm>
            <a:off x="9785355" y="244363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8B531-AE43-476F-BE8B-4793DA77AB00}"/>
              </a:ext>
            </a:extLst>
          </p:cNvPr>
          <p:cNvSpPr txBox="1"/>
          <p:nvPr/>
        </p:nvSpPr>
        <p:spPr>
          <a:xfrm>
            <a:off x="6861723" y="133296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B9FD0-D2EC-4836-B053-748AF522AE68}"/>
              </a:ext>
            </a:extLst>
          </p:cNvPr>
          <p:cNvSpPr txBox="1"/>
          <p:nvPr/>
        </p:nvSpPr>
        <p:spPr>
          <a:xfrm>
            <a:off x="5578013" y="370978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7264-631D-4380-93F5-4856D4FA5D64}"/>
              </a:ext>
            </a:extLst>
          </p:cNvPr>
          <p:cNvSpPr txBox="1"/>
          <p:nvPr/>
        </p:nvSpPr>
        <p:spPr>
          <a:xfrm>
            <a:off x="6786417" y="476234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828306" y="4772033"/>
            <a:ext cx="44119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r>
              <a:rPr lang="en-US" sz="5400" dirty="0">
                <a:solidFill>
                  <a:schemeClr val="bg1"/>
                </a:solidFill>
              </a:rPr>
              <a:t>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EE778-5AC7-4CFF-B21A-C4AD2456059E}"/>
              </a:ext>
            </a:extLst>
          </p:cNvPr>
          <p:cNvSpPr txBox="1"/>
          <p:nvPr/>
        </p:nvSpPr>
        <p:spPr>
          <a:xfrm>
            <a:off x="7002214" y="126767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D458E3-B20C-418A-BF7F-EB62B9D46852}"/>
              </a:ext>
            </a:extLst>
          </p:cNvPr>
          <p:cNvGrpSpPr/>
          <p:nvPr/>
        </p:nvGrpSpPr>
        <p:grpSpPr>
          <a:xfrm>
            <a:off x="6226812" y="584755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E28CF-4E86-4611-84D1-9DC216DEE432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3B7D7-2C6B-4B84-A3CF-A38C8851FB2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69CDDA-F785-4C58-B133-6FA21598C674}"/>
              </a:ext>
            </a:extLst>
          </p:cNvPr>
          <p:cNvSpPr txBox="1"/>
          <p:nvPr/>
        </p:nvSpPr>
        <p:spPr>
          <a:xfrm>
            <a:off x="7002214" y="240666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599-DA56-481D-9338-A05BE7596BF3}"/>
              </a:ext>
            </a:extLst>
          </p:cNvPr>
          <p:cNvGrpSpPr/>
          <p:nvPr/>
        </p:nvGrpSpPr>
        <p:grpSpPr>
          <a:xfrm>
            <a:off x="6226812" y="1723747"/>
            <a:ext cx="5419664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B05E97-4D14-4BCF-8B02-DE13C64B9F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27C9B-FEAB-42EA-B66D-23DF5D3A5CC2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82D37B-EBD4-43AB-A98B-0EE88CB254D1}"/>
              </a:ext>
            </a:extLst>
          </p:cNvPr>
          <p:cNvSpPr txBox="1"/>
          <p:nvPr/>
        </p:nvSpPr>
        <p:spPr>
          <a:xfrm>
            <a:off x="7002214" y="354565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BF9846-5DA8-479A-9284-A23971A9A223}"/>
              </a:ext>
            </a:extLst>
          </p:cNvPr>
          <p:cNvGrpSpPr/>
          <p:nvPr/>
        </p:nvGrpSpPr>
        <p:grpSpPr>
          <a:xfrm>
            <a:off x="6226812" y="2862739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FAF9F0-E7D5-41F8-BDAC-8FFFCBC8A3BB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B92128-2CA6-4742-93DC-CB33E706FF77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72B6D5-D8FB-420A-BDE3-FDA73AAC75AF}"/>
              </a:ext>
            </a:extLst>
          </p:cNvPr>
          <p:cNvSpPr txBox="1"/>
          <p:nvPr/>
        </p:nvSpPr>
        <p:spPr>
          <a:xfrm>
            <a:off x="7002214" y="468465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967AF-C692-4717-BCAB-8BC71A8F26E5}"/>
              </a:ext>
            </a:extLst>
          </p:cNvPr>
          <p:cNvGrpSpPr/>
          <p:nvPr/>
        </p:nvGrpSpPr>
        <p:grpSpPr>
          <a:xfrm>
            <a:off x="6226812" y="4001731"/>
            <a:ext cx="5419664" cy="777510"/>
            <a:chOff x="6102442" y="1483456"/>
            <a:chExt cx="5419664" cy="7775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2E1545-B915-47E9-99B5-859D9DEA9784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E43D40-7AD2-459D-AEDC-DC595B6EA2E0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262C6BDB-905A-4966-AC87-6FE50763D8C1}"/>
              </a:ext>
            </a:extLst>
          </p:cNvPr>
          <p:cNvSpPr/>
          <p:nvPr/>
        </p:nvSpPr>
        <p:spPr>
          <a:xfrm>
            <a:off x="8246029" y="176180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9AA01280-4A6A-468B-8893-4BFD7CB87D08}"/>
              </a:ext>
            </a:extLst>
          </p:cNvPr>
          <p:cNvGrpSpPr/>
          <p:nvPr/>
        </p:nvGrpSpPr>
        <p:grpSpPr>
          <a:xfrm>
            <a:off x="7946315" y="2867934"/>
            <a:ext cx="976977" cy="994370"/>
            <a:chOff x="7954459" y="2876374"/>
            <a:chExt cx="976977" cy="994370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FA123765-8202-4468-8FF9-741D30DF7E06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DA2EF928-F8BD-40E5-A8B2-FA5124629BE8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3109536A-2294-4074-B10C-BEB0BC41DFAD}"/>
              </a:ext>
            </a:extLst>
          </p:cNvPr>
          <p:cNvGrpSpPr/>
          <p:nvPr/>
        </p:nvGrpSpPr>
        <p:grpSpPr>
          <a:xfrm>
            <a:off x="7643312" y="3974066"/>
            <a:ext cx="1582982" cy="994370"/>
            <a:chOff x="7654745" y="3989890"/>
            <a:chExt cx="1582982" cy="994370"/>
          </a:xfrm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A5D74D18-6640-49F2-9031-8CCDCCB04081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126CEB04-D2EE-4F1E-890A-71B444B039D7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88C99AC5-1E94-45D2-8567-D77C42A4A6B7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3F2FF804-1E4F-4831-9E2D-44A3EA9E71C9}"/>
              </a:ext>
            </a:extLst>
          </p:cNvPr>
          <p:cNvGrpSpPr/>
          <p:nvPr/>
        </p:nvGrpSpPr>
        <p:grpSpPr>
          <a:xfrm>
            <a:off x="7348455" y="5080198"/>
            <a:ext cx="2172697" cy="994370"/>
            <a:chOff x="7348454" y="5080197"/>
            <a:chExt cx="2172697" cy="994370"/>
          </a:xfrm>
        </p:grpSpPr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D1058F84-DF0B-4AB2-8D17-EF440F0CBF45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622435BA-B19C-405E-B52F-6F5AE28C6DAE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7C1AB0C2-6B5E-4FCA-9CDB-EE5EE054DDCA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6D7C87C8-9278-47BD-BAB5-B1A0F1980CC8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6" name="그룹 3">
            <a:extLst>
              <a:ext uri="{FF2B5EF4-FFF2-40B4-BE49-F238E27FC236}">
                <a16:creationId xmlns:a16="http://schemas.microsoft.com/office/drawing/2014/main" id="{20DD9037-96C4-4E9F-A9EF-AAB39C6F2F24}"/>
              </a:ext>
            </a:extLst>
          </p:cNvPr>
          <p:cNvGrpSpPr/>
          <p:nvPr/>
        </p:nvGrpSpPr>
        <p:grpSpPr>
          <a:xfrm>
            <a:off x="883712" y="1787434"/>
            <a:ext cx="5420370" cy="839461"/>
            <a:chOff x="467544" y="1934588"/>
            <a:chExt cx="4248200" cy="839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5867C5-3C9C-43FB-8790-B38EDE090B80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8D73E-4AFC-4951-BFB2-D937DE19725F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Contents Here 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060E3C5A-0095-4759-88B1-41409E15697F}"/>
              </a:ext>
            </a:extLst>
          </p:cNvPr>
          <p:cNvGrpSpPr/>
          <p:nvPr/>
        </p:nvGrpSpPr>
        <p:grpSpPr>
          <a:xfrm>
            <a:off x="883712" y="2919055"/>
            <a:ext cx="5420370" cy="839461"/>
            <a:chOff x="467544" y="2816016"/>
            <a:chExt cx="4248200" cy="8394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7545A0-2A6D-4DCA-9FFF-C617F8380D8A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F83DE3-45BA-42D8-8BAB-D309C4F1D6C7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Contents Here 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8CFF7CF0-DD6B-4C81-9185-97CF54A01CAA}"/>
              </a:ext>
            </a:extLst>
          </p:cNvPr>
          <p:cNvGrpSpPr/>
          <p:nvPr/>
        </p:nvGrpSpPr>
        <p:grpSpPr>
          <a:xfrm>
            <a:off x="883712" y="4050675"/>
            <a:ext cx="5420370" cy="839461"/>
            <a:chOff x="467544" y="3697444"/>
            <a:chExt cx="4248200" cy="8394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A49622-3B6F-4ACA-B529-0B9A0604F276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9B0250-2807-4A20-B37D-E0151447706B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Contents Here 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id="{D6F82431-5EF7-4FFD-AF82-4EA719CF4127}"/>
              </a:ext>
            </a:extLst>
          </p:cNvPr>
          <p:cNvGrpSpPr/>
          <p:nvPr/>
        </p:nvGrpSpPr>
        <p:grpSpPr>
          <a:xfrm>
            <a:off x="883712" y="5163002"/>
            <a:ext cx="5420370" cy="839461"/>
            <a:chOff x="467544" y="4578872"/>
            <a:chExt cx="4248200" cy="8394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D2445-1114-43AB-965B-B4B07A21301D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5530A7-69D0-4D03-B6C6-1EE5E8C8D65E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Contents Here 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BBAC9-38BF-4E11-B141-8A9D268A87E6}"/>
              </a:ext>
            </a:extLst>
          </p:cNvPr>
          <p:cNvSpPr/>
          <p:nvPr/>
        </p:nvSpPr>
        <p:spPr>
          <a:xfrm>
            <a:off x="10049609" y="197633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A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EE5655-3685-4A3F-885E-265B172F885B}"/>
              </a:ext>
            </a:extLst>
          </p:cNvPr>
          <p:cNvSpPr/>
          <p:nvPr/>
        </p:nvSpPr>
        <p:spPr>
          <a:xfrm>
            <a:off x="10049609" y="31079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B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3F8FCB-5283-4A5D-B071-52C3576A1A74}"/>
              </a:ext>
            </a:extLst>
          </p:cNvPr>
          <p:cNvSpPr/>
          <p:nvPr/>
        </p:nvSpPr>
        <p:spPr>
          <a:xfrm>
            <a:off x="10049609" y="423957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C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A7744-05E2-4ECB-AAFA-CBB0AFA83A4A}"/>
              </a:ext>
            </a:extLst>
          </p:cNvPr>
          <p:cNvSpPr/>
          <p:nvPr/>
        </p:nvSpPr>
        <p:spPr>
          <a:xfrm>
            <a:off x="10049609" y="5351898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D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33AB30-3BDD-4BD6-8983-6457A5F7EE73}"/>
              </a:ext>
            </a:extLst>
          </p:cNvPr>
          <p:cNvGrpSpPr/>
          <p:nvPr/>
        </p:nvGrpSpPr>
        <p:grpSpPr>
          <a:xfrm>
            <a:off x="2447872" y="1772816"/>
            <a:ext cx="2838828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1A9D86-DF88-4BD0-A4A6-254F16AF7FD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AFCE7C-74F3-4390-A0BA-E6CD095BB1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951D48-0550-42B8-8180-B6D7438ABBA8}"/>
              </a:ext>
            </a:extLst>
          </p:cNvPr>
          <p:cNvGrpSpPr/>
          <p:nvPr/>
        </p:nvGrpSpPr>
        <p:grpSpPr>
          <a:xfrm>
            <a:off x="885094" y="3490554"/>
            <a:ext cx="2851239" cy="923330"/>
            <a:chOff x="3345630" y="4283314"/>
            <a:chExt cx="156307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2AF5E4-1588-48DD-B657-EE4C7BA61E57}"/>
                </a:ext>
              </a:extLst>
            </p:cNvPr>
            <p:cNvSpPr txBox="1"/>
            <p:nvPr/>
          </p:nvSpPr>
          <p:spPr>
            <a:xfrm>
              <a:off x="3352434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1F23E-3507-40AF-8533-3F6E379255AC}"/>
                </a:ext>
              </a:extLst>
            </p:cNvPr>
            <p:cNvSpPr txBox="1"/>
            <p:nvPr/>
          </p:nvSpPr>
          <p:spPr>
            <a:xfrm>
              <a:off x="3345630" y="4283314"/>
              <a:ext cx="1543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89930-F13A-47F4-A98B-7426395025EA}"/>
              </a:ext>
            </a:extLst>
          </p:cNvPr>
          <p:cNvGrpSpPr/>
          <p:nvPr/>
        </p:nvGrpSpPr>
        <p:grpSpPr>
          <a:xfrm>
            <a:off x="6854146" y="5161145"/>
            <a:ext cx="2843014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24548A-B2D4-4624-AB2D-4E976234055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E070E-9EA9-45D9-AAAD-9ECE6D2DB68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2AD7B-05B3-45AB-A236-FA85D119C157}"/>
              </a:ext>
            </a:extLst>
          </p:cNvPr>
          <p:cNvGrpSpPr/>
          <p:nvPr/>
        </p:nvGrpSpPr>
        <p:grpSpPr>
          <a:xfrm>
            <a:off x="6854146" y="2273977"/>
            <a:ext cx="2843014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0C19C-40C0-4A7C-9494-A2D043B11FA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8ADB6-B52A-4E47-9EF0-9F39208FF3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67CF3-619C-4E11-81EE-E89BE112357A}"/>
              </a:ext>
            </a:extLst>
          </p:cNvPr>
          <p:cNvGrpSpPr/>
          <p:nvPr/>
        </p:nvGrpSpPr>
        <p:grpSpPr>
          <a:xfrm>
            <a:off x="8447951" y="3490554"/>
            <a:ext cx="2850164" cy="923330"/>
            <a:chOff x="3017861" y="4283314"/>
            <a:chExt cx="159259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AEEC0C-5DE2-4CCC-BC17-D62A4B6F928D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A96B9C-83EC-47D3-A7E2-785E4DF57611}"/>
                </a:ext>
              </a:extLst>
            </p:cNvPr>
            <p:cNvSpPr txBox="1"/>
            <p:nvPr/>
          </p:nvSpPr>
          <p:spPr>
            <a:xfrm>
              <a:off x="3017861" y="4283314"/>
              <a:ext cx="1592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DE3FA5-A9E0-4047-A902-8A749F9A9C5C}"/>
              </a:ext>
            </a:extLst>
          </p:cNvPr>
          <p:cNvGrpSpPr/>
          <p:nvPr/>
        </p:nvGrpSpPr>
        <p:grpSpPr>
          <a:xfrm>
            <a:off x="2447872" y="4651192"/>
            <a:ext cx="2838828" cy="923330"/>
            <a:chOff x="3017859" y="4283314"/>
            <a:chExt cx="1890849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7E5356-8C4E-4C78-9CEE-7377F751A54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73451-0D85-49DA-9A6D-0935D9FBA19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3F7529-93DA-4E4A-966F-5AD305A3D1DC}"/>
              </a:ext>
            </a:extLst>
          </p:cNvPr>
          <p:cNvGrpSpPr/>
          <p:nvPr/>
        </p:nvGrpSpPr>
        <p:grpSpPr>
          <a:xfrm>
            <a:off x="3819400" y="2250276"/>
            <a:ext cx="4553202" cy="3350686"/>
            <a:chOff x="2143459" y="2390313"/>
            <a:chExt cx="4246730" cy="3125154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4F3D7FC-5BAB-4609-9073-BA1AF5356A78}"/>
                </a:ext>
              </a:extLst>
            </p:cNvPr>
            <p:cNvSpPr/>
            <p:nvPr/>
          </p:nvSpPr>
          <p:spPr>
            <a:xfrm rot="5400000">
              <a:off x="5303128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089DBDB2-D220-4BE3-A491-1407EBDA1971}"/>
                </a:ext>
              </a:extLst>
            </p:cNvPr>
            <p:cNvSpPr/>
            <p:nvPr/>
          </p:nvSpPr>
          <p:spPr>
            <a:xfrm rot="5400000">
              <a:off x="2062936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B4AD8365-5382-402B-AD1E-214B0FDE62CB}"/>
                </a:ext>
              </a:extLst>
            </p:cNvPr>
            <p:cNvSpPr/>
            <p:nvPr/>
          </p:nvSpPr>
          <p:spPr>
            <a:xfrm rot="5400000">
              <a:off x="3145616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EBA7FC4A-ABD5-402F-8A27-BE7FE6BA551C}"/>
                </a:ext>
              </a:extLst>
            </p:cNvPr>
            <p:cNvSpPr/>
            <p:nvPr/>
          </p:nvSpPr>
          <p:spPr>
            <a:xfrm rot="5400000">
              <a:off x="3681240" y="247083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DC753628-E7BB-4633-8FD0-4AAA129FFE15}"/>
                </a:ext>
              </a:extLst>
            </p:cNvPr>
            <p:cNvSpPr/>
            <p:nvPr/>
          </p:nvSpPr>
          <p:spPr>
            <a:xfrm rot="5400000">
              <a:off x="4221569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FBF341B-5495-40FD-AA40-343C16A148C6}"/>
                </a:ext>
              </a:extLst>
            </p:cNvPr>
            <p:cNvSpPr/>
            <p:nvPr/>
          </p:nvSpPr>
          <p:spPr>
            <a:xfrm rot="5400000">
              <a:off x="3682464" y="442840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56FD185-9F03-426F-A0FF-6A47A6360863}"/>
              </a:ext>
            </a:extLst>
          </p:cNvPr>
          <p:cNvSpPr/>
          <p:nvPr/>
        </p:nvSpPr>
        <p:spPr>
          <a:xfrm>
            <a:off x="5329066" y="3764820"/>
            <a:ext cx="381469" cy="3814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D5A6E210-20E4-4E64-AA55-7BE4919C0717}"/>
              </a:ext>
            </a:extLst>
          </p:cNvPr>
          <p:cNvSpPr/>
          <p:nvPr/>
        </p:nvSpPr>
        <p:spPr>
          <a:xfrm>
            <a:off x="4163459" y="3754939"/>
            <a:ext cx="389539" cy="3646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id="{81D1555B-D8B5-4AD3-A1CA-6EDF85238E1F}"/>
              </a:ext>
            </a:extLst>
          </p:cNvPr>
          <p:cNvSpPr/>
          <p:nvPr/>
        </p:nvSpPr>
        <p:spPr>
          <a:xfrm>
            <a:off x="5896062" y="4789691"/>
            <a:ext cx="399876" cy="3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2FD5678F-990D-4FC2-B7C9-90A982E560B0}"/>
              </a:ext>
            </a:extLst>
          </p:cNvPr>
          <p:cNvSpPr>
            <a:spLocks noChangeAspect="1"/>
          </p:cNvSpPr>
          <p:nvPr/>
        </p:nvSpPr>
        <p:spPr>
          <a:xfrm rot="9900000">
            <a:off x="6439296" y="3756728"/>
            <a:ext cx="468208" cy="39765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43C89A5A-F7C6-43C6-A870-2AE388FDB443}"/>
              </a:ext>
            </a:extLst>
          </p:cNvPr>
          <p:cNvSpPr/>
          <p:nvPr/>
        </p:nvSpPr>
        <p:spPr>
          <a:xfrm>
            <a:off x="5860978" y="2692804"/>
            <a:ext cx="409560" cy="3145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AD89C5A9-056C-48D0-B196-CCF1FB93F38E}"/>
              </a:ext>
            </a:extLst>
          </p:cNvPr>
          <p:cNvSpPr>
            <a:spLocks noChangeAspect="1"/>
          </p:cNvSpPr>
          <p:nvPr/>
        </p:nvSpPr>
        <p:spPr>
          <a:xfrm>
            <a:off x="7623338" y="3733142"/>
            <a:ext cx="419350" cy="4228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5BB577A-1954-4615-B78D-F227B726171B}"/>
              </a:ext>
            </a:extLst>
          </p:cNvPr>
          <p:cNvSpPr txBox="1">
            <a:spLocks/>
          </p:cNvSpPr>
          <p:nvPr/>
        </p:nvSpPr>
        <p:spPr>
          <a:xfrm>
            <a:off x="643028" y="271387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E64876-6D7E-4CDC-A8EB-E06745418379}"/>
              </a:ext>
            </a:extLst>
          </p:cNvPr>
          <p:cNvSpPr txBox="1">
            <a:spLocks/>
          </p:cNvSpPr>
          <p:nvPr/>
        </p:nvSpPr>
        <p:spPr>
          <a:xfrm>
            <a:off x="643028" y="299087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A31CBA-CD5D-485B-8579-99916C0F8250}"/>
              </a:ext>
            </a:extLst>
          </p:cNvPr>
          <p:cNvSpPr txBox="1">
            <a:spLocks/>
          </p:cNvSpPr>
          <p:nvPr/>
        </p:nvSpPr>
        <p:spPr>
          <a:xfrm>
            <a:off x="3452062" y="271387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F127B1-D4D6-4213-A1CB-9FF94B34A664}"/>
              </a:ext>
            </a:extLst>
          </p:cNvPr>
          <p:cNvSpPr txBox="1">
            <a:spLocks/>
          </p:cNvSpPr>
          <p:nvPr/>
        </p:nvSpPr>
        <p:spPr>
          <a:xfrm>
            <a:off x="3452062" y="299087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5FED19-6DC1-4699-B95B-68F18796EA7A}"/>
              </a:ext>
            </a:extLst>
          </p:cNvPr>
          <p:cNvSpPr txBox="1">
            <a:spLocks/>
          </p:cNvSpPr>
          <p:nvPr/>
        </p:nvSpPr>
        <p:spPr>
          <a:xfrm>
            <a:off x="643028" y="494188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9A2598D-9B27-45FD-9791-AE9D0DFFA6D4}"/>
              </a:ext>
            </a:extLst>
          </p:cNvPr>
          <p:cNvSpPr txBox="1">
            <a:spLocks/>
          </p:cNvSpPr>
          <p:nvPr/>
        </p:nvSpPr>
        <p:spPr>
          <a:xfrm>
            <a:off x="643028" y="521888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02F911B4-CE5F-4A60-B9C5-2C460318DABE}"/>
              </a:ext>
            </a:extLst>
          </p:cNvPr>
          <p:cNvSpPr txBox="1">
            <a:spLocks/>
          </p:cNvSpPr>
          <p:nvPr/>
        </p:nvSpPr>
        <p:spPr>
          <a:xfrm>
            <a:off x="3452062" y="494188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6523F164-09C3-40F7-B233-3CF7313B3F57}"/>
              </a:ext>
            </a:extLst>
          </p:cNvPr>
          <p:cNvSpPr txBox="1">
            <a:spLocks/>
          </p:cNvSpPr>
          <p:nvPr/>
        </p:nvSpPr>
        <p:spPr>
          <a:xfrm>
            <a:off x="3452062" y="521888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AC50470C-3034-46D0-B7AA-2C0168CB5DBD}"/>
              </a:ext>
            </a:extLst>
          </p:cNvPr>
          <p:cNvSpPr/>
          <p:nvPr/>
        </p:nvSpPr>
        <p:spPr>
          <a:xfrm>
            <a:off x="1362758" y="1859483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70EDDB26-E027-44E4-90F2-9A599ABE3373}"/>
              </a:ext>
            </a:extLst>
          </p:cNvPr>
          <p:cNvSpPr/>
          <p:nvPr/>
        </p:nvSpPr>
        <p:spPr>
          <a:xfrm>
            <a:off x="4171792" y="1859483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7CF829D5-7CFE-441A-B72F-FF7BC9820546}"/>
              </a:ext>
            </a:extLst>
          </p:cNvPr>
          <p:cNvSpPr/>
          <p:nvPr/>
        </p:nvSpPr>
        <p:spPr>
          <a:xfrm>
            <a:off x="4171792" y="4087494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EB2FAF0-31E4-4485-B314-F5707F7561E1}"/>
              </a:ext>
            </a:extLst>
          </p:cNvPr>
          <p:cNvSpPr/>
          <p:nvPr/>
        </p:nvSpPr>
        <p:spPr>
          <a:xfrm>
            <a:off x="1362758" y="4087494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40AA666-3050-414B-A39F-B066271BB7AB}"/>
              </a:ext>
            </a:extLst>
          </p:cNvPr>
          <p:cNvSpPr txBox="1">
            <a:spLocks/>
          </p:cNvSpPr>
          <p:nvPr/>
        </p:nvSpPr>
        <p:spPr>
          <a:xfrm>
            <a:off x="6264665" y="2714189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50E41E8-637E-410D-8CA2-5DEB83B57454}"/>
              </a:ext>
            </a:extLst>
          </p:cNvPr>
          <p:cNvSpPr txBox="1">
            <a:spLocks/>
          </p:cNvSpPr>
          <p:nvPr/>
        </p:nvSpPr>
        <p:spPr>
          <a:xfrm>
            <a:off x="6264665" y="2991188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63C24EA9-8AAD-4012-8646-BC98B8AEC14C}"/>
              </a:ext>
            </a:extLst>
          </p:cNvPr>
          <p:cNvSpPr txBox="1">
            <a:spLocks/>
          </p:cNvSpPr>
          <p:nvPr/>
        </p:nvSpPr>
        <p:spPr>
          <a:xfrm>
            <a:off x="6264665" y="4942199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F1430F96-CD9D-4111-8F89-00408E0F5A97}"/>
              </a:ext>
            </a:extLst>
          </p:cNvPr>
          <p:cNvSpPr txBox="1">
            <a:spLocks/>
          </p:cNvSpPr>
          <p:nvPr/>
        </p:nvSpPr>
        <p:spPr>
          <a:xfrm>
            <a:off x="6264665" y="5219198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1A86AA-A8F0-4A8B-8B3E-9418871CD859}"/>
              </a:ext>
            </a:extLst>
          </p:cNvPr>
          <p:cNvSpPr/>
          <p:nvPr/>
        </p:nvSpPr>
        <p:spPr>
          <a:xfrm>
            <a:off x="6984395" y="1859797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087E3-3BEF-4A2F-A92A-12C1F1CC0E30}"/>
              </a:ext>
            </a:extLst>
          </p:cNvPr>
          <p:cNvSpPr/>
          <p:nvPr/>
        </p:nvSpPr>
        <p:spPr>
          <a:xfrm>
            <a:off x="6984395" y="4087808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1" name="Donut 8">
            <a:extLst>
              <a:ext uri="{FF2B5EF4-FFF2-40B4-BE49-F238E27FC236}">
                <a16:creationId xmlns:a16="http://schemas.microsoft.com/office/drawing/2014/main" id="{50816B8F-7561-48D4-9CB8-7B57072634B7}"/>
              </a:ext>
            </a:extLst>
          </p:cNvPr>
          <p:cNvSpPr/>
          <p:nvPr/>
        </p:nvSpPr>
        <p:spPr>
          <a:xfrm>
            <a:off x="4364202" y="4241678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B1A24923-1AD1-47E2-AD2F-A37CCBA400F8}"/>
              </a:ext>
            </a:extLst>
          </p:cNvPr>
          <p:cNvSpPr/>
          <p:nvPr/>
        </p:nvSpPr>
        <p:spPr>
          <a:xfrm>
            <a:off x="7177812" y="2046101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B215FBB2-FE43-4D31-9AC1-9D41EEC9DF50}"/>
              </a:ext>
            </a:extLst>
          </p:cNvPr>
          <p:cNvSpPr/>
          <p:nvPr/>
        </p:nvSpPr>
        <p:spPr>
          <a:xfrm>
            <a:off x="4344986" y="205931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A5A36CCA-96C5-4F08-8F3F-85B2B0F34C33}"/>
              </a:ext>
            </a:extLst>
          </p:cNvPr>
          <p:cNvSpPr/>
          <p:nvPr/>
        </p:nvSpPr>
        <p:spPr>
          <a:xfrm>
            <a:off x="1517893" y="2107227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ardrop 6">
            <a:extLst>
              <a:ext uri="{FF2B5EF4-FFF2-40B4-BE49-F238E27FC236}">
                <a16:creationId xmlns:a16="http://schemas.microsoft.com/office/drawing/2014/main" id="{9F0C2B73-F51D-416E-B517-A0930DFDFA92}"/>
              </a:ext>
            </a:extLst>
          </p:cNvPr>
          <p:cNvSpPr/>
          <p:nvPr/>
        </p:nvSpPr>
        <p:spPr>
          <a:xfrm rot="8100000">
            <a:off x="7209800" y="4295920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06FBF408-E4B2-4DB3-A022-4433C752CE69}"/>
              </a:ext>
            </a:extLst>
          </p:cNvPr>
          <p:cNvSpPr>
            <a:spLocks noChangeAspect="1"/>
          </p:cNvSpPr>
          <p:nvPr/>
        </p:nvSpPr>
        <p:spPr>
          <a:xfrm>
            <a:off x="1570724" y="429685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35DA9BD-CA47-4BFD-831E-7388C1EAE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B8C7E70A-C3B9-4E63-8E1D-48D58A7F976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691F0-5167-4556-8002-93D49C07DFEF}"/>
              </a:ext>
            </a:extLst>
          </p:cNvPr>
          <p:cNvSpPr/>
          <p:nvPr/>
        </p:nvSpPr>
        <p:spPr>
          <a:xfrm>
            <a:off x="8213962" y="2395644"/>
            <a:ext cx="3060000" cy="3706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1033B-55B4-46C7-8FCE-F5AE22C4D635}"/>
              </a:ext>
            </a:extLst>
          </p:cNvPr>
          <p:cNvSpPr/>
          <p:nvPr/>
        </p:nvSpPr>
        <p:spPr>
          <a:xfrm>
            <a:off x="4900059" y="2395644"/>
            <a:ext cx="3060000" cy="3706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5" name="Chart 5">
            <a:extLst>
              <a:ext uri="{FF2B5EF4-FFF2-40B4-BE49-F238E27FC236}">
                <a16:creationId xmlns:a16="http://schemas.microsoft.com/office/drawing/2014/main" id="{AF1DDA26-EBC8-4924-822F-752759744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59218"/>
              </p:ext>
            </p:extLst>
          </p:nvPr>
        </p:nvGraphicFramePr>
        <p:xfrm>
          <a:off x="6429212" y="2479834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2C2514-77BF-4299-866A-947109F46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44843"/>
              </p:ext>
            </p:extLst>
          </p:nvPr>
        </p:nvGraphicFramePr>
        <p:xfrm>
          <a:off x="8366613" y="2479834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783FA873-F018-47F2-A87F-CC0C51FD2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659353"/>
              </p:ext>
            </p:extLst>
          </p:nvPr>
        </p:nvGraphicFramePr>
        <p:xfrm>
          <a:off x="9703441" y="2479834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5">
            <a:extLst>
              <a:ext uri="{FF2B5EF4-FFF2-40B4-BE49-F238E27FC236}">
                <a16:creationId xmlns:a16="http://schemas.microsoft.com/office/drawing/2014/main" id="{D9C6DFFB-624F-40A3-823B-CB226C76F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442571"/>
              </p:ext>
            </p:extLst>
          </p:nvPr>
        </p:nvGraphicFramePr>
        <p:xfrm>
          <a:off x="5038510" y="2479834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A1CA22-B8E4-4246-A08C-45039A93CB9F}"/>
              </a:ext>
            </a:extLst>
          </p:cNvPr>
          <p:cNvSpPr txBox="1"/>
          <p:nvPr/>
        </p:nvSpPr>
        <p:spPr>
          <a:xfrm>
            <a:off x="5061320" y="5677654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9D621-B94E-4352-8B28-E09933BA3946}"/>
              </a:ext>
            </a:extLst>
          </p:cNvPr>
          <p:cNvSpPr txBox="1"/>
          <p:nvPr/>
        </p:nvSpPr>
        <p:spPr>
          <a:xfrm>
            <a:off x="6430799" y="5677654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CB974-963B-48D6-8BF3-026E0E64661C}"/>
              </a:ext>
            </a:extLst>
          </p:cNvPr>
          <p:cNvSpPr txBox="1"/>
          <p:nvPr/>
        </p:nvSpPr>
        <p:spPr>
          <a:xfrm>
            <a:off x="8371404" y="5677654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D50E9-D4A6-4274-988E-9EE0D0799C10}"/>
              </a:ext>
            </a:extLst>
          </p:cNvPr>
          <p:cNvSpPr txBox="1"/>
          <p:nvPr/>
        </p:nvSpPr>
        <p:spPr>
          <a:xfrm>
            <a:off x="9748520" y="5677654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57406-A78B-40F6-9B90-3FE854CA1392}"/>
              </a:ext>
            </a:extLst>
          </p:cNvPr>
          <p:cNvSpPr/>
          <p:nvPr/>
        </p:nvSpPr>
        <p:spPr>
          <a:xfrm>
            <a:off x="4900059" y="1829982"/>
            <a:ext cx="3060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26514-1AD0-4BF2-B3FD-7517B75B85EE}"/>
              </a:ext>
            </a:extLst>
          </p:cNvPr>
          <p:cNvSpPr/>
          <p:nvPr/>
        </p:nvSpPr>
        <p:spPr>
          <a:xfrm>
            <a:off x="8213962" y="1829982"/>
            <a:ext cx="3060000" cy="5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F6D20-B6F5-421E-99E0-22FDDA02E41D}"/>
              </a:ext>
            </a:extLst>
          </p:cNvPr>
          <p:cNvSpPr txBox="1"/>
          <p:nvPr/>
        </p:nvSpPr>
        <p:spPr>
          <a:xfrm>
            <a:off x="5039964" y="1968696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0AFE9-C580-400C-AE1C-9AECBF766F0E}"/>
              </a:ext>
            </a:extLst>
          </p:cNvPr>
          <p:cNvSpPr txBox="1"/>
          <p:nvPr/>
        </p:nvSpPr>
        <p:spPr>
          <a:xfrm>
            <a:off x="8354810" y="1964096"/>
            <a:ext cx="243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3A37083-D15B-4815-944B-13516878C621}"/>
              </a:ext>
            </a:extLst>
          </p:cNvPr>
          <p:cNvSpPr txBox="1"/>
          <p:nvPr/>
        </p:nvSpPr>
        <p:spPr>
          <a:xfrm>
            <a:off x="5167887" y="379532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098832C8-CAD7-44EA-83F4-07DB72480532}"/>
              </a:ext>
            </a:extLst>
          </p:cNvPr>
          <p:cNvSpPr txBox="1"/>
          <p:nvPr/>
        </p:nvSpPr>
        <p:spPr>
          <a:xfrm>
            <a:off x="5723892" y="285290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09551F8-D861-4867-99A4-B5B786E085C1}"/>
              </a:ext>
            </a:extLst>
          </p:cNvPr>
          <p:cNvSpPr txBox="1"/>
          <p:nvPr/>
        </p:nvSpPr>
        <p:spPr>
          <a:xfrm>
            <a:off x="7110950" y="4986030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AFF29113-35B7-4172-ABCA-8F9B92C582DD}"/>
              </a:ext>
            </a:extLst>
          </p:cNvPr>
          <p:cNvSpPr txBox="1"/>
          <p:nvPr/>
        </p:nvSpPr>
        <p:spPr>
          <a:xfrm>
            <a:off x="6562358" y="2851603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43BEA0DF-168C-4034-A13C-EA3C0A0BAE6F}"/>
              </a:ext>
            </a:extLst>
          </p:cNvPr>
          <p:cNvSpPr txBox="1"/>
          <p:nvPr/>
        </p:nvSpPr>
        <p:spPr>
          <a:xfrm>
            <a:off x="10389104" y="4507083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1A46D2F9-0B03-4A71-9816-6436AB5557BE}"/>
              </a:ext>
            </a:extLst>
          </p:cNvPr>
          <p:cNvSpPr txBox="1"/>
          <p:nvPr/>
        </p:nvSpPr>
        <p:spPr>
          <a:xfrm>
            <a:off x="9849186" y="286567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189B518E-18B7-4DEA-A343-8F91F45233A5}"/>
              </a:ext>
            </a:extLst>
          </p:cNvPr>
          <p:cNvSpPr txBox="1"/>
          <p:nvPr/>
        </p:nvSpPr>
        <p:spPr>
          <a:xfrm>
            <a:off x="9043356" y="2878337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CEE643BE-33A4-4536-87E9-EBEEE24B071E}"/>
              </a:ext>
            </a:extLst>
          </p:cNvPr>
          <p:cNvSpPr txBox="1"/>
          <p:nvPr/>
        </p:nvSpPr>
        <p:spPr>
          <a:xfrm>
            <a:off x="8500092" y="351618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440A3F-F32E-4D24-9A53-405E50DDA121}"/>
              </a:ext>
            </a:extLst>
          </p:cNvPr>
          <p:cNvGrpSpPr/>
          <p:nvPr/>
        </p:nvGrpSpPr>
        <p:grpSpPr>
          <a:xfrm>
            <a:off x="1563559" y="2274097"/>
            <a:ext cx="3060001" cy="1136403"/>
            <a:chOff x="3017859" y="4283314"/>
            <a:chExt cx="2579767" cy="10307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B7C440-579E-4F5B-82FF-BE3BD1FED9E9}"/>
                </a:ext>
              </a:extLst>
            </p:cNvPr>
            <p:cNvSpPr txBox="1"/>
            <p:nvPr/>
          </p:nvSpPr>
          <p:spPr>
            <a:xfrm>
              <a:off x="3021856" y="4560313"/>
              <a:ext cx="2575770" cy="75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DF209-FFF8-4689-A16D-53470D2121E9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5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E3C6F8-A2A5-4BFF-8AEE-2A119AADA589}"/>
              </a:ext>
            </a:extLst>
          </p:cNvPr>
          <p:cNvGrpSpPr/>
          <p:nvPr/>
        </p:nvGrpSpPr>
        <p:grpSpPr>
          <a:xfrm>
            <a:off x="1563558" y="4024333"/>
            <a:ext cx="3060000" cy="1136403"/>
            <a:chOff x="3017859" y="4283314"/>
            <a:chExt cx="2579765" cy="10307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382179-380C-4EC2-AD3F-51F8BAADC95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75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93FBCE-4B15-41C1-85DC-9CF625C4C9A3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5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6">
            <a:extLst>
              <a:ext uri="{FF2B5EF4-FFF2-40B4-BE49-F238E27FC236}">
                <a16:creationId xmlns:a16="http://schemas.microsoft.com/office/drawing/2014/main" id="{AB1E54DF-7FAB-45C8-BC69-0683E7CB3FBB}"/>
              </a:ext>
            </a:extLst>
          </p:cNvPr>
          <p:cNvSpPr/>
          <p:nvPr/>
        </p:nvSpPr>
        <p:spPr>
          <a:xfrm>
            <a:off x="948473" y="4079864"/>
            <a:ext cx="446840" cy="37352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0B71D1F-321D-4CCC-A4EE-74F4C70D01E4}"/>
              </a:ext>
            </a:extLst>
          </p:cNvPr>
          <p:cNvSpPr/>
          <p:nvPr/>
        </p:nvSpPr>
        <p:spPr>
          <a:xfrm>
            <a:off x="913248" y="2347639"/>
            <a:ext cx="482066" cy="31682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53FC0-D2B6-4801-83D0-7D07E86C27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5624D9F-F7BA-40A4-96B3-2E1C482DD706}"/>
              </a:ext>
            </a:extLst>
          </p:cNvPr>
          <p:cNvSpPr/>
          <p:nvPr/>
        </p:nvSpPr>
        <p:spPr>
          <a:xfrm>
            <a:off x="1" y="0"/>
            <a:ext cx="4291011" cy="6858000"/>
          </a:xfrm>
          <a:custGeom>
            <a:avLst/>
            <a:gdLst>
              <a:gd name="connsiteX0" fmla="*/ 2588398 w 4291011"/>
              <a:gd name="connsiteY0" fmla="*/ 0 h 6858000"/>
              <a:gd name="connsiteX1" fmla="*/ 4291011 w 4291011"/>
              <a:gd name="connsiteY1" fmla="*/ 0 h 6858000"/>
              <a:gd name="connsiteX2" fmla="*/ 992999 w 4291011"/>
              <a:gd name="connsiteY2" fmla="*/ 6858000 h 6858000"/>
              <a:gd name="connsiteX3" fmla="*/ 0 w 4291011"/>
              <a:gd name="connsiteY3" fmla="*/ 6858000 h 6858000"/>
              <a:gd name="connsiteX4" fmla="*/ 0 w 4291011"/>
              <a:gd name="connsiteY4" fmla="*/ 5382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1011" h="6858000">
                <a:moveTo>
                  <a:pt x="2588398" y="0"/>
                </a:moveTo>
                <a:lnTo>
                  <a:pt x="4291011" y="0"/>
                </a:lnTo>
                <a:lnTo>
                  <a:pt x="992999" y="6858000"/>
                </a:lnTo>
                <a:lnTo>
                  <a:pt x="0" y="6858000"/>
                </a:lnTo>
                <a:lnTo>
                  <a:pt x="0" y="538240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127D70-E36E-468B-9341-4CABA945E227}"/>
              </a:ext>
            </a:extLst>
          </p:cNvPr>
          <p:cNvSpPr txBox="1">
            <a:spLocks/>
          </p:cNvSpPr>
          <p:nvPr/>
        </p:nvSpPr>
        <p:spPr>
          <a:xfrm>
            <a:off x="7772848" y="638022"/>
            <a:ext cx="3907480" cy="170960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 </a:t>
            </a:r>
          </a:p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18CA8-1F72-4418-8091-81CF61864F62}"/>
              </a:ext>
            </a:extLst>
          </p:cNvPr>
          <p:cNvSpPr/>
          <p:nvPr/>
        </p:nvSpPr>
        <p:spPr>
          <a:xfrm>
            <a:off x="6944171" y="2678451"/>
            <a:ext cx="4736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EB9543B-1FF4-4FB1-B42E-CD274F3040BB}"/>
              </a:ext>
            </a:extLst>
          </p:cNvPr>
          <p:cNvGrpSpPr/>
          <p:nvPr/>
        </p:nvGrpSpPr>
        <p:grpSpPr>
          <a:xfrm>
            <a:off x="6167978" y="5028665"/>
            <a:ext cx="5454585" cy="1495131"/>
            <a:chOff x="762600" y="1202100"/>
            <a:chExt cx="5454585" cy="1495131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2A850F-0FFE-4DDD-8D1C-D3355797A38D}"/>
                </a:ext>
              </a:extLst>
            </p:cNvPr>
            <p:cNvSpPr/>
            <p:nvPr/>
          </p:nvSpPr>
          <p:spPr>
            <a:xfrm>
              <a:off x="5107256" y="2218771"/>
              <a:ext cx="1109929" cy="476631"/>
            </a:xfrm>
            <a:custGeom>
              <a:avLst/>
              <a:gdLst/>
              <a:ahLst/>
              <a:cxnLst/>
              <a:rect l="l" t="t" r="r" b="b"/>
              <a:pathLst>
                <a:path w="1109929" h="476631">
                  <a:moveTo>
                    <a:pt x="560719" y="77953"/>
                  </a:moveTo>
                  <a:cubicBezTo>
                    <a:pt x="557608" y="93007"/>
                    <a:pt x="554231" y="109092"/>
                    <a:pt x="550587" y="126210"/>
                  </a:cubicBezTo>
                  <a:cubicBezTo>
                    <a:pt x="546942" y="143328"/>
                    <a:pt x="543412" y="158967"/>
                    <a:pt x="539997" y="173127"/>
                  </a:cubicBezTo>
                  <a:lnTo>
                    <a:pt x="511961" y="280416"/>
                  </a:lnTo>
                  <a:lnTo>
                    <a:pt x="611915" y="280416"/>
                  </a:lnTo>
                  <a:lnTo>
                    <a:pt x="583879" y="173696"/>
                  </a:lnTo>
                  <a:cubicBezTo>
                    <a:pt x="580172" y="158691"/>
                    <a:pt x="576464" y="142658"/>
                    <a:pt x="572756" y="125595"/>
                  </a:cubicBezTo>
                  <a:cubicBezTo>
                    <a:pt x="569049" y="108533"/>
                    <a:pt x="565646" y="92652"/>
                    <a:pt x="562548" y="77953"/>
                  </a:cubicBezTo>
                  <a:close/>
                  <a:moveTo>
                    <a:pt x="132225" y="70638"/>
                  </a:moveTo>
                  <a:cubicBezTo>
                    <a:pt x="122785" y="70676"/>
                    <a:pt x="114527" y="71057"/>
                    <a:pt x="107450" y="71781"/>
                  </a:cubicBezTo>
                  <a:cubicBezTo>
                    <a:pt x="100373" y="72505"/>
                    <a:pt x="94401" y="73343"/>
                    <a:pt x="89535" y="74296"/>
                  </a:cubicBezTo>
                  <a:lnTo>
                    <a:pt x="89535" y="402945"/>
                  </a:lnTo>
                  <a:cubicBezTo>
                    <a:pt x="94223" y="403822"/>
                    <a:pt x="99636" y="404355"/>
                    <a:pt x="105773" y="404546"/>
                  </a:cubicBezTo>
                  <a:cubicBezTo>
                    <a:pt x="111909" y="404737"/>
                    <a:pt x="118084" y="404813"/>
                    <a:pt x="124297" y="404775"/>
                  </a:cubicBezTo>
                  <a:cubicBezTo>
                    <a:pt x="167889" y="405422"/>
                    <a:pt x="202524" y="391626"/>
                    <a:pt x="228202" y="363388"/>
                  </a:cubicBezTo>
                  <a:cubicBezTo>
                    <a:pt x="253880" y="335150"/>
                    <a:pt x="267017" y="290410"/>
                    <a:pt x="267615" y="229170"/>
                  </a:cubicBezTo>
                  <a:cubicBezTo>
                    <a:pt x="267195" y="176148"/>
                    <a:pt x="255074" y="136464"/>
                    <a:pt x="231252" y="110118"/>
                  </a:cubicBezTo>
                  <a:cubicBezTo>
                    <a:pt x="207429" y="83772"/>
                    <a:pt x="174420" y="70612"/>
                    <a:pt x="132225" y="70638"/>
                  </a:cubicBezTo>
                  <a:close/>
                  <a:moveTo>
                    <a:pt x="747903" y="3658"/>
                  </a:moveTo>
                  <a:lnTo>
                    <a:pt x="848487" y="3658"/>
                  </a:lnTo>
                  <a:lnTo>
                    <a:pt x="894805" y="118855"/>
                  </a:lnTo>
                  <a:cubicBezTo>
                    <a:pt x="901454" y="135464"/>
                    <a:pt x="907647" y="151464"/>
                    <a:pt x="913382" y="166853"/>
                  </a:cubicBezTo>
                  <a:cubicBezTo>
                    <a:pt x="919118" y="182243"/>
                    <a:pt x="924701" y="197938"/>
                    <a:pt x="930132" y="213937"/>
                  </a:cubicBezTo>
                  <a:lnTo>
                    <a:pt x="931350" y="213937"/>
                  </a:lnTo>
                  <a:cubicBezTo>
                    <a:pt x="935931" y="198484"/>
                    <a:pt x="941083" y="182916"/>
                    <a:pt x="946806" y="167234"/>
                  </a:cubicBezTo>
                  <a:cubicBezTo>
                    <a:pt x="952529" y="151552"/>
                    <a:pt x="958746" y="135223"/>
                    <a:pt x="965459" y="118246"/>
                  </a:cubicBezTo>
                  <a:lnTo>
                    <a:pt x="1010564" y="3658"/>
                  </a:lnTo>
                  <a:lnTo>
                    <a:pt x="1109929" y="3658"/>
                  </a:lnTo>
                  <a:lnTo>
                    <a:pt x="970940" y="278544"/>
                  </a:lnTo>
                  <a:lnTo>
                    <a:pt x="970940" y="472364"/>
                  </a:lnTo>
                  <a:lnTo>
                    <a:pt x="880796" y="472364"/>
                  </a:lnTo>
                  <a:lnTo>
                    <a:pt x="880796" y="281591"/>
                  </a:lnTo>
                  <a:close/>
                  <a:moveTo>
                    <a:pt x="508304" y="3658"/>
                  </a:moveTo>
                  <a:lnTo>
                    <a:pt x="621667" y="3658"/>
                  </a:lnTo>
                  <a:lnTo>
                    <a:pt x="752704" y="472364"/>
                  </a:lnTo>
                  <a:lnTo>
                    <a:pt x="658236" y="472364"/>
                  </a:lnTo>
                  <a:lnTo>
                    <a:pt x="624714" y="348615"/>
                  </a:lnTo>
                  <a:lnTo>
                    <a:pt x="499162" y="348615"/>
                  </a:lnTo>
                  <a:lnTo>
                    <a:pt x="466859" y="472364"/>
                  </a:lnTo>
                  <a:lnTo>
                    <a:pt x="375438" y="472364"/>
                  </a:lnTo>
                  <a:close/>
                  <a:moveTo>
                    <a:pt x="121248" y="0"/>
                  </a:moveTo>
                  <a:cubicBezTo>
                    <a:pt x="160051" y="13"/>
                    <a:pt x="193287" y="4098"/>
                    <a:pt x="220956" y="12255"/>
                  </a:cubicBezTo>
                  <a:cubicBezTo>
                    <a:pt x="248626" y="20413"/>
                    <a:pt x="272097" y="32566"/>
                    <a:pt x="291370" y="48716"/>
                  </a:cubicBezTo>
                  <a:cubicBezTo>
                    <a:pt x="313767" y="66880"/>
                    <a:pt x="331101" y="90727"/>
                    <a:pt x="343372" y="120259"/>
                  </a:cubicBezTo>
                  <a:cubicBezTo>
                    <a:pt x="355643" y="149790"/>
                    <a:pt x="361861" y="185687"/>
                    <a:pt x="362026" y="227950"/>
                  </a:cubicBezTo>
                  <a:cubicBezTo>
                    <a:pt x="361328" y="277924"/>
                    <a:pt x="354044" y="318369"/>
                    <a:pt x="340174" y="349286"/>
                  </a:cubicBezTo>
                  <a:cubicBezTo>
                    <a:pt x="326305" y="380203"/>
                    <a:pt x="310036" y="403571"/>
                    <a:pt x="291370" y="419389"/>
                  </a:cubicBezTo>
                  <a:cubicBezTo>
                    <a:pt x="269912" y="438559"/>
                    <a:pt x="243188" y="452895"/>
                    <a:pt x="211199" y="462397"/>
                  </a:cubicBezTo>
                  <a:cubicBezTo>
                    <a:pt x="179209" y="471899"/>
                    <a:pt x="142721" y="476644"/>
                    <a:pt x="101732" y="476631"/>
                  </a:cubicBezTo>
                  <a:cubicBezTo>
                    <a:pt x="80052" y="476568"/>
                    <a:pt x="60658" y="475934"/>
                    <a:pt x="43551" y="474728"/>
                  </a:cubicBezTo>
                  <a:cubicBezTo>
                    <a:pt x="26445" y="473523"/>
                    <a:pt x="11928" y="472127"/>
                    <a:pt x="0" y="470542"/>
                  </a:cubicBezTo>
                  <a:lnTo>
                    <a:pt x="0" y="9744"/>
                  </a:lnTo>
                  <a:cubicBezTo>
                    <a:pt x="16584" y="6674"/>
                    <a:pt x="35188" y="4288"/>
                    <a:pt x="55812" y="2588"/>
                  </a:cubicBezTo>
                  <a:cubicBezTo>
                    <a:pt x="76436" y="888"/>
                    <a:pt x="98248" y="26"/>
                    <a:pt x="1212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78FFBD3-F0C6-46A8-ADB9-F291ADCB2DEA}"/>
                </a:ext>
              </a:extLst>
            </p:cNvPr>
            <p:cNvSpPr/>
            <p:nvPr/>
          </p:nvSpPr>
          <p:spPr>
            <a:xfrm>
              <a:off x="762600" y="2215723"/>
              <a:ext cx="4129202" cy="481508"/>
            </a:xfrm>
            <a:custGeom>
              <a:avLst/>
              <a:gdLst/>
              <a:ahLst/>
              <a:cxnLst/>
              <a:rect l="l" t="t" r="r" b="b"/>
              <a:pathLst>
                <a:path w="4129202" h="481508">
                  <a:moveTo>
                    <a:pt x="2513476" y="73686"/>
                  </a:moveTo>
                  <a:cubicBezTo>
                    <a:pt x="2504035" y="73724"/>
                    <a:pt x="2495777" y="74105"/>
                    <a:pt x="2488700" y="74829"/>
                  </a:cubicBezTo>
                  <a:cubicBezTo>
                    <a:pt x="2481623" y="75553"/>
                    <a:pt x="2475651" y="76391"/>
                    <a:pt x="2470785" y="77344"/>
                  </a:cubicBezTo>
                  <a:lnTo>
                    <a:pt x="2470785" y="405993"/>
                  </a:lnTo>
                  <a:cubicBezTo>
                    <a:pt x="2475474" y="406870"/>
                    <a:pt x="2480886" y="407403"/>
                    <a:pt x="2487023" y="407594"/>
                  </a:cubicBezTo>
                  <a:cubicBezTo>
                    <a:pt x="2493160" y="407785"/>
                    <a:pt x="2499334" y="407861"/>
                    <a:pt x="2505548" y="407823"/>
                  </a:cubicBezTo>
                  <a:cubicBezTo>
                    <a:pt x="2549140" y="408470"/>
                    <a:pt x="2583774" y="394674"/>
                    <a:pt x="2609452" y="366436"/>
                  </a:cubicBezTo>
                  <a:cubicBezTo>
                    <a:pt x="2635130" y="338198"/>
                    <a:pt x="2648268" y="293458"/>
                    <a:pt x="2648864" y="232218"/>
                  </a:cubicBezTo>
                  <a:cubicBezTo>
                    <a:pt x="2648445" y="179196"/>
                    <a:pt x="2636324" y="139512"/>
                    <a:pt x="2612502" y="113166"/>
                  </a:cubicBezTo>
                  <a:cubicBezTo>
                    <a:pt x="2588679" y="86820"/>
                    <a:pt x="2555670" y="73660"/>
                    <a:pt x="2513476" y="73686"/>
                  </a:cubicBezTo>
                  <a:close/>
                  <a:moveTo>
                    <a:pt x="713251" y="73686"/>
                  </a:moveTo>
                  <a:cubicBezTo>
                    <a:pt x="703811" y="73724"/>
                    <a:pt x="695552" y="74105"/>
                    <a:pt x="688475" y="74829"/>
                  </a:cubicBezTo>
                  <a:cubicBezTo>
                    <a:pt x="681398" y="75553"/>
                    <a:pt x="675427" y="76391"/>
                    <a:pt x="670560" y="77344"/>
                  </a:cubicBezTo>
                  <a:lnTo>
                    <a:pt x="670560" y="405993"/>
                  </a:lnTo>
                  <a:cubicBezTo>
                    <a:pt x="675249" y="406870"/>
                    <a:pt x="680661" y="407403"/>
                    <a:pt x="686798" y="407594"/>
                  </a:cubicBezTo>
                  <a:cubicBezTo>
                    <a:pt x="692935" y="407785"/>
                    <a:pt x="699109" y="407861"/>
                    <a:pt x="705322" y="407823"/>
                  </a:cubicBezTo>
                  <a:cubicBezTo>
                    <a:pt x="748915" y="408470"/>
                    <a:pt x="783550" y="394674"/>
                    <a:pt x="809228" y="366436"/>
                  </a:cubicBezTo>
                  <a:cubicBezTo>
                    <a:pt x="834905" y="338198"/>
                    <a:pt x="848043" y="293458"/>
                    <a:pt x="848640" y="232218"/>
                  </a:cubicBezTo>
                  <a:cubicBezTo>
                    <a:pt x="848221" y="179196"/>
                    <a:pt x="836099" y="139512"/>
                    <a:pt x="812277" y="113166"/>
                  </a:cubicBezTo>
                  <a:cubicBezTo>
                    <a:pt x="788454" y="86820"/>
                    <a:pt x="755445" y="73660"/>
                    <a:pt x="713251" y="73686"/>
                  </a:cubicBezTo>
                  <a:close/>
                  <a:moveTo>
                    <a:pt x="1433499" y="73076"/>
                  </a:moveTo>
                  <a:cubicBezTo>
                    <a:pt x="1424362" y="73114"/>
                    <a:pt x="1416559" y="73495"/>
                    <a:pt x="1410091" y="74219"/>
                  </a:cubicBezTo>
                  <a:cubicBezTo>
                    <a:pt x="1403623" y="74943"/>
                    <a:pt x="1398412" y="75781"/>
                    <a:pt x="1394460" y="76734"/>
                  </a:cubicBezTo>
                  <a:lnTo>
                    <a:pt x="1394460" y="229209"/>
                  </a:lnTo>
                  <a:cubicBezTo>
                    <a:pt x="1398679" y="230111"/>
                    <a:pt x="1403356" y="230746"/>
                    <a:pt x="1408490" y="231115"/>
                  </a:cubicBezTo>
                  <a:cubicBezTo>
                    <a:pt x="1413624" y="231483"/>
                    <a:pt x="1419520" y="231661"/>
                    <a:pt x="1426179" y="231648"/>
                  </a:cubicBezTo>
                  <a:cubicBezTo>
                    <a:pt x="1454442" y="231381"/>
                    <a:pt x="1476300" y="223986"/>
                    <a:pt x="1491753" y="209463"/>
                  </a:cubicBezTo>
                  <a:cubicBezTo>
                    <a:pt x="1507206" y="194940"/>
                    <a:pt x="1515034" y="174890"/>
                    <a:pt x="1515237" y="149312"/>
                  </a:cubicBezTo>
                  <a:cubicBezTo>
                    <a:pt x="1514958" y="124255"/>
                    <a:pt x="1507587" y="105298"/>
                    <a:pt x="1493125" y="92440"/>
                  </a:cubicBezTo>
                  <a:cubicBezTo>
                    <a:pt x="1478663" y="79581"/>
                    <a:pt x="1458788" y="73127"/>
                    <a:pt x="1433499" y="73076"/>
                  </a:cubicBezTo>
                  <a:close/>
                  <a:moveTo>
                    <a:pt x="3867150" y="6706"/>
                  </a:moveTo>
                  <a:lnTo>
                    <a:pt x="4119448" y="6706"/>
                  </a:lnTo>
                  <a:lnTo>
                    <a:pt x="4119448" y="82220"/>
                  </a:lnTo>
                  <a:lnTo>
                    <a:pt x="3957295" y="82220"/>
                  </a:lnTo>
                  <a:lnTo>
                    <a:pt x="3957295" y="195682"/>
                  </a:lnTo>
                  <a:lnTo>
                    <a:pt x="4110304" y="195682"/>
                  </a:lnTo>
                  <a:lnTo>
                    <a:pt x="4110304" y="269367"/>
                  </a:lnTo>
                  <a:lnTo>
                    <a:pt x="3957295" y="269367"/>
                  </a:lnTo>
                  <a:lnTo>
                    <a:pt x="3957295" y="399898"/>
                  </a:lnTo>
                  <a:lnTo>
                    <a:pt x="4129202" y="399898"/>
                  </a:lnTo>
                  <a:lnTo>
                    <a:pt x="4129202" y="475412"/>
                  </a:lnTo>
                  <a:lnTo>
                    <a:pt x="3867150" y="475412"/>
                  </a:lnTo>
                  <a:close/>
                  <a:moveTo>
                    <a:pt x="3105150" y="6706"/>
                  </a:moveTo>
                  <a:lnTo>
                    <a:pt x="3202617" y="6706"/>
                  </a:lnTo>
                  <a:lnTo>
                    <a:pt x="3301414" y="196872"/>
                  </a:lnTo>
                  <a:cubicBezTo>
                    <a:pt x="3314094" y="220731"/>
                    <a:pt x="3326546" y="246000"/>
                    <a:pt x="3338767" y="272678"/>
                  </a:cubicBezTo>
                  <a:cubicBezTo>
                    <a:pt x="3350988" y="299356"/>
                    <a:pt x="3361912" y="325082"/>
                    <a:pt x="3371539" y="349856"/>
                  </a:cubicBezTo>
                  <a:lnTo>
                    <a:pt x="3372757" y="349856"/>
                  </a:lnTo>
                  <a:cubicBezTo>
                    <a:pt x="3370029" y="320054"/>
                    <a:pt x="3368024" y="288385"/>
                    <a:pt x="3366743" y="254850"/>
                  </a:cubicBezTo>
                  <a:cubicBezTo>
                    <a:pt x="3365462" y="221315"/>
                    <a:pt x="3364827" y="185532"/>
                    <a:pt x="3364840" y="147502"/>
                  </a:cubicBezTo>
                  <a:lnTo>
                    <a:pt x="3364840" y="6706"/>
                  </a:lnTo>
                  <a:lnTo>
                    <a:pt x="3446450" y="6706"/>
                  </a:lnTo>
                  <a:lnTo>
                    <a:pt x="3446450" y="475412"/>
                  </a:lnTo>
                  <a:lnTo>
                    <a:pt x="3356302" y="475412"/>
                  </a:lnTo>
                  <a:lnTo>
                    <a:pt x="3255674" y="281559"/>
                  </a:lnTo>
                  <a:cubicBezTo>
                    <a:pt x="3242956" y="257137"/>
                    <a:pt x="3230276" y="231305"/>
                    <a:pt x="3217635" y="204064"/>
                  </a:cubicBezTo>
                  <a:cubicBezTo>
                    <a:pt x="3204994" y="176822"/>
                    <a:pt x="3193687" y="150229"/>
                    <a:pt x="3183715" y="124282"/>
                  </a:cubicBezTo>
                  <a:lnTo>
                    <a:pt x="3181280" y="124282"/>
                  </a:lnTo>
                  <a:cubicBezTo>
                    <a:pt x="3183106" y="153035"/>
                    <a:pt x="3184477" y="184379"/>
                    <a:pt x="3185390" y="218316"/>
                  </a:cubicBezTo>
                  <a:cubicBezTo>
                    <a:pt x="3186304" y="252253"/>
                    <a:pt x="3186760" y="290005"/>
                    <a:pt x="3186760" y="331571"/>
                  </a:cubicBezTo>
                  <a:lnTo>
                    <a:pt x="3186760" y="475412"/>
                  </a:lnTo>
                  <a:lnTo>
                    <a:pt x="3105150" y="475412"/>
                  </a:lnTo>
                  <a:close/>
                  <a:moveTo>
                    <a:pt x="2790825" y="6706"/>
                  </a:moveTo>
                  <a:lnTo>
                    <a:pt x="3043123" y="6706"/>
                  </a:lnTo>
                  <a:lnTo>
                    <a:pt x="3043123" y="82220"/>
                  </a:lnTo>
                  <a:lnTo>
                    <a:pt x="2880970" y="82220"/>
                  </a:lnTo>
                  <a:lnTo>
                    <a:pt x="2880970" y="195682"/>
                  </a:lnTo>
                  <a:lnTo>
                    <a:pt x="3033979" y="195682"/>
                  </a:lnTo>
                  <a:lnTo>
                    <a:pt x="3033979" y="269367"/>
                  </a:lnTo>
                  <a:lnTo>
                    <a:pt x="2880970" y="269367"/>
                  </a:lnTo>
                  <a:lnTo>
                    <a:pt x="2880970" y="399898"/>
                  </a:lnTo>
                  <a:lnTo>
                    <a:pt x="3052877" y="399898"/>
                  </a:lnTo>
                  <a:lnTo>
                    <a:pt x="3052877" y="475412"/>
                  </a:lnTo>
                  <a:lnTo>
                    <a:pt x="2790825" y="475412"/>
                  </a:lnTo>
                  <a:close/>
                  <a:moveTo>
                    <a:pt x="1962150" y="6706"/>
                  </a:moveTo>
                  <a:lnTo>
                    <a:pt x="2059617" y="6706"/>
                  </a:lnTo>
                  <a:lnTo>
                    <a:pt x="2158414" y="196872"/>
                  </a:lnTo>
                  <a:cubicBezTo>
                    <a:pt x="2171094" y="220731"/>
                    <a:pt x="2183545" y="246000"/>
                    <a:pt x="2195767" y="272678"/>
                  </a:cubicBezTo>
                  <a:cubicBezTo>
                    <a:pt x="2207989" y="299356"/>
                    <a:pt x="2218912" y="325082"/>
                    <a:pt x="2228539" y="349856"/>
                  </a:cubicBezTo>
                  <a:lnTo>
                    <a:pt x="2229757" y="349856"/>
                  </a:lnTo>
                  <a:cubicBezTo>
                    <a:pt x="2227029" y="320054"/>
                    <a:pt x="2225024" y="288385"/>
                    <a:pt x="2223743" y="254850"/>
                  </a:cubicBezTo>
                  <a:cubicBezTo>
                    <a:pt x="2222462" y="221315"/>
                    <a:pt x="2221827" y="185532"/>
                    <a:pt x="2221840" y="147502"/>
                  </a:cubicBezTo>
                  <a:lnTo>
                    <a:pt x="2221840" y="6706"/>
                  </a:lnTo>
                  <a:lnTo>
                    <a:pt x="2303450" y="6706"/>
                  </a:lnTo>
                  <a:lnTo>
                    <a:pt x="2303450" y="475412"/>
                  </a:lnTo>
                  <a:lnTo>
                    <a:pt x="2213302" y="475412"/>
                  </a:lnTo>
                  <a:lnTo>
                    <a:pt x="2112674" y="281559"/>
                  </a:lnTo>
                  <a:cubicBezTo>
                    <a:pt x="2099956" y="257137"/>
                    <a:pt x="2087276" y="231305"/>
                    <a:pt x="2074635" y="204064"/>
                  </a:cubicBezTo>
                  <a:cubicBezTo>
                    <a:pt x="2061994" y="176822"/>
                    <a:pt x="2050687" y="150229"/>
                    <a:pt x="2040715" y="124282"/>
                  </a:cubicBezTo>
                  <a:lnTo>
                    <a:pt x="2038279" y="124282"/>
                  </a:lnTo>
                  <a:cubicBezTo>
                    <a:pt x="2040106" y="153035"/>
                    <a:pt x="2041477" y="184379"/>
                    <a:pt x="2042390" y="218316"/>
                  </a:cubicBezTo>
                  <a:cubicBezTo>
                    <a:pt x="2043304" y="252253"/>
                    <a:pt x="2043760" y="290005"/>
                    <a:pt x="2043760" y="331571"/>
                  </a:cubicBezTo>
                  <a:lnTo>
                    <a:pt x="2043760" y="475412"/>
                  </a:lnTo>
                  <a:lnTo>
                    <a:pt x="1962150" y="475412"/>
                  </a:lnTo>
                  <a:close/>
                  <a:moveTo>
                    <a:pt x="1647825" y="6706"/>
                  </a:moveTo>
                  <a:lnTo>
                    <a:pt x="1900124" y="6706"/>
                  </a:lnTo>
                  <a:lnTo>
                    <a:pt x="1900124" y="82220"/>
                  </a:lnTo>
                  <a:lnTo>
                    <a:pt x="1737970" y="82220"/>
                  </a:lnTo>
                  <a:lnTo>
                    <a:pt x="1737970" y="195682"/>
                  </a:lnTo>
                  <a:lnTo>
                    <a:pt x="1890979" y="195682"/>
                  </a:lnTo>
                  <a:lnTo>
                    <a:pt x="1890979" y="269367"/>
                  </a:lnTo>
                  <a:lnTo>
                    <a:pt x="1737970" y="269367"/>
                  </a:lnTo>
                  <a:lnTo>
                    <a:pt x="1737970" y="399898"/>
                  </a:lnTo>
                  <a:lnTo>
                    <a:pt x="1909877" y="399898"/>
                  </a:lnTo>
                  <a:lnTo>
                    <a:pt x="1909877" y="475412"/>
                  </a:lnTo>
                  <a:lnTo>
                    <a:pt x="1647825" y="475412"/>
                  </a:lnTo>
                  <a:close/>
                  <a:moveTo>
                    <a:pt x="990600" y="6706"/>
                  </a:moveTo>
                  <a:lnTo>
                    <a:pt x="1242899" y="6706"/>
                  </a:lnTo>
                  <a:lnTo>
                    <a:pt x="1242899" y="82220"/>
                  </a:lnTo>
                  <a:lnTo>
                    <a:pt x="1080745" y="82220"/>
                  </a:lnTo>
                  <a:lnTo>
                    <a:pt x="1080745" y="195682"/>
                  </a:lnTo>
                  <a:lnTo>
                    <a:pt x="1233754" y="195682"/>
                  </a:lnTo>
                  <a:lnTo>
                    <a:pt x="1233754" y="269367"/>
                  </a:lnTo>
                  <a:lnTo>
                    <a:pt x="1080745" y="269367"/>
                  </a:lnTo>
                  <a:lnTo>
                    <a:pt x="1080745" y="399898"/>
                  </a:lnTo>
                  <a:lnTo>
                    <a:pt x="1252652" y="399898"/>
                  </a:lnTo>
                  <a:lnTo>
                    <a:pt x="1252652" y="475412"/>
                  </a:lnTo>
                  <a:lnTo>
                    <a:pt x="990600" y="475412"/>
                  </a:lnTo>
                  <a:close/>
                  <a:moveTo>
                    <a:pt x="161925" y="6706"/>
                  </a:moveTo>
                  <a:lnTo>
                    <a:pt x="259392" y="6706"/>
                  </a:lnTo>
                  <a:lnTo>
                    <a:pt x="358189" y="196872"/>
                  </a:lnTo>
                  <a:cubicBezTo>
                    <a:pt x="370870" y="220731"/>
                    <a:pt x="383320" y="246000"/>
                    <a:pt x="395542" y="272678"/>
                  </a:cubicBezTo>
                  <a:cubicBezTo>
                    <a:pt x="407764" y="299356"/>
                    <a:pt x="418688" y="325082"/>
                    <a:pt x="428314" y="349856"/>
                  </a:cubicBezTo>
                  <a:lnTo>
                    <a:pt x="429532" y="349856"/>
                  </a:lnTo>
                  <a:cubicBezTo>
                    <a:pt x="426804" y="320054"/>
                    <a:pt x="424800" y="288385"/>
                    <a:pt x="423518" y="254850"/>
                  </a:cubicBezTo>
                  <a:cubicBezTo>
                    <a:pt x="422237" y="221315"/>
                    <a:pt x="421602" y="185532"/>
                    <a:pt x="421615" y="147502"/>
                  </a:cubicBezTo>
                  <a:lnTo>
                    <a:pt x="421615" y="6706"/>
                  </a:lnTo>
                  <a:lnTo>
                    <a:pt x="503225" y="6706"/>
                  </a:lnTo>
                  <a:lnTo>
                    <a:pt x="503225" y="475412"/>
                  </a:lnTo>
                  <a:lnTo>
                    <a:pt x="413077" y="475412"/>
                  </a:lnTo>
                  <a:lnTo>
                    <a:pt x="312450" y="281559"/>
                  </a:lnTo>
                  <a:cubicBezTo>
                    <a:pt x="299732" y="257137"/>
                    <a:pt x="287052" y="231305"/>
                    <a:pt x="274410" y="204064"/>
                  </a:cubicBezTo>
                  <a:cubicBezTo>
                    <a:pt x="261769" y="176822"/>
                    <a:pt x="250462" y="150229"/>
                    <a:pt x="240491" y="124282"/>
                  </a:cubicBezTo>
                  <a:lnTo>
                    <a:pt x="238054" y="124282"/>
                  </a:lnTo>
                  <a:cubicBezTo>
                    <a:pt x="239882" y="153035"/>
                    <a:pt x="241252" y="184379"/>
                    <a:pt x="242165" y="218316"/>
                  </a:cubicBezTo>
                  <a:cubicBezTo>
                    <a:pt x="243079" y="252253"/>
                    <a:pt x="243536" y="290005"/>
                    <a:pt x="243536" y="331571"/>
                  </a:cubicBezTo>
                  <a:lnTo>
                    <a:pt x="243536" y="475412"/>
                  </a:lnTo>
                  <a:lnTo>
                    <a:pt x="161925" y="475412"/>
                  </a:lnTo>
                  <a:close/>
                  <a:moveTo>
                    <a:pt x="0" y="6706"/>
                  </a:moveTo>
                  <a:lnTo>
                    <a:pt x="90145" y="6706"/>
                  </a:lnTo>
                  <a:lnTo>
                    <a:pt x="90145" y="475412"/>
                  </a:lnTo>
                  <a:lnTo>
                    <a:pt x="0" y="475412"/>
                  </a:lnTo>
                  <a:close/>
                  <a:moveTo>
                    <a:pt x="2502498" y="3048"/>
                  </a:moveTo>
                  <a:cubicBezTo>
                    <a:pt x="2541301" y="3061"/>
                    <a:pt x="2574537" y="7146"/>
                    <a:pt x="2602206" y="15303"/>
                  </a:cubicBezTo>
                  <a:cubicBezTo>
                    <a:pt x="2629876" y="23461"/>
                    <a:pt x="2653347" y="35614"/>
                    <a:pt x="2672620" y="51764"/>
                  </a:cubicBezTo>
                  <a:cubicBezTo>
                    <a:pt x="2695017" y="69928"/>
                    <a:pt x="2712351" y="93775"/>
                    <a:pt x="2724622" y="123307"/>
                  </a:cubicBezTo>
                  <a:cubicBezTo>
                    <a:pt x="2736894" y="152838"/>
                    <a:pt x="2743111" y="188735"/>
                    <a:pt x="2743276" y="230998"/>
                  </a:cubicBezTo>
                  <a:cubicBezTo>
                    <a:pt x="2742578" y="280972"/>
                    <a:pt x="2735294" y="321417"/>
                    <a:pt x="2721424" y="352334"/>
                  </a:cubicBezTo>
                  <a:cubicBezTo>
                    <a:pt x="2707554" y="383251"/>
                    <a:pt x="2691286" y="406619"/>
                    <a:pt x="2672620" y="422437"/>
                  </a:cubicBezTo>
                  <a:cubicBezTo>
                    <a:pt x="2651162" y="441607"/>
                    <a:pt x="2624438" y="455943"/>
                    <a:pt x="2592448" y="465445"/>
                  </a:cubicBezTo>
                  <a:cubicBezTo>
                    <a:pt x="2560460" y="474947"/>
                    <a:pt x="2523971" y="479692"/>
                    <a:pt x="2482982" y="479679"/>
                  </a:cubicBezTo>
                  <a:cubicBezTo>
                    <a:pt x="2461302" y="479616"/>
                    <a:pt x="2441908" y="478982"/>
                    <a:pt x="2424801" y="477776"/>
                  </a:cubicBezTo>
                  <a:cubicBezTo>
                    <a:pt x="2407695" y="476571"/>
                    <a:pt x="2393178" y="475175"/>
                    <a:pt x="2381250" y="473590"/>
                  </a:cubicBezTo>
                  <a:lnTo>
                    <a:pt x="2381250" y="12792"/>
                  </a:lnTo>
                  <a:cubicBezTo>
                    <a:pt x="2397834" y="9722"/>
                    <a:pt x="2416438" y="7336"/>
                    <a:pt x="2437062" y="5636"/>
                  </a:cubicBezTo>
                  <a:cubicBezTo>
                    <a:pt x="2457686" y="3936"/>
                    <a:pt x="2479498" y="3074"/>
                    <a:pt x="2502498" y="3048"/>
                  </a:cubicBezTo>
                  <a:close/>
                  <a:moveTo>
                    <a:pt x="1426179" y="3048"/>
                  </a:moveTo>
                  <a:cubicBezTo>
                    <a:pt x="1455764" y="2997"/>
                    <a:pt x="1481682" y="5991"/>
                    <a:pt x="1503936" y="12030"/>
                  </a:cubicBezTo>
                  <a:cubicBezTo>
                    <a:pt x="1526190" y="18069"/>
                    <a:pt x="1544777" y="27456"/>
                    <a:pt x="1559700" y="40193"/>
                  </a:cubicBezTo>
                  <a:cubicBezTo>
                    <a:pt x="1573836" y="52246"/>
                    <a:pt x="1584850" y="67276"/>
                    <a:pt x="1592743" y="85285"/>
                  </a:cubicBezTo>
                  <a:cubicBezTo>
                    <a:pt x="1600636" y="103294"/>
                    <a:pt x="1604645" y="123213"/>
                    <a:pt x="1604772" y="145043"/>
                  </a:cubicBezTo>
                  <a:cubicBezTo>
                    <a:pt x="1603882" y="187476"/>
                    <a:pt x="1593749" y="220120"/>
                    <a:pt x="1574375" y="242975"/>
                  </a:cubicBezTo>
                  <a:cubicBezTo>
                    <a:pt x="1555001" y="265830"/>
                    <a:pt x="1531730" y="281539"/>
                    <a:pt x="1504562" y="290102"/>
                  </a:cubicBezTo>
                  <a:cubicBezTo>
                    <a:pt x="1477393" y="298665"/>
                    <a:pt x="1451673" y="302726"/>
                    <a:pt x="1427399" y="302286"/>
                  </a:cubicBezTo>
                  <a:cubicBezTo>
                    <a:pt x="1414590" y="302387"/>
                    <a:pt x="1403610" y="301575"/>
                    <a:pt x="1394460" y="299850"/>
                  </a:cubicBezTo>
                  <a:lnTo>
                    <a:pt x="1394460" y="475412"/>
                  </a:lnTo>
                  <a:lnTo>
                    <a:pt x="1304925" y="475412"/>
                  </a:lnTo>
                  <a:lnTo>
                    <a:pt x="1304925" y="12791"/>
                  </a:lnTo>
                  <a:cubicBezTo>
                    <a:pt x="1319530" y="9987"/>
                    <a:pt x="1336916" y="7679"/>
                    <a:pt x="1357084" y="5864"/>
                  </a:cubicBezTo>
                  <a:cubicBezTo>
                    <a:pt x="1377252" y="4050"/>
                    <a:pt x="1400284" y="3112"/>
                    <a:pt x="1426179" y="3048"/>
                  </a:cubicBezTo>
                  <a:close/>
                  <a:moveTo>
                    <a:pt x="702273" y="3048"/>
                  </a:moveTo>
                  <a:cubicBezTo>
                    <a:pt x="741076" y="3061"/>
                    <a:pt x="774312" y="7146"/>
                    <a:pt x="801982" y="15303"/>
                  </a:cubicBezTo>
                  <a:cubicBezTo>
                    <a:pt x="829651" y="23461"/>
                    <a:pt x="853122" y="35614"/>
                    <a:pt x="872395" y="51764"/>
                  </a:cubicBezTo>
                  <a:cubicBezTo>
                    <a:pt x="894792" y="69928"/>
                    <a:pt x="912127" y="93775"/>
                    <a:pt x="924398" y="123307"/>
                  </a:cubicBezTo>
                  <a:cubicBezTo>
                    <a:pt x="936669" y="152838"/>
                    <a:pt x="942887" y="188735"/>
                    <a:pt x="943052" y="230998"/>
                  </a:cubicBezTo>
                  <a:cubicBezTo>
                    <a:pt x="942354" y="280972"/>
                    <a:pt x="935070" y="321417"/>
                    <a:pt x="921200" y="352334"/>
                  </a:cubicBezTo>
                  <a:cubicBezTo>
                    <a:pt x="907330" y="383251"/>
                    <a:pt x="891062" y="406619"/>
                    <a:pt x="872395" y="422437"/>
                  </a:cubicBezTo>
                  <a:cubicBezTo>
                    <a:pt x="850937" y="441607"/>
                    <a:pt x="824213" y="455943"/>
                    <a:pt x="792224" y="465445"/>
                  </a:cubicBezTo>
                  <a:cubicBezTo>
                    <a:pt x="760235" y="474947"/>
                    <a:pt x="723746" y="479692"/>
                    <a:pt x="682758" y="479679"/>
                  </a:cubicBezTo>
                  <a:cubicBezTo>
                    <a:pt x="661077" y="479616"/>
                    <a:pt x="641683" y="478982"/>
                    <a:pt x="624577" y="477776"/>
                  </a:cubicBezTo>
                  <a:cubicBezTo>
                    <a:pt x="607470" y="476571"/>
                    <a:pt x="592953" y="475175"/>
                    <a:pt x="581025" y="473590"/>
                  </a:cubicBezTo>
                  <a:lnTo>
                    <a:pt x="581025" y="12792"/>
                  </a:lnTo>
                  <a:cubicBezTo>
                    <a:pt x="597609" y="9722"/>
                    <a:pt x="616213" y="7336"/>
                    <a:pt x="636837" y="5636"/>
                  </a:cubicBezTo>
                  <a:cubicBezTo>
                    <a:pt x="657461" y="3936"/>
                    <a:pt x="679273" y="3074"/>
                    <a:pt x="702273" y="3048"/>
                  </a:cubicBezTo>
                  <a:close/>
                  <a:moveTo>
                    <a:pt x="3730828" y="0"/>
                  </a:moveTo>
                  <a:cubicBezTo>
                    <a:pt x="3756165" y="279"/>
                    <a:pt x="3776968" y="2309"/>
                    <a:pt x="3793236" y="6090"/>
                  </a:cubicBezTo>
                  <a:cubicBezTo>
                    <a:pt x="3809505" y="9871"/>
                    <a:pt x="3821011" y="13728"/>
                    <a:pt x="3827755" y="17661"/>
                  </a:cubicBezTo>
                  <a:lnTo>
                    <a:pt x="3810076" y="90759"/>
                  </a:lnTo>
                  <a:cubicBezTo>
                    <a:pt x="3800970" y="86656"/>
                    <a:pt x="3790226" y="83124"/>
                    <a:pt x="3777844" y="80164"/>
                  </a:cubicBezTo>
                  <a:cubicBezTo>
                    <a:pt x="3765461" y="77204"/>
                    <a:pt x="3751212" y="75654"/>
                    <a:pt x="3735096" y="75514"/>
                  </a:cubicBezTo>
                  <a:cubicBezTo>
                    <a:pt x="3695408" y="75362"/>
                    <a:pt x="3662464" y="88929"/>
                    <a:pt x="3636264" y="116215"/>
                  </a:cubicBezTo>
                  <a:cubicBezTo>
                    <a:pt x="3610064" y="143501"/>
                    <a:pt x="3596475" y="185421"/>
                    <a:pt x="3595497" y="241974"/>
                  </a:cubicBezTo>
                  <a:cubicBezTo>
                    <a:pt x="3595992" y="295174"/>
                    <a:pt x="3608566" y="335569"/>
                    <a:pt x="3633216" y="363160"/>
                  </a:cubicBezTo>
                  <a:cubicBezTo>
                    <a:pt x="3657867" y="390751"/>
                    <a:pt x="3691624" y="404622"/>
                    <a:pt x="3734486" y="404775"/>
                  </a:cubicBezTo>
                  <a:cubicBezTo>
                    <a:pt x="3748786" y="404711"/>
                    <a:pt x="3762705" y="403466"/>
                    <a:pt x="3776244" y="401040"/>
                  </a:cubicBezTo>
                  <a:cubicBezTo>
                    <a:pt x="3789782" y="398614"/>
                    <a:pt x="3801262" y="395387"/>
                    <a:pt x="3810686" y="391360"/>
                  </a:cubicBezTo>
                  <a:lnTo>
                    <a:pt x="3823488" y="463847"/>
                  </a:lnTo>
                  <a:cubicBezTo>
                    <a:pt x="3814445" y="468313"/>
                    <a:pt x="3800983" y="472322"/>
                    <a:pt x="3783102" y="475875"/>
                  </a:cubicBezTo>
                  <a:cubicBezTo>
                    <a:pt x="3765220" y="479427"/>
                    <a:pt x="3744138" y="481305"/>
                    <a:pt x="3719856" y="481508"/>
                  </a:cubicBezTo>
                  <a:cubicBezTo>
                    <a:pt x="3672827" y="481186"/>
                    <a:pt x="3633062" y="471204"/>
                    <a:pt x="3600558" y="451565"/>
                  </a:cubicBezTo>
                  <a:cubicBezTo>
                    <a:pt x="3568054" y="431925"/>
                    <a:pt x="3543372" y="404562"/>
                    <a:pt x="3526514" y="369476"/>
                  </a:cubicBezTo>
                  <a:cubicBezTo>
                    <a:pt x="3509655" y="334389"/>
                    <a:pt x="3501179" y="293515"/>
                    <a:pt x="3501086" y="246852"/>
                  </a:cubicBezTo>
                  <a:cubicBezTo>
                    <a:pt x="3501619" y="192169"/>
                    <a:pt x="3512262" y="146537"/>
                    <a:pt x="3533013" y="109956"/>
                  </a:cubicBezTo>
                  <a:cubicBezTo>
                    <a:pt x="3553765" y="73375"/>
                    <a:pt x="3581426" y="45906"/>
                    <a:pt x="3615995" y="27550"/>
                  </a:cubicBezTo>
                  <a:cubicBezTo>
                    <a:pt x="3650564" y="9194"/>
                    <a:pt x="3688842" y="10"/>
                    <a:pt x="37308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63C4566-588D-4FE2-AF90-AE93AC6D0761}"/>
                </a:ext>
              </a:extLst>
            </p:cNvPr>
            <p:cNvSpPr/>
            <p:nvPr/>
          </p:nvSpPr>
          <p:spPr>
            <a:xfrm>
              <a:off x="2635569" y="1670180"/>
              <a:ext cx="1798439" cy="281583"/>
            </a:xfrm>
            <a:custGeom>
              <a:avLst/>
              <a:gdLst/>
              <a:ahLst/>
              <a:cxnLst/>
              <a:rect l="l" t="t" r="r" b="b"/>
              <a:pathLst>
                <a:path w="1798439" h="281583">
                  <a:moveTo>
                    <a:pt x="490239" y="20985"/>
                  </a:moveTo>
                  <a:lnTo>
                    <a:pt x="490239" y="121295"/>
                  </a:lnTo>
                  <a:lnTo>
                    <a:pt x="499913" y="121295"/>
                  </a:lnTo>
                  <a:cubicBezTo>
                    <a:pt x="509736" y="121295"/>
                    <a:pt x="514647" y="111423"/>
                    <a:pt x="514647" y="91678"/>
                  </a:cubicBezTo>
                  <a:lnTo>
                    <a:pt x="514647" y="43756"/>
                  </a:lnTo>
                  <a:cubicBezTo>
                    <a:pt x="514647" y="35421"/>
                    <a:pt x="513085" y="29542"/>
                    <a:pt x="509959" y="26119"/>
                  </a:cubicBezTo>
                  <a:cubicBezTo>
                    <a:pt x="506834" y="22696"/>
                    <a:pt x="501947" y="20985"/>
                    <a:pt x="495300" y="20985"/>
                  </a:cubicBezTo>
                  <a:close/>
                  <a:moveTo>
                    <a:pt x="1051917" y="16669"/>
                  </a:moveTo>
                  <a:cubicBezTo>
                    <a:pt x="1048543" y="16669"/>
                    <a:pt x="1045666" y="18207"/>
                    <a:pt x="1043285" y="21283"/>
                  </a:cubicBezTo>
                  <a:cubicBezTo>
                    <a:pt x="1040903" y="24358"/>
                    <a:pt x="1039713" y="28129"/>
                    <a:pt x="1039713" y="32593"/>
                  </a:cubicBezTo>
                  <a:lnTo>
                    <a:pt x="1039713" y="212229"/>
                  </a:lnTo>
                  <a:cubicBezTo>
                    <a:pt x="1039713" y="218281"/>
                    <a:pt x="1040903" y="222870"/>
                    <a:pt x="1043285" y="225996"/>
                  </a:cubicBezTo>
                  <a:cubicBezTo>
                    <a:pt x="1045666" y="229121"/>
                    <a:pt x="1048494" y="230684"/>
                    <a:pt x="1051768" y="230684"/>
                  </a:cubicBezTo>
                  <a:cubicBezTo>
                    <a:pt x="1055439" y="230684"/>
                    <a:pt x="1058391" y="228947"/>
                    <a:pt x="1060623" y="225475"/>
                  </a:cubicBezTo>
                  <a:cubicBezTo>
                    <a:pt x="1062856" y="222002"/>
                    <a:pt x="1063972" y="218133"/>
                    <a:pt x="1063972" y="213866"/>
                  </a:cubicBezTo>
                  <a:lnTo>
                    <a:pt x="1063972" y="35272"/>
                  </a:lnTo>
                  <a:cubicBezTo>
                    <a:pt x="1063972" y="22870"/>
                    <a:pt x="1059953" y="16669"/>
                    <a:pt x="1051917" y="16669"/>
                  </a:cubicBezTo>
                  <a:close/>
                  <a:moveTo>
                    <a:pt x="204192" y="16669"/>
                  </a:moveTo>
                  <a:cubicBezTo>
                    <a:pt x="200818" y="16669"/>
                    <a:pt x="197941" y="18207"/>
                    <a:pt x="195560" y="21283"/>
                  </a:cubicBezTo>
                  <a:cubicBezTo>
                    <a:pt x="193179" y="24358"/>
                    <a:pt x="191988" y="28129"/>
                    <a:pt x="191988" y="32593"/>
                  </a:cubicBezTo>
                  <a:lnTo>
                    <a:pt x="191988" y="212229"/>
                  </a:lnTo>
                  <a:cubicBezTo>
                    <a:pt x="191988" y="218281"/>
                    <a:pt x="193179" y="222870"/>
                    <a:pt x="195560" y="225996"/>
                  </a:cubicBezTo>
                  <a:cubicBezTo>
                    <a:pt x="197941" y="229121"/>
                    <a:pt x="200769" y="230684"/>
                    <a:pt x="204043" y="230684"/>
                  </a:cubicBezTo>
                  <a:cubicBezTo>
                    <a:pt x="207714" y="230684"/>
                    <a:pt x="210666" y="228947"/>
                    <a:pt x="212898" y="225475"/>
                  </a:cubicBezTo>
                  <a:cubicBezTo>
                    <a:pt x="215131" y="222002"/>
                    <a:pt x="216247" y="218133"/>
                    <a:pt x="216247" y="213866"/>
                  </a:cubicBezTo>
                  <a:lnTo>
                    <a:pt x="216247" y="35272"/>
                  </a:lnTo>
                  <a:cubicBezTo>
                    <a:pt x="216247" y="22870"/>
                    <a:pt x="212229" y="16669"/>
                    <a:pt x="204192" y="16669"/>
                  </a:cubicBezTo>
                  <a:close/>
                  <a:moveTo>
                    <a:pt x="1664342" y="4018"/>
                  </a:moveTo>
                  <a:lnTo>
                    <a:pt x="1727408" y="4018"/>
                  </a:lnTo>
                  <a:cubicBezTo>
                    <a:pt x="1729193" y="4018"/>
                    <a:pt x="1730382" y="4515"/>
                    <a:pt x="1730978" y="5507"/>
                  </a:cubicBezTo>
                  <a:cubicBezTo>
                    <a:pt x="1731573" y="6499"/>
                    <a:pt x="1731871" y="9128"/>
                    <a:pt x="1731871" y="13395"/>
                  </a:cubicBezTo>
                  <a:cubicBezTo>
                    <a:pt x="1731871" y="17661"/>
                    <a:pt x="1731697" y="20365"/>
                    <a:pt x="1731350" y="21506"/>
                  </a:cubicBezTo>
                  <a:cubicBezTo>
                    <a:pt x="1731003" y="22647"/>
                    <a:pt x="1730035" y="23664"/>
                    <a:pt x="1728448" y="24557"/>
                  </a:cubicBezTo>
                  <a:cubicBezTo>
                    <a:pt x="1726166" y="26045"/>
                    <a:pt x="1725025" y="27929"/>
                    <a:pt x="1725025" y="30210"/>
                  </a:cubicBezTo>
                  <a:cubicBezTo>
                    <a:pt x="1725025" y="31498"/>
                    <a:pt x="1725273" y="32986"/>
                    <a:pt x="1725769" y="34672"/>
                  </a:cubicBezTo>
                  <a:lnTo>
                    <a:pt x="1745281" y="100959"/>
                  </a:lnTo>
                  <a:lnTo>
                    <a:pt x="1765243" y="34642"/>
                  </a:lnTo>
                  <a:cubicBezTo>
                    <a:pt x="1765446" y="34048"/>
                    <a:pt x="1765548" y="33108"/>
                    <a:pt x="1765548" y="31821"/>
                  </a:cubicBezTo>
                  <a:cubicBezTo>
                    <a:pt x="1765548" y="28656"/>
                    <a:pt x="1763577" y="25391"/>
                    <a:pt x="1759636" y="22027"/>
                  </a:cubicBezTo>
                  <a:cubicBezTo>
                    <a:pt x="1757818" y="20439"/>
                    <a:pt x="1756909" y="19000"/>
                    <a:pt x="1756909" y="17711"/>
                  </a:cubicBezTo>
                  <a:lnTo>
                    <a:pt x="1756909" y="8930"/>
                  </a:lnTo>
                  <a:cubicBezTo>
                    <a:pt x="1756909" y="5656"/>
                    <a:pt x="1758353" y="4018"/>
                    <a:pt x="1761241" y="4018"/>
                  </a:cubicBezTo>
                  <a:lnTo>
                    <a:pt x="1793958" y="4018"/>
                  </a:lnTo>
                  <a:cubicBezTo>
                    <a:pt x="1796945" y="4018"/>
                    <a:pt x="1798439" y="5656"/>
                    <a:pt x="1798439" y="8930"/>
                  </a:cubicBezTo>
                  <a:lnTo>
                    <a:pt x="1798439" y="18306"/>
                  </a:lnTo>
                  <a:cubicBezTo>
                    <a:pt x="1798439" y="19993"/>
                    <a:pt x="1797347" y="21630"/>
                    <a:pt x="1795165" y="23217"/>
                  </a:cubicBezTo>
                  <a:cubicBezTo>
                    <a:pt x="1791394" y="25896"/>
                    <a:pt x="1788765" y="29716"/>
                    <a:pt x="1787277" y="34677"/>
                  </a:cubicBezTo>
                  <a:lnTo>
                    <a:pt x="1757065" y="136624"/>
                  </a:lnTo>
                  <a:lnTo>
                    <a:pt x="1757065" y="214610"/>
                  </a:lnTo>
                  <a:cubicBezTo>
                    <a:pt x="1757065" y="218579"/>
                    <a:pt x="1759595" y="221456"/>
                    <a:pt x="1764655" y="223242"/>
                  </a:cubicBezTo>
                  <a:cubicBezTo>
                    <a:pt x="1766838" y="224036"/>
                    <a:pt x="1768351" y="224855"/>
                    <a:pt x="1769194" y="225698"/>
                  </a:cubicBezTo>
                  <a:cubicBezTo>
                    <a:pt x="1770037" y="226541"/>
                    <a:pt x="1770459" y="230039"/>
                    <a:pt x="1770459" y="236190"/>
                  </a:cubicBezTo>
                  <a:cubicBezTo>
                    <a:pt x="1770459" y="239961"/>
                    <a:pt x="1770062" y="242243"/>
                    <a:pt x="1769268" y="243037"/>
                  </a:cubicBezTo>
                  <a:cubicBezTo>
                    <a:pt x="1768475" y="243830"/>
                    <a:pt x="1766887" y="244227"/>
                    <a:pt x="1764506" y="244227"/>
                  </a:cubicBezTo>
                  <a:lnTo>
                    <a:pt x="1693961" y="244227"/>
                  </a:lnTo>
                  <a:cubicBezTo>
                    <a:pt x="1690489" y="244227"/>
                    <a:pt x="1688752" y="242689"/>
                    <a:pt x="1688752" y="239613"/>
                  </a:cubicBezTo>
                  <a:lnTo>
                    <a:pt x="1688752" y="230833"/>
                  </a:lnTo>
                  <a:cubicBezTo>
                    <a:pt x="1688752" y="227162"/>
                    <a:pt x="1691034" y="224582"/>
                    <a:pt x="1695599" y="223094"/>
                  </a:cubicBezTo>
                  <a:cubicBezTo>
                    <a:pt x="1697980" y="222300"/>
                    <a:pt x="1699567" y="221332"/>
                    <a:pt x="1700361" y="220191"/>
                  </a:cubicBezTo>
                  <a:cubicBezTo>
                    <a:pt x="1701155" y="219050"/>
                    <a:pt x="1701552" y="216892"/>
                    <a:pt x="1701552" y="213717"/>
                  </a:cubicBezTo>
                  <a:lnTo>
                    <a:pt x="1701552" y="140494"/>
                  </a:lnTo>
                  <a:lnTo>
                    <a:pt x="1671637" y="34677"/>
                  </a:lnTo>
                  <a:cubicBezTo>
                    <a:pt x="1670149" y="29418"/>
                    <a:pt x="1667371" y="25946"/>
                    <a:pt x="1663303" y="24259"/>
                  </a:cubicBezTo>
                  <a:cubicBezTo>
                    <a:pt x="1661120" y="23267"/>
                    <a:pt x="1660029" y="21630"/>
                    <a:pt x="1660029" y="19348"/>
                  </a:cubicBezTo>
                  <a:lnTo>
                    <a:pt x="1660029" y="8037"/>
                  </a:lnTo>
                  <a:cubicBezTo>
                    <a:pt x="1660029" y="5358"/>
                    <a:pt x="1661466" y="4018"/>
                    <a:pt x="1664342" y="4018"/>
                  </a:cubicBezTo>
                  <a:close/>
                  <a:moveTo>
                    <a:pt x="1560611" y="4018"/>
                  </a:moveTo>
                  <a:lnTo>
                    <a:pt x="1629221" y="4018"/>
                  </a:lnTo>
                  <a:cubicBezTo>
                    <a:pt x="1631801" y="4018"/>
                    <a:pt x="1633562" y="4639"/>
                    <a:pt x="1634505" y="5879"/>
                  </a:cubicBezTo>
                  <a:cubicBezTo>
                    <a:pt x="1635447" y="7119"/>
                    <a:pt x="1635918" y="10468"/>
                    <a:pt x="1635918" y="15925"/>
                  </a:cubicBezTo>
                  <a:cubicBezTo>
                    <a:pt x="1635918" y="19199"/>
                    <a:pt x="1635596" y="21407"/>
                    <a:pt x="1634951" y="22548"/>
                  </a:cubicBezTo>
                  <a:cubicBezTo>
                    <a:pt x="1634306" y="23689"/>
                    <a:pt x="1632644" y="24706"/>
                    <a:pt x="1629965" y="25599"/>
                  </a:cubicBezTo>
                  <a:cubicBezTo>
                    <a:pt x="1625004" y="27285"/>
                    <a:pt x="1622524" y="30559"/>
                    <a:pt x="1622524" y="35421"/>
                  </a:cubicBezTo>
                  <a:lnTo>
                    <a:pt x="1622524" y="227410"/>
                  </a:lnTo>
                  <a:lnTo>
                    <a:pt x="1631007" y="227410"/>
                  </a:lnTo>
                  <a:cubicBezTo>
                    <a:pt x="1635373" y="227410"/>
                    <a:pt x="1638597" y="225673"/>
                    <a:pt x="1640681" y="222201"/>
                  </a:cubicBezTo>
                  <a:cubicBezTo>
                    <a:pt x="1642765" y="218728"/>
                    <a:pt x="1645493" y="210691"/>
                    <a:pt x="1648867" y="198090"/>
                  </a:cubicBezTo>
                  <a:cubicBezTo>
                    <a:pt x="1650057" y="193229"/>
                    <a:pt x="1651496" y="190277"/>
                    <a:pt x="1653183" y="189235"/>
                  </a:cubicBezTo>
                  <a:cubicBezTo>
                    <a:pt x="1654869" y="188193"/>
                    <a:pt x="1657747" y="187672"/>
                    <a:pt x="1661815" y="187672"/>
                  </a:cubicBezTo>
                  <a:cubicBezTo>
                    <a:pt x="1666279" y="187672"/>
                    <a:pt x="1669157" y="188045"/>
                    <a:pt x="1670447" y="188789"/>
                  </a:cubicBezTo>
                  <a:cubicBezTo>
                    <a:pt x="1671736" y="189533"/>
                    <a:pt x="1672381" y="190897"/>
                    <a:pt x="1672381" y="192881"/>
                  </a:cubicBezTo>
                  <a:cubicBezTo>
                    <a:pt x="1672381" y="194270"/>
                    <a:pt x="1672133" y="196503"/>
                    <a:pt x="1671637" y="199579"/>
                  </a:cubicBezTo>
                  <a:lnTo>
                    <a:pt x="1666428" y="235149"/>
                  </a:lnTo>
                  <a:cubicBezTo>
                    <a:pt x="1665833" y="238820"/>
                    <a:pt x="1665064" y="241251"/>
                    <a:pt x="1664121" y="242441"/>
                  </a:cubicBezTo>
                  <a:cubicBezTo>
                    <a:pt x="1663179" y="243632"/>
                    <a:pt x="1661269" y="244227"/>
                    <a:pt x="1658391" y="244227"/>
                  </a:cubicBezTo>
                  <a:lnTo>
                    <a:pt x="1560463" y="244227"/>
                  </a:lnTo>
                  <a:cubicBezTo>
                    <a:pt x="1556295" y="244227"/>
                    <a:pt x="1554212" y="241647"/>
                    <a:pt x="1554212" y="236488"/>
                  </a:cubicBezTo>
                  <a:cubicBezTo>
                    <a:pt x="1554212" y="232519"/>
                    <a:pt x="1554485" y="229964"/>
                    <a:pt x="1555030" y="228823"/>
                  </a:cubicBezTo>
                  <a:cubicBezTo>
                    <a:pt x="1555576" y="227682"/>
                    <a:pt x="1556742" y="226814"/>
                    <a:pt x="1558528" y="226219"/>
                  </a:cubicBezTo>
                  <a:cubicBezTo>
                    <a:pt x="1564183" y="224433"/>
                    <a:pt x="1567011" y="219224"/>
                    <a:pt x="1567011" y="210592"/>
                  </a:cubicBezTo>
                  <a:lnTo>
                    <a:pt x="1567011" y="33784"/>
                  </a:lnTo>
                  <a:cubicBezTo>
                    <a:pt x="1567011" y="30113"/>
                    <a:pt x="1565225" y="27484"/>
                    <a:pt x="1561653" y="25896"/>
                  </a:cubicBezTo>
                  <a:cubicBezTo>
                    <a:pt x="1558577" y="24606"/>
                    <a:pt x="1556692" y="23168"/>
                    <a:pt x="1555998" y="21580"/>
                  </a:cubicBezTo>
                  <a:cubicBezTo>
                    <a:pt x="1555303" y="19993"/>
                    <a:pt x="1554956" y="17363"/>
                    <a:pt x="1554956" y="13692"/>
                  </a:cubicBezTo>
                  <a:cubicBezTo>
                    <a:pt x="1554956" y="9327"/>
                    <a:pt x="1555253" y="6623"/>
                    <a:pt x="1555849" y="5581"/>
                  </a:cubicBezTo>
                  <a:cubicBezTo>
                    <a:pt x="1556444" y="4539"/>
                    <a:pt x="1558032" y="4018"/>
                    <a:pt x="1560611" y="4018"/>
                  </a:cubicBezTo>
                  <a:close/>
                  <a:moveTo>
                    <a:pt x="1427708" y="4018"/>
                  </a:moveTo>
                  <a:lnTo>
                    <a:pt x="1492150" y="4018"/>
                  </a:lnTo>
                  <a:cubicBezTo>
                    <a:pt x="1494333" y="4018"/>
                    <a:pt x="1495722" y="4490"/>
                    <a:pt x="1496318" y="5432"/>
                  </a:cubicBezTo>
                  <a:cubicBezTo>
                    <a:pt x="1496913" y="6375"/>
                    <a:pt x="1497211" y="9277"/>
                    <a:pt x="1497211" y="14139"/>
                  </a:cubicBezTo>
                  <a:cubicBezTo>
                    <a:pt x="1497211" y="19000"/>
                    <a:pt x="1495772" y="22225"/>
                    <a:pt x="1492895" y="23813"/>
                  </a:cubicBezTo>
                  <a:cubicBezTo>
                    <a:pt x="1490712" y="25005"/>
                    <a:pt x="1489248" y="26246"/>
                    <a:pt x="1488504" y="27537"/>
                  </a:cubicBezTo>
                  <a:cubicBezTo>
                    <a:pt x="1487760" y="28827"/>
                    <a:pt x="1487388" y="31310"/>
                    <a:pt x="1487388" y="34984"/>
                  </a:cubicBezTo>
                  <a:lnTo>
                    <a:pt x="1487388" y="201799"/>
                  </a:lnTo>
                  <a:cubicBezTo>
                    <a:pt x="1487388" y="206367"/>
                    <a:pt x="1488678" y="210065"/>
                    <a:pt x="1491257" y="212895"/>
                  </a:cubicBezTo>
                  <a:cubicBezTo>
                    <a:pt x="1493837" y="215725"/>
                    <a:pt x="1497111" y="217140"/>
                    <a:pt x="1501080" y="217140"/>
                  </a:cubicBezTo>
                  <a:cubicBezTo>
                    <a:pt x="1504751" y="217140"/>
                    <a:pt x="1507877" y="215553"/>
                    <a:pt x="1510456" y="212378"/>
                  </a:cubicBezTo>
                  <a:cubicBezTo>
                    <a:pt x="1513036" y="209203"/>
                    <a:pt x="1514326" y="205681"/>
                    <a:pt x="1514326" y="201811"/>
                  </a:cubicBezTo>
                  <a:lnTo>
                    <a:pt x="1514326" y="35124"/>
                  </a:lnTo>
                  <a:cubicBezTo>
                    <a:pt x="1514326" y="32246"/>
                    <a:pt x="1514053" y="30237"/>
                    <a:pt x="1513507" y="29096"/>
                  </a:cubicBezTo>
                  <a:cubicBezTo>
                    <a:pt x="1512961" y="27955"/>
                    <a:pt x="1511597" y="26541"/>
                    <a:pt x="1509415" y="24854"/>
                  </a:cubicBezTo>
                  <a:cubicBezTo>
                    <a:pt x="1506041" y="22256"/>
                    <a:pt x="1504354" y="18259"/>
                    <a:pt x="1504354" y="12862"/>
                  </a:cubicBezTo>
                  <a:cubicBezTo>
                    <a:pt x="1504354" y="8665"/>
                    <a:pt x="1504826" y="6142"/>
                    <a:pt x="1505768" y="5293"/>
                  </a:cubicBezTo>
                  <a:cubicBezTo>
                    <a:pt x="1506711" y="4443"/>
                    <a:pt x="1508075" y="4018"/>
                    <a:pt x="1509861" y="4018"/>
                  </a:cubicBezTo>
                  <a:lnTo>
                    <a:pt x="1542008" y="4018"/>
                  </a:lnTo>
                  <a:cubicBezTo>
                    <a:pt x="1545580" y="4018"/>
                    <a:pt x="1547366" y="5804"/>
                    <a:pt x="1547366" y="9376"/>
                  </a:cubicBezTo>
                  <a:lnTo>
                    <a:pt x="1547366" y="16520"/>
                  </a:lnTo>
                  <a:cubicBezTo>
                    <a:pt x="1547366" y="19695"/>
                    <a:pt x="1547167" y="21704"/>
                    <a:pt x="1546770" y="22548"/>
                  </a:cubicBezTo>
                  <a:cubicBezTo>
                    <a:pt x="1546373" y="23391"/>
                    <a:pt x="1545233" y="24160"/>
                    <a:pt x="1543347" y="24854"/>
                  </a:cubicBezTo>
                  <a:cubicBezTo>
                    <a:pt x="1538684" y="26442"/>
                    <a:pt x="1536352" y="29667"/>
                    <a:pt x="1536352" y="34528"/>
                  </a:cubicBezTo>
                  <a:lnTo>
                    <a:pt x="1536352" y="196900"/>
                  </a:lnTo>
                  <a:cubicBezTo>
                    <a:pt x="1536352" y="212279"/>
                    <a:pt x="1531937" y="224458"/>
                    <a:pt x="1523107" y="233437"/>
                  </a:cubicBezTo>
                  <a:cubicBezTo>
                    <a:pt x="1514276" y="242416"/>
                    <a:pt x="1501973" y="246906"/>
                    <a:pt x="1486197" y="246906"/>
                  </a:cubicBezTo>
                  <a:cubicBezTo>
                    <a:pt x="1468536" y="246906"/>
                    <a:pt x="1455067" y="242144"/>
                    <a:pt x="1445791" y="232619"/>
                  </a:cubicBezTo>
                  <a:cubicBezTo>
                    <a:pt x="1436514" y="223094"/>
                    <a:pt x="1431875" y="209352"/>
                    <a:pt x="1431875" y="191393"/>
                  </a:cubicBezTo>
                  <a:lnTo>
                    <a:pt x="1431875" y="34528"/>
                  </a:lnTo>
                  <a:cubicBezTo>
                    <a:pt x="1431875" y="30361"/>
                    <a:pt x="1429692" y="27285"/>
                    <a:pt x="1425327" y="25301"/>
                  </a:cubicBezTo>
                  <a:cubicBezTo>
                    <a:pt x="1423144" y="24309"/>
                    <a:pt x="1421829" y="23391"/>
                    <a:pt x="1421383" y="22548"/>
                  </a:cubicBezTo>
                  <a:cubicBezTo>
                    <a:pt x="1420936" y="21704"/>
                    <a:pt x="1420713" y="19893"/>
                    <a:pt x="1420713" y="17115"/>
                  </a:cubicBezTo>
                  <a:cubicBezTo>
                    <a:pt x="1420713" y="11361"/>
                    <a:pt x="1421060" y="7739"/>
                    <a:pt x="1421755" y="6251"/>
                  </a:cubicBezTo>
                  <a:cubicBezTo>
                    <a:pt x="1422449" y="4763"/>
                    <a:pt x="1424434" y="4018"/>
                    <a:pt x="1427708" y="4018"/>
                  </a:cubicBezTo>
                  <a:close/>
                  <a:moveTo>
                    <a:pt x="1342429" y="4018"/>
                  </a:moveTo>
                  <a:lnTo>
                    <a:pt x="1413420" y="4018"/>
                  </a:lnTo>
                  <a:cubicBezTo>
                    <a:pt x="1416199" y="4018"/>
                    <a:pt x="1418009" y="4415"/>
                    <a:pt x="1418853" y="5209"/>
                  </a:cubicBezTo>
                  <a:cubicBezTo>
                    <a:pt x="1419696" y="6003"/>
                    <a:pt x="1420118" y="8235"/>
                    <a:pt x="1420118" y="11906"/>
                  </a:cubicBezTo>
                  <a:cubicBezTo>
                    <a:pt x="1420118" y="16669"/>
                    <a:pt x="1419745" y="19670"/>
                    <a:pt x="1419001" y="20910"/>
                  </a:cubicBezTo>
                  <a:cubicBezTo>
                    <a:pt x="1418257" y="22151"/>
                    <a:pt x="1416595" y="23168"/>
                    <a:pt x="1414016" y="23961"/>
                  </a:cubicBezTo>
                  <a:cubicBezTo>
                    <a:pt x="1411039" y="24854"/>
                    <a:pt x="1409228" y="25896"/>
                    <a:pt x="1408583" y="27087"/>
                  </a:cubicBezTo>
                  <a:cubicBezTo>
                    <a:pt x="1407939" y="28277"/>
                    <a:pt x="1407616" y="30857"/>
                    <a:pt x="1407616" y="34826"/>
                  </a:cubicBezTo>
                  <a:lnTo>
                    <a:pt x="1407616" y="198686"/>
                  </a:lnTo>
                  <a:cubicBezTo>
                    <a:pt x="1407616" y="221506"/>
                    <a:pt x="1401465" y="241027"/>
                    <a:pt x="1389161" y="257250"/>
                  </a:cubicBezTo>
                  <a:cubicBezTo>
                    <a:pt x="1376858" y="273472"/>
                    <a:pt x="1357858" y="281583"/>
                    <a:pt x="1332160" y="281583"/>
                  </a:cubicBezTo>
                  <a:cubicBezTo>
                    <a:pt x="1327298" y="281583"/>
                    <a:pt x="1324372" y="281211"/>
                    <a:pt x="1323379" y="280467"/>
                  </a:cubicBezTo>
                  <a:cubicBezTo>
                    <a:pt x="1322387" y="279723"/>
                    <a:pt x="1321891" y="278110"/>
                    <a:pt x="1321891" y="275630"/>
                  </a:cubicBezTo>
                  <a:lnTo>
                    <a:pt x="1321891" y="269974"/>
                  </a:lnTo>
                  <a:cubicBezTo>
                    <a:pt x="1321891" y="267692"/>
                    <a:pt x="1322114" y="266204"/>
                    <a:pt x="1322561" y="265510"/>
                  </a:cubicBezTo>
                  <a:cubicBezTo>
                    <a:pt x="1323007" y="264815"/>
                    <a:pt x="1324421" y="264369"/>
                    <a:pt x="1326802" y="264170"/>
                  </a:cubicBezTo>
                  <a:cubicBezTo>
                    <a:pt x="1343669" y="262682"/>
                    <a:pt x="1352103" y="249188"/>
                    <a:pt x="1352103" y="223689"/>
                  </a:cubicBezTo>
                  <a:lnTo>
                    <a:pt x="1352103" y="41672"/>
                  </a:lnTo>
                  <a:cubicBezTo>
                    <a:pt x="1352103" y="34429"/>
                    <a:pt x="1351433" y="29791"/>
                    <a:pt x="1350094" y="27757"/>
                  </a:cubicBezTo>
                  <a:cubicBezTo>
                    <a:pt x="1348755" y="25723"/>
                    <a:pt x="1346299" y="24160"/>
                    <a:pt x="1342727" y="23068"/>
                  </a:cubicBezTo>
                  <a:cubicBezTo>
                    <a:pt x="1339155" y="21977"/>
                    <a:pt x="1337369" y="19596"/>
                    <a:pt x="1337369" y="15925"/>
                  </a:cubicBezTo>
                  <a:cubicBezTo>
                    <a:pt x="1337369" y="9773"/>
                    <a:pt x="1337592" y="6251"/>
                    <a:pt x="1338039" y="5358"/>
                  </a:cubicBezTo>
                  <a:cubicBezTo>
                    <a:pt x="1338485" y="4465"/>
                    <a:pt x="1339949" y="4018"/>
                    <a:pt x="1342429" y="4018"/>
                  </a:cubicBezTo>
                  <a:close/>
                  <a:moveTo>
                    <a:pt x="1142553" y="4018"/>
                  </a:moveTo>
                  <a:lnTo>
                    <a:pt x="1235422" y="4018"/>
                  </a:lnTo>
                  <a:cubicBezTo>
                    <a:pt x="1238200" y="4018"/>
                    <a:pt x="1240135" y="4465"/>
                    <a:pt x="1241226" y="5358"/>
                  </a:cubicBezTo>
                  <a:cubicBezTo>
                    <a:pt x="1242318" y="6251"/>
                    <a:pt x="1243161" y="8434"/>
                    <a:pt x="1243756" y="11906"/>
                  </a:cubicBezTo>
                  <a:cubicBezTo>
                    <a:pt x="1243855" y="12502"/>
                    <a:pt x="1244004" y="13345"/>
                    <a:pt x="1244203" y="14436"/>
                  </a:cubicBezTo>
                  <a:lnTo>
                    <a:pt x="1250900" y="47476"/>
                  </a:lnTo>
                  <a:cubicBezTo>
                    <a:pt x="1251297" y="49560"/>
                    <a:pt x="1251495" y="51346"/>
                    <a:pt x="1251495" y="52834"/>
                  </a:cubicBezTo>
                  <a:cubicBezTo>
                    <a:pt x="1251495" y="56009"/>
                    <a:pt x="1249114" y="57597"/>
                    <a:pt x="1244352" y="57597"/>
                  </a:cubicBezTo>
                  <a:cubicBezTo>
                    <a:pt x="1238001" y="57597"/>
                    <a:pt x="1234033" y="56406"/>
                    <a:pt x="1232445" y="54025"/>
                  </a:cubicBezTo>
                  <a:cubicBezTo>
                    <a:pt x="1230858" y="51643"/>
                    <a:pt x="1228377" y="45740"/>
                    <a:pt x="1225004" y="36314"/>
                  </a:cubicBezTo>
                  <a:cubicBezTo>
                    <a:pt x="1222920" y="30559"/>
                    <a:pt x="1220862" y="26690"/>
                    <a:pt x="1218828" y="24706"/>
                  </a:cubicBezTo>
                  <a:cubicBezTo>
                    <a:pt x="1216793" y="22721"/>
                    <a:pt x="1213643" y="21729"/>
                    <a:pt x="1209377" y="21729"/>
                  </a:cubicBezTo>
                  <a:cubicBezTo>
                    <a:pt x="1208186" y="21729"/>
                    <a:pt x="1206003" y="21878"/>
                    <a:pt x="1202829" y="22176"/>
                  </a:cubicBezTo>
                  <a:lnTo>
                    <a:pt x="1202829" y="107156"/>
                  </a:lnTo>
                  <a:lnTo>
                    <a:pt x="1210419" y="107156"/>
                  </a:lnTo>
                  <a:cubicBezTo>
                    <a:pt x="1214387" y="107156"/>
                    <a:pt x="1217141" y="106239"/>
                    <a:pt x="1218679" y="104403"/>
                  </a:cubicBezTo>
                  <a:cubicBezTo>
                    <a:pt x="1220217" y="102568"/>
                    <a:pt x="1221333" y="99417"/>
                    <a:pt x="1222027" y="94952"/>
                  </a:cubicBezTo>
                  <a:cubicBezTo>
                    <a:pt x="1222920" y="89892"/>
                    <a:pt x="1223764" y="86643"/>
                    <a:pt x="1224557" y="85204"/>
                  </a:cubicBezTo>
                  <a:cubicBezTo>
                    <a:pt x="1225351" y="83766"/>
                    <a:pt x="1228625" y="83046"/>
                    <a:pt x="1234380" y="83046"/>
                  </a:cubicBezTo>
                  <a:cubicBezTo>
                    <a:pt x="1238349" y="83046"/>
                    <a:pt x="1240755" y="83443"/>
                    <a:pt x="1241598" y="84237"/>
                  </a:cubicBezTo>
                  <a:cubicBezTo>
                    <a:pt x="1242442" y="85031"/>
                    <a:pt x="1242863" y="86568"/>
                    <a:pt x="1242863" y="88851"/>
                  </a:cubicBezTo>
                  <a:lnTo>
                    <a:pt x="1242863" y="142726"/>
                  </a:lnTo>
                  <a:cubicBezTo>
                    <a:pt x="1242863" y="145008"/>
                    <a:pt x="1242466" y="146497"/>
                    <a:pt x="1241673" y="147191"/>
                  </a:cubicBezTo>
                  <a:cubicBezTo>
                    <a:pt x="1240879" y="147886"/>
                    <a:pt x="1238349" y="148233"/>
                    <a:pt x="1234083" y="148233"/>
                  </a:cubicBezTo>
                  <a:cubicBezTo>
                    <a:pt x="1228923" y="148233"/>
                    <a:pt x="1225674" y="147390"/>
                    <a:pt x="1224334" y="145703"/>
                  </a:cubicBezTo>
                  <a:cubicBezTo>
                    <a:pt x="1222995" y="144016"/>
                    <a:pt x="1221978" y="139899"/>
                    <a:pt x="1221283" y="133350"/>
                  </a:cubicBezTo>
                  <a:cubicBezTo>
                    <a:pt x="1220489" y="126702"/>
                    <a:pt x="1216868" y="123379"/>
                    <a:pt x="1210419" y="123379"/>
                  </a:cubicBezTo>
                  <a:lnTo>
                    <a:pt x="1202829" y="123379"/>
                  </a:lnTo>
                  <a:lnTo>
                    <a:pt x="1202829" y="213717"/>
                  </a:lnTo>
                  <a:cubicBezTo>
                    <a:pt x="1202829" y="218381"/>
                    <a:pt x="1205706" y="221556"/>
                    <a:pt x="1211461" y="223242"/>
                  </a:cubicBezTo>
                  <a:cubicBezTo>
                    <a:pt x="1214338" y="224036"/>
                    <a:pt x="1216149" y="224954"/>
                    <a:pt x="1216893" y="225996"/>
                  </a:cubicBezTo>
                  <a:cubicBezTo>
                    <a:pt x="1217637" y="227037"/>
                    <a:pt x="1218009" y="229344"/>
                    <a:pt x="1218009" y="232916"/>
                  </a:cubicBezTo>
                  <a:cubicBezTo>
                    <a:pt x="1218009" y="238472"/>
                    <a:pt x="1217587" y="241747"/>
                    <a:pt x="1216744" y="242739"/>
                  </a:cubicBezTo>
                  <a:cubicBezTo>
                    <a:pt x="1215901" y="243731"/>
                    <a:pt x="1213842" y="244227"/>
                    <a:pt x="1210568" y="244227"/>
                  </a:cubicBezTo>
                  <a:lnTo>
                    <a:pt x="1142553" y="244227"/>
                  </a:lnTo>
                  <a:cubicBezTo>
                    <a:pt x="1138783" y="244227"/>
                    <a:pt x="1136327" y="243458"/>
                    <a:pt x="1135186" y="241920"/>
                  </a:cubicBezTo>
                  <a:cubicBezTo>
                    <a:pt x="1134045" y="240382"/>
                    <a:pt x="1133475" y="237232"/>
                    <a:pt x="1133475" y="232470"/>
                  </a:cubicBezTo>
                  <a:cubicBezTo>
                    <a:pt x="1133475" y="229295"/>
                    <a:pt x="1133747" y="227286"/>
                    <a:pt x="1134293" y="226442"/>
                  </a:cubicBezTo>
                  <a:cubicBezTo>
                    <a:pt x="1134839" y="225599"/>
                    <a:pt x="1136451" y="224582"/>
                    <a:pt x="1139130" y="223391"/>
                  </a:cubicBezTo>
                  <a:cubicBezTo>
                    <a:pt x="1142801" y="221804"/>
                    <a:pt x="1145083" y="220439"/>
                    <a:pt x="1145976" y="219298"/>
                  </a:cubicBezTo>
                  <a:cubicBezTo>
                    <a:pt x="1146869" y="218157"/>
                    <a:pt x="1147316" y="216446"/>
                    <a:pt x="1147316" y="214164"/>
                  </a:cubicBezTo>
                  <a:lnTo>
                    <a:pt x="1147316" y="34379"/>
                  </a:lnTo>
                  <a:cubicBezTo>
                    <a:pt x="1147316" y="31800"/>
                    <a:pt x="1146795" y="29815"/>
                    <a:pt x="1145753" y="28426"/>
                  </a:cubicBezTo>
                  <a:cubicBezTo>
                    <a:pt x="1144711" y="27037"/>
                    <a:pt x="1142454" y="25599"/>
                    <a:pt x="1138981" y="24110"/>
                  </a:cubicBezTo>
                  <a:cubicBezTo>
                    <a:pt x="1136501" y="23019"/>
                    <a:pt x="1135261" y="20588"/>
                    <a:pt x="1135261" y="16818"/>
                  </a:cubicBezTo>
                  <a:cubicBezTo>
                    <a:pt x="1135261" y="16421"/>
                    <a:pt x="1135310" y="14238"/>
                    <a:pt x="1135409" y="10269"/>
                  </a:cubicBezTo>
                  <a:cubicBezTo>
                    <a:pt x="1136005" y="6102"/>
                    <a:pt x="1138386" y="4018"/>
                    <a:pt x="1142553" y="4018"/>
                  </a:cubicBezTo>
                  <a:close/>
                  <a:moveTo>
                    <a:pt x="734466" y="4018"/>
                  </a:moveTo>
                  <a:lnTo>
                    <a:pt x="795486" y="4018"/>
                  </a:lnTo>
                  <a:cubicBezTo>
                    <a:pt x="798165" y="4018"/>
                    <a:pt x="800000" y="4490"/>
                    <a:pt x="800993" y="5432"/>
                  </a:cubicBezTo>
                  <a:cubicBezTo>
                    <a:pt x="801985" y="6375"/>
                    <a:pt x="802481" y="8583"/>
                    <a:pt x="802481" y="12055"/>
                  </a:cubicBezTo>
                  <a:lnTo>
                    <a:pt x="802481" y="19050"/>
                  </a:lnTo>
                  <a:cubicBezTo>
                    <a:pt x="802282" y="20836"/>
                    <a:pt x="801042" y="22424"/>
                    <a:pt x="798760" y="23813"/>
                  </a:cubicBezTo>
                  <a:cubicBezTo>
                    <a:pt x="795684" y="25499"/>
                    <a:pt x="794146" y="28277"/>
                    <a:pt x="794146" y="32147"/>
                  </a:cubicBezTo>
                  <a:lnTo>
                    <a:pt x="794146" y="107008"/>
                  </a:lnTo>
                  <a:lnTo>
                    <a:pt x="817959" y="107008"/>
                  </a:lnTo>
                  <a:lnTo>
                    <a:pt x="817959" y="32147"/>
                  </a:lnTo>
                  <a:cubicBezTo>
                    <a:pt x="817959" y="29766"/>
                    <a:pt x="817736" y="28178"/>
                    <a:pt x="817289" y="27384"/>
                  </a:cubicBezTo>
                  <a:cubicBezTo>
                    <a:pt x="816843" y="26591"/>
                    <a:pt x="815627" y="25599"/>
                    <a:pt x="813643" y="24408"/>
                  </a:cubicBezTo>
                  <a:cubicBezTo>
                    <a:pt x="811460" y="23217"/>
                    <a:pt x="810369" y="20439"/>
                    <a:pt x="810369" y="16074"/>
                  </a:cubicBezTo>
                  <a:cubicBezTo>
                    <a:pt x="810369" y="10517"/>
                    <a:pt x="810617" y="7119"/>
                    <a:pt x="811113" y="5879"/>
                  </a:cubicBezTo>
                  <a:cubicBezTo>
                    <a:pt x="811609" y="4639"/>
                    <a:pt x="812998" y="4018"/>
                    <a:pt x="815280" y="4018"/>
                  </a:cubicBezTo>
                  <a:lnTo>
                    <a:pt x="879871" y="4018"/>
                  </a:lnTo>
                  <a:cubicBezTo>
                    <a:pt x="882749" y="4018"/>
                    <a:pt x="884485" y="4539"/>
                    <a:pt x="885080" y="5581"/>
                  </a:cubicBezTo>
                  <a:cubicBezTo>
                    <a:pt x="885676" y="6623"/>
                    <a:pt x="885973" y="10021"/>
                    <a:pt x="885973" y="15776"/>
                  </a:cubicBezTo>
                  <a:cubicBezTo>
                    <a:pt x="885973" y="19249"/>
                    <a:pt x="885651" y="21307"/>
                    <a:pt x="885006" y="21952"/>
                  </a:cubicBezTo>
                  <a:cubicBezTo>
                    <a:pt x="884361" y="22597"/>
                    <a:pt x="882352" y="23763"/>
                    <a:pt x="878979" y="25450"/>
                  </a:cubicBezTo>
                  <a:cubicBezTo>
                    <a:pt x="875307" y="27434"/>
                    <a:pt x="873472" y="30510"/>
                    <a:pt x="873472" y="34677"/>
                  </a:cubicBezTo>
                  <a:lnTo>
                    <a:pt x="873472" y="212824"/>
                  </a:lnTo>
                  <a:cubicBezTo>
                    <a:pt x="873472" y="217488"/>
                    <a:pt x="875605" y="221208"/>
                    <a:pt x="879871" y="223987"/>
                  </a:cubicBezTo>
                  <a:cubicBezTo>
                    <a:pt x="883344" y="226169"/>
                    <a:pt x="885080" y="228154"/>
                    <a:pt x="885080" y="229940"/>
                  </a:cubicBezTo>
                  <a:lnTo>
                    <a:pt x="885080" y="239316"/>
                  </a:lnTo>
                  <a:cubicBezTo>
                    <a:pt x="885080" y="241300"/>
                    <a:pt x="884783" y="242615"/>
                    <a:pt x="884187" y="243260"/>
                  </a:cubicBezTo>
                  <a:cubicBezTo>
                    <a:pt x="883592" y="243905"/>
                    <a:pt x="881856" y="244227"/>
                    <a:pt x="878979" y="244227"/>
                  </a:cubicBezTo>
                  <a:lnTo>
                    <a:pt x="814089" y="244227"/>
                  </a:lnTo>
                  <a:cubicBezTo>
                    <a:pt x="811907" y="244227"/>
                    <a:pt x="810567" y="243830"/>
                    <a:pt x="810071" y="243037"/>
                  </a:cubicBezTo>
                  <a:cubicBezTo>
                    <a:pt x="809575" y="242243"/>
                    <a:pt x="809327" y="238572"/>
                    <a:pt x="809327" y="232023"/>
                  </a:cubicBezTo>
                  <a:cubicBezTo>
                    <a:pt x="809327" y="228749"/>
                    <a:pt x="810666" y="226169"/>
                    <a:pt x="813345" y="224284"/>
                  </a:cubicBezTo>
                  <a:cubicBezTo>
                    <a:pt x="816421" y="222101"/>
                    <a:pt x="817959" y="219571"/>
                    <a:pt x="817959" y="216694"/>
                  </a:cubicBezTo>
                  <a:lnTo>
                    <a:pt x="817959" y="123825"/>
                  </a:lnTo>
                  <a:lnTo>
                    <a:pt x="794146" y="123825"/>
                  </a:lnTo>
                  <a:lnTo>
                    <a:pt x="794146" y="217587"/>
                  </a:lnTo>
                  <a:cubicBezTo>
                    <a:pt x="794146" y="220762"/>
                    <a:pt x="795436" y="223292"/>
                    <a:pt x="798016" y="225177"/>
                  </a:cubicBezTo>
                  <a:cubicBezTo>
                    <a:pt x="800596" y="227261"/>
                    <a:pt x="801885" y="230188"/>
                    <a:pt x="801885" y="233958"/>
                  </a:cubicBezTo>
                  <a:cubicBezTo>
                    <a:pt x="801885" y="239217"/>
                    <a:pt x="801588" y="242243"/>
                    <a:pt x="800993" y="243037"/>
                  </a:cubicBezTo>
                  <a:cubicBezTo>
                    <a:pt x="800397" y="243830"/>
                    <a:pt x="799207" y="244227"/>
                    <a:pt x="797421" y="244227"/>
                  </a:cubicBezTo>
                  <a:lnTo>
                    <a:pt x="732085" y="244227"/>
                  </a:lnTo>
                  <a:cubicBezTo>
                    <a:pt x="730002" y="244227"/>
                    <a:pt x="728712" y="243781"/>
                    <a:pt x="728216" y="242888"/>
                  </a:cubicBezTo>
                  <a:cubicBezTo>
                    <a:pt x="727719" y="241995"/>
                    <a:pt x="727471" y="238472"/>
                    <a:pt x="727471" y="232321"/>
                  </a:cubicBezTo>
                  <a:cubicBezTo>
                    <a:pt x="727471" y="229444"/>
                    <a:pt x="727719" y="227558"/>
                    <a:pt x="728216" y="226665"/>
                  </a:cubicBezTo>
                  <a:cubicBezTo>
                    <a:pt x="728712" y="225772"/>
                    <a:pt x="730101" y="224681"/>
                    <a:pt x="732383" y="223391"/>
                  </a:cubicBezTo>
                  <a:cubicBezTo>
                    <a:pt x="736550" y="221208"/>
                    <a:pt x="738634" y="218281"/>
                    <a:pt x="738634" y="214610"/>
                  </a:cubicBezTo>
                  <a:lnTo>
                    <a:pt x="738634" y="34677"/>
                  </a:lnTo>
                  <a:cubicBezTo>
                    <a:pt x="738634" y="31800"/>
                    <a:pt x="736798" y="29071"/>
                    <a:pt x="733127" y="26492"/>
                  </a:cubicBezTo>
                  <a:cubicBezTo>
                    <a:pt x="729456" y="23813"/>
                    <a:pt x="727620" y="19993"/>
                    <a:pt x="727620" y="15032"/>
                  </a:cubicBezTo>
                  <a:cubicBezTo>
                    <a:pt x="727620" y="9773"/>
                    <a:pt x="728042" y="6623"/>
                    <a:pt x="728885" y="5581"/>
                  </a:cubicBezTo>
                  <a:cubicBezTo>
                    <a:pt x="729729" y="4539"/>
                    <a:pt x="731589" y="4018"/>
                    <a:pt x="734466" y="4018"/>
                  </a:cubicBezTo>
                  <a:close/>
                  <a:moveTo>
                    <a:pt x="597261" y="4018"/>
                  </a:moveTo>
                  <a:lnTo>
                    <a:pt x="706475" y="4018"/>
                  </a:lnTo>
                  <a:cubicBezTo>
                    <a:pt x="709653" y="4018"/>
                    <a:pt x="711590" y="4415"/>
                    <a:pt x="712285" y="5209"/>
                  </a:cubicBezTo>
                  <a:cubicBezTo>
                    <a:pt x="712981" y="6003"/>
                    <a:pt x="713527" y="8880"/>
                    <a:pt x="713926" y="13841"/>
                  </a:cubicBezTo>
                  <a:lnTo>
                    <a:pt x="716458" y="44500"/>
                  </a:lnTo>
                  <a:cubicBezTo>
                    <a:pt x="716657" y="46881"/>
                    <a:pt x="716756" y="49312"/>
                    <a:pt x="716756" y="51792"/>
                  </a:cubicBezTo>
                  <a:cubicBezTo>
                    <a:pt x="716756" y="54769"/>
                    <a:pt x="716384" y="57051"/>
                    <a:pt x="715640" y="58638"/>
                  </a:cubicBezTo>
                  <a:cubicBezTo>
                    <a:pt x="714895" y="60226"/>
                    <a:pt x="712539" y="61020"/>
                    <a:pt x="708570" y="61020"/>
                  </a:cubicBezTo>
                  <a:cubicBezTo>
                    <a:pt x="703510" y="61020"/>
                    <a:pt x="700261" y="60524"/>
                    <a:pt x="698822" y="59531"/>
                  </a:cubicBezTo>
                  <a:cubicBezTo>
                    <a:pt x="697383" y="58539"/>
                    <a:pt x="696218" y="55414"/>
                    <a:pt x="695325" y="50155"/>
                  </a:cubicBezTo>
                  <a:cubicBezTo>
                    <a:pt x="693737" y="41523"/>
                    <a:pt x="692001" y="34454"/>
                    <a:pt x="690116" y="28947"/>
                  </a:cubicBezTo>
                  <a:cubicBezTo>
                    <a:pt x="688230" y="23441"/>
                    <a:pt x="685899" y="20687"/>
                    <a:pt x="683121" y="20687"/>
                  </a:cubicBezTo>
                  <a:lnTo>
                    <a:pt x="678656" y="20687"/>
                  </a:lnTo>
                  <a:lnTo>
                    <a:pt x="678656" y="211783"/>
                  </a:lnTo>
                  <a:cubicBezTo>
                    <a:pt x="678656" y="217240"/>
                    <a:pt x="681037" y="221010"/>
                    <a:pt x="685800" y="223094"/>
                  </a:cubicBezTo>
                  <a:cubicBezTo>
                    <a:pt x="687784" y="223987"/>
                    <a:pt x="689099" y="225053"/>
                    <a:pt x="689743" y="226293"/>
                  </a:cubicBezTo>
                  <a:cubicBezTo>
                    <a:pt x="690389" y="227534"/>
                    <a:pt x="690711" y="230138"/>
                    <a:pt x="690711" y="234107"/>
                  </a:cubicBezTo>
                  <a:cubicBezTo>
                    <a:pt x="690711" y="239167"/>
                    <a:pt x="690264" y="242119"/>
                    <a:pt x="689369" y="242962"/>
                  </a:cubicBezTo>
                  <a:cubicBezTo>
                    <a:pt x="688475" y="243805"/>
                    <a:pt x="686437" y="244227"/>
                    <a:pt x="683256" y="244227"/>
                  </a:cubicBezTo>
                  <a:lnTo>
                    <a:pt x="617648" y="244227"/>
                  </a:lnTo>
                  <a:cubicBezTo>
                    <a:pt x="615064" y="244227"/>
                    <a:pt x="613399" y="243731"/>
                    <a:pt x="612653" y="242739"/>
                  </a:cubicBezTo>
                  <a:cubicBezTo>
                    <a:pt x="611907" y="241747"/>
                    <a:pt x="611534" y="238919"/>
                    <a:pt x="611534" y="234256"/>
                  </a:cubicBezTo>
                  <a:cubicBezTo>
                    <a:pt x="611534" y="228699"/>
                    <a:pt x="613092" y="225326"/>
                    <a:pt x="616209" y="224135"/>
                  </a:cubicBezTo>
                  <a:cubicBezTo>
                    <a:pt x="619224" y="222945"/>
                    <a:pt x="621133" y="221779"/>
                    <a:pt x="621937" y="220638"/>
                  </a:cubicBezTo>
                  <a:cubicBezTo>
                    <a:pt x="622741" y="219497"/>
                    <a:pt x="623143" y="217537"/>
                    <a:pt x="623143" y="214759"/>
                  </a:cubicBezTo>
                  <a:lnTo>
                    <a:pt x="623143" y="20687"/>
                  </a:lnTo>
                  <a:lnTo>
                    <a:pt x="616385" y="20687"/>
                  </a:lnTo>
                  <a:cubicBezTo>
                    <a:pt x="614182" y="20687"/>
                    <a:pt x="612384" y="22151"/>
                    <a:pt x="610990" y="25078"/>
                  </a:cubicBezTo>
                  <a:cubicBezTo>
                    <a:pt x="609596" y="28005"/>
                    <a:pt x="608141" y="35917"/>
                    <a:pt x="606623" y="48816"/>
                  </a:cubicBezTo>
                  <a:cubicBezTo>
                    <a:pt x="605919" y="54471"/>
                    <a:pt x="604825" y="58018"/>
                    <a:pt x="603342" y="59457"/>
                  </a:cubicBezTo>
                  <a:cubicBezTo>
                    <a:pt x="601858" y="60896"/>
                    <a:pt x="598884" y="61615"/>
                    <a:pt x="594419" y="61615"/>
                  </a:cubicBezTo>
                  <a:cubicBezTo>
                    <a:pt x="590153" y="61615"/>
                    <a:pt x="587399" y="61094"/>
                    <a:pt x="586159" y="60052"/>
                  </a:cubicBezTo>
                  <a:cubicBezTo>
                    <a:pt x="584919" y="59010"/>
                    <a:pt x="584299" y="56952"/>
                    <a:pt x="584299" y="53876"/>
                  </a:cubicBezTo>
                  <a:cubicBezTo>
                    <a:pt x="584299" y="52090"/>
                    <a:pt x="584348" y="50304"/>
                    <a:pt x="584448" y="48518"/>
                  </a:cubicBezTo>
                  <a:lnTo>
                    <a:pt x="586259" y="13841"/>
                  </a:lnTo>
                  <a:cubicBezTo>
                    <a:pt x="586451" y="9773"/>
                    <a:pt x="587141" y="7119"/>
                    <a:pt x="588329" y="5879"/>
                  </a:cubicBezTo>
                  <a:cubicBezTo>
                    <a:pt x="589516" y="4639"/>
                    <a:pt x="592494" y="4018"/>
                    <a:pt x="597261" y="4018"/>
                  </a:cubicBezTo>
                  <a:close/>
                  <a:moveTo>
                    <a:pt x="428476" y="4018"/>
                  </a:moveTo>
                  <a:lnTo>
                    <a:pt x="510778" y="4018"/>
                  </a:lnTo>
                  <a:cubicBezTo>
                    <a:pt x="527149" y="4018"/>
                    <a:pt x="541759" y="10170"/>
                    <a:pt x="554608" y="22473"/>
                  </a:cubicBezTo>
                  <a:cubicBezTo>
                    <a:pt x="567456" y="34776"/>
                    <a:pt x="573881" y="51296"/>
                    <a:pt x="573881" y="72033"/>
                  </a:cubicBezTo>
                  <a:cubicBezTo>
                    <a:pt x="573881" y="101501"/>
                    <a:pt x="558849" y="120749"/>
                    <a:pt x="528786" y="129778"/>
                  </a:cubicBezTo>
                  <a:cubicBezTo>
                    <a:pt x="556270" y="135831"/>
                    <a:pt x="570011" y="153244"/>
                    <a:pt x="570011" y="182017"/>
                  </a:cubicBezTo>
                  <a:lnTo>
                    <a:pt x="570011" y="217438"/>
                  </a:lnTo>
                  <a:cubicBezTo>
                    <a:pt x="570011" y="220415"/>
                    <a:pt x="571152" y="222647"/>
                    <a:pt x="573434" y="224135"/>
                  </a:cubicBezTo>
                  <a:cubicBezTo>
                    <a:pt x="576113" y="225921"/>
                    <a:pt x="577453" y="228650"/>
                    <a:pt x="577453" y="232321"/>
                  </a:cubicBezTo>
                  <a:cubicBezTo>
                    <a:pt x="577453" y="238076"/>
                    <a:pt x="577105" y="241499"/>
                    <a:pt x="576411" y="242590"/>
                  </a:cubicBezTo>
                  <a:cubicBezTo>
                    <a:pt x="575717" y="243681"/>
                    <a:pt x="573881" y="244227"/>
                    <a:pt x="570904" y="244227"/>
                  </a:cubicBezTo>
                  <a:lnTo>
                    <a:pt x="531018" y="244227"/>
                  </a:lnTo>
                  <a:cubicBezTo>
                    <a:pt x="526256" y="244227"/>
                    <a:pt x="522337" y="241523"/>
                    <a:pt x="519261" y="236116"/>
                  </a:cubicBezTo>
                  <a:cubicBezTo>
                    <a:pt x="516185" y="230709"/>
                    <a:pt x="514647" y="224036"/>
                    <a:pt x="514647" y="216099"/>
                  </a:cubicBezTo>
                  <a:lnTo>
                    <a:pt x="514647" y="156121"/>
                  </a:lnTo>
                  <a:cubicBezTo>
                    <a:pt x="514647" y="144413"/>
                    <a:pt x="508744" y="138559"/>
                    <a:pt x="496937" y="138559"/>
                  </a:cubicBezTo>
                  <a:lnTo>
                    <a:pt x="490239" y="138559"/>
                  </a:lnTo>
                  <a:lnTo>
                    <a:pt x="490239" y="212378"/>
                  </a:lnTo>
                  <a:cubicBezTo>
                    <a:pt x="490239" y="215851"/>
                    <a:pt x="490459" y="218182"/>
                    <a:pt x="490898" y="219373"/>
                  </a:cubicBezTo>
                  <a:cubicBezTo>
                    <a:pt x="491336" y="220563"/>
                    <a:pt x="492579" y="221804"/>
                    <a:pt x="494625" y="223094"/>
                  </a:cubicBezTo>
                  <a:cubicBezTo>
                    <a:pt x="497258" y="224780"/>
                    <a:pt x="498574" y="227608"/>
                    <a:pt x="498574" y="231577"/>
                  </a:cubicBezTo>
                  <a:cubicBezTo>
                    <a:pt x="498574" y="237331"/>
                    <a:pt x="498054" y="240879"/>
                    <a:pt x="497015" y="242218"/>
                  </a:cubicBezTo>
                  <a:cubicBezTo>
                    <a:pt x="495975" y="243557"/>
                    <a:pt x="494069" y="244227"/>
                    <a:pt x="491295" y="244227"/>
                  </a:cubicBezTo>
                  <a:lnTo>
                    <a:pt x="428464" y="244227"/>
                  </a:lnTo>
                  <a:cubicBezTo>
                    <a:pt x="424900" y="244227"/>
                    <a:pt x="423118" y="241647"/>
                    <a:pt x="423118" y="236488"/>
                  </a:cubicBezTo>
                  <a:cubicBezTo>
                    <a:pt x="423118" y="231527"/>
                    <a:pt x="423267" y="228327"/>
                    <a:pt x="423564" y="226889"/>
                  </a:cubicBezTo>
                  <a:cubicBezTo>
                    <a:pt x="423862" y="225450"/>
                    <a:pt x="424854" y="224433"/>
                    <a:pt x="426541" y="223838"/>
                  </a:cubicBezTo>
                  <a:cubicBezTo>
                    <a:pt x="431998" y="221653"/>
                    <a:pt x="434727" y="217384"/>
                    <a:pt x="434727" y="211029"/>
                  </a:cubicBezTo>
                  <a:lnTo>
                    <a:pt x="434727" y="36621"/>
                  </a:lnTo>
                  <a:cubicBezTo>
                    <a:pt x="434727" y="30167"/>
                    <a:pt x="432345" y="26245"/>
                    <a:pt x="427583" y="24854"/>
                  </a:cubicBezTo>
                  <a:cubicBezTo>
                    <a:pt x="425202" y="24067"/>
                    <a:pt x="423713" y="23279"/>
                    <a:pt x="423118" y="22491"/>
                  </a:cubicBezTo>
                  <a:cubicBezTo>
                    <a:pt x="422523" y="21702"/>
                    <a:pt x="422225" y="19387"/>
                    <a:pt x="422225" y="15546"/>
                  </a:cubicBezTo>
                  <a:cubicBezTo>
                    <a:pt x="422225" y="7861"/>
                    <a:pt x="424309" y="4018"/>
                    <a:pt x="428476" y="4018"/>
                  </a:cubicBezTo>
                  <a:close/>
                  <a:moveTo>
                    <a:pt x="294233" y="4018"/>
                  </a:moveTo>
                  <a:lnTo>
                    <a:pt x="358675" y="4018"/>
                  </a:lnTo>
                  <a:cubicBezTo>
                    <a:pt x="360858" y="4018"/>
                    <a:pt x="362247" y="4490"/>
                    <a:pt x="362843" y="5432"/>
                  </a:cubicBezTo>
                  <a:cubicBezTo>
                    <a:pt x="363438" y="6375"/>
                    <a:pt x="363736" y="9277"/>
                    <a:pt x="363736" y="14139"/>
                  </a:cubicBezTo>
                  <a:cubicBezTo>
                    <a:pt x="363736" y="19000"/>
                    <a:pt x="362297" y="22225"/>
                    <a:pt x="359420" y="23813"/>
                  </a:cubicBezTo>
                  <a:cubicBezTo>
                    <a:pt x="357237" y="25005"/>
                    <a:pt x="355773" y="26246"/>
                    <a:pt x="355029" y="27537"/>
                  </a:cubicBezTo>
                  <a:cubicBezTo>
                    <a:pt x="354285" y="28827"/>
                    <a:pt x="353913" y="31310"/>
                    <a:pt x="353913" y="34984"/>
                  </a:cubicBezTo>
                  <a:lnTo>
                    <a:pt x="353913" y="201799"/>
                  </a:lnTo>
                  <a:cubicBezTo>
                    <a:pt x="353913" y="206367"/>
                    <a:pt x="355203" y="210065"/>
                    <a:pt x="357782" y="212895"/>
                  </a:cubicBezTo>
                  <a:cubicBezTo>
                    <a:pt x="360362" y="215725"/>
                    <a:pt x="363636" y="217140"/>
                    <a:pt x="367605" y="217140"/>
                  </a:cubicBezTo>
                  <a:cubicBezTo>
                    <a:pt x="371276" y="217140"/>
                    <a:pt x="374402" y="215553"/>
                    <a:pt x="376981" y="212378"/>
                  </a:cubicBezTo>
                  <a:cubicBezTo>
                    <a:pt x="379561" y="209203"/>
                    <a:pt x="380851" y="205681"/>
                    <a:pt x="380851" y="201811"/>
                  </a:cubicBezTo>
                  <a:lnTo>
                    <a:pt x="380851" y="35124"/>
                  </a:lnTo>
                  <a:cubicBezTo>
                    <a:pt x="380851" y="32246"/>
                    <a:pt x="380578" y="30237"/>
                    <a:pt x="380032" y="29096"/>
                  </a:cubicBezTo>
                  <a:cubicBezTo>
                    <a:pt x="379486" y="27955"/>
                    <a:pt x="378122" y="26541"/>
                    <a:pt x="375939" y="24854"/>
                  </a:cubicBezTo>
                  <a:cubicBezTo>
                    <a:pt x="372566" y="22256"/>
                    <a:pt x="370879" y="18259"/>
                    <a:pt x="370879" y="12862"/>
                  </a:cubicBezTo>
                  <a:cubicBezTo>
                    <a:pt x="370879" y="8665"/>
                    <a:pt x="371351" y="6142"/>
                    <a:pt x="372293" y="5293"/>
                  </a:cubicBezTo>
                  <a:cubicBezTo>
                    <a:pt x="373236" y="4443"/>
                    <a:pt x="374600" y="4018"/>
                    <a:pt x="376386" y="4018"/>
                  </a:cubicBezTo>
                  <a:lnTo>
                    <a:pt x="408533" y="4018"/>
                  </a:lnTo>
                  <a:cubicBezTo>
                    <a:pt x="412105" y="4018"/>
                    <a:pt x="413891" y="5804"/>
                    <a:pt x="413891" y="9376"/>
                  </a:cubicBezTo>
                  <a:lnTo>
                    <a:pt x="413891" y="16520"/>
                  </a:lnTo>
                  <a:cubicBezTo>
                    <a:pt x="413891" y="19695"/>
                    <a:pt x="413692" y="21704"/>
                    <a:pt x="413295" y="22548"/>
                  </a:cubicBezTo>
                  <a:cubicBezTo>
                    <a:pt x="412898" y="23391"/>
                    <a:pt x="411757" y="24160"/>
                    <a:pt x="409872" y="24854"/>
                  </a:cubicBezTo>
                  <a:cubicBezTo>
                    <a:pt x="405209" y="26442"/>
                    <a:pt x="402877" y="29667"/>
                    <a:pt x="402877" y="34528"/>
                  </a:cubicBezTo>
                  <a:lnTo>
                    <a:pt x="402877" y="196900"/>
                  </a:lnTo>
                  <a:cubicBezTo>
                    <a:pt x="402877" y="212279"/>
                    <a:pt x="398462" y="224458"/>
                    <a:pt x="389632" y="233437"/>
                  </a:cubicBezTo>
                  <a:cubicBezTo>
                    <a:pt x="380801" y="242416"/>
                    <a:pt x="368498" y="246906"/>
                    <a:pt x="352722" y="246906"/>
                  </a:cubicBezTo>
                  <a:cubicBezTo>
                    <a:pt x="335061" y="246906"/>
                    <a:pt x="321592" y="242144"/>
                    <a:pt x="312315" y="232619"/>
                  </a:cubicBezTo>
                  <a:cubicBezTo>
                    <a:pt x="303039" y="223094"/>
                    <a:pt x="298400" y="209352"/>
                    <a:pt x="298400" y="191393"/>
                  </a:cubicBezTo>
                  <a:lnTo>
                    <a:pt x="298400" y="34528"/>
                  </a:lnTo>
                  <a:cubicBezTo>
                    <a:pt x="298400" y="30361"/>
                    <a:pt x="296217" y="27285"/>
                    <a:pt x="291852" y="25301"/>
                  </a:cubicBezTo>
                  <a:cubicBezTo>
                    <a:pt x="289669" y="24309"/>
                    <a:pt x="288354" y="23391"/>
                    <a:pt x="287908" y="22548"/>
                  </a:cubicBezTo>
                  <a:cubicBezTo>
                    <a:pt x="287461" y="21704"/>
                    <a:pt x="287238" y="19893"/>
                    <a:pt x="287238" y="17115"/>
                  </a:cubicBezTo>
                  <a:cubicBezTo>
                    <a:pt x="287238" y="11361"/>
                    <a:pt x="287585" y="7739"/>
                    <a:pt x="288280" y="6251"/>
                  </a:cubicBezTo>
                  <a:cubicBezTo>
                    <a:pt x="288974" y="4763"/>
                    <a:pt x="290959" y="4018"/>
                    <a:pt x="294233" y="4018"/>
                  </a:cubicBezTo>
                  <a:close/>
                  <a:moveTo>
                    <a:pt x="9078" y="4018"/>
                  </a:moveTo>
                  <a:lnTo>
                    <a:pt x="101947" y="4018"/>
                  </a:lnTo>
                  <a:cubicBezTo>
                    <a:pt x="104725" y="4018"/>
                    <a:pt x="106660" y="4465"/>
                    <a:pt x="107751" y="5358"/>
                  </a:cubicBezTo>
                  <a:cubicBezTo>
                    <a:pt x="108843" y="6251"/>
                    <a:pt x="109686" y="8434"/>
                    <a:pt x="110281" y="11906"/>
                  </a:cubicBezTo>
                  <a:cubicBezTo>
                    <a:pt x="110380" y="12502"/>
                    <a:pt x="110529" y="13345"/>
                    <a:pt x="110728" y="14436"/>
                  </a:cubicBezTo>
                  <a:lnTo>
                    <a:pt x="117425" y="47476"/>
                  </a:lnTo>
                  <a:cubicBezTo>
                    <a:pt x="117822" y="49560"/>
                    <a:pt x="118020" y="51346"/>
                    <a:pt x="118020" y="52834"/>
                  </a:cubicBezTo>
                  <a:cubicBezTo>
                    <a:pt x="118020" y="56009"/>
                    <a:pt x="115639" y="57597"/>
                    <a:pt x="110877" y="57597"/>
                  </a:cubicBezTo>
                  <a:cubicBezTo>
                    <a:pt x="104527" y="57597"/>
                    <a:pt x="100558" y="56406"/>
                    <a:pt x="98970" y="54025"/>
                  </a:cubicBezTo>
                  <a:cubicBezTo>
                    <a:pt x="97383" y="51643"/>
                    <a:pt x="94902" y="45740"/>
                    <a:pt x="91529" y="36314"/>
                  </a:cubicBezTo>
                  <a:cubicBezTo>
                    <a:pt x="89445" y="30559"/>
                    <a:pt x="87387" y="26690"/>
                    <a:pt x="85353" y="24706"/>
                  </a:cubicBezTo>
                  <a:cubicBezTo>
                    <a:pt x="83319" y="22721"/>
                    <a:pt x="80168" y="21729"/>
                    <a:pt x="75902" y="21729"/>
                  </a:cubicBezTo>
                  <a:cubicBezTo>
                    <a:pt x="74711" y="21729"/>
                    <a:pt x="72529" y="21878"/>
                    <a:pt x="69354" y="22176"/>
                  </a:cubicBezTo>
                  <a:lnTo>
                    <a:pt x="69354" y="107156"/>
                  </a:lnTo>
                  <a:lnTo>
                    <a:pt x="76944" y="107156"/>
                  </a:lnTo>
                  <a:cubicBezTo>
                    <a:pt x="80913" y="107156"/>
                    <a:pt x="83666" y="106239"/>
                    <a:pt x="85204" y="104403"/>
                  </a:cubicBezTo>
                  <a:cubicBezTo>
                    <a:pt x="86742" y="102568"/>
                    <a:pt x="87858" y="99417"/>
                    <a:pt x="88552" y="94952"/>
                  </a:cubicBezTo>
                  <a:cubicBezTo>
                    <a:pt x="89445" y="89892"/>
                    <a:pt x="90289" y="86643"/>
                    <a:pt x="91082" y="85204"/>
                  </a:cubicBezTo>
                  <a:cubicBezTo>
                    <a:pt x="91876" y="83766"/>
                    <a:pt x="95150" y="83046"/>
                    <a:pt x="100905" y="83046"/>
                  </a:cubicBezTo>
                  <a:cubicBezTo>
                    <a:pt x="104874" y="83046"/>
                    <a:pt x="107280" y="83443"/>
                    <a:pt x="108123" y="84237"/>
                  </a:cubicBezTo>
                  <a:cubicBezTo>
                    <a:pt x="108967" y="85031"/>
                    <a:pt x="109388" y="86568"/>
                    <a:pt x="109388" y="88851"/>
                  </a:cubicBezTo>
                  <a:lnTo>
                    <a:pt x="109388" y="142726"/>
                  </a:lnTo>
                  <a:cubicBezTo>
                    <a:pt x="109388" y="145008"/>
                    <a:pt x="108991" y="146497"/>
                    <a:pt x="108198" y="147191"/>
                  </a:cubicBezTo>
                  <a:cubicBezTo>
                    <a:pt x="107404" y="147886"/>
                    <a:pt x="104874" y="148233"/>
                    <a:pt x="100607" y="148233"/>
                  </a:cubicBezTo>
                  <a:cubicBezTo>
                    <a:pt x="95448" y="148233"/>
                    <a:pt x="92199" y="147390"/>
                    <a:pt x="90859" y="145703"/>
                  </a:cubicBezTo>
                  <a:cubicBezTo>
                    <a:pt x="89520" y="144016"/>
                    <a:pt x="88503" y="139899"/>
                    <a:pt x="87808" y="133350"/>
                  </a:cubicBezTo>
                  <a:cubicBezTo>
                    <a:pt x="87014" y="126702"/>
                    <a:pt x="83393" y="123379"/>
                    <a:pt x="76944" y="123379"/>
                  </a:cubicBezTo>
                  <a:lnTo>
                    <a:pt x="69354" y="123379"/>
                  </a:lnTo>
                  <a:lnTo>
                    <a:pt x="69354" y="213717"/>
                  </a:lnTo>
                  <a:cubicBezTo>
                    <a:pt x="69354" y="218381"/>
                    <a:pt x="72231" y="221556"/>
                    <a:pt x="77986" y="223242"/>
                  </a:cubicBezTo>
                  <a:cubicBezTo>
                    <a:pt x="80863" y="224036"/>
                    <a:pt x="82674" y="224954"/>
                    <a:pt x="83418" y="225996"/>
                  </a:cubicBezTo>
                  <a:cubicBezTo>
                    <a:pt x="84162" y="227037"/>
                    <a:pt x="84534" y="229344"/>
                    <a:pt x="84534" y="232916"/>
                  </a:cubicBezTo>
                  <a:cubicBezTo>
                    <a:pt x="84534" y="238472"/>
                    <a:pt x="84112" y="241747"/>
                    <a:pt x="83269" y="242739"/>
                  </a:cubicBezTo>
                  <a:cubicBezTo>
                    <a:pt x="82426" y="243731"/>
                    <a:pt x="80367" y="244227"/>
                    <a:pt x="77093" y="244227"/>
                  </a:cubicBezTo>
                  <a:lnTo>
                    <a:pt x="9078" y="244227"/>
                  </a:lnTo>
                  <a:cubicBezTo>
                    <a:pt x="5308" y="244227"/>
                    <a:pt x="2852" y="243458"/>
                    <a:pt x="1711" y="241920"/>
                  </a:cubicBezTo>
                  <a:cubicBezTo>
                    <a:pt x="570" y="240382"/>
                    <a:pt x="0" y="237232"/>
                    <a:pt x="0" y="232470"/>
                  </a:cubicBezTo>
                  <a:cubicBezTo>
                    <a:pt x="0" y="229295"/>
                    <a:pt x="272" y="227286"/>
                    <a:pt x="818" y="226442"/>
                  </a:cubicBezTo>
                  <a:cubicBezTo>
                    <a:pt x="1364" y="225599"/>
                    <a:pt x="2976" y="224582"/>
                    <a:pt x="5655" y="223391"/>
                  </a:cubicBezTo>
                  <a:cubicBezTo>
                    <a:pt x="9326" y="221804"/>
                    <a:pt x="11608" y="220439"/>
                    <a:pt x="12501" y="219298"/>
                  </a:cubicBezTo>
                  <a:cubicBezTo>
                    <a:pt x="13394" y="218157"/>
                    <a:pt x="13841" y="216446"/>
                    <a:pt x="13841" y="214164"/>
                  </a:cubicBezTo>
                  <a:lnTo>
                    <a:pt x="13841" y="34379"/>
                  </a:lnTo>
                  <a:cubicBezTo>
                    <a:pt x="13841" y="31800"/>
                    <a:pt x="13320" y="29815"/>
                    <a:pt x="12278" y="28426"/>
                  </a:cubicBezTo>
                  <a:cubicBezTo>
                    <a:pt x="11236" y="27037"/>
                    <a:pt x="8979" y="25599"/>
                    <a:pt x="5506" y="24110"/>
                  </a:cubicBezTo>
                  <a:cubicBezTo>
                    <a:pt x="3026" y="23019"/>
                    <a:pt x="1786" y="20588"/>
                    <a:pt x="1786" y="16818"/>
                  </a:cubicBezTo>
                  <a:cubicBezTo>
                    <a:pt x="1786" y="16421"/>
                    <a:pt x="1835" y="14238"/>
                    <a:pt x="1934" y="10269"/>
                  </a:cubicBezTo>
                  <a:cubicBezTo>
                    <a:pt x="2530" y="6102"/>
                    <a:pt x="4911" y="4018"/>
                    <a:pt x="9078" y="4018"/>
                  </a:cubicBezTo>
                  <a:close/>
                  <a:moveTo>
                    <a:pt x="1052214" y="0"/>
                  </a:moveTo>
                  <a:cubicBezTo>
                    <a:pt x="1066800" y="0"/>
                    <a:pt x="1079425" y="4887"/>
                    <a:pt x="1090091" y="14660"/>
                  </a:cubicBezTo>
                  <a:cubicBezTo>
                    <a:pt x="1100757" y="24433"/>
                    <a:pt x="1109464" y="38348"/>
                    <a:pt x="1116211" y="56406"/>
                  </a:cubicBezTo>
                  <a:cubicBezTo>
                    <a:pt x="1122957" y="74464"/>
                    <a:pt x="1126331" y="97631"/>
                    <a:pt x="1126331" y="125909"/>
                  </a:cubicBezTo>
                  <a:cubicBezTo>
                    <a:pt x="1126331" y="159842"/>
                    <a:pt x="1119758" y="188491"/>
                    <a:pt x="1106611" y="211857"/>
                  </a:cubicBezTo>
                  <a:cubicBezTo>
                    <a:pt x="1093465" y="235223"/>
                    <a:pt x="1074935" y="246906"/>
                    <a:pt x="1051024" y="246906"/>
                  </a:cubicBezTo>
                  <a:cubicBezTo>
                    <a:pt x="1028303" y="246906"/>
                    <a:pt x="1010394" y="235496"/>
                    <a:pt x="997297" y="212676"/>
                  </a:cubicBezTo>
                  <a:cubicBezTo>
                    <a:pt x="984200" y="189855"/>
                    <a:pt x="977651" y="160387"/>
                    <a:pt x="977651" y="124272"/>
                  </a:cubicBezTo>
                  <a:cubicBezTo>
                    <a:pt x="977651" y="87263"/>
                    <a:pt x="984374" y="57299"/>
                    <a:pt x="997818" y="34379"/>
                  </a:cubicBezTo>
                  <a:cubicBezTo>
                    <a:pt x="1011262" y="11460"/>
                    <a:pt x="1029394" y="0"/>
                    <a:pt x="1052214" y="0"/>
                  </a:cubicBezTo>
                  <a:close/>
                  <a:moveTo>
                    <a:pt x="204489" y="0"/>
                  </a:moveTo>
                  <a:cubicBezTo>
                    <a:pt x="219075" y="0"/>
                    <a:pt x="231700" y="4887"/>
                    <a:pt x="242366" y="14660"/>
                  </a:cubicBezTo>
                  <a:cubicBezTo>
                    <a:pt x="253032" y="24433"/>
                    <a:pt x="261739" y="38348"/>
                    <a:pt x="268486" y="56406"/>
                  </a:cubicBezTo>
                  <a:cubicBezTo>
                    <a:pt x="275232" y="74464"/>
                    <a:pt x="278606" y="97631"/>
                    <a:pt x="278606" y="125909"/>
                  </a:cubicBezTo>
                  <a:cubicBezTo>
                    <a:pt x="278606" y="159842"/>
                    <a:pt x="272033" y="188491"/>
                    <a:pt x="258886" y="211857"/>
                  </a:cubicBezTo>
                  <a:cubicBezTo>
                    <a:pt x="245740" y="235223"/>
                    <a:pt x="227211" y="246906"/>
                    <a:pt x="203299" y="246906"/>
                  </a:cubicBezTo>
                  <a:cubicBezTo>
                    <a:pt x="180578" y="246906"/>
                    <a:pt x="162669" y="235496"/>
                    <a:pt x="149572" y="212676"/>
                  </a:cubicBezTo>
                  <a:cubicBezTo>
                    <a:pt x="136475" y="189855"/>
                    <a:pt x="129927" y="160387"/>
                    <a:pt x="129927" y="124272"/>
                  </a:cubicBezTo>
                  <a:cubicBezTo>
                    <a:pt x="129927" y="87263"/>
                    <a:pt x="136649" y="57299"/>
                    <a:pt x="150093" y="34379"/>
                  </a:cubicBezTo>
                  <a:cubicBezTo>
                    <a:pt x="163537" y="11460"/>
                    <a:pt x="181669" y="0"/>
                    <a:pt x="20448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21CF167-3D69-4077-93D2-5815E45A708B}"/>
                </a:ext>
              </a:extLst>
            </p:cNvPr>
            <p:cNvSpPr/>
            <p:nvPr/>
          </p:nvSpPr>
          <p:spPr>
            <a:xfrm>
              <a:off x="767192" y="1444904"/>
              <a:ext cx="1570434" cy="480417"/>
            </a:xfrm>
            <a:custGeom>
              <a:avLst/>
              <a:gdLst/>
              <a:ahLst/>
              <a:cxnLst/>
              <a:rect l="l" t="t" r="r" b="b"/>
              <a:pathLst>
                <a:path w="1570434" h="480417">
                  <a:moveTo>
                    <a:pt x="437899" y="110868"/>
                  </a:moveTo>
                  <a:lnTo>
                    <a:pt x="404273" y="343495"/>
                  </a:lnTo>
                  <a:lnTo>
                    <a:pt x="470460" y="343495"/>
                  </a:lnTo>
                  <a:close/>
                  <a:moveTo>
                    <a:pt x="1096268" y="33040"/>
                  </a:moveTo>
                  <a:lnTo>
                    <a:pt x="1096268" y="282476"/>
                  </a:lnTo>
                  <a:lnTo>
                    <a:pt x="1117104" y="282476"/>
                  </a:lnTo>
                  <a:cubicBezTo>
                    <a:pt x="1124248" y="282476"/>
                    <a:pt x="1130647" y="278557"/>
                    <a:pt x="1136303" y="270718"/>
                  </a:cubicBezTo>
                  <a:cubicBezTo>
                    <a:pt x="1141958" y="262880"/>
                    <a:pt x="1144786" y="249833"/>
                    <a:pt x="1144786" y="231576"/>
                  </a:cubicBezTo>
                  <a:lnTo>
                    <a:pt x="1144786" y="83046"/>
                  </a:lnTo>
                  <a:cubicBezTo>
                    <a:pt x="1144786" y="49708"/>
                    <a:pt x="1133673" y="33040"/>
                    <a:pt x="1111448" y="33040"/>
                  </a:cubicBezTo>
                  <a:close/>
                  <a:moveTo>
                    <a:pt x="762893" y="33040"/>
                  </a:moveTo>
                  <a:lnTo>
                    <a:pt x="762893" y="282476"/>
                  </a:lnTo>
                  <a:lnTo>
                    <a:pt x="783729" y="282476"/>
                  </a:lnTo>
                  <a:cubicBezTo>
                    <a:pt x="790873" y="282476"/>
                    <a:pt x="797272" y="278557"/>
                    <a:pt x="802928" y="270718"/>
                  </a:cubicBezTo>
                  <a:cubicBezTo>
                    <a:pt x="808583" y="262880"/>
                    <a:pt x="811411" y="249833"/>
                    <a:pt x="811411" y="231576"/>
                  </a:cubicBezTo>
                  <a:lnTo>
                    <a:pt x="811411" y="83046"/>
                  </a:lnTo>
                  <a:cubicBezTo>
                    <a:pt x="811411" y="49708"/>
                    <a:pt x="800299" y="33040"/>
                    <a:pt x="778074" y="33040"/>
                  </a:cubicBezTo>
                  <a:close/>
                  <a:moveTo>
                    <a:pt x="1302242" y="0"/>
                  </a:moveTo>
                  <a:lnTo>
                    <a:pt x="1428373" y="0"/>
                  </a:lnTo>
                  <a:cubicBezTo>
                    <a:pt x="1431942" y="0"/>
                    <a:pt x="1434322" y="992"/>
                    <a:pt x="1435512" y="2976"/>
                  </a:cubicBezTo>
                  <a:cubicBezTo>
                    <a:pt x="1436703" y="4961"/>
                    <a:pt x="1437298" y="10219"/>
                    <a:pt x="1437298" y="18752"/>
                  </a:cubicBezTo>
                  <a:cubicBezTo>
                    <a:pt x="1437298" y="27285"/>
                    <a:pt x="1436951" y="32692"/>
                    <a:pt x="1436256" y="34974"/>
                  </a:cubicBezTo>
                  <a:cubicBezTo>
                    <a:pt x="1435562" y="37257"/>
                    <a:pt x="1433627" y="39291"/>
                    <a:pt x="1430452" y="41076"/>
                  </a:cubicBezTo>
                  <a:cubicBezTo>
                    <a:pt x="1425888" y="44053"/>
                    <a:pt x="1423606" y="47822"/>
                    <a:pt x="1423606" y="52383"/>
                  </a:cubicBezTo>
                  <a:cubicBezTo>
                    <a:pt x="1423606" y="54959"/>
                    <a:pt x="1424102" y="57934"/>
                    <a:pt x="1425094" y="61308"/>
                  </a:cubicBezTo>
                  <a:lnTo>
                    <a:pt x="1464120" y="193881"/>
                  </a:lnTo>
                  <a:lnTo>
                    <a:pt x="1504043" y="61247"/>
                  </a:lnTo>
                  <a:cubicBezTo>
                    <a:pt x="1504449" y="60060"/>
                    <a:pt x="1504652" y="58179"/>
                    <a:pt x="1504652" y="55606"/>
                  </a:cubicBezTo>
                  <a:cubicBezTo>
                    <a:pt x="1504652" y="49274"/>
                    <a:pt x="1500712" y="42745"/>
                    <a:pt x="1492830" y="36016"/>
                  </a:cubicBezTo>
                  <a:cubicBezTo>
                    <a:pt x="1489193" y="32841"/>
                    <a:pt x="1487374" y="29964"/>
                    <a:pt x="1487374" y="27384"/>
                  </a:cubicBezTo>
                  <a:lnTo>
                    <a:pt x="1487374" y="9823"/>
                  </a:lnTo>
                  <a:cubicBezTo>
                    <a:pt x="1487374" y="3274"/>
                    <a:pt x="1490262" y="0"/>
                    <a:pt x="1496039" y="0"/>
                  </a:cubicBezTo>
                  <a:lnTo>
                    <a:pt x="1561472" y="0"/>
                  </a:lnTo>
                  <a:cubicBezTo>
                    <a:pt x="1567447" y="0"/>
                    <a:pt x="1570434" y="3274"/>
                    <a:pt x="1570434" y="9823"/>
                  </a:cubicBezTo>
                  <a:lnTo>
                    <a:pt x="1570434" y="28575"/>
                  </a:lnTo>
                  <a:cubicBezTo>
                    <a:pt x="1570434" y="31948"/>
                    <a:pt x="1568252" y="35223"/>
                    <a:pt x="1563886" y="38398"/>
                  </a:cubicBezTo>
                  <a:cubicBezTo>
                    <a:pt x="1556345" y="43755"/>
                    <a:pt x="1551087" y="51395"/>
                    <a:pt x="1548110" y="61317"/>
                  </a:cubicBezTo>
                  <a:lnTo>
                    <a:pt x="1487686" y="265212"/>
                  </a:lnTo>
                  <a:lnTo>
                    <a:pt x="1487686" y="421184"/>
                  </a:lnTo>
                  <a:cubicBezTo>
                    <a:pt x="1487686" y="429121"/>
                    <a:pt x="1492746" y="434876"/>
                    <a:pt x="1502866" y="438448"/>
                  </a:cubicBezTo>
                  <a:cubicBezTo>
                    <a:pt x="1507232" y="440035"/>
                    <a:pt x="1510258" y="441672"/>
                    <a:pt x="1511945" y="443359"/>
                  </a:cubicBezTo>
                  <a:cubicBezTo>
                    <a:pt x="1513632" y="445046"/>
                    <a:pt x="1514475" y="452041"/>
                    <a:pt x="1514475" y="464344"/>
                  </a:cubicBezTo>
                  <a:cubicBezTo>
                    <a:pt x="1514475" y="471884"/>
                    <a:pt x="1513681" y="476448"/>
                    <a:pt x="1512094" y="478036"/>
                  </a:cubicBezTo>
                  <a:cubicBezTo>
                    <a:pt x="1510506" y="479623"/>
                    <a:pt x="1507331" y="480417"/>
                    <a:pt x="1502569" y="480417"/>
                  </a:cubicBezTo>
                  <a:lnTo>
                    <a:pt x="1361480" y="480417"/>
                  </a:lnTo>
                  <a:cubicBezTo>
                    <a:pt x="1354534" y="480417"/>
                    <a:pt x="1351062" y="477341"/>
                    <a:pt x="1351062" y="471190"/>
                  </a:cubicBezTo>
                  <a:lnTo>
                    <a:pt x="1351062" y="453628"/>
                  </a:lnTo>
                  <a:cubicBezTo>
                    <a:pt x="1351062" y="446286"/>
                    <a:pt x="1355626" y="441127"/>
                    <a:pt x="1364754" y="438150"/>
                  </a:cubicBezTo>
                  <a:cubicBezTo>
                    <a:pt x="1369516" y="436562"/>
                    <a:pt x="1372691" y="434628"/>
                    <a:pt x="1374279" y="432346"/>
                  </a:cubicBezTo>
                  <a:cubicBezTo>
                    <a:pt x="1375866" y="430064"/>
                    <a:pt x="1376660" y="425748"/>
                    <a:pt x="1376660" y="419398"/>
                  </a:cubicBezTo>
                  <a:lnTo>
                    <a:pt x="1376660" y="272951"/>
                  </a:lnTo>
                  <a:lnTo>
                    <a:pt x="1316831" y="61317"/>
                  </a:lnTo>
                  <a:cubicBezTo>
                    <a:pt x="1313855" y="50800"/>
                    <a:pt x="1308298" y="43855"/>
                    <a:pt x="1300162" y="40481"/>
                  </a:cubicBezTo>
                  <a:cubicBezTo>
                    <a:pt x="1295797" y="38497"/>
                    <a:pt x="1293614" y="35223"/>
                    <a:pt x="1293614" y="30658"/>
                  </a:cubicBezTo>
                  <a:lnTo>
                    <a:pt x="1293614" y="8037"/>
                  </a:lnTo>
                  <a:cubicBezTo>
                    <a:pt x="1293614" y="2679"/>
                    <a:pt x="1296490" y="0"/>
                    <a:pt x="1302242" y="0"/>
                  </a:cubicBezTo>
                  <a:close/>
                  <a:moveTo>
                    <a:pt x="972741" y="0"/>
                  </a:moveTo>
                  <a:lnTo>
                    <a:pt x="1125141" y="0"/>
                  </a:lnTo>
                  <a:cubicBezTo>
                    <a:pt x="1168995" y="0"/>
                    <a:pt x="1203970" y="14039"/>
                    <a:pt x="1230064" y="42118"/>
                  </a:cubicBezTo>
                  <a:cubicBezTo>
                    <a:pt x="1256159" y="70197"/>
                    <a:pt x="1269206" y="109041"/>
                    <a:pt x="1269206" y="158651"/>
                  </a:cubicBezTo>
                  <a:cubicBezTo>
                    <a:pt x="1269206" y="186630"/>
                    <a:pt x="1265188" y="211534"/>
                    <a:pt x="1257151" y="233362"/>
                  </a:cubicBezTo>
                  <a:cubicBezTo>
                    <a:pt x="1249114" y="255191"/>
                    <a:pt x="1238994" y="271264"/>
                    <a:pt x="1226790" y="281583"/>
                  </a:cubicBezTo>
                  <a:cubicBezTo>
                    <a:pt x="1214586" y="291901"/>
                    <a:pt x="1200497" y="300335"/>
                    <a:pt x="1184523" y="306883"/>
                  </a:cubicBezTo>
                  <a:cubicBezTo>
                    <a:pt x="1168549" y="313432"/>
                    <a:pt x="1151533" y="316706"/>
                    <a:pt x="1133475" y="316706"/>
                  </a:cubicBezTo>
                  <a:lnTo>
                    <a:pt x="1096268" y="316706"/>
                  </a:lnTo>
                  <a:lnTo>
                    <a:pt x="1096268" y="415826"/>
                  </a:lnTo>
                  <a:cubicBezTo>
                    <a:pt x="1096268" y="427335"/>
                    <a:pt x="1101229" y="434876"/>
                    <a:pt x="1111151" y="438448"/>
                  </a:cubicBezTo>
                  <a:cubicBezTo>
                    <a:pt x="1115913" y="440234"/>
                    <a:pt x="1119237" y="442664"/>
                    <a:pt x="1121122" y="445740"/>
                  </a:cubicBezTo>
                  <a:cubicBezTo>
                    <a:pt x="1123007" y="448816"/>
                    <a:pt x="1123950" y="454521"/>
                    <a:pt x="1123950" y="462855"/>
                  </a:cubicBezTo>
                  <a:cubicBezTo>
                    <a:pt x="1123950" y="470793"/>
                    <a:pt x="1122858" y="475704"/>
                    <a:pt x="1120676" y="477589"/>
                  </a:cubicBezTo>
                  <a:cubicBezTo>
                    <a:pt x="1118493" y="479475"/>
                    <a:pt x="1114127" y="480417"/>
                    <a:pt x="1107579" y="480417"/>
                  </a:cubicBezTo>
                  <a:lnTo>
                    <a:pt x="972741" y="480417"/>
                  </a:lnTo>
                  <a:cubicBezTo>
                    <a:pt x="965597" y="480417"/>
                    <a:pt x="962025" y="474166"/>
                    <a:pt x="962025" y="461665"/>
                  </a:cubicBezTo>
                  <a:cubicBezTo>
                    <a:pt x="962025" y="451743"/>
                    <a:pt x="962521" y="445641"/>
                    <a:pt x="963513" y="443359"/>
                  </a:cubicBezTo>
                  <a:cubicBezTo>
                    <a:pt x="964506" y="441077"/>
                    <a:pt x="967879" y="439043"/>
                    <a:pt x="973634" y="437257"/>
                  </a:cubicBezTo>
                  <a:cubicBezTo>
                    <a:pt x="978793" y="435670"/>
                    <a:pt x="982018" y="433933"/>
                    <a:pt x="983308" y="432048"/>
                  </a:cubicBezTo>
                  <a:cubicBezTo>
                    <a:pt x="984597" y="430163"/>
                    <a:pt x="985242" y="426938"/>
                    <a:pt x="985242" y="422374"/>
                  </a:cubicBezTo>
                  <a:lnTo>
                    <a:pt x="985242" y="62805"/>
                  </a:lnTo>
                  <a:cubicBezTo>
                    <a:pt x="985242" y="54273"/>
                    <a:pt x="979984" y="47426"/>
                    <a:pt x="969467" y="42267"/>
                  </a:cubicBezTo>
                  <a:cubicBezTo>
                    <a:pt x="963910" y="39291"/>
                    <a:pt x="961033" y="34726"/>
                    <a:pt x="960834" y="28575"/>
                  </a:cubicBezTo>
                  <a:lnTo>
                    <a:pt x="960537" y="14585"/>
                  </a:lnTo>
                  <a:cubicBezTo>
                    <a:pt x="960537" y="8632"/>
                    <a:pt x="961281" y="4713"/>
                    <a:pt x="962769" y="2828"/>
                  </a:cubicBezTo>
                  <a:cubicBezTo>
                    <a:pt x="964258" y="942"/>
                    <a:pt x="967581" y="0"/>
                    <a:pt x="972741" y="0"/>
                  </a:cubicBezTo>
                  <a:close/>
                  <a:moveTo>
                    <a:pt x="639366" y="0"/>
                  </a:moveTo>
                  <a:lnTo>
                    <a:pt x="791766" y="0"/>
                  </a:lnTo>
                  <a:cubicBezTo>
                    <a:pt x="835620" y="0"/>
                    <a:pt x="870595" y="14039"/>
                    <a:pt x="896690" y="42118"/>
                  </a:cubicBezTo>
                  <a:cubicBezTo>
                    <a:pt x="922784" y="70197"/>
                    <a:pt x="935831" y="109041"/>
                    <a:pt x="935831" y="158651"/>
                  </a:cubicBezTo>
                  <a:cubicBezTo>
                    <a:pt x="935831" y="186630"/>
                    <a:pt x="931813" y="211534"/>
                    <a:pt x="923776" y="233362"/>
                  </a:cubicBezTo>
                  <a:cubicBezTo>
                    <a:pt x="915740" y="255191"/>
                    <a:pt x="905619" y="271264"/>
                    <a:pt x="893415" y="281583"/>
                  </a:cubicBezTo>
                  <a:cubicBezTo>
                    <a:pt x="881211" y="291901"/>
                    <a:pt x="867122" y="300335"/>
                    <a:pt x="851148" y="306883"/>
                  </a:cubicBezTo>
                  <a:cubicBezTo>
                    <a:pt x="835174" y="313432"/>
                    <a:pt x="818158" y="316706"/>
                    <a:pt x="800100" y="316706"/>
                  </a:cubicBezTo>
                  <a:lnTo>
                    <a:pt x="762893" y="316706"/>
                  </a:lnTo>
                  <a:lnTo>
                    <a:pt x="762893" y="415826"/>
                  </a:lnTo>
                  <a:cubicBezTo>
                    <a:pt x="762893" y="427335"/>
                    <a:pt x="767854" y="434876"/>
                    <a:pt x="777776" y="438448"/>
                  </a:cubicBezTo>
                  <a:cubicBezTo>
                    <a:pt x="782538" y="440234"/>
                    <a:pt x="785862" y="442664"/>
                    <a:pt x="787747" y="445740"/>
                  </a:cubicBezTo>
                  <a:cubicBezTo>
                    <a:pt x="789633" y="448816"/>
                    <a:pt x="790575" y="454521"/>
                    <a:pt x="790575" y="462855"/>
                  </a:cubicBezTo>
                  <a:cubicBezTo>
                    <a:pt x="790575" y="470793"/>
                    <a:pt x="789484" y="475704"/>
                    <a:pt x="787301" y="477589"/>
                  </a:cubicBezTo>
                  <a:cubicBezTo>
                    <a:pt x="785118" y="479475"/>
                    <a:pt x="780752" y="480417"/>
                    <a:pt x="774204" y="480417"/>
                  </a:cubicBezTo>
                  <a:lnTo>
                    <a:pt x="639366" y="480417"/>
                  </a:lnTo>
                  <a:cubicBezTo>
                    <a:pt x="632222" y="480417"/>
                    <a:pt x="628650" y="474166"/>
                    <a:pt x="628650" y="461665"/>
                  </a:cubicBezTo>
                  <a:cubicBezTo>
                    <a:pt x="628650" y="451743"/>
                    <a:pt x="629146" y="445641"/>
                    <a:pt x="630138" y="443359"/>
                  </a:cubicBezTo>
                  <a:cubicBezTo>
                    <a:pt x="631131" y="441077"/>
                    <a:pt x="634504" y="439043"/>
                    <a:pt x="640259" y="437257"/>
                  </a:cubicBezTo>
                  <a:cubicBezTo>
                    <a:pt x="645418" y="435670"/>
                    <a:pt x="648643" y="433933"/>
                    <a:pt x="649933" y="432048"/>
                  </a:cubicBezTo>
                  <a:cubicBezTo>
                    <a:pt x="651222" y="430163"/>
                    <a:pt x="651867" y="426938"/>
                    <a:pt x="651867" y="422374"/>
                  </a:cubicBezTo>
                  <a:lnTo>
                    <a:pt x="651867" y="62805"/>
                  </a:lnTo>
                  <a:cubicBezTo>
                    <a:pt x="651867" y="54273"/>
                    <a:pt x="646609" y="47426"/>
                    <a:pt x="636092" y="42267"/>
                  </a:cubicBezTo>
                  <a:cubicBezTo>
                    <a:pt x="630535" y="39291"/>
                    <a:pt x="627658" y="34726"/>
                    <a:pt x="627460" y="28575"/>
                  </a:cubicBezTo>
                  <a:lnTo>
                    <a:pt x="627162" y="14585"/>
                  </a:lnTo>
                  <a:cubicBezTo>
                    <a:pt x="627162" y="8632"/>
                    <a:pt x="627906" y="4713"/>
                    <a:pt x="629394" y="2828"/>
                  </a:cubicBezTo>
                  <a:cubicBezTo>
                    <a:pt x="630883" y="942"/>
                    <a:pt x="634206" y="0"/>
                    <a:pt x="639366" y="0"/>
                  </a:cubicBezTo>
                  <a:close/>
                  <a:moveTo>
                    <a:pt x="395878" y="0"/>
                  </a:moveTo>
                  <a:lnTo>
                    <a:pt x="509546" y="0"/>
                  </a:lnTo>
                  <a:cubicBezTo>
                    <a:pt x="516488" y="0"/>
                    <a:pt x="521347" y="3274"/>
                    <a:pt x="524124" y="9823"/>
                  </a:cubicBezTo>
                  <a:cubicBezTo>
                    <a:pt x="526901" y="16371"/>
                    <a:pt x="529678" y="30658"/>
                    <a:pt x="532456" y="52685"/>
                  </a:cubicBezTo>
                  <a:cubicBezTo>
                    <a:pt x="533647" y="61218"/>
                    <a:pt x="534839" y="69651"/>
                    <a:pt x="536033" y="77986"/>
                  </a:cubicBezTo>
                  <a:lnTo>
                    <a:pt x="584895" y="405110"/>
                  </a:lnTo>
                  <a:cubicBezTo>
                    <a:pt x="587276" y="420985"/>
                    <a:pt x="593130" y="433090"/>
                    <a:pt x="602456" y="441424"/>
                  </a:cubicBezTo>
                  <a:cubicBezTo>
                    <a:pt x="605036" y="443607"/>
                    <a:pt x="606723" y="445343"/>
                    <a:pt x="607517" y="446633"/>
                  </a:cubicBezTo>
                  <a:cubicBezTo>
                    <a:pt x="608310" y="447923"/>
                    <a:pt x="608707" y="451842"/>
                    <a:pt x="608707" y="458391"/>
                  </a:cubicBezTo>
                  <a:cubicBezTo>
                    <a:pt x="608707" y="468511"/>
                    <a:pt x="608014" y="474712"/>
                    <a:pt x="606628" y="476994"/>
                  </a:cubicBezTo>
                  <a:cubicBezTo>
                    <a:pt x="605242" y="479276"/>
                    <a:pt x="602272" y="480417"/>
                    <a:pt x="597717" y="480417"/>
                  </a:cubicBezTo>
                  <a:lnTo>
                    <a:pt x="465521" y="480417"/>
                  </a:lnTo>
                  <a:cubicBezTo>
                    <a:pt x="461561" y="480417"/>
                    <a:pt x="459581" y="476647"/>
                    <a:pt x="459581" y="469106"/>
                  </a:cubicBezTo>
                  <a:cubicBezTo>
                    <a:pt x="459581" y="459581"/>
                    <a:pt x="460074" y="453628"/>
                    <a:pt x="461060" y="451247"/>
                  </a:cubicBezTo>
                  <a:cubicBezTo>
                    <a:pt x="462046" y="448866"/>
                    <a:pt x="464907" y="446087"/>
                    <a:pt x="469641" y="442912"/>
                  </a:cubicBezTo>
                  <a:cubicBezTo>
                    <a:pt x="476546" y="438534"/>
                    <a:pt x="479999" y="432964"/>
                    <a:pt x="479999" y="426202"/>
                  </a:cubicBezTo>
                  <a:cubicBezTo>
                    <a:pt x="479999" y="419263"/>
                    <a:pt x="477841" y="403104"/>
                    <a:pt x="473525" y="377726"/>
                  </a:cubicBezTo>
                  <a:lnTo>
                    <a:pt x="399329" y="377726"/>
                  </a:lnTo>
                  <a:lnTo>
                    <a:pt x="395883" y="405101"/>
                  </a:lnTo>
                  <a:cubicBezTo>
                    <a:pt x="395883" y="405696"/>
                    <a:pt x="395675" y="406589"/>
                    <a:pt x="395260" y="407780"/>
                  </a:cubicBezTo>
                  <a:cubicBezTo>
                    <a:pt x="393589" y="413531"/>
                    <a:pt x="392753" y="418689"/>
                    <a:pt x="392753" y="423253"/>
                  </a:cubicBezTo>
                  <a:cubicBezTo>
                    <a:pt x="392753" y="430403"/>
                    <a:pt x="397390" y="436460"/>
                    <a:pt x="406664" y="441424"/>
                  </a:cubicBezTo>
                  <a:cubicBezTo>
                    <a:pt x="411594" y="444004"/>
                    <a:pt x="414651" y="446683"/>
                    <a:pt x="415835" y="449461"/>
                  </a:cubicBezTo>
                  <a:cubicBezTo>
                    <a:pt x="417020" y="452239"/>
                    <a:pt x="417612" y="456803"/>
                    <a:pt x="417612" y="463153"/>
                  </a:cubicBezTo>
                  <a:cubicBezTo>
                    <a:pt x="417612" y="471289"/>
                    <a:pt x="417167" y="476200"/>
                    <a:pt x="416277" y="477887"/>
                  </a:cubicBezTo>
                  <a:cubicBezTo>
                    <a:pt x="415387" y="479574"/>
                    <a:pt x="413260" y="480417"/>
                    <a:pt x="409896" y="480417"/>
                  </a:cubicBezTo>
                  <a:lnTo>
                    <a:pt x="331566" y="480417"/>
                  </a:lnTo>
                  <a:cubicBezTo>
                    <a:pt x="327216" y="480417"/>
                    <a:pt x="325041" y="475853"/>
                    <a:pt x="325041" y="466725"/>
                  </a:cubicBezTo>
                  <a:cubicBezTo>
                    <a:pt x="325041" y="455811"/>
                    <a:pt x="328513" y="446980"/>
                    <a:pt x="335459" y="440234"/>
                  </a:cubicBezTo>
                  <a:cubicBezTo>
                    <a:pt x="342007" y="434082"/>
                    <a:pt x="345777" y="427534"/>
                    <a:pt x="346770" y="420588"/>
                  </a:cubicBezTo>
                  <a:lnTo>
                    <a:pt x="401897" y="70270"/>
                  </a:lnTo>
                  <a:cubicBezTo>
                    <a:pt x="402889" y="64909"/>
                    <a:pt x="403385" y="60244"/>
                    <a:pt x="403385" y="56276"/>
                  </a:cubicBezTo>
                  <a:cubicBezTo>
                    <a:pt x="403385" y="50121"/>
                    <a:pt x="399105" y="44662"/>
                    <a:pt x="390544" y="39900"/>
                  </a:cubicBezTo>
                  <a:cubicBezTo>
                    <a:pt x="386563" y="37519"/>
                    <a:pt x="384572" y="32258"/>
                    <a:pt x="384572" y="24119"/>
                  </a:cubicBezTo>
                  <a:cubicBezTo>
                    <a:pt x="384572" y="13202"/>
                    <a:pt x="385167" y="6453"/>
                    <a:pt x="386358" y="3872"/>
                  </a:cubicBezTo>
                  <a:cubicBezTo>
                    <a:pt x="387549" y="1290"/>
                    <a:pt x="390722" y="0"/>
                    <a:pt x="395878" y="0"/>
                  </a:cubicBezTo>
                  <a:close/>
                  <a:moveTo>
                    <a:pt x="13990" y="0"/>
                  </a:moveTo>
                  <a:lnTo>
                    <a:pt x="136029" y="0"/>
                  </a:lnTo>
                  <a:cubicBezTo>
                    <a:pt x="141387" y="0"/>
                    <a:pt x="145058" y="942"/>
                    <a:pt x="147042" y="2828"/>
                  </a:cubicBezTo>
                  <a:cubicBezTo>
                    <a:pt x="149027" y="4713"/>
                    <a:pt x="150019" y="9128"/>
                    <a:pt x="150019" y="16073"/>
                  </a:cubicBezTo>
                  <a:lnTo>
                    <a:pt x="150019" y="30063"/>
                  </a:lnTo>
                  <a:cubicBezTo>
                    <a:pt x="149622" y="33635"/>
                    <a:pt x="147142" y="36810"/>
                    <a:pt x="142578" y="39588"/>
                  </a:cubicBezTo>
                  <a:cubicBezTo>
                    <a:pt x="136426" y="42962"/>
                    <a:pt x="133350" y="48518"/>
                    <a:pt x="133350" y="56257"/>
                  </a:cubicBezTo>
                  <a:lnTo>
                    <a:pt x="133350" y="205978"/>
                  </a:lnTo>
                  <a:lnTo>
                    <a:pt x="180975" y="205978"/>
                  </a:lnTo>
                  <a:lnTo>
                    <a:pt x="180975" y="56257"/>
                  </a:lnTo>
                  <a:cubicBezTo>
                    <a:pt x="180975" y="51494"/>
                    <a:pt x="180529" y="48319"/>
                    <a:pt x="179636" y="46732"/>
                  </a:cubicBezTo>
                  <a:cubicBezTo>
                    <a:pt x="178743" y="45144"/>
                    <a:pt x="176312" y="43160"/>
                    <a:pt x="172343" y="40779"/>
                  </a:cubicBezTo>
                  <a:cubicBezTo>
                    <a:pt x="167978" y="38398"/>
                    <a:pt x="165795" y="32841"/>
                    <a:pt x="165795" y="24110"/>
                  </a:cubicBezTo>
                  <a:cubicBezTo>
                    <a:pt x="165795" y="12998"/>
                    <a:pt x="166291" y="6201"/>
                    <a:pt x="167283" y="3721"/>
                  </a:cubicBezTo>
                  <a:cubicBezTo>
                    <a:pt x="168275" y="1240"/>
                    <a:pt x="171053" y="0"/>
                    <a:pt x="175617" y="0"/>
                  </a:cubicBezTo>
                  <a:lnTo>
                    <a:pt x="304800" y="0"/>
                  </a:lnTo>
                  <a:cubicBezTo>
                    <a:pt x="310555" y="0"/>
                    <a:pt x="314028" y="1042"/>
                    <a:pt x="315218" y="3125"/>
                  </a:cubicBezTo>
                  <a:cubicBezTo>
                    <a:pt x="316409" y="5209"/>
                    <a:pt x="317004" y="12005"/>
                    <a:pt x="317004" y="23515"/>
                  </a:cubicBezTo>
                  <a:cubicBezTo>
                    <a:pt x="317004" y="30460"/>
                    <a:pt x="316359" y="34578"/>
                    <a:pt x="315069" y="35867"/>
                  </a:cubicBezTo>
                  <a:cubicBezTo>
                    <a:pt x="313779" y="37157"/>
                    <a:pt x="309761" y="39489"/>
                    <a:pt x="303014" y="42862"/>
                  </a:cubicBezTo>
                  <a:cubicBezTo>
                    <a:pt x="295672" y="46831"/>
                    <a:pt x="292001" y="52983"/>
                    <a:pt x="292001" y="61317"/>
                  </a:cubicBezTo>
                  <a:lnTo>
                    <a:pt x="292001" y="417612"/>
                  </a:lnTo>
                  <a:cubicBezTo>
                    <a:pt x="292001" y="426938"/>
                    <a:pt x="296267" y="434380"/>
                    <a:pt x="304800" y="439936"/>
                  </a:cubicBezTo>
                  <a:cubicBezTo>
                    <a:pt x="311746" y="444302"/>
                    <a:pt x="315218" y="448270"/>
                    <a:pt x="315218" y="451842"/>
                  </a:cubicBezTo>
                  <a:lnTo>
                    <a:pt x="315218" y="470595"/>
                  </a:lnTo>
                  <a:cubicBezTo>
                    <a:pt x="315218" y="474563"/>
                    <a:pt x="314623" y="477193"/>
                    <a:pt x="313432" y="478482"/>
                  </a:cubicBezTo>
                  <a:cubicBezTo>
                    <a:pt x="312242" y="479772"/>
                    <a:pt x="308769" y="480417"/>
                    <a:pt x="303014" y="480417"/>
                  </a:cubicBezTo>
                  <a:lnTo>
                    <a:pt x="173236" y="480417"/>
                  </a:lnTo>
                  <a:cubicBezTo>
                    <a:pt x="168871" y="480417"/>
                    <a:pt x="166192" y="479623"/>
                    <a:pt x="165199" y="478036"/>
                  </a:cubicBezTo>
                  <a:cubicBezTo>
                    <a:pt x="164207" y="476448"/>
                    <a:pt x="163711" y="469106"/>
                    <a:pt x="163711" y="456009"/>
                  </a:cubicBezTo>
                  <a:cubicBezTo>
                    <a:pt x="163711" y="449461"/>
                    <a:pt x="166390" y="444302"/>
                    <a:pt x="171748" y="440531"/>
                  </a:cubicBezTo>
                  <a:cubicBezTo>
                    <a:pt x="177899" y="436166"/>
                    <a:pt x="180975" y="431105"/>
                    <a:pt x="180975" y="425351"/>
                  </a:cubicBezTo>
                  <a:lnTo>
                    <a:pt x="180975" y="239613"/>
                  </a:lnTo>
                  <a:lnTo>
                    <a:pt x="133350" y="239613"/>
                  </a:lnTo>
                  <a:lnTo>
                    <a:pt x="133350" y="427137"/>
                  </a:lnTo>
                  <a:cubicBezTo>
                    <a:pt x="133350" y="433487"/>
                    <a:pt x="135930" y="438547"/>
                    <a:pt x="141089" y="442317"/>
                  </a:cubicBezTo>
                  <a:cubicBezTo>
                    <a:pt x="146249" y="446484"/>
                    <a:pt x="148828" y="452338"/>
                    <a:pt x="148828" y="459879"/>
                  </a:cubicBezTo>
                  <a:cubicBezTo>
                    <a:pt x="148828" y="470396"/>
                    <a:pt x="148233" y="476448"/>
                    <a:pt x="147042" y="478036"/>
                  </a:cubicBezTo>
                  <a:cubicBezTo>
                    <a:pt x="145852" y="479623"/>
                    <a:pt x="143471" y="480417"/>
                    <a:pt x="139899" y="480417"/>
                  </a:cubicBezTo>
                  <a:lnTo>
                    <a:pt x="9228" y="480417"/>
                  </a:lnTo>
                  <a:cubicBezTo>
                    <a:pt x="5060" y="480417"/>
                    <a:pt x="2481" y="479524"/>
                    <a:pt x="1488" y="477738"/>
                  </a:cubicBezTo>
                  <a:cubicBezTo>
                    <a:pt x="496" y="475952"/>
                    <a:pt x="0" y="468908"/>
                    <a:pt x="0" y="456605"/>
                  </a:cubicBezTo>
                  <a:cubicBezTo>
                    <a:pt x="0" y="450850"/>
                    <a:pt x="496" y="447080"/>
                    <a:pt x="1488" y="445294"/>
                  </a:cubicBezTo>
                  <a:cubicBezTo>
                    <a:pt x="2481" y="443508"/>
                    <a:pt x="5259" y="441325"/>
                    <a:pt x="9823" y="438745"/>
                  </a:cubicBezTo>
                  <a:cubicBezTo>
                    <a:pt x="18157" y="434380"/>
                    <a:pt x="22324" y="428526"/>
                    <a:pt x="22324" y="421184"/>
                  </a:cubicBezTo>
                  <a:lnTo>
                    <a:pt x="22324" y="61317"/>
                  </a:lnTo>
                  <a:cubicBezTo>
                    <a:pt x="22324" y="55562"/>
                    <a:pt x="18653" y="50105"/>
                    <a:pt x="11311" y="44946"/>
                  </a:cubicBezTo>
                  <a:cubicBezTo>
                    <a:pt x="3969" y="39588"/>
                    <a:pt x="298" y="31948"/>
                    <a:pt x="298" y="22026"/>
                  </a:cubicBezTo>
                  <a:cubicBezTo>
                    <a:pt x="298" y="11509"/>
                    <a:pt x="1141" y="5209"/>
                    <a:pt x="2828" y="3125"/>
                  </a:cubicBezTo>
                  <a:cubicBezTo>
                    <a:pt x="4515" y="1042"/>
                    <a:pt x="8235" y="0"/>
                    <a:pt x="1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91B64D-1744-4A1D-A639-4367616BEDB7}"/>
                </a:ext>
              </a:extLst>
            </p:cNvPr>
            <p:cNvGrpSpPr/>
            <p:nvPr/>
          </p:nvGrpSpPr>
          <p:grpSpPr>
            <a:xfrm>
              <a:off x="2966463" y="1202100"/>
              <a:ext cx="1164217" cy="336511"/>
              <a:chOff x="7443452" y="3398401"/>
              <a:chExt cx="2045281" cy="591178"/>
            </a:xfrm>
            <a:grpFill/>
          </p:grpSpPr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8E729D05-F3FC-4200-87D1-44B1C6E1C92E}"/>
                  </a:ext>
                </a:extLst>
              </p:cNvPr>
              <p:cNvSpPr/>
              <p:nvPr/>
            </p:nvSpPr>
            <p:spPr>
              <a:xfrm>
                <a:off x="8247144" y="3398401"/>
                <a:ext cx="437898" cy="437898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tar: 5 Points 56">
                <a:extLst>
                  <a:ext uri="{FF2B5EF4-FFF2-40B4-BE49-F238E27FC236}">
                    <a16:creationId xmlns:a16="http://schemas.microsoft.com/office/drawing/2014/main" id="{5CF60240-BB5A-4C02-8803-DB76E4F7F7C1}"/>
                  </a:ext>
                </a:extLst>
              </p:cNvPr>
              <p:cNvSpPr/>
              <p:nvPr/>
            </p:nvSpPr>
            <p:spPr>
              <a:xfrm>
                <a:off x="8730973" y="3493143"/>
                <a:ext cx="369532" cy="369532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tar: 5 Points 57">
                <a:extLst>
                  <a:ext uri="{FF2B5EF4-FFF2-40B4-BE49-F238E27FC236}">
                    <a16:creationId xmlns:a16="http://schemas.microsoft.com/office/drawing/2014/main" id="{F8375905-FD6B-422A-B81D-3E62B35606DD}"/>
                  </a:ext>
                </a:extLst>
              </p:cNvPr>
              <p:cNvSpPr/>
              <p:nvPr/>
            </p:nvSpPr>
            <p:spPr>
              <a:xfrm>
                <a:off x="7831681" y="3493143"/>
                <a:ext cx="369532" cy="369532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5 Points 58">
                <a:extLst>
                  <a:ext uri="{FF2B5EF4-FFF2-40B4-BE49-F238E27FC236}">
                    <a16:creationId xmlns:a16="http://schemas.microsoft.com/office/drawing/2014/main" id="{48BFE07D-D1E7-4E4D-97DE-EBC67D65E978}"/>
                  </a:ext>
                </a:extLst>
              </p:cNvPr>
              <p:cNvSpPr/>
              <p:nvPr/>
            </p:nvSpPr>
            <p:spPr>
              <a:xfrm>
                <a:off x="9146435" y="3647281"/>
                <a:ext cx="342298" cy="342298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5 Points 59">
                <a:extLst>
                  <a:ext uri="{FF2B5EF4-FFF2-40B4-BE49-F238E27FC236}">
                    <a16:creationId xmlns:a16="http://schemas.microsoft.com/office/drawing/2014/main" id="{AC55D0E7-EE70-4587-B80C-027679754B50}"/>
                  </a:ext>
                </a:extLst>
              </p:cNvPr>
              <p:cNvSpPr/>
              <p:nvPr/>
            </p:nvSpPr>
            <p:spPr>
              <a:xfrm>
                <a:off x="7443452" y="3647281"/>
                <a:ext cx="342298" cy="342298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123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E47EA9E3-0C2E-42F9-9D47-3C5276E41596}"/>
              </a:ext>
            </a:extLst>
          </p:cNvPr>
          <p:cNvSpPr>
            <a:spLocks noChangeAspect="1"/>
          </p:cNvSpPr>
          <p:nvPr/>
        </p:nvSpPr>
        <p:spPr>
          <a:xfrm flipH="1">
            <a:off x="8308730" y="1814677"/>
            <a:ext cx="3883266" cy="4120132"/>
          </a:xfrm>
          <a:custGeom>
            <a:avLst/>
            <a:gdLst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3242086 w 3685559"/>
              <a:gd name="connsiteY0" fmla="*/ 502 h 4075717"/>
              <a:gd name="connsiteX1" fmla="*/ 3039781 w 3685559"/>
              <a:gd name="connsiteY1" fmla="*/ 236898 h 4075717"/>
              <a:gd name="connsiteX2" fmla="*/ 2587911 w 3685559"/>
              <a:gd name="connsiteY2" fmla="*/ 1238878 h 4075717"/>
              <a:gd name="connsiteX3" fmla="*/ 2116392 w 3685559"/>
              <a:gd name="connsiteY3" fmla="*/ 2005097 h 4075717"/>
              <a:gd name="connsiteX4" fmla="*/ 0 w 3685559"/>
              <a:gd name="connsiteY4" fmla="*/ 2087841 h 4075717"/>
              <a:gd name="connsiteX5" fmla="*/ 643998 w 3685559"/>
              <a:gd name="connsiteY5" fmla="*/ 3833487 h 4075717"/>
              <a:gd name="connsiteX6" fmla="*/ 1836159 w 3685559"/>
              <a:gd name="connsiteY6" fmla="*/ 3833487 h 4075717"/>
              <a:gd name="connsiteX7" fmla="*/ 1836159 w 3685559"/>
              <a:gd name="connsiteY7" fmla="*/ 3838265 h 4075717"/>
              <a:gd name="connsiteX8" fmla="*/ 3584325 w 3685559"/>
              <a:gd name="connsiteY8" fmla="*/ 4075717 h 4075717"/>
              <a:gd name="connsiteX9" fmla="*/ 3618831 w 3685559"/>
              <a:gd name="connsiteY9" fmla="*/ 1784605 h 4075717"/>
              <a:gd name="connsiteX10" fmla="*/ 3452360 w 3685559"/>
              <a:gd name="connsiteY10" fmla="*/ 1641635 h 4075717"/>
              <a:gd name="connsiteX11" fmla="*/ 3678295 w 3685559"/>
              <a:gd name="connsiteY11" fmla="*/ 698595 h 4075717"/>
              <a:gd name="connsiteX12" fmla="*/ 3242086 w 3685559"/>
              <a:gd name="connsiteY12" fmla="*/ 502 h 4075717"/>
              <a:gd name="connsiteX0" fmla="*/ 3250449 w 3693922"/>
              <a:gd name="connsiteY0" fmla="*/ 502 h 4075717"/>
              <a:gd name="connsiteX1" fmla="*/ 3048144 w 3693922"/>
              <a:gd name="connsiteY1" fmla="*/ 236898 h 4075717"/>
              <a:gd name="connsiteX2" fmla="*/ 2596274 w 3693922"/>
              <a:gd name="connsiteY2" fmla="*/ 1238878 h 4075717"/>
              <a:gd name="connsiteX3" fmla="*/ 2124755 w 3693922"/>
              <a:gd name="connsiteY3" fmla="*/ 2005097 h 4075717"/>
              <a:gd name="connsiteX4" fmla="*/ 8363 w 3693922"/>
              <a:gd name="connsiteY4" fmla="*/ 2087841 h 4075717"/>
              <a:gd name="connsiteX5" fmla="*/ 0 w 3693922"/>
              <a:gd name="connsiteY5" fmla="*/ 3911765 h 4075717"/>
              <a:gd name="connsiteX6" fmla="*/ 1844522 w 3693922"/>
              <a:gd name="connsiteY6" fmla="*/ 3833487 h 4075717"/>
              <a:gd name="connsiteX7" fmla="*/ 1844522 w 3693922"/>
              <a:gd name="connsiteY7" fmla="*/ 3838265 h 4075717"/>
              <a:gd name="connsiteX8" fmla="*/ 3592688 w 3693922"/>
              <a:gd name="connsiteY8" fmla="*/ 4075717 h 4075717"/>
              <a:gd name="connsiteX9" fmla="*/ 3627194 w 3693922"/>
              <a:gd name="connsiteY9" fmla="*/ 1784605 h 4075717"/>
              <a:gd name="connsiteX10" fmla="*/ 3460723 w 3693922"/>
              <a:gd name="connsiteY10" fmla="*/ 1641635 h 4075717"/>
              <a:gd name="connsiteX11" fmla="*/ 3686658 w 3693922"/>
              <a:gd name="connsiteY11" fmla="*/ 698595 h 4075717"/>
              <a:gd name="connsiteX12" fmla="*/ 3250449 w 3693922"/>
              <a:gd name="connsiteY12" fmla="*/ 502 h 407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3922" h="4075717">
                <a:moveTo>
                  <a:pt x="3250449" y="502"/>
                </a:moveTo>
                <a:cubicBezTo>
                  <a:pt x="3155074" y="7112"/>
                  <a:pt x="3074749" y="79316"/>
                  <a:pt x="3048144" y="236898"/>
                </a:cubicBezTo>
                <a:cubicBezTo>
                  <a:pt x="2933538" y="708418"/>
                  <a:pt x="2759995" y="895061"/>
                  <a:pt x="2596274" y="1238878"/>
                </a:cubicBezTo>
                <a:cubicBezTo>
                  <a:pt x="2412905" y="1523754"/>
                  <a:pt x="2271473" y="1671105"/>
                  <a:pt x="2124755" y="2005097"/>
                </a:cubicBezTo>
                <a:cubicBezTo>
                  <a:pt x="2022146" y="2185125"/>
                  <a:pt x="559547" y="2088967"/>
                  <a:pt x="8363" y="2087841"/>
                </a:cubicBezTo>
                <a:cubicBezTo>
                  <a:pt x="5575" y="2695816"/>
                  <a:pt x="2788" y="3303790"/>
                  <a:pt x="0" y="3911765"/>
                </a:cubicBezTo>
                <a:lnTo>
                  <a:pt x="1844522" y="3833487"/>
                </a:lnTo>
                <a:lnTo>
                  <a:pt x="1844522" y="3838265"/>
                </a:lnTo>
                <a:cubicBezTo>
                  <a:pt x="2610294" y="3974499"/>
                  <a:pt x="3103304" y="4051233"/>
                  <a:pt x="3592688" y="4075717"/>
                </a:cubicBezTo>
                <a:lnTo>
                  <a:pt x="3627194" y="1784605"/>
                </a:lnTo>
                <a:cubicBezTo>
                  <a:pt x="3485439" y="1693817"/>
                  <a:pt x="3576597" y="1766928"/>
                  <a:pt x="3460723" y="1641635"/>
                </a:cubicBezTo>
                <a:cubicBezTo>
                  <a:pt x="3400146" y="1381317"/>
                  <a:pt x="3658825" y="991658"/>
                  <a:pt x="3686658" y="698595"/>
                </a:cubicBezTo>
                <a:cubicBezTo>
                  <a:pt x="3742937" y="288881"/>
                  <a:pt x="3460274" y="-14043"/>
                  <a:pt x="3250449" y="50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C70D04F-EE9C-4DBD-9AF8-0F74732F8769}"/>
              </a:ext>
            </a:extLst>
          </p:cNvPr>
          <p:cNvSpPr/>
          <p:nvPr/>
        </p:nvSpPr>
        <p:spPr>
          <a:xfrm>
            <a:off x="6669022" y="333794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6849A220-0279-471B-BACA-8080630861E5}"/>
              </a:ext>
            </a:extLst>
          </p:cNvPr>
          <p:cNvSpPr/>
          <p:nvPr/>
        </p:nvSpPr>
        <p:spPr>
          <a:xfrm>
            <a:off x="6752333" y="3989777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5466DB5-DB5C-4003-B10F-551FB2260505}"/>
              </a:ext>
            </a:extLst>
          </p:cNvPr>
          <p:cNvSpPr/>
          <p:nvPr/>
        </p:nvSpPr>
        <p:spPr>
          <a:xfrm>
            <a:off x="6835644" y="464161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926CCBC-AC95-4897-A374-287F755DF2FB}"/>
              </a:ext>
            </a:extLst>
          </p:cNvPr>
          <p:cNvSpPr/>
          <p:nvPr/>
        </p:nvSpPr>
        <p:spPr>
          <a:xfrm>
            <a:off x="6918954" y="5293448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D1E5F-32D8-4597-BB4F-E141DF52E989}"/>
              </a:ext>
            </a:extLst>
          </p:cNvPr>
          <p:cNvSpPr txBox="1"/>
          <p:nvPr/>
        </p:nvSpPr>
        <p:spPr>
          <a:xfrm>
            <a:off x="6947371" y="348744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99A-5F2C-4FE9-8093-B468795BD1F6}"/>
              </a:ext>
            </a:extLst>
          </p:cNvPr>
          <p:cNvSpPr txBox="1"/>
          <p:nvPr/>
        </p:nvSpPr>
        <p:spPr>
          <a:xfrm>
            <a:off x="7030682" y="4139278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A4D45-ABF2-4BF4-AC9A-A0A016705204}"/>
              </a:ext>
            </a:extLst>
          </p:cNvPr>
          <p:cNvSpPr txBox="1"/>
          <p:nvPr/>
        </p:nvSpPr>
        <p:spPr>
          <a:xfrm>
            <a:off x="7113993" y="479111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5E4FF-4EE2-4965-95D0-74CA2BCBD792}"/>
              </a:ext>
            </a:extLst>
          </p:cNvPr>
          <p:cNvSpPr txBox="1"/>
          <p:nvPr/>
        </p:nvSpPr>
        <p:spPr>
          <a:xfrm>
            <a:off x="7197303" y="5442949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2A055A-0227-478D-AABB-93AD6668A1FD}"/>
              </a:ext>
            </a:extLst>
          </p:cNvPr>
          <p:cNvGrpSpPr/>
          <p:nvPr/>
        </p:nvGrpSpPr>
        <p:grpSpPr>
          <a:xfrm>
            <a:off x="1419698" y="3198735"/>
            <a:ext cx="4689974" cy="657567"/>
            <a:chOff x="2551705" y="4319146"/>
            <a:chExt cx="3683695" cy="6575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F7C6CE-8C9D-4B70-B62D-2DAC07AD54A8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5A29C-B80D-427A-9DEC-DA787EF6EE89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5095FD-A7EC-415F-B424-42B4FB5FE84A}"/>
              </a:ext>
            </a:extLst>
          </p:cNvPr>
          <p:cNvGrpSpPr/>
          <p:nvPr/>
        </p:nvGrpSpPr>
        <p:grpSpPr>
          <a:xfrm>
            <a:off x="1419698" y="3932446"/>
            <a:ext cx="4689974" cy="666620"/>
            <a:chOff x="2551705" y="4296700"/>
            <a:chExt cx="3552136" cy="666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1DD111-EB24-4A81-96AE-00251AE2048E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A5C040-627B-4F3B-AC79-51B09694FA0A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B13CA9-1F1E-4C32-BD7F-882F1451D5FB}"/>
              </a:ext>
            </a:extLst>
          </p:cNvPr>
          <p:cNvGrpSpPr/>
          <p:nvPr/>
        </p:nvGrpSpPr>
        <p:grpSpPr>
          <a:xfrm>
            <a:off x="1419698" y="4675202"/>
            <a:ext cx="4689978" cy="675673"/>
            <a:chOff x="2551704" y="4319146"/>
            <a:chExt cx="2894333" cy="675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4AD60E-ABEC-488D-9D8F-7115F2F4B6D6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7432E7-640B-4678-B5DA-FC3A9B00B378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A0920D-760B-4046-B6FD-58FC0FEAB968}"/>
              </a:ext>
            </a:extLst>
          </p:cNvPr>
          <p:cNvGrpSpPr/>
          <p:nvPr/>
        </p:nvGrpSpPr>
        <p:grpSpPr>
          <a:xfrm>
            <a:off x="1419700" y="5427016"/>
            <a:ext cx="4676301" cy="675673"/>
            <a:chOff x="2729835" y="4319146"/>
            <a:chExt cx="2208570" cy="6756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22B94-3219-4F06-AC25-52F2D64B1154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DBD318-D811-42CF-A0F3-7D531C2BA3FC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5148A1-93BD-45BE-9C7E-50964750E9A4}"/>
              </a:ext>
            </a:extLst>
          </p:cNvPr>
          <p:cNvGrpSpPr/>
          <p:nvPr/>
        </p:nvGrpSpPr>
        <p:grpSpPr>
          <a:xfrm>
            <a:off x="9511242" y="4320390"/>
            <a:ext cx="1279840" cy="915071"/>
            <a:chOff x="3233964" y="1954419"/>
            <a:chExt cx="1400519" cy="9150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59491-AC1E-407E-9750-561D677BF83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DF6D2D-5966-4A2D-8CBB-FB7A6504387E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0B630F-637A-44EB-A9A7-158702829153}"/>
              </a:ext>
            </a:extLst>
          </p:cNvPr>
          <p:cNvGrpSpPr/>
          <p:nvPr/>
        </p:nvGrpSpPr>
        <p:grpSpPr>
          <a:xfrm>
            <a:off x="1038057" y="1829134"/>
            <a:ext cx="6547813" cy="1107996"/>
            <a:chOff x="2551704" y="4283314"/>
            <a:chExt cx="2360407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68AB32-783D-411D-B576-654EF63352D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42950E-384C-4C06-909A-863300B6F908}"/>
                </a:ext>
              </a:extLst>
            </p:cNvPr>
            <p:cNvSpPr txBox="1"/>
            <p:nvPr/>
          </p:nvSpPr>
          <p:spPr>
            <a:xfrm>
              <a:off x="2551704" y="4283314"/>
              <a:ext cx="2360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4FE0102-129D-4182-94E1-BB5950E03707}"/>
              </a:ext>
            </a:extLst>
          </p:cNvPr>
          <p:cNvSpPr/>
          <p:nvPr/>
        </p:nvSpPr>
        <p:spPr>
          <a:xfrm>
            <a:off x="942555" y="334749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66ADD-9A5F-4656-BECF-CCCB278FCAD3}"/>
              </a:ext>
            </a:extLst>
          </p:cNvPr>
          <p:cNvSpPr/>
          <p:nvPr/>
        </p:nvSpPr>
        <p:spPr>
          <a:xfrm>
            <a:off x="942555" y="4093276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6983AB-E6A0-4BEB-BC97-53AA779B4297}"/>
              </a:ext>
            </a:extLst>
          </p:cNvPr>
          <p:cNvSpPr/>
          <p:nvPr/>
        </p:nvSpPr>
        <p:spPr>
          <a:xfrm>
            <a:off x="942555" y="4839054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86F54-FFF8-4C19-AD2C-C9FD28CE3B5A}"/>
              </a:ext>
            </a:extLst>
          </p:cNvPr>
          <p:cNvSpPr/>
          <p:nvPr/>
        </p:nvSpPr>
        <p:spPr>
          <a:xfrm>
            <a:off x="942555" y="5584831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3">
            <a:extLst>
              <a:ext uri="{FF2B5EF4-FFF2-40B4-BE49-F238E27FC236}">
                <a16:creationId xmlns:a16="http://schemas.microsoft.com/office/drawing/2014/main" id="{EC3F1EB6-6731-421D-B5F6-CB002B351A5F}"/>
              </a:ext>
            </a:extLst>
          </p:cNvPr>
          <p:cNvGrpSpPr/>
          <p:nvPr/>
        </p:nvGrpSpPr>
        <p:grpSpPr>
          <a:xfrm>
            <a:off x="924448" y="5120233"/>
            <a:ext cx="10343104" cy="1065465"/>
            <a:chOff x="924448" y="5068642"/>
            <a:chExt cx="10343104" cy="1065465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4F463E6-563C-4E46-BD30-F682B835F0BC}"/>
                </a:ext>
              </a:extLst>
            </p:cNvPr>
            <p:cNvSpPr/>
            <p:nvPr/>
          </p:nvSpPr>
          <p:spPr>
            <a:xfrm>
              <a:off x="924448" y="5369958"/>
              <a:ext cx="10343104" cy="764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rapezoid 6">
              <a:extLst>
                <a:ext uri="{FF2B5EF4-FFF2-40B4-BE49-F238E27FC236}">
                  <a16:creationId xmlns:a16="http://schemas.microsoft.com/office/drawing/2014/main" id="{77AD5F63-7E66-4614-8875-C8C49A45FBFB}"/>
                </a:ext>
              </a:extLst>
            </p:cNvPr>
            <p:cNvSpPr/>
            <p:nvPr/>
          </p:nvSpPr>
          <p:spPr>
            <a:xfrm>
              <a:off x="924448" y="5068642"/>
              <a:ext cx="10343104" cy="305660"/>
            </a:xfrm>
            <a:prstGeom prst="trapezoid">
              <a:avLst>
                <a:gd name="adj" fmla="val 295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그룹 36">
            <a:extLst>
              <a:ext uri="{FF2B5EF4-FFF2-40B4-BE49-F238E27FC236}">
                <a16:creationId xmlns:a16="http://schemas.microsoft.com/office/drawing/2014/main" id="{FA4D8FF4-6661-4F05-AF0B-FC9BB1C199CB}"/>
              </a:ext>
            </a:extLst>
          </p:cNvPr>
          <p:cNvGrpSpPr/>
          <p:nvPr/>
        </p:nvGrpSpPr>
        <p:grpSpPr>
          <a:xfrm>
            <a:off x="1848898" y="4053158"/>
            <a:ext cx="8494206" cy="1069809"/>
            <a:chOff x="2099801" y="4001567"/>
            <a:chExt cx="7992399" cy="106980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B017787B-6612-4FAA-837E-7C3EF8250B1F}"/>
                </a:ext>
              </a:extLst>
            </p:cNvPr>
            <p:cNvSpPr/>
            <p:nvPr/>
          </p:nvSpPr>
          <p:spPr>
            <a:xfrm>
              <a:off x="2099801" y="4307227"/>
              <a:ext cx="7992399" cy="7641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424CC74D-8387-48C7-958B-AFE82E8D0611}"/>
                </a:ext>
              </a:extLst>
            </p:cNvPr>
            <p:cNvSpPr/>
            <p:nvPr/>
          </p:nvSpPr>
          <p:spPr>
            <a:xfrm>
              <a:off x="2099801" y="4001567"/>
              <a:ext cx="7992399" cy="305660"/>
            </a:xfrm>
            <a:prstGeom prst="trapezoid">
              <a:avLst>
                <a:gd name="adj" fmla="val 2961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39">
            <a:extLst>
              <a:ext uri="{FF2B5EF4-FFF2-40B4-BE49-F238E27FC236}">
                <a16:creationId xmlns:a16="http://schemas.microsoft.com/office/drawing/2014/main" id="{715245B4-016C-4233-AE52-6CA3FCDFC30F}"/>
              </a:ext>
            </a:extLst>
          </p:cNvPr>
          <p:cNvGrpSpPr/>
          <p:nvPr/>
        </p:nvGrpSpPr>
        <p:grpSpPr>
          <a:xfrm>
            <a:off x="2783634" y="2990159"/>
            <a:ext cx="6624734" cy="1069848"/>
            <a:chOff x="3275153" y="2938569"/>
            <a:chExt cx="5641693" cy="106984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3625BB3-F5DA-41C8-9600-73E5324636FA}"/>
                </a:ext>
              </a:extLst>
            </p:cNvPr>
            <p:cNvSpPr/>
            <p:nvPr/>
          </p:nvSpPr>
          <p:spPr>
            <a:xfrm>
              <a:off x="3275153" y="3244268"/>
              <a:ext cx="5641693" cy="7641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rapezoid 8">
              <a:extLst>
                <a:ext uri="{FF2B5EF4-FFF2-40B4-BE49-F238E27FC236}">
                  <a16:creationId xmlns:a16="http://schemas.microsoft.com/office/drawing/2014/main" id="{C2082098-15BE-419F-8FDB-B5F3DD2C0ADA}"/>
                </a:ext>
              </a:extLst>
            </p:cNvPr>
            <p:cNvSpPr/>
            <p:nvPr/>
          </p:nvSpPr>
          <p:spPr>
            <a:xfrm>
              <a:off x="3275153" y="2938569"/>
              <a:ext cx="5641693" cy="305660"/>
            </a:xfrm>
            <a:prstGeom prst="trapezoid">
              <a:avLst>
                <a:gd name="adj" fmla="val 29615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그룹 42">
            <a:extLst>
              <a:ext uri="{FF2B5EF4-FFF2-40B4-BE49-F238E27FC236}">
                <a16:creationId xmlns:a16="http://schemas.microsoft.com/office/drawing/2014/main" id="{3574F152-5822-4073-9DE8-5C6A082DAA02}"/>
              </a:ext>
            </a:extLst>
          </p:cNvPr>
          <p:cNvGrpSpPr/>
          <p:nvPr/>
        </p:nvGrpSpPr>
        <p:grpSpPr>
          <a:xfrm>
            <a:off x="3707844" y="1921715"/>
            <a:ext cx="4772966" cy="1069809"/>
            <a:chOff x="4450506" y="1870124"/>
            <a:chExt cx="3307362" cy="1069809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D454227-216A-42C7-A82A-9AE6B852C4E6}"/>
                </a:ext>
              </a:extLst>
            </p:cNvPr>
            <p:cNvSpPr/>
            <p:nvPr/>
          </p:nvSpPr>
          <p:spPr>
            <a:xfrm>
              <a:off x="4450506" y="2175784"/>
              <a:ext cx="3290988" cy="7641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rapezoid 9">
              <a:extLst>
                <a:ext uri="{FF2B5EF4-FFF2-40B4-BE49-F238E27FC236}">
                  <a16:creationId xmlns:a16="http://schemas.microsoft.com/office/drawing/2014/main" id="{D7BDAC14-B074-4235-A29E-1B9244D8B2B5}"/>
                </a:ext>
              </a:extLst>
            </p:cNvPr>
            <p:cNvSpPr/>
            <p:nvPr/>
          </p:nvSpPr>
          <p:spPr>
            <a:xfrm>
              <a:off x="4466880" y="1870124"/>
              <a:ext cx="3290988" cy="305660"/>
            </a:xfrm>
            <a:prstGeom prst="trapezoid">
              <a:avLst>
                <a:gd name="adj" fmla="val 2484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81448A1F-BFE0-4F80-A5FA-6DED89801B40}"/>
              </a:ext>
            </a:extLst>
          </p:cNvPr>
          <p:cNvGrpSpPr/>
          <p:nvPr/>
        </p:nvGrpSpPr>
        <p:grpSpPr>
          <a:xfrm>
            <a:off x="2090057" y="5446777"/>
            <a:ext cx="8097224" cy="714829"/>
            <a:chOff x="3017859" y="4307149"/>
            <a:chExt cx="1870812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F43AD6-DAD4-4711-833D-90E4EC44B827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429F3-B056-4E13-B705-4AA5C0617A4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E53F1DCA-AD53-4634-96BE-21D48357D622}"/>
              </a:ext>
            </a:extLst>
          </p:cNvPr>
          <p:cNvGrpSpPr/>
          <p:nvPr/>
        </p:nvGrpSpPr>
        <p:grpSpPr>
          <a:xfrm>
            <a:off x="3112416" y="4381774"/>
            <a:ext cx="6072496" cy="714829"/>
            <a:chOff x="3017859" y="4307149"/>
            <a:chExt cx="1870812" cy="7148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DBE653-A44C-462E-B564-CEF5639DC415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ED7912-5285-4454-AC49-F61CC9AADE6F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DD4E9CD1-9544-4F08-BA66-56CD7CA34D63}"/>
              </a:ext>
            </a:extLst>
          </p:cNvPr>
          <p:cNvGrpSpPr/>
          <p:nvPr/>
        </p:nvGrpSpPr>
        <p:grpSpPr>
          <a:xfrm>
            <a:off x="4079933" y="3316774"/>
            <a:ext cx="4156380" cy="714829"/>
            <a:chOff x="3017859" y="4307149"/>
            <a:chExt cx="1870812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4B5292-895B-44C2-899F-1BA9B85F20B7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419AC4-B535-46A6-94BC-7B98880B10E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9">
            <a:extLst>
              <a:ext uri="{FF2B5EF4-FFF2-40B4-BE49-F238E27FC236}">
                <a16:creationId xmlns:a16="http://schemas.microsoft.com/office/drawing/2014/main" id="{AD9CB80E-3F98-4B89-8503-67592724AED7}"/>
              </a:ext>
            </a:extLst>
          </p:cNvPr>
          <p:cNvGrpSpPr/>
          <p:nvPr/>
        </p:nvGrpSpPr>
        <p:grpSpPr>
          <a:xfrm>
            <a:off x="4923230" y="2251774"/>
            <a:ext cx="2486278" cy="714829"/>
            <a:chOff x="3017860" y="4307149"/>
            <a:chExt cx="1119089" cy="7148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96401C-EB36-4B2A-9734-8361258B5B48}"/>
                </a:ext>
              </a:extLst>
            </p:cNvPr>
            <p:cNvSpPr txBox="1"/>
            <p:nvPr/>
          </p:nvSpPr>
          <p:spPr>
            <a:xfrm>
              <a:off x="3021856" y="4560313"/>
              <a:ext cx="110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8BA74-81A1-490C-B5A0-B3C0D5CE3A79}"/>
                </a:ext>
              </a:extLst>
            </p:cNvPr>
            <p:cNvSpPr txBox="1"/>
            <p:nvPr/>
          </p:nvSpPr>
          <p:spPr>
            <a:xfrm>
              <a:off x="3017860" y="4307149"/>
              <a:ext cx="111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735EDD-A6B5-47A0-BE1F-99CCF49B121D}"/>
              </a:ext>
            </a:extLst>
          </p:cNvPr>
          <p:cNvSpPr txBox="1"/>
          <p:nvPr/>
        </p:nvSpPr>
        <p:spPr>
          <a:xfrm>
            <a:off x="1038523" y="474553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6E0DA4-77F2-4957-8FFE-8C1E6123BF8E}"/>
              </a:ext>
            </a:extLst>
          </p:cNvPr>
          <p:cNvSpPr txBox="1"/>
          <p:nvPr/>
        </p:nvSpPr>
        <p:spPr>
          <a:xfrm>
            <a:off x="1861903" y="3713619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05346-8F04-4D8C-8E36-E6D910C9D167}"/>
              </a:ext>
            </a:extLst>
          </p:cNvPr>
          <p:cNvSpPr txBox="1"/>
          <p:nvPr/>
        </p:nvSpPr>
        <p:spPr>
          <a:xfrm>
            <a:off x="2685283" y="2681701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F8F3-1706-4BE6-AEA4-E5DCE98C5673}"/>
              </a:ext>
            </a:extLst>
          </p:cNvPr>
          <p:cNvSpPr txBox="1"/>
          <p:nvPr/>
        </p:nvSpPr>
        <p:spPr>
          <a:xfrm>
            <a:off x="3508663" y="164978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10D0BC-F9F6-4B5D-BB98-8E1448D15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90149"/>
              </p:ext>
            </p:extLst>
          </p:nvPr>
        </p:nvGraphicFramePr>
        <p:xfrm>
          <a:off x="896815" y="2687778"/>
          <a:ext cx="10410092" cy="2537989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1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EB3791-0AED-4B36-83F9-DEAD7C260BA0}"/>
              </a:ext>
            </a:extLst>
          </p:cNvPr>
          <p:cNvSpPr txBox="1"/>
          <p:nvPr/>
        </p:nvSpPr>
        <p:spPr>
          <a:xfrm>
            <a:off x="4255307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53002-E4E0-4049-8B75-56BBA50BA527}"/>
              </a:ext>
            </a:extLst>
          </p:cNvPr>
          <p:cNvSpPr txBox="1"/>
          <p:nvPr/>
        </p:nvSpPr>
        <p:spPr>
          <a:xfrm>
            <a:off x="6091603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CF05E-E7FE-48B1-9D5B-B06DD957E804}"/>
              </a:ext>
            </a:extLst>
          </p:cNvPr>
          <p:cNvSpPr txBox="1"/>
          <p:nvPr/>
        </p:nvSpPr>
        <p:spPr>
          <a:xfrm>
            <a:off x="7927899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E7898-C8FE-4F6B-ABCF-55DFAAA9AEA3}"/>
              </a:ext>
            </a:extLst>
          </p:cNvPr>
          <p:cNvSpPr txBox="1"/>
          <p:nvPr/>
        </p:nvSpPr>
        <p:spPr>
          <a:xfrm>
            <a:off x="9764195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8B0F3-8FEE-4A09-BEF3-B3153537855C}"/>
              </a:ext>
            </a:extLst>
          </p:cNvPr>
          <p:cNvGrpSpPr/>
          <p:nvPr/>
        </p:nvGrpSpPr>
        <p:grpSpPr>
          <a:xfrm>
            <a:off x="896816" y="5353961"/>
            <a:ext cx="10346476" cy="720079"/>
            <a:chOff x="-413984" y="5157192"/>
            <a:chExt cx="9996146" cy="1029601"/>
          </a:xfrm>
        </p:grpSpPr>
        <p:sp>
          <p:nvSpPr>
            <p:cNvPr id="9" name="Rounded Rectangle 24">
              <a:extLst>
                <a:ext uri="{FF2B5EF4-FFF2-40B4-BE49-F238E27FC236}">
                  <a16:creationId xmlns:a16="http://schemas.microsoft.com/office/drawing/2014/main" id="{F6656D19-2533-4C7C-89B6-66E9F92833F0}"/>
                </a:ext>
              </a:extLst>
            </p:cNvPr>
            <p:cNvSpPr/>
            <p:nvPr/>
          </p:nvSpPr>
          <p:spPr>
            <a:xfrm rot="16200000" flipH="1">
              <a:off x="4075724" y="667484"/>
              <a:ext cx="1016730" cy="9996146"/>
            </a:xfrm>
            <a:prstGeom prst="roundRect">
              <a:avLst>
                <a:gd name="adj" fmla="val 213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" name="Round Same Side Corner Rectangle 25">
              <a:extLst>
                <a:ext uri="{FF2B5EF4-FFF2-40B4-BE49-F238E27FC236}">
                  <a16:creationId xmlns:a16="http://schemas.microsoft.com/office/drawing/2014/main" id="{D72985DC-C265-412C-B0CD-0B4B0B80CFC6}"/>
                </a:ext>
              </a:extLst>
            </p:cNvPr>
            <p:cNvSpPr/>
            <p:nvPr/>
          </p:nvSpPr>
          <p:spPr>
            <a:xfrm rot="16200000">
              <a:off x="31520" y="4711688"/>
              <a:ext cx="1029601" cy="1920609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CF6BA0-88D0-4D1B-8E13-54544E0747AB}"/>
              </a:ext>
            </a:extLst>
          </p:cNvPr>
          <p:cNvSpPr txBox="1"/>
          <p:nvPr/>
        </p:nvSpPr>
        <p:spPr>
          <a:xfrm>
            <a:off x="1304225" y="5560110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81C03-5EFC-4AC3-B67B-252AEC2E6D38}"/>
              </a:ext>
            </a:extLst>
          </p:cNvPr>
          <p:cNvSpPr txBox="1"/>
          <p:nvPr/>
        </p:nvSpPr>
        <p:spPr>
          <a:xfrm>
            <a:off x="3292145" y="5390834"/>
            <a:ext cx="775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Parallelogram 15">
            <a:extLst>
              <a:ext uri="{FF2B5EF4-FFF2-40B4-BE49-F238E27FC236}">
                <a16:creationId xmlns:a16="http://schemas.microsoft.com/office/drawing/2014/main" id="{AFEB4627-F3CD-450C-BD00-145CC59C6DFB}"/>
              </a:ext>
            </a:extLst>
          </p:cNvPr>
          <p:cNvSpPr/>
          <p:nvPr/>
        </p:nvSpPr>
        <p:spPr>
          <a:xfrm flipH="1">
            <a:off x="4728320" y="181275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31B34A5D-9AC7-4B4A-B421-507234854DD0}"/>
              </a:ext>
            </a:extLst>
          </p:cNvPr>
          <p:cNvSpPr/>
          <p:nvPr/>
        </p:nvSpPr>
        <p:spPr>
          <a:xfrm>
            <a:off x="6551099" y="184095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65BFD733-82B3-48E0-BC16-5839A84C5551}"/>
              </a:ext>
            </a:extLst>
          </p:cNvPr>
          <p:cNvSpPr/>
          <p:nvPr/>
        </p:nvSpPr>
        <p:spPr>
          <a:xfrm>
            <a:off x="8396856" y="186060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53">
            <a:extLst>
              <a:ext uri="{FF2B5EF4-FFF2-40B4-BE49-F238E27FC236}">
                <a16:creationId xmlns:a16="http://schemas.microsoft.com/office/drawing/2014/main" id="{44592F6E-E644-4885-B2CD-26F834F7B27A}"/>
              </a:ext>
            </a:extLst>
          </p:cNvPr>
          <p:cNvSpPr/>
          <p:nvPr/>
        </p:nvSpPr>
        <p:spPr>
          <a:xfrm>
            <a:off x="10294349" y="1797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0E1FA20-7970-4CCE-BECE-8D1B84FA0675}"/>
              </a:ext>
            </a:extLst>
          </p:cNvPr>
          <p:cNvSpPr txBox="1"/>
          <p:nvPr/>
        </p:nvSpPr>
        <p:spPr>
          <a:xfrm>
            <a:off x="4792851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5BFAF-0C1C-4610-8B09-F5B6CED3C321}"/>
              </a:ext>
            </a:extLst>
          </p:cNvPr>
          <p:cNvSpPr txBox="1"/>
          <p:nvPr/>
        </p:nvSpPr>
        <p:spPr>
          <a:xfrm>
            <a:off x="8536894" y="2924944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744B0-77C1-4DC0-A427-587C3EA5E84D}"/>
              </a:ext>
            </a:extLst>
          </p:cNvPr>
          <p:cNvSpPr txBox="1"/>
          <p:nvPr/>
        </p:nvSpPr>
        <p:spPr>
          <a:xfrm>
            <a:off x="4792851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7B2A8-C117-4632-9BDA-0234B27D5013}"/>
              </a:ext>
            </a:extLst>
          </p:cNvPr>
          <p:cNvSpPr txBox="1"/>
          <p:nvPr/>
        </p:nvSpPr>
        <p:spPr>
          <a:xfrm>
            <a:off x="8536894" y="6018106"/>
            <a:ext cx="2520280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989BB9-BF03-4437-96F6-9417521A299C}"/>
              </a:ext>
            </a:extLst>
          </p:cNvPr>
          <p:cNvSpPr txBox="1"/>
          <p:nvPr/>
        </p:nvSpPr>
        <p:spPr>
          <a:xfrm>
            <a:off x="688409" y="2987476"/>
            <a:ext cx="3098400" cy="2123658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3E5A8B-ADFD-4807-980A-A78DA239BB17}"/>
              </a:ext>
            </a:extLst>
          </p:cNvPr>
          <p:cNvGrpSpPr/>
          <p:nvPr/>
        </p:nvGrpSpPr>
        <p:grpSpPr>
          <a:xfrm>
            <a:off x="726402" y="919326"/>
            <a:ext cx="2896594" cy="1635031"/>
            <a:chOff x="7271932" y="452865"/>
            <a:chExt cx="4162216" cy="2349432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AAC3BC-97AB-4BBD-88DF-3D2059F92327}"/>
                </a:ext>
              </a:extLst>
            </p:cNvPr>
            <p:cNvSpPr/>
            <p:nvPr/>
          </p:nvSpPr>
          <p:spPr>
            <a:xfrm>
              <a:off x="10322880" y="2325666"/>
              <a:ext cx="1109929" cy="476631"/>
            </a:xfrm>
            <a:custGeom>
              <a:avLst/>
              <a:gdLst/>
              <a:ahLst/>
              <a:cxnLst/>
              <a:rect l="l" t="t" r="r" b="b"/>
              <a:pathLst>
                <a:path w="1109929" h="476631">
                  <a:moveTo>
                    <a:pt x="560719" y="77953"/>
                  </a:moveTo>
                  <a:cubicBezTo>
                    <a:pt x="557608" y="93007"/>
                    <a:pt x="554231" y="109092"/>
                    <a:pt x="550587" y="126210"/>
                  </a:cubicBezTo>
                  <a:cubicBezTo>
                    <a:pt x="546942" y="143328"/>
                    <a:pt x="543412" y="158967"/>
                    <a:pt x="539997" y="173127"/>
                  </a:cubicBezTo>
                  <a:lnTo>
                    <a:pt x="511961" y="280416"/>
                  </a:lnTo>
                  <a:lnTo>
                    <a:pt x="611915" y="280416"/>
                  </a:lnTo>
                  <a:lnTo>
                    <a:pt x="583879" y="173696"/>
                  </a:lnTo>
                  <a:cubicBezTo>
                    <a:pt x="580172" y="158691"/>
                    <a:pt x="576464" y="142658"/>
                    <a:pt x="572756" y="125595"/>
                  </a:cubicBezTo>
                  <a:cubicBezTo>
                    <a:pt x="569049" y="108533"/>
                    <a:pt x="565646" y="92652"/>
                    <a:pt x="562548" y="77953"/>
                  </a:cubicBezTo>
                  <a:close/>
                  <a:moveTo>
                    <a:pt x="132225" y="70638"/>
                  </a:moveTo>
                  <a:cubicBezTo>
                    <a:pt x="122785" y="70676"/>
                    <a:pt x="114527" y="71057"/>
                    <a:pt x="107450" y="71781"/>
                  </a:cubicBezTo>
                  <a:cubicBezTo>
                    <a:pt x="100373" y="72505"/>
                    <a:pt x="94401" y="73343"/>
                    <a:pt x="89535" y="74296"/>
                  </a:cubicBezTo>
                  <a:lnTo>
                    <a:pt x="89535" y="402945"/>
                  </a:lnTo>
                  <a:cubicBezTo>
                    <a:pt x="94223" y="403822"/>
                    <a:pt x="99636" y="404355"/>
                    <a:pt x="105773" y="404546"/>
                  </a:cubicBezTo>
                  <a:cubicBezTo>
                    <a:pt x="111909" y="404737"/>
                    <a:pt x="118084" y="404813"/>
                    <a:pt x="124297" y="404775"/>
                  </a:cubicBezTo>
                  <a:cubicBezTo>
                    <a:pt x="167889" y="405422"/>
                    <a:pt x="202524" y="391626"/>
                    <a:pt x="228202" y="363388"/>
                  </a:cubicBezTo>
                  <a:cubicBezTo>
                    <a:pt x="253880" y="335150"/>
                    <a:pt x="267017" y="290410"/>
                    <a:pt x="267615" y="229170"/>
                  </a:cubicBezTo>
                  <a:cubicBezTo>
                    <a:pt x="267195" y="176148"/>
                    <a:pt x="255074" y="136464"/>
                    <a:pt x="231252" y="110118"/>
                  </a:cubicBezTo>
                  <a:cubicBezTo>
                    <a:pt x="207429" y="83772"/>
                    <a:pt x="174420" y="70612"/>
                    <a:pt x="132225" y="70638"/>
                  </a:cubicBezTo>
                  <a:close/>
                  <a:moveTo>
                    <a:pt x="747903" y="3658"/>
                  </a:moveTo>
                  <a:lnTo>
                    <a:pt x="848487" y="3658"/>
                  </a:lnTo>
                  <a:lnTo>
                    <a:pt x="894805" y="118855"/>
                  </a:lnTo>
                  <a:cubicBezTo>
                    <a:pt x="901454" y="135464"/>
                    <a:pt x="907647" y="151464"/>
                    <a:pt x="913382" y="166853"/>
                  </a:cubicBezTo>
                  <a:cubicBezTo>
                    <a:pt x="919118" y="182243"/>
                    <a:pt x="924701" y="197938"/>
                    <a:pt x="930132" y="213937"/>
                  </a:cubicBezTo>
                  <a:lnTo>
                    <a:pt x="931350" y="213937"/>
                  </a:lnTo>
                  <a:cubicBezTo>
                    <a:pt x="935931" y="198484"/>
                    <a:pt x="941083" y="182916"/>
                    <a:pt x="946806" y="167234"/>
                  </a:cubicBezTo>
                  <a:cubicBezTo>
                    <a:pt x="952529" y="151552"/>
                    <a:pt x="958746" y="135223"/>
                    <a:pt x="965459" y="118246"/>
                  </a:cubicBezTo>
                  <a:lnTo>
                    <a:pt x="1010564" y="3658"/>
                  </a:lnTo>
                  <a:lnTo>
                    <a:pt x="1109929" y="3658"/>
                  </a:lnTo>
                  <a:lnTo>
                    <a:pt x="970940" y="278544"/>
                  </a:lnTo>
                  <a:lnTo>
                    <a:pt x="970940" y="472364"/>
                  </a:lnTo>
                  <a:lnTo>
                    <a:pt x="880796" y="472364"/>
                  </a:lnTo>
                  <a:lnTo>
                    <a:pt x="880796" y="281591"/>
                  </a:lnTo>
                  <a:close/>
                  <a:moveTo>
                    <a:pt x="508304" y="3658"/>
                  </a:moveTo>
                  <a:lnTo>
                    <a:pt x="621667" y="3658"/>
                  </a:lnTo>
                  <a:lnTo>
                    <a:pt x="752704" y="472364"/>
                  </a:lnTo>
                  <a:lnTo>
                    <a:pt x="658236" y="472364"/>
                  </a:lnTo>
                  <a:lnTo>
                    <a:pt x="624714" y="348615"/>
                  </a:lnTo>
                  <a:lnTo>
                    <a:pt x="499162" y="348615"/>
                  </a:lnTo>
                  <a:lnTo>
                    <a:pt x="466859" y="472364"/>
                  </a:lnTo>
                  <a:lnTo>
                    <a:pt x="375438" y="472364"/>
                  </a:lnTo>
                  <a:close/>
                  <a:moveTo>
                    <a:pt x="121248" y="0"/>
                  </a:moveTo>
                  <a:cubicBezTo>
                    <a:pt x="160051" y="13"/>
                    <a:pt x="193287" y="4098"/>
                    <a:pt x="220956" y="12255"/>
                  </a:cubicBezTo>
                  <a:cubicBezTo>
                    <a:pt x="248626" y="20413"/>
                    <a:pt x="272097" y="32566"/>
                    <a:pt x="291370" y="48716"/>
                  </a:cubicBezTo>
                  <a:cubicBezTo>
                    <a:pt x="313767" y="66880"/>
                    <a:pt x="331101" y="90727"/>
                    <a:pt x="343372" y="120259"/>
                  </a:cubicBezTo>
                  <a:cubicBezTo>
                    <a:pt x="355643" y="149790"/>
                    <a:pt x="361861" y="185687"/>
                    <a:pt x="362026" y="227950"/>
                  </a:cubicBezTo>
                  <a:cubicBezTo>
                    <a:pt x="361328" y="277924"/>
                    <a:pt x="354044" y="318369"/>
                    <a:pt x="340174" y="349286"/>
                  </a:cubicBezTo>
                  <a:cubicBezTo>
                    <a:pt x="326305" y="380203"/>
                    <a:pt x="310036" y="403571"/>
                    <a:pt x="291370" y="419389"/>
                  </a:cubicBezTo>
                  <a:cubicBezTo>
                    <a:pt x="269912" y="438559"/>
                    <a:pt x="243188" y="452895"/>
                    <a:pt x="211199" y="462397"/>
                  </a:cubicBezTo>
                  <a:cubicBezTo>
                    <a:pt x="179209" y="471899"/>
                    <a:pt x="142721" y="476644"/>
                    <a:pt x="101732" y="476631"/>
                  </a:cubicBezTo>
                  <a:cubicBezTo>
                    <a:pt x="80052" y="476568"/>
                    <a:pt x="60658" y="475934"/>
                    <a:pt x="43551" y="474728"/>
                  </a:cubicBezTo>
                  <a:cubicBezTo>
                    <a:pt x="26445" y="473523"/>
                    <a:pt x="11928" y="472127"/>
                    <a:pt x="0" y="470542"/>
                  </a:cubicBezTo>
                  <a:lnTo>
                    <a:pt x="0" y="9744"/>
                  </a:lnTo>
                  <a:cubicBezTo>
                    <a:pt x="16584" y="6674"/>
                    <a:pt x="35188" y="4288"/>
                    <a:pt x="55812" y="2588"/>
                  </a:cubicBezTo>
                  <a:cubicBezTo>
                    <a:pt x="76436" y="888"/>
                    <a:pt x="98248" y="26"/>
                    <a:pt x="1212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991734-568D-483F-A894-3CCA5A1696FA}"/>
                </a:ext>
              </a:extLst>
            </p:cNvPr>
            <p:cNvSpPr/>
            <p:nvPr/>
          </p:nvSpPr>
          <p:spPr>
            <a:xfrm>
              <a:off x="8037381" y="1007647"/>
              <a:ext cx="1492151" cy="443806"/>
            </a:xfrm>
            <a:custGeom>
              <a:avLst/>
              <a:gdLst/>
              <a:ahLst/>
              <a:cxnLst/>
              <a:rect l="l" t="t" r="r" b="b"/>
              <a:pathLst>
                <a:path w="1492151" h="443806">
                  <a:moveTo>
                    <a:pt x="817364" y="3572"/>
                  </a:moveTo>
                  <a:lnTo>
                    <a:pt x="905470" y="3572"/>
                  </a:lnTo>
                  <a:lnTo>
                    <a:pt x="905470" y="362843"/>
                  </a:lnTo>
                  <a:lnTo>
                    <a:pt x="1124545" y="362843"/>
                  </a:lnTo>
                  <a:lnTo>
                    <a:pt x="1124545" y="436364"/>
                  </a:lnTo>
                  <a:lnTo>
                    <a:pt x="817364" y="436364"/>
                  </a:lnTo>
                  <a:close/>
                  <a:moveTo>
                    <a:pt x="1084064" y="0"/>
                  </a:moveTo>
                  <a:lnTo>
                    <a:pt x="1187351" y="0"/>
                  </a:lnTo>
                  <a:lnTo>
                    <a:pt x="1290042" y="172641"/>
                  </a:lnTo>
                  <a:lnTo>
                    <a:pt x="1390650" y="0"/>
                  </a:lnTo>
                  <a:lnTo>
                    <a:pt x="1492151" y="0"/>
                  </a:lnTo>
                  <a:lnTo>
                    <a:pt x="1331714" y="253305"/>
                  </a:lnTo>
                  <a:lnTo>
                    <a:pt x="1331714" y="436364"/>
                  </a:lnTo>
                  <a:lnTo>
                    <a:pt x="1243905" y="436364"/>
                  </a:lnTo>
                  <a:lnTo>
                    <a:pt x="1243905" y="252710"/>
                  </a:lnTo>
                  <a:close/>
                  <a:moveTo>
                    <a:pt x="376237" y="0"/>
                  </a:moveTo>
                  <a:lnTo>
                    <a:pt x="464344" y="0"/>
                  </a:lnTo>
                  <a:lnTo>
                    <a:pt x="464344" y="236339"/>
                  </a:lnTo>
                  <a:cubicBezTo>
                    <a:pt x="464344" y="273844"/>
                    <a:pt x="465435" y="298152"/>
                    <a:pt x="467618" y="309265"/>
                  </a:cubicBezTo>
                  <a:cubicBezTo>
                    <a:pt x="471388" y="327124"/>
                    <a:pt x="480368" y="341461"/>
                    <a:pt x="494556" y="352276"/>
                  </a:cubicBezTo>
                  <a:cubicBezTo>
                    <a:pt x="508744" y="363091"/>
                    <a:pt x="528141" y="368498"/>
                    <a:pt x="552748" y="368498"/>
                  </a:cubicBezTo>
                  <a:cubicBezTo>
                    <a:pt x="577751" y="368498"/>
                    <a:pt x="596602" y="363389"/>
                    <a:pt x="609302" y="353169"/>
                  </a:cubicBezTo>
                  <a:cubicBezTo>
                    <a:pt x="622002" y="342950"/>
                    <a:pt x="629642" y="330398"/>
                    <a:pt x="632222" y="315516"/>
                  </a:cubicBezTo>
                  <a:cubicBezTo>
                    <a:pt x="634802" y="300633"/>
                    <a:pt x="636091" y="275927"/>
                    <a:pt x="636091" y="241399"/>
                  </a:cubicBezTo>
                  <a:lnTo>
                    <a:pt x="636091" y="0"/>
                  </a:lnTo>
                  <a:lnTo>
                    <a:pt x="724198" y="0"/>
                  </a:lnTo>
                  <a:lnTo>
                    <a:pt x="724198" y="229195"/>
                  </a:lnTo>
                  <a:cubicBezTo>
                    <a:pt x="724198" y="281583"/>
                    <a:pt x="721816" y="318591"/>
                    <a:pt x="717054" y="340221"/>
                  </a:cubicBezTo>
                  <a:cubicBezTo>
                    <a:pt x="712291" y="361851"/>
                    <a:pt x="703511" y="380107"/>
                    <a:pt x="690711" y="394990"/>
                  </a:cubicBezTo>
                  <a:cubicBezTo>
                    <a:pt x="677912" y="409873"/>
                    <a:pt x="660797" y="421729"/>
                    <a:pt x="639366" y="430560"/>
                  </a:cubicBezTo>
                  <a:cubicBezTo>
                    <a:pt x="617934" y="439390"/>
                    <a:pt x="589955" y="443806"/>
                    <a:pt x="555427" y="443806"/>
                  </a:cubicBezTo>
                  <a:cubicBezTo>
                    <a:pt x="513755" y="443806"/>
                    <a:pt x="482153" y="438993"/>
                    <a:pt x="460623" y="429369"/>
                  </a:cubicBezTo>
                  <a:cubicBezTo>
                    <a:pt x="439093" y="419745"/>
                    <a:pt x="422077" y="407243"/>
                    <a:pt x="409575" y="391864"/>
                  </a:cubicBezTo>
                  <a:cubicBezTo>
                    <a:pt x="397073" y="376486"/>
                    <a:pt x="388838" y="360363"/>
                    <a:pt x="384870" y="343495"/>
                  </a:cubicBezTo>
                  <a:cubicBezTo>
                    <a:pt x="379115" y="318492"/>
                    <a:pt x="376237" y="281583"/>
                    <a:pt x="376237" y="232767"/>
                  </a:cubicBezTo>
                  <a:close/>
                  <a:moveTo>
                    <a:pt x="191393" y="0"/>
                  </a:moveTo>
                  <a:lnTo>
                    <a:pt x="279202" y="0"/>
                  </a:lnTo>
                  <a:lnTo>
                    <a:pt x="279202" y="276225"/>
                  </a:lnTo>
                  <a:cubicBezTo>
                    <a:pt x="279202" y="312341"/>
                    <a:pt x="276027" y="340122"/>
                    <a:pt x="269677" y="359569"/>
                  </a:cubicBezTo>
                  <a:cubicBezTo>
                    <a:pt x="261144" y="384969"/>
                    <a:pt x="245666" y="405358"/>
                    <a:pt x="223242" y="420737"/>
                  </a:cubicBezTo>
                  <a:cubicBezTo>
                    <a:pt x="200819" y="436116"/>
                    <a:pt x="171252" y="443806"/>
                    <a:pt x="134541" y="443806"/>
                  </a:cubicBezTo>
                  <a:cubicBezTo>
                    <a:pt x="91480" y="443806"/>
                    <a:pt x="58341" y="431750"/>
                    <a:pt x="35124" y="407640"/>
                  </a:cubicBezTo>
                  <a:cubicBezTo>
                    <a:pt x="11906" y="383530"/>
                    <a:pt x="199" y="348159"/>
                    <a:pt x="0" y="301526"/>
                  </a:cubicBezTo>
                  <a:lnTo>
                    <a:pt x="83046" y="292001"/>
                  </a:lnTo>
                  <a:cubicBezTo>
                    <a:pt x="84039" y="317004"/>
                    <a:pt x="87710" y="334665"/>
                    <a:pt x="94060" y="344984"/>
                  </a:cubicBezTo>
                  <a:cubicBezTo>
                    <a:pt x="103585" y="360660"/>
                    <a:pt x="118071" y="368498"/>
                    <a:pt x="137517" y="368498"/>
                  </a:cubicBezTo>
                  <a:cubicBezTo>
                    <a:pt x="157163" y="368498"/>
                    <a:pt x="171053" y="362893"/>
                    <a:pt x="179189" y="351681"/>
                  </a:cubicBezTo>
                  <a:cubicBezTo>
                    <a:pt x="187325" y="340469"/>
                    <a:pt x="191393" y="317202"/>
                    <a:pt x="191393" y="2818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B096E0-D280-4CDC-835C-25C6BCC5DD62}"/>
                </a:ext>
              </a:extLst>
            </p:cNvPr>
            <p:cNvSpPr/>
            <p:nvPr/>
          </p:nvSpPr>
          <p:spPr>
            <a:xfrm>
              <a:off x="8037679" y="452865"/>
              <a:ext cx="458390" cy="440531"/>
            </a:xfrm>
            <a:custGeom>
              <a:avLst/>
              <a:gdLst/>
              <a:ahLst/>
              <a:cxnLst/>
              <a:rect l="l" t="t" r="r" b="b"/>
              <a:pathLst>
                <a:path w="458390" h="440531">
                  <a:moveTo>
                    <a:pt x="92571" y="9823"/>
                  </a:moveTo>
                  <a:lnTo>
                    <a:pt x="92571" y="120253"/>
                  </a:lnTo>
                  <a:lnTo>
                    <a:pt x="146447" y="120253"/>
                  </a:lnTo>
                  <a:lnTo>
                    <a:pt x="146447" y="161925"/>
                  </a:lnTo>
                  <a:lnTo>
                    <a:pt x="92571" y="161925"/>
                  </a:lnTo>
                  <a:lnTo>
                    <a:pt x="92571" y="346770"/>
                  </a:lnTo>
                  <a:cubicBezTo>
                    <a:pt x="92571" y="362049"/>
                    <a:pt x="93514" y="371872"/>
                    <a:pt x="95399" y="376237"/>
                  </a:cubicBezTo>
                  <a:cubicBezTo>
                    <a:pt x="97284" y="380603"/>
                    <a:pt x="100360" y="384076"/>
                    <a:pt x="104626" y="386655"/>
                  </a:cubicBezTo>
                  <a:cubicBezTo>
                    <a:pt x="108892" y="389235"/>
                    <a:pt x="114994" y="390525"/>
                    <a:pt x="122932" y="390525"/>
                  </a:cubicBezTo>
                  <a:cubicBezTo>
                    <a:pt x="128885" y="390525"/>
                    <a:pt x="136723" y="389830"/>
                    <a:pt x="146447" y="388441"/>
                  </a:cubicBezTo>
                  <a:lnTo>
                    <a:pt x="154186" y="435769"/>
                  </a:lnTo>
                  <a:cubicBezTo>
                    <a:pt x="139105" y="438944"/>
                    <a:pt x="125611" y="440531"/>
                    <a:pt x="113705" y="440531"/>
                  </a:cubicBezTo>
                  <a:cubicBezTo>
                    <a:pt x="94258" y="440531"/>
                    <a:pt x="79176" y="437455"/>
                    <a:pt x="68461" y="431304"/>
                  </a:cubicBezTo>
                  <a:cubicBezTo>
                    <a:pt x="57745" y="425152"/>
                    <a:pt x="50205" y="417066"/>
                    <a:pt x="45839" y="407045"/>
                  </a:cubicBezTo>
                  <a:cubicBezTo>
                    <a:pt x="41473" y="397024"/>
                    <a:pt x="39291" y="375940"/>
                    <a:pt x="39291" y="343793"/>
                  </a:cubicBezTo>
                  <a:lnTo>
                    <a:pt x="39291" y="161925"/>
                  </a:lnTo>
                  <a:lnTo>
                    <a:pt x="0" y="161925"/>
                  </a:lnTo>
                  <a:lnTo>
                    <a:pt x="0" y="120253"/>
                  </a:lnTo>
                  <a:lnTo>
                    <a:pt x="39291" y="120253"/>
                  </a:lnTo>
                  <a:lnTo>
                    <a:pt x="39291" y="41969"/>
                  </a:lnTo>
                  <a:close/>
                  <a:moveTo>
                    <a:pt x="200918" y="0"/>
                  </a:moveTo>
                  <a:lnTo>
                    <a:pt x="254496" y="0"/>
                  </a:lnTo>
                  <a:lnTo>
                    <a:pt x="254496" y="156567"/>
                  </a:lnTo>
                  <a:cubicBezTo>
                    <a:pt x="279499" y="127595"/>
                    <a:pt x="311051" y="113109"/>
                    <a:pt x="349151" y="113109"/>
                  </a:cubicBezTo>
                  <a:cubicBezTo>
                    <a:pt x="372566" y="113109"/>
                    <a:pt x="392906" y="117723"/>
                    <a:pt x="410170" y="126950"/>
                  </a:cubicBezTo>
                  <a:cubicBezTo>
                    <a:pt x="427434" y="136178"/>
                    <a:pt x="439787" y="148927"/>
                    <a:pt x="447228" y="165199"/>
                  </a:cubicBezTo>
                  <a:cubicBezTo>
                    <a:pt x="454670" y="181471"/>
                    <a:pt x="458390" y="205085"/>
                    <a:pt x="458390" y="236041"/>
                  </a:cubicBezTo>
                  <a:lnTo>
                    <a:pt x="458390" y="436364"/>
                  </a:lnTo>
                  <a:lnTo>
                    <a:pt x="404812" y="436364"/>
                  </a:lnTo>
                  <a:lnTo>
                    <a:pt x="404812" y="236041"/>
                  </a:lnTo>
                  <a:cubicBezTo>
                    <a:pt x="404812" y="209252"/>
                    <a:pt x="399008" y="189756"/>
                    <a:pt x="387399" y="177552"/>
                  </a:cubicBezTo>
                  <a:cubicBezTo>
                    <a:pt x="375791" y="165348"/>
                    <a:pt x="359370" y="159246"/>
                    <a:pt x="338137" y="159246"/>
                  </a:cubicBezTo>
                  <a:cubicBezTo>
                    <a:pt x="322262" y="159246"/>
                    <a:pt x="307330" y="163364"/>
                    <a:pt x="293340" y="171599"/>
                  </a:cubicBezTo>
                  <a:cubicBezTo>
                    <a:pt x="279350" y="179834"/>
                    <a:pt x="269379" y="190996"/>
                    <a:pt x="263426" y="205085"/>
                  </a:cubicBezTo>
                  <a:cubicBezTo>
                    <a:pt x="257473" y="219174"/>
                    <a:pt x="254496" y="238621"/>
                    <a:pt x="254496" y="263426"/>
                  </a:cubicBezTo>
                  <a:lnTo>
                    <a:pt x="254496" y="436364"/>
                  </a:lnTo>
                  <a:lnTo>
                    <a:pt x="200918" y="4363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90F0A5-5DF1-40E1-92C8-4A96D5E09331}"/>
                </a:ext>
              </a:extLst>
            </p:cNvPr>
            <p:cNvSpPr/>
            <p:nvPr/>
          </p:nvSpPr>
          <p:spPr>
            <a:xfrm>
              <a:off x="7271932" y="565874"/>
              <a:ext cx="627459" cy="876300"/>
            </a:xfrm>
            <a:custGeom>
              <a:avLst/>
              <a:gdLst/>
              <a:ahLst/>
              <a:cxnLst/>
              <a:rect l="l" t="t" r="r" b="b"/>
              <a:pathLst>
                <a:path w="627459" h="876300">
                  <a:moveTo>
                    <a:pt x="357188" y="255389"/>
                  </a:moveTo>
                  <a:lnTo>
                    <a:pt x="156567" y="553641"/>
                  </a:lnTo>
                  <a:lnTo>
                    <a:pt x="357188" y="553641"/>
                  </a:lnTo>
                  <a:close/>
                  <a:moveTo>
                    <a:pt x="378619" y="0"/>
                  </a:moveTo>
                  <a:lnTo>
                    <a:pt x="519113" y="0"/>
                  </a:lnTo>
                  <a:lnTo>
                    <a:pt x="519113" y="553641"/>
                  </a:lnTo>
                  <a:lnTo>
                    <a:pt x="627459" y="553641"/>
                  </a:lnTo>
                  <a:lnTo>
                    <a:pt x="627459" y="700683"/>
                  </a:lnTo>
                  <a:lnTo>
                    <a:pt x="519113" y="700683"/>
                  </a:lnTo>
                  <a:lnTo>
                    <a:pt x="519113" y="876300"/>
                  </a:lnTo>
                  <a:lnTo>
                    <a:pt x="357188" y="876300"/>
                  </a:lnTo>
                  <a:lnTo>
                    <a:pt x="357188" y="700683"/>
                  </a:lnTo>
                  <a:lnTo>
                    <a:pt x="0" y="700683"/>
                  </a:lnTo>
                  <a:lnTo>
                    <a:pt x="0" y="5542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2BFDC5-DEB6-44C7-B265-084D5756930C}"/>
                </a:ext>
              </a:extLst>
            </p:cNvPr>
            <p:cNvSpPr/>
            <p:nvPr/>
          </p:nvSpPr>
          <p:spPr>
            <a:xfrm>
              <a:off x="7304946" y="1673260"/>
              <a:ext cx="4129202" cy="481508"/>
            </a:xfrm>
            <a:custGeom>
              <a:avLst/>
              <a:gdLst/>
              <a:ahLst/>
              <a:cxnLst/>
              <a:rect l="l" t="t" r="r" b="b"/>
              <a:pathLst>
                <a:path w="4129202" h="481508">
                  <a:moveTo>
                    <a:pt x="2513475" y="73686"/>
                  </a:moveTo>
                  <a:cubicBezTo>
                    <a:pt x="2504035" y="73724"/>
                    <a:pt x="2495776" y="74105"/>
                    <a:pt x="2488700" y="74829"/>
                  </a:cubicBezTo>
                  <a:cubicBezTo>
                    <a:pt x="2481622" y="75553"/>
                    <a:pt x="2475651" y="76391"/>
                    <a:pt x="2470785" y="77344"/>
                  </a:cubicBezTo>
                  <a:lnTo>
                    <a:pt x="2470785" y="405993"/>
                  </a:lnTo>
                  <a:cubicBezTo>
                    <a:pt x="2475473" y="406870"/>
                    <a:pt x="2480885" y="407403"/>
                    <a:pt x="2487022" y="407594"/>
                  </a:cubicBezTo>
                  <a:cubicBezTo>
                    <a:pt x="2493159" y="407784"/>
                    <a:pt x="2499334" y="407861"/>
                    <a:pt x="2505547" y="407823"/>
                  </a:cubicBezTo>
                  <a:cubicBezTo>
                    <a:pt x="2549139" y="408470"/>
                    <a:pt x="2583774" y="394674"/>
                    <a:pt x="2609452" y="366436"/>
                  </a:cubicBezTo>
                  <a:cubicBezTo>
                    <a:pt x="2635130" y="338198"/>
                    <a:pt x="2648267" y="293458"/>
                    <a:pt x="2648864" y="232218"/>
                  </a:cubicBezTo>
                  <a:cubicBezTo>
                    <a:pt x="2648444" y="179196"/>
                    <a:pt x="2636324" y="139512"/>
                    <a:pt x="2612501" y="113166"/>
                  </a:cubicBezTo>
                  <a:cubicBezTo>
                    <a:pt x="2588678" y="86820"/>
                    <a:pt x="2555670" y="73660"/>
                    <a:pt x="2513475" y="73686"/>
                  </a:cubicBezTo>
                  <a:close/>
                  <a:moveTo>
                    <a:pt x="713250" y="73686"/>
                  </a:moveTo>
                  <a:cubicBezTo>
                    <a:pt x="703810" y="73724"/>
                    <a:pt x="695551" y="74105"/>
                    <a:pt x="688475" y="74829"/>
                  </a:cubicBezTo>
                  <a:cubicBezTo>
                    <a:pt x="681398" y="75553"/>
                    <a:pt x="675426" y="76391"/>
                    <a:pt x="670560" y="77344"/>
                  </a:cubicBezTo>
                  <a:lnTo>
                    <a:pt x="670560" y="405993"/>
                  </a:lnTo>
                  <a:cubicBezTo>
                    <a:pt x="675248" y="406870"/>
                    <a:pt x="680661" y="407403"/>
                    <a:pt x="686797" y="407594"/>
                  </a:cubicBezTo>
                  <a:cubicBezTo>
                    <a:pt x="692934" y="407784"/>
                    <a:pt x="699109" y="407861"/>
                    <a:pt x="705322" y="407823"/>
                  </a:cubicBezTo>
                  <a:cubicBezTo>
                    <a:pt x="748914" y="408470"/>
                    <a:pt x="783549" y="394674"/>
                    <a:pt x="809227" y="366436"/>
                  </a:cubicBezTo>
                  <a:cubicBezTo>
                    <a:pt x="834905" y="338198"/>
                    <a:pt x="848042" y="293458"/>
                    <a:pt x="848639" y="232218"/>
                  </a:cubicBezTo>
                  <a:cubicBezTo>
                    <a:pt x="848220" y="179196"/>
                    <a:pt x="836099" y="139512"/>
                    <a:pt x="812276" y="113166"/>
                  </a:cubicBezTo>
                  <a:cubicBezTo>
                    <a:pt x="788454" y="86820"/>
                    <a:pt x="755445" y="73660"/>
                    <a:pt x="713250" y="73686"/>
                  </a:cubicBezTo>
                  <a:close/>
                  <a:moveTo>
                    <a:pt x="1433498" y="73076"/>
                  </a:moveTo>
                  <a:cubicBezTo>
                    <a:pt x="1424362" y="73114"/>
                    <a:pt x="1416559" y="73495"/>
                    <a:pt x="1410090" y="74219"/>
                  </a:cubicBezTo>
                  <a:cubicBezTo>
                    <a:pt x="1403622" y="74943"/>
                    <a:pt x="1398412" y="75781"/>
                    <a:pt x="1394460" y="76734"/>
                  </a:cubicBezTo>
                  <a:lnTo>
                    <a:pt x="1394460" y="229209"/>
                  </a:lnTo>
                  <a:cubicBezTo>
                    <a:pt x="1398679" y="230111"/>
                    <a:pt x="1403355" y="230746"/>
                    <a:pt x="1408489" y="231115"/>
                  </a:cubicBezTo>
                  <a:cubicBezTo>
                    <a:pt x="1413623" y="231483"/>
                    <a:pt x="1419520" y="231661"/>
                    <a:pt x="1426178" y="231648"/>
                  </a:cubicBezTo>
                  <a:cubicBezTo>
                    <a:pt x="1454441" y="231381"/>
                    <a:pt x="1476299" y="223986"/>
                    <a:pt x="1491752" y="209463"/>
                  </a:cubicBezTo>
                  <a:cubicBezTo>
                    <a:pt x="1507205" y="194940"/>
                    <a:pt x="1515033" y="174890"/>
                    <a:pt x="1515237" y="149312"/>
                  </a:cubicBezTo>
                  <a:cubicBezTo>
                    <a:pt x="1514957" y="124255"/>
                    <a:pt x="1507586" y="105298"/>
                    <a:pt x="1493124" y="92440"/>
                  </a:cubicBezTo>
                  <a:cubicBezTo>
                    <a:pt x="1478663" y="79581"/>
                    <a:pt x="1458787" y="73127"/>
                    <a:pt x="1433498" y="73076"/>
                  </a:cubicBezTo>
                  <a:close/>
                  <a:moveTo>
                    <a:pt x="3867150" y="6706"/>
                  </a:moveTo>
                  <a:lnTo>
                    <a:pt x="4119448" y="6706"/>
                  </a:lnTo>
                  <a:lnTo>
                    <a:pt x="4119448" y="82220"/>
                  </a:lnTo>
                  <a:lnTo>
                    <a:pt x="3957294" y="82220"/>
                  </a:lnTo>
                  <a:lnTo>
                    <a:pt x="3957294" y="195682"/>
                  </a:lnTo>
                  <a:lnTo>
                    <a:pt x="4110304" y="195682"/>
                  </a:lnTo>
                  <a:lnTo>
                    <a:pt x="4110304" y="269367"/>
                  </a:lnTo>
                  <a:lnTo>
                    <a:pt x="3957294" y="269367"/>
                  </a:lnTo>
                  <a:lnTo>
                    <a:pt x="3957294" y="399898"/>
                  </a:lnTo>
                  <a:lnTo>
                    <a:pt x="4129202" y="399898"/>
                  </a:lnTo>
                  <a:lnTo>
                    <a:pt x="4129202" y="475412"/>
                  </a:lnTo>
                  <a:lnTo>
                    <a:pt x="3867150" y="475412"/>
                  </a:lnTo>
                  <a:close/>
                  <a:moveTo>
                    <a:pt x="3105150" y="6706"/>
                  </a:moveTo>
                  <a:lnTo>
                    <a:pt x="3202616" y="6706"/>
                  </a:lnTo>
                  <a:lnTo>
                    <a:pt x="3301414" y="196872"/>
                  </a:lnTo>
                  <a:cubicBezTo>
                    <a:pt x="3314094" y="220731"/>
                    <a:pt x="3326545" y="246000"/>
                    <a:pt x="3338766" y="272678"/>
                  </a:cubicBezTo>
                  <a:cubicBezTo>
                    <a:pt x="3350988" y="299356"/>
                    <a:pt x="3361912" y="325082"/>
                    <a:pt x="3371538" y="349855"/>
                  </a:cubicBezTo>
                  <a:lnTo>
                    <a:pt x="3372757" y="349855"/>
                  </a:lnTo>
                  <a:cubicBezTo>
                    <a:pt x="3370029" y="320054"/>
                    <a:pt x="3368024" y="288385"/>
                    <a:pt x="3366743" y="254850"/>
                  </a:cubicBezTo>
                  <a:cubicBezTo>
                    <a:pt x="3365461" y="221315"/>
                    <a:pt x="3364826" y="185532"/>
                    <a:pt x="3364839" y="147502"/>
                  </a:cubicBezTo>
                  <a:lnTo>
                    <a:pt x="3364839" y="6706"/>
                  </a:lnTo>
                  <a:lnTo>
                    <a:pt x="3446450" y="6706"/>
                  </a:lnTo>
                  <a:lnTo>
                    <a:pt x="3446450" y="475412"/>
                  </a:lnTo>
                  <a:lnTo>
                    <a:pt x="3356301" y="475412"/>
                  </a:lnTo>
                  <a:lnTo>
                    <a:pt x="3255674" y="281559"/>
                  </a:lnTo>
                  <a:cubicBezTo>
                    <a:pt x="3242956" y="257137"/>
                    <a:pt x="3230276" y="231305"/>
                    <a:pt x="3217634" y="204064"/>
                  </a:cubicBezTo>
                  <a:cubicBezTo>
                    <a:pt x="3204993" y="176822"/>
                    <a:pt x="3193687" y="150228"/>
                    <a:pt x="3183715" y="124282"/>
                  </a:cubicBezTo>
                  <a:lnTo>
                    <a:pt x="3181279" y="124282"/>
                  </a:lnTo>
                  <a:cubicBezTo>
                    <a:pt x="3183106" y="153035"/>
                    <a:pt x="3184476" y="184379"/>
                    <a:pt x="3185390" y="218316"/>
                  </a:cubicBezTo>
                  <a:cubicBezTo>
                    <a:pt x="3186303" y="252253"/>
                    <a:pt x="3186760" y="290005"/>
                    <a:pt x="3186760" y="331571"/>
                  </a:cubicBezTo>
                  <a:lnTo>
                    <a:pt x="3186760" y="475412"/>
                  </a:lnTo>
                  <a:lnTo>
                    <a:pt x="3105150" y="475412"/>
                  </a:lnTo>
                  <a:close/>
                  <a:moveTo>
                    <a:pt x="2790824" y="6706"/>
                  </a:moveTo>
                  <a:lnTo>
                    <a:pt x="3043123" y="6706"/>
                  </a:lnTo>
                  <a:lnTo>
                    <a:pt x="3043123" y="82220"/>
                  </a:lnTo>
                  <a:lnTo>
                    <a:pt x="2880970" y="82220"/>
                  </a:lnTo>
                  <a:lnTo>
                    <a:pt x="2880970" y="195682"/>
                  </a:lnTo>
                  <a:lnTo>
                    <a:pt x="3033979" y="195682"/>
                  </a:lnTo>
                  <a:lnTo>
                    <a:pt x="3033979" y="269367"/>
                  </a:lnTo>
                  <a:lnTo>
                    <a:pt x="2880970" y="269367"/>
                  </a:lnTo>
                  <a:lnTo>
                    <a:pt x="2880970" y="399898"/>
                  </a:lnTo>
                  <a:lnTo>
                    <a:pt x="3052876" y="399898"/>
                  </a:lnTo>
                  <a:lnTo>
                    <a:pt x="3052876" y="475412"/>
                  </a:lnTo>
                  <a:lnTo>
                    <a:pt x="2790824" y="475412"/>
                  </a:lnTo>
                  <a:close/>
                  <a:moveTo>
                    <a:pt x="1962150" y="6706"/>
                  </a:moveTo>
                  <a:lnTo>
                    <a:pt x="2059616" y="6706"/>
                  </a:lnTo>
                  <a:lnTo>
                    <a:pt x="2158414" y="196872"/>
                  </a:lnTo>
                  <a:cubicBezTo>
                    <a:pt x="2171094" y="220731"/>
                    <a:pt x="2183545" y="246000"/>
                    <a:pt x="2195766" y="272678"/>
                  </a:cubicBezTo>
                  <a:cubicBezTo>
                    <a:pt x="2207988" y="299356"/>
                    <a:pt x="2218912" y="325082"/>
                    <a:pt x="2228538" y="349855"/>
                  </a:cubicBezTo>
                  <a:lnTo>
                    <a:pt x="2229756" y="349855"/>
                  </a:lnTo>
                  <a:cubicBezTo>
                    <a:pt x="2227028" y="320054"/>
                    <a:pt x="2225024" y="288385"/>
                    <a:pt x="2223742" y="254850"/>
                  </a:cubicBezTo>
                  <a:cubicBezTo>
                    <a:pt x="2222461" y="221315"/>
                    <a:pt x="2221826" y="185532"/>
                    <a:pt x="2221839" y="147502"/>
                  </a:cubicBezTo>
                  <a:lnTo>
                    <a:pt x="2221839" y="6706"/>
                  </a:lnTo>
                  <a:lnTo>
                    <a:pt x="2303450" y="6706"/>
                  </a:lnTo>
                  <a:lnTo>
                    <a:pt x="2303450" y="475412"/>
                  </a:lnTo>
                  <a:lnTo>
                    <a:pt x="2213301" y="475412"/>
                  </a:lnTo>
                  <a:lnTo>
                    <a:pt x="2112674" y="281559"/>
                  </a:lnTo>
                  <a:cubicBezTo>
                    <a:pt x="2099956" y="257137"/>
                    <a:pt x="2087276" y="231305"/>
                    <a:pt x="2074634" y="204064"/>
                  </a:cubicBezTo>
                  <a:cubicBezTo>
                    <a:pt x="2061993" y="176822"/>
                    <a:pt x="2050686" y="150228"/>
                    <a:pt x="2040715" y="124282"/>
                  </a:cubicBezTo>
                  <a:lnTo>
                    <a:pt x="2038278" y="124282"/>
                  </a:lnTo>
                  <a:cubicBezTo>
                    <a:pt x="2040106" y="153035"/>
                    <a:pt x="2041476" y="184379"/>
                    <a:pt x="2042390" y="218316"/>
                  </a:cubicBezTo>
                  <a:cubicBezTo>
                    <a:pt x="2043303" y="252253"/>
                    <a:pt x="2043760" y="290005"/>
                    <a:pt x="2043760" y="331571"/>
                  </a:cubicBezTo>
                  <a:lnTo>
                    <a:pt x="2043760" y="475412"/>
                  </a:lnTo>
                  <a:lnTo>
                    <a:pt x="1962150" y="475412"/>
                  </a:lnTo>
                  <a:close/>
                  <a:moveTo>
                    <a:pt x="1647825" y="6706"/>
                  </a:moveTo>
                  <a:lnTo>
                    <a:pt x="1900123" y="6706"/>
                  </a:lnTo>
                  <a:lnTo>
                    <a:pt x="1900123" y="82220"/>
                  </a:lnTo>
                  <a:lnTo>
                    <a:pt x="1737969" y="82220"/>
                  </a:lnTo>
                  <a:lnTo>
                    <a:pt x="1737969" y="195682"/>
                  </a:lnTo>
                  <a:lnTo>
                    <a:pt x="1890979" y="195682"/>
                  </a:lnTo>
                  <a:lnTo>
                    <a:pt x="1890979" y="269367"/>
                  </a:lnTo>
                  <a:lnTo>
                    <a:pt x="1737969" y="269367"/>
                  </a:lnTo>
                  <a:lnTo>
                    <a:pt x="1737969" y="399898"/>
                  </a:lnTo>
                  <a:lnTo>
                    <a:pt x="1909876" y="399898"/>
                  </a:lnTo>
                  <a:lnTo>
                    <a:pt x="1909876" y="475412"/>
                  </a:lnTo>
                  <a:lnTo>
                    <a:pt x="1647825" y="475412"/>
                  </a:lnTo>
                  <a:close/>
                  <a:moveTo>
                    <a:pt x="990600" y="6706"/>
                  </a:moveTo>
                  <a:lnTo>
                    <a:pt x="1242898" y="6706"/>
                  </a:lnTo>
                  <a:lnTo>
                    <a:pt x="1242898" y="82220"/>
                  </a:lnTo>
                  <a:lnTo>
                    <a:pt x="1080744" y="82220"/>
                  </a:lnTo>
                  <a:lnTo>
                    <a:pt x="1080744" y="195682"/>
                  </a:lnTo>
                  <a:lnTo>
                    <a:pt x="1233754" y="195682"/>
                  </a:lnTo>
                  <a:lnTo>
                    <a:pt x="1233754" y="269367"/>
                  </a:lnTo>
                  <a:lnTo>
                    <a:pt x="1080744" y="269367"/>
                  </a:lnTo>
                  <a:lnTo>
                    <a:pt x="1080744" y="399898"/>
                  </a:lnTo>
                  <a:lnTo>
                    <a:pt x="1252652" y="399898"/>
                  </a:lnTo>
                  <a:lnTo>
                    <a:pt x="1252652" y="475412"/>
                  </a:lnTo>
                  <a:lnTo>
                    <a:pt x="990600" y="475412"/>
                  </a:lnTo>
                  <a:close/>
                  <a:moveTo>
                    <a:pt x="161925" y="6706"/>
                  </a:moveTo>
                  <a:lnTo>
                    <a:pt x="259391" y="6706"/>
                  </a:lnTo>
                  <a:lnTo>
                    <a:pt x="358189" y="196872"/>
                  </a:lnTo>
                  <a:cubicBezTo>
                    <a:pt x="370869" y="220731"/>
                    <a:pt x="383320" y="246000"/>
                    <a:pt x="395542" y="272678"/>
                  </a:cubicBezTo>
                  <a:cubicBezTo>
                    <a:pt x="407763" y="299356"/>
                    <a:pt x="418687" y="325082"/>
                    <a:pt x="428314" y="349855"/>
                  </a:cubicBezTo>
                  <a:lnTo>
                    <a:pt x="429532" y="349855"/>
                  </a:lnTo>
                  <a:cubicBezTo>
                    <a:pt x="426804" y="320054"/>
                    <a:pt x="424799" y="288385"/>
                    <a:pt x="423518" y="254850"/>
                  </a:cubicBezTo>
                  <a:cubicBezTo>
                    <a:pt x="422236" y="221315"/>
                    <a:pt x="421602" y="185532"/>
                    <a:pt x="421615" y="147502"/>
                  </a:cubicBezTo>
                  <a:lnTo>
                    <a:pt x="421615" y="6706"/>
                  </a:lnTo>
                  <a:lnTo>
                    <a:pt x="503225" y="6706"/>
                  </a:lnTo>
                  <a:lnTo>
                    <a:pt x="503225" y="475412"/>
                  </a:lnTo>
                  <a:lnTo>
                    <a:pt x="413076" y="475412"/>
                  </a:lnTo>
                  <a:lnTo>
                    <a:pt x="312449" y="281559"/>
                  </a:lnTo>
                  <a:cubicBezTo>
                    <a:pt x="299731" y="257137"/>
                    <a:pt x="287051" y="231305"/>
                    <a:pt x="274410" y="204064"/>
                  </a:cubicBezTo>
                  <a:cubicBezTo>
                    <a:pt x="261768" y="176822"/>
                    <a:pt x="250462" y="150228"/>
                    <a:pt x="240490" y="124282"/>
                  </a:cubicBezTo>
                  <a:lnTo>
                    <a:pt x="238054" y="124282"/>
                  </a:lnTo>
                  <a:cubicBezTo>
                    <a:pt x="239881" y="153035"/>
                    <a:pt x="241251" y="184379"/>
                    <a:pt x="242165" y="218316"/>
                  </a:cubicBezTo>
                  <a:cubicBezTo>
                    <a:pt x="243078" y="252253"/>
                    <a:pt x="243535" y="290005"/>
                    <a:pt x="243535" y="331571"/>
                  </a:cubicBezTo>
                  <a:lnTo>
                    <a:pt x="243535" y="475412"/>
                  </a:lnTo>
                  <a:lnTo>
                    <a:pt x="161925" y="475412"/>
                  </a:lnTo>
                  <a:close/>
                  <a:moveTo>
                    <a:pt x="0" y="6706"/>
                  </a:moveTo>
                  <a:lnTo>
                    <a:pt x="90145" y="6706"/>
                  </a:lnTo>
                  <a:lnTo>
                    <a:pt x="90145" y="475412"/>
                  </a:lnTo>
                  <a:lnTo>
                    <a:pt x="0" y="475412"/>
                  </a:lnTo>
                  <a:close/>
                  <a:moveTo>
                    <a:pt x="2502498" y="3048"/>
                  </a:moveTo>
                  <a:cubicBezTo>
                    <a:pt x="2541300" y="3061"/>
                    <a:pt x="2574537" y="7146"/>
                    <a:pt x="2602206" y="15303"/>
                  </a:cubicBezTo>
                  <a:cubicBezTo>
                    <a:pt x="2629876" y="23461"/>
                    <a:pt x="2653347" y="35614"/>
                    <a:pt x="2672619" y="51764"/>
                  </a:cubicBezTo>
                  <a:cubicBezTo>
                    <a:pt x="2695016" y="69928"/>
                    <a:pt x="2712351" y="93775"/>
                    <a:pt x="2724622" y="123307"/>
                  </a:cubicBezTo>
                  <a:cubicBezTo>
                    <a:pt x="2736893" y="152838"/>
                    <a:pt x="2743111" y="188735"/>
                    <a:pt x="2743276" y="230998"/>
                  </a:cubicBezTo>
                  <a:cubicBezTo>
                    <a:pt x="2742578" y="280972"/>
                    <a:pt x="2735294" y="321417"/>
                    <a:pt x="2721424" y="352334"/>
                  </a:cubicBezTo>
                  <a:cubicBezTo>
                    <a:pt x="2707554" y="383251"/>
                    <a:pt x="2691286" y="406618"/>
                    <a:pt x="2672619" y="422437"/>
                  </a:cubicBezTo>
                  <a:cubicBezTo>
                    <a:pt x="2651161" y="441607"/>
                    <a:pt x="2624438" y="455943"/>
                    <a:pt x="2592448" y="465445"/>
                  </a:cubicBezTo>
                  <a:cubicBezTo>
                    <a:pt x="2560459" y="474947"/>
                    <a:pt x="2523970" y="479692"/>
                    <a:pt x="2482982" y="479679"/>
                  </a:cubicBezTo>
                  <a:cubicBezTo>
                    <a:pt x="2461301" y="479616"/>
                    <a:pt x="2441908" y="478982"/>
                    <a:pt x="2424801" y="477776"/>
                  </a:cubicBezTo>
                  <a:cubicBezTo>
                    <a:pt x="2407694" y="476571"/>
                    <a:pt x="2393177" y="475175"/>
                    <a:pt x="2381250" y="473590"/>
                  </a:cubicBezTo>
                  <a:lnTo>
                    <a:pt x="2381250" y="12792"/>
                  </a:lnTo>
                  <a:cubicBezTo>
                    <a:pt x="2397834" y="9722"/>
                    <a:pt x="2416438" y="7336"/>
                    <a:pt x="2437062" y="5636"/>
                  </a:cubicBezTo>
                  <a:cubicBezTo>
                    <a:pt x="2457686" y="3936"/>
                    <a:pt x="2479498" y="3074"/>
                    <a:pt x="2502498" y="3048"/>
                  </a:cubicBezTo>
                  <a:close/>
                  <a:moveTo>
                    <a:pt x="1426178" y="3048"/>
                  </a:moveTo>
                  <a:cubicBezTo>
                    <a:pt x="1455763" y="2997"/>
                    <a:pt x="1481682" y="5991"/>
                    <a:pt x="1503935" y="12030"/>
                  </a:cubicBezTo>
                  <a:cubicBezTo>
                    <a:pt x="1526189" y="18068"/>
                    <a:pt x="1544777" y="27456"/>
                    <a:pt x="1559699" y="40193"/>
                  </a:cubicBezTo>
                  <a:cubicBezTo>
                    <a:pt x="1573835" y="52246"/>
                    <a:pt x="1584850" y="67276"/>
                    <a:pt x="1592742" y="85285"/>
                  </a:cubicBezTo>
                  <a:cubicBezTo>
                    <a:pt x="1600635" y="103294"/>
                    <a:pt x="1604645" y="123213"/>
                    <a:pt x="1604772" y="145043"/>
                  </a:cubicBezTo>
                  <a:cubicBezTo>
                    <a:pt x="1603881" y="187476"/>
                    <a:pt x="1593748" y="220120"/>
                    <a:pt x="1574374" y="242975"/>
                  </a:cubicBezTo>
                  <a:cubicBezTo>
                    <a:pt x="1555000" y="265830"/>
                    <a:pt x="1531729" y="281539"/>
                    <a:pt x="1504561" y="290102"/>
                  </a:cubicBezTo>
                  <a:cubicBezTo>
                    <a:pt x="1477393" y="298665"/>
                    <a:pt x="1451672" y="302726"/>
                    <a:pt x="1427398" y="302286"/>
                  </a:cubicBezTo>
                  <a:cubicBezTo>
                    <a:pt x="1414589" y="302387"/>
                    <a:pt x="1403609" y="301575"/>
                    <a:pt x="1394460" y="299850"/>
                  </a:cubicBezTo>
                  <a:lnTo>
                    <a:pt x="1394460" y="475412"/>
                  </a:lnTo>
                  <a:lnTo>
                    <a:pt x="1304925" y="475412"/>
                  </a:lnTo>
                  <a:lnTo>
                    <a:pt x="1304925" y="12791"/>
                  </a:lnTo>
                  <a:cubicBezTo>
                    <a:pt x="1319529" y="9987"/>
                    <a:pt x="1336915" y="7678"/>
                    <a:pt x="1357083" y="5864"/>
                  </a:cubicBezTo>
                  <a:cubicBezTo>
                    <a:pt x="1377251" y="4050"/>
                    <a:pt x="1400283" y="3112"/>
                    <a:pt x="1426178" y="3048"/>
                  </a:cubicBezTo>
                  <a:close/>
                  <a:moveTo>
                    <a:pt x="702273" y="3048"/>
                  </a:moveTo>
                  <a:cubicBezTo>
                    <a:pt x="741076" y="3061"/>
                    <a:pt x="774312" y="7146"/>
                    <a:pt x="801981" y="15303"/>
                  </a:cubicBezTo>
                  <a:cubicBezTo>
                    <a:pt x="829651" y="23461"/>
                    <a:pt x="853121" y="35614"/>
                    <a:pt x="872394" y="51764"/>
                  </a:cubicBezTo>
                  <a:cubicBezTo>
                    <a:pt x="894792" y="69928"/>
                    <a:pt x="912126" y="93775"/>
                    <a:pt x="924397" y="123307"/>
                  </a:cubicBezTo>
                  <a:cubicBezTo>
                    <a:pt x="936668" y="152838"/>
                    <a:pt x="942886" y="188735"/>
                    <a:pt x="943051" y="230998"/>
                  </a:cubicBezTo>
                  <a:cubicBezTo>
                    <a:pt x="942353" y="280972"/>
                    <a:pt x="935069" y="321417"/>
                    <a:pt x="921199" y="352334"/>
                  </a:cubicBezTo>
                  <a:cubicBezTo>
                    <a:pt x="907329" y="383251"/>
                    <a:pt x="891061" y="406618"/>
                    <a:pt x="872394" y="422437"/>
                  </a:cubicBezTo>
                  <a:cubicBezTo>
                    <a:pt x="850936" y="441607"/>
                    <a:pt x="824213" y="455943"/>
                    <a:pt x="792223" y="465445"/>
                  </a:cubicBezTo>
                  <a:cubicBezTo>
                    <a:pt x="760234" y="474947"/>
                    <a:pt x="723745" y="479692"/>
                    <a:pt x="682757" y="479679"/>
                  </a:cubicBezTo>
                  <a:cubicBezTo>
                    <a:pt x="661076" y="479616"/>
                    <a:pt x="641683" y="478982"/>
                    <a:pt x="624576" y="477776"/>
                  </a:cubicBezTo>
                  <a:cubicBezTo>
                    <a:pt x="607469" y="476571"/>
                    <a:pt x="592952" y="475175"/>
                    <a:pt x="581025" y="473590"/>
                  </a:cubicBezTo>
                  <a:lnTo>
                    <a:pt x="581025" y="12792"/>
                  </a:lnTo>
                  <a:cubicBezTo>
                    <a:pt x="597609" y="9722"/>
                    <a:pt x="616213" y="7336"/>
                    <a:pt x="636837" y="5636"/>
                  </a:cubicBezTo>
                  <a:cubicBezTo>
                    <a:pt x="657461" y="3936"/>
                    <a:pt x="679273" y="3074"/>
                    <a:pt x="702273" y="3048"/>
                  </a:cubicBezTo>
                  <a:close/>
                  <a:moveTo>
                    <a:pt x="3730828" y="0"/>
                  </a:moveTo>
                  <a:cubicBezTo>
                    <a:pt x="3756164" y="279"/>
                    <a:pt x="3776967" y="2309"/>
                    <a:pt x="3793236" y="6090"/>
                  </a:cubicBezTo>
                  <a:cubicBezTo>
                    <a:pt x="3809504" y="9871"/>
                    <a:pt x="3821010" y="13728"/>
                    <a:pt x="3827754" y="17661"/>
                  </a:cubicBezTo>
                  <a:lnTo>
                    <a:pt x="3810076" y="90759"/>
                  </a:lnTo>
                  <a:cubicBezTo>
                    <a:pt x="3800970" y="86656"/>
                    <a:pt x="3790226" y="83124"/>
                    <a:pt x="3777844" y="80164"/>
                  </a:cubicBezTo>
                  <a:cubicBezTo>
                    <a:pt x="3765461" y="77204"/>
                    <a:pt x="3751211" y="75654"/>
                    <a:pt x="3735095" y="75514"/>
                  </a:cubicBezTo>
                  <a:cubicBezTo>
                    <a:pt x="3695408" y="75362"/>
                    <a:pt x="3662464" y="88929"/>
                    <a:pt x="3636264" y="116215"/>
                  </a:cubicBezTo>
                  <a:cubicBezTo>
                    <a:pt x="3610064" y="143501"/>
                    <a:pt x="3596474" y="185421"/>
                    <a:pt x="3595497" y="241974"/>
                  </a:cubicBezTo>
                  <a:cubicBezTo>
                    <a:pt x="3595992" y="295174"/>
                    <a:pt x="3608565" y="335569"/>
                    <a:pt x="3633216" y="363160"/>
                  </a:cubicBezTo>
                  <a:cubicBezTo>
                    <a:pt x="3657866" y="390751"/>
                    <a:pt x="3691623" y="404622"/>
                    <a:pt x="3734486" y="404775"/>
                  </a:cubicBezTo>
                  <a:cubicBezTo>
                    <a:pt x="3748786" y="404711"/>
                    <a:pt x="3762705" y="403466"/>
                    <a:pt x="3776243" y="401040"/>
                  </a:cubicBezTo>
                  <a:cubicBezTo>
                    <a:pt x="3789781" y="398614"/>
                    <a:pt x="3801262" y="395387"/>
                    <a:pt x="3810686" y="391360"/>
                  </a:cubicBezTo>
                  <a:lnTo>
                    <a:pt x="3823487" y="463847"/>
                  </a:lnTo>
                  <a:cubicBezTo>
                    <a:pt x="3814445" y="468313"/>
                    <a:pt x="3800983" y="472322"/>
                    <a:pt x="3783101" y="475875"/>
                  </a:cubicBezTo>
                  <a:cubicBezTo>
                    <a:pt x="3765220" y="479427"/>
                    <a:pt x="3744138" y="481305"/>
                    <a:pt x="3719855" y="481508"/>
                  </a:cubicBezTo>
                  <a:cubicBezTo>
                    <a:pt x="3672827" y="481186"/>
                    <a:pt x="3633061" y="471204"/>
                    <a:pt x="3600557" y="451565"/>
                  </a:cubicBezTo>
                  <a:cubicBezTo>
                    <a:pt x="3568053" y="431925"/>
                    <a:pt x="3543372" y="404562"/>
                    <a:pt x="3526513" y="369476"/>
                  </a:cubicBezTo>
                  <a:cubicBezTo>
                    <a:pt x="3509654" y="334389"/>
                    <a:pt x="3501178" y="293515"/>
                    <a:pt x="3501085" y="246852"/>
                  </a:cubicBezTo>
                  <a:cubicBezTo>
                    <a:pt x="3501618" y="192169"/>
                    <a:pt x="3512261" y="146536"/>
                    <a:pt x="3533013" y="109956"/>
                  </a:cubicBezTo>
                  <a:cubicBezTo>
                    <a:pt x="3553764" y="73375"/>
                    <a:pt x="3581425" y="45906"/>
                    <a:pt x="3615994" y="27550"/>
                  </a:cubicBezTo>
                  <a:cubicBezTo>
                    <a:pt x="3650564" y="9194"/>
                    <a:pt x="3688842" y="10"/>
                    <a:pt x="3730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100BC-BACA-4A11-9B70-73D566E4FD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9684C-814D-4F69-B5E2-1B281DC2BB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B9F58B-9286-460E-8DA4-850E40652F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017B0-D23F-403E-BC14-E24B0D8BF9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637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4E6D425F-82D9-48FA-A90E-736390C52924}"/>
              </a:ext>
            </a:extLst>
          </p:cNvPr>
          <p:cNvSpPr/>
          <p:nvPr/>
        </p:nvSpPr>
        <p:spPr>
          <a:xfrm>
            <a:off x="2933156" y="1772817"/>
            <a:ext cx="2196001" cy="61949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89BA2DFF-A548-4AD3-88D0-1CEF11749BF8}"/>
              </a:ext>
            </a:extLst>
          </p:cNvPr>
          <p:cNvSpPr/>
          <p:nvPr/>
        </p:nvSpPr>
        <p:spPr>
          <a:xfrm>
            <a:off x="6931894" y="1772817"/>
            <a:ext cx="2196001" cy="61949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261C6E7-97EF-4BEC-BE27-B6FD240D4AD5}"/>
              </a:ext>
            </a:extLst>
          </p:cNvPr>
          <p:cNvSpPr/>
          <p:nvPr/>
        </p:nvSpPr>
        <p:spPr>
          <a:xfrm>
            <a:off x="8931263" y="1772817"/>
            <a:ext cx="2196001" cy="61949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D5B9243-7E2C-4039-97C3-73A5FDF0B3B5}"/>
              </a:ext>
            </a:extLst>
          </p:cNvPr>
          <p:cNvSpPr/>
          <p:nvPr/>
        </p:nvSpPr>
        <p:spPr>
          <a:xfrm>
            <a:off x="4932525" y="1772817"/>
            <a:ext cx="2196001" cy="61949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4315CD-002A-42E7-ABC3-A5634DE1CA7A}"/>
              </a:ext>
            </a:extLst>
          </p:cNvPr>
          <p:cNvSpPr/>
          <p:nvPr/>
        </p:nvSpPr>
        <p:spPr>
          <a:xfrm>
            <a:off x="9006729" y="2528593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300D13-CB6F-4612-8C09-CF797E5FAE04}"/>
              </a:ext>
            </a:extLst>
          </p:cNvPr>
          <p:cNvSpPr/>
          <p:nvPr/>
        </p:nvSpPr>
        <p:spPr>
          <a:xfrm>
            <a:off x="2981621" y="2528593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31EF12-0764-422E-95FD-B8D742C4B158}"/>
              </a:ext>
            </a:extLst>
          </p:cNvPr>
          <p:cNvSpPr/>
          <p:nvPr/>
        </p:nvSpPr>
        <p:spPr>
          <a:xfrm>
            <a:off x="6998359" y="2528593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8E724D-1A7E-4C61-A112-068BFD441F7F}"/>
              </a:ext>
            </a:extLst>
          </p:cNvPr>
          <p:cNvSpPr/>
          <p:nvPr/>
        </p:nvSpPr>
        <p:spPr>
          <a:xfrm>
            <a:off x="4989990" y="2528593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62EAD4-D33D-47BD-AF88-10C7E4B4A351}"/>
              </a:ext>
            </a:extLst>
          </p:cNvPr>
          <p:cNvGrpSpPr/>
          <p:nvPr/>
        </p:nvGrpSpPr>
        <p:grpSpPr>
          <a:xfrm>
            <a:off x="3067816" y="2717370"/>
            <a:ext cx="1607628" cy="3139321"/>
            <a:chOff x="804132" y="2745944"/>
            <a:chExt cx="1607628" cy="3139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E00B99-FFE0-444C-AF02-352329B9247B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A73199-6158-4137-BA3B-E81BB874B5B9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C45CBF-61FB-46F6-ADFC-F1F138F426A6}"/>
              </a:ext>
            </a:extLst>
          </p:cNvPr>
          <p:cNvSpPr txBox="1"/>
          <p:nvPr/>
        </p:nvSpPr>
        <p:spPr>
          <a:xfrm>
            <a:off x="3235449" y="191328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AF5AA-6EAF-48F6-9EE2-73D914A61F6A}"/>
              </a:ext>
            </a:extLst>
          </p:cNvPr>
          <p:cNvSpPr txBox="1"/>
          <p:nvPr/>
        </p:nvSpPr>
        <p:spPr>
          <a:xfrm>
            <a:off x="5246065" y="191328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EC4CB-D360-4A04-8A46-6B1C1FDB28FE}"/>
              </a:ext>
            </a:extLst>
          </p:cNvPr>
          <p:cNvSpPr txBox="1"/>
          <p:nvPr/>
        </p:nvSpPr>
        <p:spPr>
          <a:xfrm>
            <a:off x="7256682" y="191328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4EF06-7D72-41DB-9F21-0D662BCF08EC}"/>
              </a:ext>
            </a:extLst>
          </p:cNvPr>
          <p:cNvSpPr txBox="1"/>
          <p:nvPr/>
        </p:nvSpPr>
        <p:spPr>
          <a:xfrm>
            <a:off x="9267299" y="191328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280F04-2D90-45CF-8639-40CA21BB6220}"/>
              </a:ext>
            </a:extLst>
          </p:cNvPr>
          <p:cNvGrpSpPr/>
          <p:nvPr/>
        </p:nvGrpSpPr>
        <p:grpSpPr>
          <a:xfrm>
            <a:off x="5085826" y="2717370"/>
            <a:ext cx="1607628" cy="3139321"/>
            <a:chOff x="804132" y="2745944"/>
            <a:chExt cx="1607628" cy="31393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EF10F-0001-4EF1-99F7-49B41539D269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B9E5FF-000A-4BE0-8811-BFB5E7651944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CECDFE-621B-4BB7-B09E-AF1C0946A68A}"/>
              </a:ext>
            </a:extLst>
          </p:cNvPr>
          <p:cNvGrpSpPr/>
          <p:nvPr/>
        </p:nvGrpSpPr>
        <p:grpSpPr>
          <a:xfrm>
            <a:off x="7103836" y="2717370"/>
            <a:ext cx="1607628" cy="3139321"/>
            <a:chOff x="804132" y="2745944"/>
            <a:chExt cx="1607628" cy="31393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69A97F-A4A9-4480-99A7-760653AAEB38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BDB293-58F7-487E-9FC9-6447F22B5CB2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7080A3-2452-4286-AA58-362F020A2019}"/>
              </a:ext>
            </a:extLst>
          </p:cNvPr>
          <p:cNvGrpSpPr/>
          <p:nvPr/>
        </p:nvGrpSpPr>
        <p:grpSpPr>
          <a:xfrm>
            <a:off x="9121846" y="2717370"/>
            <a:ext cx="1607628" cy="3139321"/>
            <a:chOff x="804132" y="2745944"/>
            <a:chExt cx="1607628" cy="31393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B971A2-1AD4-4A5F-AEA3-4F8939E59D3E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DFB889-1A45-4732-A477-73A604FE9405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940074D4-27CA-4C21-9701-62FCF8C1CD1F}"/>
              </a:ext>
            </a:extLst>
          </p:cNvPr>
          <p:cNvSpPr/>
          <p:nvPr/>
        </p:nvSpPr>
        <p:spPr>
          <a:xfrm>
            <a:off x="933787" y="1772817"/>
            <a:ext cx="2196001" cy="619497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6D6E8CE6-D06F-401F-8FC9-21174130F05C}"/>
              </a:ext>
            </a:extLst>
          </p:cNvPr>
          <p:cNvSpPr/>
          <p:nvPr/>
        </p:nvSpPr>
        <p:spPr>
          <a:xfrm>
            <a:off x="973252" y="2528593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038D36F9-A736-4E5F-9E39-6223370B253D}"/>
              </a:ext>
            </a:extLst>
          </p:cNvPr>
          <p:cNvGrpSpPr/>
          <p:nvPr/>
        </p:nvGrpSpPr>
        <p:grpSpPr>
          <a:xfrm>
            <a:off x="1049806" y="2717370"/>
            <a:ext cx="1607628" cy="3139321"/>
            <a:chOff x="804132" y="2745944"/>
            <a:chExt cx="1607628" cy="3139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FA8444-B433-4D3B-A3AE-76EEA49A5E7C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56412D-AC9A-4E4E-9F59-D8DC36DB9241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A350B6F-B764-441A-A808-27CD1C5B8852}"/>
              </a:ext>
            </a:extLst>
          </p:cNvPr>
          <p:cNvSpPr txBox="1"/>
          <p:nvPr/>
        </p:nvSpPr>
        <p:spPr>
          <a:xfrm>
            <a:off x="1224833" y="1913287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BC214-8976-48B3-969F-5CFFDB86D5B1}"/>
              </a:ext>
            </a:extLst>
          </p:cNvPr>
          <p:cNvSpPr/>
          <p:nvPr/>
        </p:nvSpPr>
        <p:spPr>
          <a:xfrm rot="20052296">
            <a:off x="-114504" y="5661411"/>
            <a:ext cx="1934308" cy="79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5320A-EDCC-46AF-BBBB-86D35EBB789D}"/>
              </a:ext>
            </a:extLst>
          </p:cNvPr>
          <p:cNvSpPr/>
          <p:nvPr/>
        </p:nvSpPr>
        <p:spPr>
          <a:xfrm rot="724390">
            <a:off x="1676463" y="5445907"/>
            <a:ext cx="1934308" cy="79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CA398-20EA-4BF4-94B8-32D7742130C5}"/>
              </a:ext>
            </a:extLst>
          </p:cNvPr>
          <p:cNvSpPr/>
          <p:nvPr/>
        </p:nvSpPr>
        <p:spPr>
          <a:xfrm rot="20052296">
            <a:off x="3467304" y="5230273"/>
            <a:ext cx="1934308" cy="79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8C935-D4EC-4660-8E14-69B8B98552DD}"/>
              </a:ext>
            </a:extLst>
          </p:cNvPr>
          <p:cNvSpPr/>
          <p:nvPr/>
        </p:nvSpPr>
        <p:spPr>
          <a:xfrm rot="724390">
            <a:off x="5258271" y="5014769"/>
            <a:ext cx="1934308" cy="7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8AD3F-27A4-4D96-9E1C-B6F355EA9A40}"/>
              </a:ext>
            </a:extLst>
          </p:cNvPr>
          <p:cNvSpPr/>
          <p:nvPr/>
        </p:nvSpPr>
        <p:spPr>
          <a:xfrm rot="20052296">
            <a:off x="7049111" y="4799263"/>
            <a:ext cx="1934308" cy="79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B241D-CC39-4624-A856-81AAB68BED86}"/>
              </a:ext>
            </a:extLst>
          </p:cNvPr>
          <p:cNvSpPr/>
          <p:nvPr/>
        </p:nvSpPr>
        <p:spPr>
          <a:xfrm rot="724390">
            <a:off x="8840078" y="4583759"/>
            <a:ext cx="1934308" cy="79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58C4A37-8772-417F-A408-F06777D45E38}"/>
              </a:ext>
            </a:extLst>
          </p:cNvPr>
          <p:cNvSpPr/>
          <p:nvPr/>
        </p:nvSpPr>
        <p:spPr>
          <a:xfrm rot="8100000">
            <a:off x="1283353" y="2260795"/>
            <a:ext cx="833000" cy="8330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4A35B-B282-472F-A679-E65E0E310BE7}"/>
              </a:ext>
            </a:extLst>
          </p:cNvPr>
          <p:cNvCxnSpPr>
            <a:cxnSpLocks/>
            <a:stCxn id="9" idx="7"/>
          </p:cNvCxnSpPr>
          <p:nvPr/>
        </p:nvCxnSpPr>
        <p:spPr>
          <a:xfrm>
            <a:off x="1699853" y="3266315"/>
            <a:ext cx="8276" cy="2016867"/>
          </a:xfrm>
          <a:prstGeom prst="line">
            <a:avLst/>
          </a:prstGeom>
          <a:ln w="190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10">
            <a:extLst>
              <a:ext uri="{FF2B5EF4-FFF2-40B4-BE49-F238E27FC236}">
                <a16:creationId xmlns:a16="http://schemas.microsoft.com/office/drawing/2014/main" id="{1375FE5A-E3D5-4C43-9FAB-5226FB4DFC11}"/>
              </a:ext>
            </a:extLst>
          </p:cNvPr>
          <p:cNvSpPr/>
          <p:nvPr/>
        </p:nvSpPr>
        <p:spPr>
          <a:xfrm rot="8100000">
            <a:off x="3150504" y="2663622"/>
            <a:ext cx="833000" cy="8330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59D2A7-FC0D-4767-B545-22E4AEE98444}"/>
              </a:ext>
            </a:extLst>
          </p:cNvPr>
          <p:cNvCxnSpPr>
            <a:cxnSpLocks/>
            <a:stCxn id="11" idx="7"/>
          </p:cNvCxnSpPr>
          <p:nvPr/>
        </p:nvCxnSpPr>
        <p:spPr>
          <a:xfrm>
            <a:off x="3567004" y="3669142"/>
            <a:ext cx="8276" cy="2016867"/>
          </a:xfrm>
          <a:prstGeom prst="line">
            <a:avLst/>
          </a:prstGeom>
          <a:ln w="190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ardrop 12">
            <a:extLst>
              <a:ext uri="{FF2B5EF4-FFF2-40B4-BE49-F238E27FC236}">
                <a16:creationId xmlns:a16="http://schemas.microsoft.com/office/drawing/2014/main" id="{779D4E57-925E-470A-B0C7-91B9332FF183}"/>
              </a:ext>
            </a:extLst>
          </p:cNvPr>
          <p:cNvSpPr/>
          <p:nvPr/>
        </p:nvSpPr>
        <p:spPr>
          <a:xfrm rot="8100000">
            <a:off x="4883710" y="1841919"/>
            <a:ext cx="833000" cy="8330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66C58-393E-4867-9F5E-7EF0F0D1C8B1}"/>
              </a:ext>
            </a:extLst>
          </p:cNvPr>
          <p:cNvCxnSpPr>
            <a:cxnSpLocks/>
            <a:stCxn id="13" idx="7"/>
          </p:cNvCxnSpPr>
          <p:nvPr/>
        </p:nvCxnSpPr>
        <p:spPr>
          <a:xfrm>
            <a:off x="5300210" y="2847439"/>
            <a:ext cx="8276" cy="2016867"/>
          </a:xfrm>
          <a:prstGeom prst="line">
            <a:avLst/>
          </a:prstGeom>
          <a:ln w="190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ardrop 14">
            <a:extLst>
              <a:ext uri="{FF2B5EF4-FFF2-40B4-BE49-F238E27FC236}">
                <a16:creationId xmlns:a16="http://schemas.microsoft.com/office/drawing/2014/main" id="{DF12E97A-CC6A-4620-B388-47CC6BA770CA}"/>
              </a:ext>
            </a:extLst>
          </p:cNvPr>
          <p:cNvSpPr/>
          <p:nvPr/>
        </p:nvSpPr>
        <p:spPr>
          <a:xfrm rot="8100000">
            <a:off x="6721599" y="2222104"/>
            <a:ext cx="833000" cy="8330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E2A60-2038-4A9F-8B72-FA63DD685E57}"/>
              </a:ext>
            </a:extLst>
          </p:cNvPr>
          <p:cNvCxnSpPr>
            <a:cxnSpLocks/>
            <a:stCxn id="15" idx="7"/>
          </p:cNvCxnSpPr>
          <p:nvPr/>
        </p:nvCxnSpPr>
        <p:spPr>
          <a:xfrm>
            <a:off x="7138099" y="3227624"/>
            <a:ext cx="8276" cy="2016867"/>
          </a:xfrm>
          <a:prstGeom prst="line">
            <a:avLst/>
          </a:prstGeom>
          <a:ln w="190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ardrop 16">
            <a:extLst>
              <a:ext uri="{FF2B5EF4-FFF2-40B4-BE49-F238E27FC236}">
                <a16:creationId xmlns:a16="http://schemas.microsoft.com/office/drawing/2014/main" id="{8D95CABE-8A6F-489A-9C0F-1856BEA28BF7}"/>
              </a:ext>
            </a:extLst>
          </p:cNvPr>
          <p:cNvSpPr/>
          <p:nvPr/>
        </p:nvSpPr>
        <p:spPr>
          <a:xfrm rot="8100000">
            <a:off x="8469216" y="1370227"/>
            <a:ext cx="833000" cy="8330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BF78B-9E3A-4B95-A041-FEF45AD19546}"/>
              </a:ext>
            </a:extLst>
          </p:cNvPr>
          <p:cNvCxnSpPr>
            <a:cxnSpLocks/>
            <a:stCxn id="17" idx="7"/>
          </p:cNvCxnSpPr>
          <p:nvPr/>
        </p:nvCxnSpPr>
        <p:spPr>
          <a:xfrm>
            <a:off x="8885716" y="2375747"/>
            <a:ext cx="8276" cy="2016867"/>
          </a:xfrm>
          <a:prstGeom prst="line">
            <a:avLst/>
          </a:prstGeom>
          <a:ln w="190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ardrop 18">
            <a:extLst>
              <a:ext uri="{FF2B5EF4-FFF2-40B4-BE49-F238E27FC236}">
                <a16:creationId xmlns:a16="http://schemas.microsoft.com/office/drawing/2014/main" id="{7F1D64AF-A1A3-411E-9E50-87C1271F6F62}"/>
              </a:ext>
            </a:extLst>
          </p:cNvPr>
          <p:cNvSpPr/>
          <p:nvPr/>
        </p:nvSpPr>
        <p:spPr>
          <a:xfrm rot="8100000">
            <a:off x="10334076" y="1790966"/>
            <a:ext cx="833000" cy="833000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D64A5-53C8-436B-91B7-2F7140268DE4}"/>
              </a:ext>
            </a:extLst>
          </p:cNvPr>
          <p:cNvCxnSpPr>
            <a:cxnSpLocks/>
            <a:stCxn id="19" idx="7"/>
          </p:cNvCxnSpPr>
          <p:nvPr/>
        </p:nvCxnSpPr>
        <p:spPr>
          <a:xfrm>
            <a:off x="10750576" y="2796486"/>
            <a:ext cx="8276" cy="2016867"/>
          </a:xfrm>
          <a:prstGeom prst="line">
            <a:avLst/>
          </a:prstGeom>
          <a:ln w="190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A59237B2-6376-486D-B905-9332E3545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16" y="5419934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3B9B5-D7B5-4AAC-AB97-C59B0F1E4840}"/>
              </a:ext>
            </a:extLst>
          </p:cNvPr>
          <p:cNvGrpSpPr/>
          <p:nvPr/>
        </p:nvGrpSpPr>
        <p:grpSpPr>
          <a:xfrm>
            <a:off x="7834361" y="2659154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86E951-F9B9-44A8-B931-062A0C8507D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2B0F47-8E72-429C-9F8D-EEA30632E4D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9B1F7163-5946-4E58-B8D6-F9A2EF74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905" y="5018587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667DE608-781C-426D-919C-191D8530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595" y="459887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CF1FAAAD-E52C-4A8C-B1E7-3D815AB0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15" y="5018587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419F67C-1B2B-4DA5-8817-B0C430FB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33" y="5845155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F54AF7E9-C5FE-4D86-9905-9F62D489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10" y="5452709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6A8DF8-6A42-4335-BF96-B5ABEE64D30E}"/>
              </a:ext>
            </a:extLst>
          </p:cNvPr>
          <p:cNvGrpSpPr/>
          <p:nvPr/>
        </p:nvGrpSpPr>
        <p:grpSpPr>
          <a:xfrm>
            <a:off x="9696744" y="3333158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700E99-C806-4EC0-B381-83DBB066417D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673E99-A3B0-4F09-A1FA-D023D7C6F08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3A810A-02E7-451C-BC74-B171587C4B31}"/>
              </a:ext>
            </a:extLst>
          </p:cNvPr>
          <p:cNvGrpSpPr/>
          <p:nvPr/>
        </p:nvGrpSpPr>
        <p:grpSpPr>
          <a:xfrm>
            <a:off x="4244901" y="3108067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50B9C2-0AD1-4427-BE45-E53D425935C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6A8C0-7662-438D-92B7-F63E179DD9C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6BF7B8-4142-47C6-98E8-B9671F2F4F8F}"/>
              </a:ext>
            </a:extLst>
          </p:cNvPr>
          <p:cNvGrpSpPr/>
          <p:nvPr/>
        </p:nvGrpSpPr>
        <p:grpSpPr>
          <a:xfrm>
            <a:off x="6080936" y="3753142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61246-DA86-4BD7-8DFE-53B510AFF8AF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07822A-10BA-4C9D-9E5B-6F3AAC67EE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8C3EAE-7FF8-4134-BD92-185AEF1C73EA}"/>
              </a:ext>
            </a:extLst>
          </p:cNvPr>
          <p:cNvGrpSpPr/>
          <p:nvPr/>
        </p:nvGrpSpPr>
        <p:grpSpPr>
          <a:xfrm>
            <a:off x="639367" y="3528051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E5C0A5-9A00-48FF-8205-140406C65ADF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7FEA93-1801-496F-954C-4E54D9CACDA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76264-D146-4C02-B201-29285292C44E}"/>
              </a:ext>
            </a:extLst>
          </p:cNvPr>
          <p:cNvGrpSpPr/>
          <p:nvPr/>
        </p:nvGrpSpPr>
        <p:grpSpPr>
          <a:xfrm>
            <a:off x="2516498" y="4193674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4B62AF-65FB-4DD7-A46D-8B94E6F3E2E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2F2031-7C7A-4BC4-B6F8-94D1CF6E1D6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7">
            <a:extLst>
              <a:ext uri="{FF2B5EF4-FFF2-40B4-BE49-F238E27FC236}">
                <a16:creationId xmlns:a16="http://schemas.microsoft.com/office/drawing/2014/main" id="{F8BD38C4-88BB-46F7-B216-1C63C015BA06}"/>
              </a:ext>
            </a:extLst>
          </p:cNvPr>
          <p:cNvSpPr/>
          <p:nvPr/>
        </p:nvSpPr>
        <p:spPr>
          <a:xfrm>
            <a:off x="5138512" y="2117915"/>
            <a:ext cx="339947" cy="339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Parallelogram 30">
            <a:extLst>
              <a:ext uri="{FF2B5EF4-FFF2-40B4-BE49-F238E27FC236}">
                <a16:creationId xmlns:a16="http://schemas.microsoft.com/office/drawing/2014/main" id="{798398CB-2B0D-44D5-9C4D-A6C261D6D099}"/>
              </a:ext>
            </a:extLst>
          </p:cNvPr>
          <p:cNvSpPr/>
          <p:nvPr/>
        </p:nvSpPr>
        <p:spPr>
          <a:xfrm flipH="1">
            <a:off x="8708372" y="1657385"/>
            <a:ext cx="371240" cy="37215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D678545F-A8D4-42C3-88C0-40B646A57528}"/>
              </a:ext>
            </a:extLst>
          </p:cNvPr>
          <p:cNvSpPr/>
          <p:nvPr/>
        </p:nvSpPr>
        <p:spPr>
          <a:xfrm>
            <a:off x="6977641" y="2497495"/>
            <a:ext cx="354310" cy="3543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E7E5D6AB-BCA9-4A5F-A4D9-37CDCD4A5ED8}"/>
              </a:ext>
            </a:extLst>
          </p:cNvPr>
          <p:cNvSpPr/>
          <p:nvPr/>
        </p:nvSpPr>
        <p:spPr>
          <a:xfrm>
            <a:off x="1509778" y="2519842"/>
            <a:ext cx="380149" cy="35585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C6E74502-B666-437E-B921-8D84B33AC8DE}"/>
              </a:ext>
            </a:extLst>
          </p:cNvPr>
          <p:cNvSpPr/>
          <p:nvPr/>
        </p:nvSpPr>
        <p:spPr>
          <a:xfrm>
            <a:off x="3387168" y="2927540"/>
            <a:ext cx="366321" cy="3704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EF27049A-28EC-468C-B0BD-73816F4442AB}"/>
              </a:ext>
            </a:extLst>
          </p:cNvPr>
          <p:cNvSpPr/>
          <p:nvPr/>
        </p:nvSpPr>
        <p:spPr>
          <a:xfrm flipH="1">
            <a:off x="10556793" y="2098115"/>
            <a:ext cx="404117" cy="3333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01D6C5-1675-4074-BAF6-E37EB776AB4D}"/>
              </a:ext>
            </a:extLst>
          </p:cNvPr>
          <p:cNvGrpSpPr/>
          <p:nvPr/>
        </p:nvGrpSpPr>
        <p:grpSpPr>
          <a:xfrm>
            <a:off x="7822880" y="1761533"/>
            <a:ext cx="3009243" cy="856491"/>
            <a:chOff x="-740680" y="1129566"/>
            <a:chExt cx="2475552" cy="856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981D3-591B-4474-97B3-D5DAF15F2669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16654-0AD7-4BE0-BA09-BE6A4BD07E7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04C57-41BB-49B0-8095-B6EA338FC1D9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EDBEA6-19AE-4652-A79E-8DA278FC15E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4B6286-9425-4F65-B997-ADED76149CE6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68CDD0-BB02-4B1A-BE55-6A3B9D19EA0A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1B4F4A-D6A8-458A-B15B-FEC887502BEA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8DAAF-2BD6-42F5-B2E2-FBE812DA0B2A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263AA2-F4EB-4554-ADD5-0AC57AC114D6}"/>
              </a:ext>
            </a:extLst>
          </p:cNvPr>
          <p:cNvGrpSpPr/>
          <p:nvPr/>
        </p:nvGrpSpPr>
        <p:grpSpPr>
          <a:xfrm>
            <a:off x="1359879" y="1761533"/>
            <a:ext cx="3017469" cy="856491"/>
            <a:chOff x="-740680" y="1129566"/>
            <a:chExt cx="2475552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D7AABE-8C27-4F2F-A32C-F77CC370CC20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03B589-7516-451D-BECE-28335EE7DB6A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5BFCE5-8B71-4C80-8A8B-B62E633C5E7C}"/>
              </a:ext>
            </a:extLst>
          </p:cNvPr>
          <p:cNvGrpSpPr/>
          <p:nvPr/>
        </p:nvGrpSpPr>
        <p:grpSpPr>
          <a:xfrm>
            <a:off x="879348" y="3496295"/>
            <a:ext cx="3017469" cy="856491"/>
            <a:chOff x="-740680" y="1129566"/>
            <a:chExt cx="2475552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537FAA-1B8A-4C37-814A-0A1E26363B5E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1D7409-A2B9-436D-A9DA-0AAFA9D78051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08E8D3-DE9A-44B0-AB51-FE29C44AE2F0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3CCD7F-F552-4C7C-8337-8FD7C7352766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41B44A-856B-4FAF-8243-CABC14E30E4F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422D61-FA1E-4104-BAC4-A49825F4399D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33A99868-1214-4BC1-88A9-027E1907A025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59D14C17-C323-40F4-9227-C35A800B7DF4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8833FA7E-2F62-4F54-8DE7-3C61E4B924A2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7A2C96D1-5239-42D2-B2E1-0DDF49186554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18EBD2CE-477F-4735-A52D-40380B0137E2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8D65E7DF-FD67-45DE-BBA1-5F0D9F022616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0F8F845F-1819-4DEC-A795-90A0405BBEAA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F62D2-EEAC-419B-A6F3-397BE4BD0FD2}"/>
              </a:ext>
            </a:extLst>
          </p:cNvPr>
          <p:cNvGrpSpPr/>
          <p:nvPr/>
        </p:nvGrpSpPr>
        <p:grpSpPr>
          <a:xfrm rot="1800000">
            <a:off x="6266575" y="2197935"/>
            <a:ext cx="1259869" cy="736397"/>
            <a:chOff x="3577846" y="1922410"/>
            <a:chExt cx="1461888" cy="673658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7FA0AC-6C83-4536-80C6-7E2EF94FDEE6}"/>
                </a:ext>
              </a:extLst>
            </p:cNvPr>
            <p:cNvSpPr txBox="1"/>
            <p:nvPr/>
          </p:nvSpPr>
          <p:spPr>
            <a:xfrm>
              <a:off x="3582785" y="1922410"/>
              <a:ext cx="1456949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2BCD16-CB33-4463-8522-1B6526F8AEFC}"/>
                </a:ext>
              </a:extLst>
            </p:cNvPr>
            <p:cNvSpPr txBox="1"/>
            <p:nvPr/>
          </p:nvSpPr>
          <p:spPr>
            <a:xfrm>
              <a:off x="3577846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EF4385-E68A-4DC6-98DB-5B72B685654E}"/>
              </a:ext>
            </a:extLst>
          </p:cNvPr>
          <p:cNvGrpSpPr/>
          <p:nvPr/>
        </p:nvGrpSpPr>
        <p:grpSpPr>
          <a:xfrm rot="5400000">
            <a:off x="7029430" y="3555487"/>
            <a:ext cx="1259865" cy="736397"/>
            <a:chOff x="3577848" y="1922410"/>
            <a:chExt cx="1461884" cy="67365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26BC07-060E-4732-A2E8-A47DD0227904}"/>
                </a:ext>
              </a:extLst>
            </p:cNvPr>
            <p:cNvSpPr txBox="1"/>
            <p:nvPr/>
          </p:nvSpPr>
          <p:spPr>
            <a:xfrm>
              <a:off x="3582784" y="1922410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8A665-2E33-44FC-84C9-477B0BB61715}"/>
                </a:ext>
              </a:extLst>
            </p:cNvPr>
            <p:cNvSpPr txBox="1"/>
            <p:nvPr/>
          </p:nvSpPr>
          <p:spPr>
            <a:xfrm>
              <a:off x="3577848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6504A9-C1D8-4DE2-BDA3-7FC2680745D7}"/>
              </a:ext>
            </a:extLst>
          </p:cNvPr>
          <p:cNvGrpSpPr/>
          <p:nvPr/>
        </p:nvGrpSpPr>
        <p:grpSpPr>
          <a:xfrm rot="9000000">
            <a:off x="6254989" y="4909992"/>
            <a:ext cx="1259868" cy="736393"/>
            <a:chOff x="3577847" y="1922411"/>
            <a:chExt cx="1461887" cy="67365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7855D7-80BB-4AB3-9DBA-765DD15F1A09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003145-F427-469A-A49C-20D26EED4456}"/>
                </a:ext>
              </a:extLst>
            </p:cNvPr>
            <p:cNvSpPr txBox="1"/>
            <p:nvPr/>
          </p:nvSpPr>
          <p:spPr>
            <a:xfrm>
              <a:off x="3577847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1118B5-F936-47BF-BEF0-E4975E107F01}"/>
              </a:ext>
            </a:extLst>
          </p:cNvPr>
          <p:cNvGrpSpPr/>
          <p:nvPr/>
        </p:nvGrpSpPr>
        <p:grpSpPr>
          <a:xfrm rot="12600000">
            <a:off x="4688362" y="4929907"/>
            <a:ext cx="1259868" cy="736395"/>
            <a:chOff x="3577846" y="1922409"/>
            <a:chExt cx="1461886" cy="67365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6AAF8E-FF48-4066-B6A9-88AF2BF2BE78}"/>
                </a:ext>
              </a:extLst>
            </p:cNvPr>
            <p:cNvSpPr txBox="1"/>
            <p:nvPr/>
          </p:nvSpPr>
          <p:spPr>
            <a:xfrm>
              <a:off x="3582784" y="1922409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E44CE3-31B0-4CC0-A211-D4C6A8B962C2}"/>
                </a:ext>
              </a:extLst>
            </p:cNvPr>
            <p:cNvSpPr txBox="1"/>
            <p:nvPr/>
          </p:nvSpPr>
          <p:spPr>
            <a:xfrm>
              <a:off x="3577846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97448D-BA8D-430E-9148-BC51736B362A}"/>
              </a:ext>
            </a:extLst>
          </p:cNvPr>
          <p:cNvGrpSpPr/>
          <p:nvPr/>
        </p:nvGrpSpPr>
        <p:grpSpPr>
          <a:xfrm rot="16200000">
            <a:off x="3907294" y="3522252"/>
            <a:ext cx="1259868" cy="736398"/>
            <a:chOff x="3577844" y="1922410"/>
            <a:chExt cx="1461887" cy="67365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3CB66D-2200-45A8-9604-61AEA2D36AB7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C611F3-FA17-4D9B-A1B8-28CA2F2F8DC1}"/>
                </a:ext>
              </a:extLst>
            </p:cNvPr>
            <p:cNvSpPr txBox="1"/>
            <p:nvPr/>
          </p:nvSpPr>
          <p:spPr>
            <a:xfrm>
              <a:off x="3577844" y="2173736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4536DF-D5F2-4DDA-99F9-1DFF13D46D7E}"/>
              </a:ext>
            </a:extLst>
          </p:cNvPr>
          <p:cNvGrpSpPr/>
          <p:nvPr/>
        </p:nvGrpSpPr>
        <p:grpSpPr>
          <a:xfrm rot="19800000">
            <a:off x="4685178" y="2166450"/>
            <a:ext cx="1259867" cy="736394"/>
            <a:chOff x="3577845" y="1922412"/>
            <a:chExt cx="1461886" cy="673655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7437D8-9426-4885-B09F-6669426FCD61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7D3F6F-0852-4EF8-8D9B-5F8A5A3733CB}"/>
                </a:ext>
              </a:extLst>
            </p:cNvPr>
            <p:cNvSpPr txBox="1"/>
            <p:nvPr/>
          </p:nvSpPr>
          <p:spPr>
            <a:xfrm>
              <a:off x="3577845" y="2173735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5B173BAB-9D18-4994-BD7A-EDDC5281049B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4D1C03-8243-492E-B4B7-0B9919651946}"/>
              </a:ext>
            </a:extLst>
          </p:cNvPr>
          <p:cNvSpPr/>
          <p:nvPr/>
        </p:nvSpPr>
        <p:spPr>
          <a:xfrm>
            <a:off x="5107256" y="2218771"/>
            <a:ext cx="1109929" cy="476631"/>
          </a:xfrm>
          <a:custGeom>
            <a:avLst/>
            <a:gdLst/>
            <a:ahLst/>
            <a:cxnLst/>
            <a:rect l="l" t="t" r="r" b="b"/>
            <a:pathLst>
              <a:path w="1109929" h="476631">
                <a:moveTo>
                  <a:pt x="560719" y="77953"/>
                </a:moveTo>
                <a:cubicBezTo>
                  <a:pt x="557608" y="93007"/>
                  <a:pt x="554231" y="109092"/>
                  <a:pt x="550587" y="126210"/>
                </a:cubicBezTo>
                <a:cubicBezTo>
                  <a:pt x="546942" y="143328"/>
                  <a:pt x="543412" y="158967"/>
                  <a:pt x="539997" y="173127"/>
                </a:cubicBezTo>
                <a:lnTo>
                  <a:pt x="511961" y="280416"/>
                </a:lnTo>
                <a:lnTo>
                  <a:pt x="611915" y="280416"/>
                </a:lnTo>
                <a:lnTo>
                  <a:pt x="583879" y="173696"/>
                </a:lnTo>
                <a:cubicBezTo>
                  <a:pt x="580172" y="158691"/>
                  <a:pt x="576464" y="142658"/>
                  <a:pt x="572756" y="125595"/>
                </a:cubicBezTo>
                <a:cubicBezTo>
                  <a:pt x="569049" y="108533"/>
                  <a:pt x="565646" y="92652"/>
                  <a:pt x="562548" y="77953"/>
                </a:cubicBezTo>
                <a:close/>
                <a:moveTo>
                  <a:pt x="132225" y="70638"/>
                </a:moveTo>
                <a:cubicBezTo>
                  <a:pt x="122785" y="70676"/>
                  <a:pt x="114527" y="71057"/>
                  <a:pt x="107450" y="71781"/>
                </a:cubicBezTo>
                <a:cubicBezTo>
                  <a:pt x="100373" y="72505"/>
                  <a:pt x="94401" y="73343"/>
                  <a:pt x="89535" y="74296"/>
                </a:cubicBezTo>
                <a:lnTo>
                  <a:pt x="89535" y="402945"/>
                </a:lnTo>
                <a:cubicBezTo>
                  <a:pt x="94223" y="403822"/>
                  <a:pt x="99636" y="404355"/>
                  <a:pt x="105773" y="404546"/>
                </a:cubicBezTo>
                <a:cubicBezTo>
                  <a:pt x="111909" y="404737"/>
                  <a:pt x="118084" y="404813"/>
                  <a:pt x="124297" y="404775"/>
                </a:cubicBezTo>
                <a:cubicBezTo>
                  <a:pt x="167889" y="405422"/>
                  <a:pt x="202524" y="391626"/>
                  <a:pt x="228202" y="363388"/>
                </a:cubicBezTo>
                <a:cubicBezTo>
                  <a:pt x="253880" y="335150"/>
                  <a:pt x="267017" y="290410"/>
                  <a:pt x="267615" y="229170"/>
                </a:cubicBezTo>
                <a:cubicBezTo>
                  <a:pt x="267195" y="176148"/>
                  <a:pt x="255074" y="136464"/>
                  <a:pt x="231252" y="110118"/>
                </a:cubicBezTo>
                <a:cubicBezTo>
                  <a:pt x="207429" y="83772"/>
                  <a:pt x="174420" y="70612"/>
                  <a:pt x="132225" y="70638"/>
                </a:cubicBezTo>
                <a:close/>
                <a:moveTo>
                  <a:pt x="747903" y="3658"/>
                </a:moveTo>
                <a:lnTo>
                  <a:pt x="848487" y="3658"/>
                </a:lnTo>
                <a:lnTo>
                  <a:pt x="894805" y="118855"/>
                </a:lnTo>
                <a:cubicBezTo>
                  <a:pt x="901454" y="135464"/>
                  <a:pt x="907647" y="151464"/>
                  <a:pt x="913382" y="166853"/>
                </a:cubicBezTo>
                <a:cubicBezTo>
                  <a:pt x="919118" y="182243"/>
                  <a:pt x="924701" y="197938"/>
                  <a:pt x="930132" y="213937"/>
                </a:cubicBezTo>
                <a:lnTo>
                  <a:pt x="931350" y="213937"/>
                </a:lnTo>
                <a:cubicBezTo>
                  <a:pt x="935931" y="198484"/>
                  <a:pt x="941083" y="182916"/>
                  <a:pt x="946806" y="167234"/>
                </a:cubicBezTo>
                <a:cubicBezTo>
                  <a:pt x="952529" y="151552"/>
                  <a:pt x="958746" y="135223"/>
                  <a:pt x="965459" y="118246"/>
                </a:cubicBezTo>
                <a:lnTo>
                  <a:pt x="1010564" y="3658"/>
                </a:lnTo>
                <a:lnTo>
                  <a:pt x="1109929" y="3658"/>
                </a:lnTo>
                <a:lnTo>
                  <a:pt x="970940" y="278544"/>
                </a:lnTo>
                <a:lnTo>
                  <a:pt x="970940" y="472364"/>
                </a:lnTo>
                <a:lnTo>
                  <a:pt x="880796" y="472364"/>
                </a:lnTo>
                <a:lnTo>
                  <a:pt x="880796" y="281591"/>
                </a:lnTo>
                <a:close/>
                <a:moveTo>
                  <a:pt x="508304" y="3658"/>
                </a:moveTo>
                <a:lnTo>
                  <a:pt x="621667" y="3658"/>
                </a:lnTo>
                <a:lnTo>
                  <a:pt x="752704" y="472364"/>
                </a:lnTo>
                <a:lnTo>
                  <a:pt x="658236" y="472364"/>
                </a:lnTo>
                <a:lnTo>
                  <a:pt x="624714" y="348615"/>
                </a:lnTo>
                <a:lnTo>
                  <a:pt x="499162" y="348615"/>
                </a:lnTo>
                <a:lnTo>
                  <a:pt x="466859" y="472364"/>
                </a:lnTo>
                <a:lnTo>
                  <a:pt x="375438" y="472364"/>
                </a:lnTo>
                <a:close/>
                <a:moveTo>
                  <a:pt x="121248" y="0"/>
                </a:moveTo>
                <a:cubicBezTo>
                  <a:pt x="160051" y="13"/>
                  <a:pt x="193287" y="4098"/>
                  <a:pt x="220956" y="12255"/>
                </a:cubicBezTo>
                <a:cubicBezTo>
                  <a:pt x="248626" y="20413"/>
                  <a:pt x="272097" y="32566"/>
                  <a:pt x="291370" y="48716"/>
                </a:cubicBezTo>
                <a:cubicBezTo>
                  <a:pt x="313767" y="66880"/>
                  <a:pt x="331101" y="90727"/>
                  <a:pt x="343372" y="120259"/>
                </a:cubicBezTo>
                <a:cubicBezTo>
                  <a:pt x="355643" y="149790"/>
                  <a:pt x="361861" y="185687"/>
                  <a:pt x="362026" y="227950"/>
                </a:cubicBezTo>
                <a:cubicBezTo>
                  <a:pt x="361328" y="277924"/>
                  <a:pt x="354044" y="318369"/>
                  <a:pt x="340174" y="349286"/>
                </a:cubicBezTo>
                <a:cubicBezTo>
                  <a:pt x="326305" y="380203"/>
                  <a:pt x="310036" y="403571"/>
                  <a:pt x="291370" y="419389"/>
                </a:cubicBezTo>
                <a:cubicBezTo>
                  <a:pt x="269912" y="438559"/>
                  <a:pt x="243188" y="452895"/>
                  <a:pt x="211199" y="462397"/>
                </a:cubicBezTo>
                <a:cubicBezTo>
                  <a:pt x="179209" y="471899"/>
                  <a:pt x="142721" y="476644"/>
                  <a:pt x="101732" y="476631"/>
                </a:cubicBezTo>
                <a:cubicBezTo>
                  <a:pt x="80052" y="476568"/>
                  <a:pt x="60658" y="475934"/>
                  <a:pt x="43551" y="474728"/>
                </a:cubicBezTo>
                <a:cubicBezTo>
                  <a:pt x="26445" y="473523"/>
                  <a:pt x="11928" y="472127"/>
                  <a:pt x="0" y="470542"/>
                </a:cubicBezTo>
                <a:lnTo>
                  <a:pt x="0" y="9744"/>
                </a:lnTo>
                <a:cubicBezTo>
                  <a:pt x="16584" y="6674"/>
                  <a:pt x="35188" y="4288"/>
                  <a:pt x="55812" y="2588"/>
                </a:cubicBezTo>
                <a:cubicBezTo>
                  <a:pt x="76436" y="888"/>
                  <a:pt x="98248" y="26"/>
                  <a:pt x="1212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BD8D4F-079E-455A-90D8-D9212F954E6A}"/>
              </a:ext>
            </a:extLst>
          </p:cNvPr>
          <p:cNvSpPr/>
          <p:nvPr/>
        </p:nvSpPr>
        <p:spPr>
          <a:xfrm>
            <a:off x="762600" y="2215723"/>
            <a:ext cx="4129202" cy="481508"/>
          </a:xfrm>
          <a:custGeom>
            <a:avLst/>
            <a:gdLst/>
            <a:ahLst/>
            <a:cxnLst/>
            <a:rect l="l" t="t" r="r" b="b"/>
            <a:pathLst>
              <a:path w="4129202" h="481508">
                <a:moveTo>
                  <a:pt x="2513476" y="73686"/>
                </a:moveTo>
                <a:cubicBezTo>
                  <a:pt x="2504035" y="73724"/>
                  <a:pt x="2495777" y="74105"/>
                  <a:pt x="2488700" y="74829"/>
                </a:cubicBezTo>
                <a:cubicBezTo>
                  <a:pt x="2481623" y="75553"/>
                  <a:pt x="2475651" y="76391"/>
                  <a:pt x="2470785" y="77344"/>
                </a:cubicBezTo>
                <a:lnTo>
                  <a:pt x="2470785" y="405993"/>
                </a:lnTo>
                <a:cubicBezTo>
                  <a:pt x="2475474" y="406870"/>
                  <a:pt x="2480886" y="407403"/>
                  <a:pt x="2487023" y="407594"/>
                </a:cubicBezTo>
                <a:cubicBezTo>
                  <a:pt x="2493160" y="407785"/>
                  <a:pt x="2499334" y="407861"/>
                  <a:pt x="2505548" y="407823"/>
                </a:cubicBezTo>
                <a:cubicBezTo>
                  <a:pt x="2549140" y="408470"/>
                  <a:pt x="2583774" y="394674"/>
                  <a:pt x="2609452" y="366436"/>
                </a:cubicBezTo>
                <a:cubicBezTo>
                  <a:pt x="2635130" y="338198"/>
                  <a:pt x="2648268" y="293458"/>
                  <a:pt x="2648864" y="232218"/>
                </a:cubicBezTo>
                <a:cubicBezTo>
                  <a:pt x="2648445" y="179196"/>
                  <a:pt x="2636324" y="139512"/>
                  <a:pt x="2612502" y="113166"/>
                </a:cubicBezTo>
                <a:cubicBezTo>
                  <a:pt x="2588679" y="86820"/>
                  <a:pt x="2555670" y="73660"/>
                  <a:pt x="2513476" y="73686"/>
                </a:cubicBezTo>
                <a:close/>
                <a:moveTo>
                  <a:pt x="713251" y="73686"/>
                </a:moveTo>
                <a:cubicBezTo>
                  <a:pt x="703811" y="73724"/>
                  <a:pt x="695552" y="74105"/>
                  <a:pt x="688475" y="74829"/>
                </a:cubicBezTo>
                <a:cubicBezTo>
                  <a:pt x="681398" y="75553"/>
                  <a:pt x="675427" y="76391"/>
                  <a:pt x="670560" y="77344"/>
                </a:cubicBezTo>
                <a:lnTo>
                  <a:pt x="670560" y="405993"/>
                </a:lnTo>
                <a:cubicBezTo>
                  <a:pt x="675249" y="406870"/>
                  <a:pt x="680661" y="407403"/>
                  <a:pt x="686798" y="407594"/>
                </a:cubicBezTo>
                <a:cubicBezTo>
                  <a:pt x="692935" y="407785"/>
                  <a:pt x="699109" y="407861"/>
                  <a:pt x="705322" y="407823"/>
                </a:cubicBezTo>
                <a:cubicBezTo>
                  <a:pt x="748915" y="408470"/>
                  <a:pt x="783550" y="394674"/>
                  <a:pt x="809228" y="366436"/>
                </a:cubicBezTo>
                <a:cubicBezTo>
                  <a:pt x="834905" y="338198"/>
                  <a:pt x="848043" y="293458"/>
                  <a:pt x="848640" y="232218"/>
                </a:cubicBezTo>
                <a:cubicBezTo>
                  <a:pt x="848221" y="179196"/>
                  <a:pt x="836099" y="139512"/>
                  <a:pt x="812277" y="113166"/>
                </a:cubicBezTo>
                <a:cubicBezTo>
                  <a:pt x="788454" y="86820"/>
                  <a:pt x="755445" y="73660"/>
                  <a:pt x="713251" y="73686"/>
                </a:cubicBezTo>
                <a:close/>
                <a:moveTo>
                  <a:pt x="1433499" y="73076"/>
                </a:moveTo>
                <a:cubicBezTo>
                  <a:pt x="1424362" y="73114"/>
                  <a:pt x="1416559" y="73495"/>
                  <a:pt x="1410091" y="74219"/>
                </a:cubicBezTo>
                <a:cubicBezTo>
                  <a:pt x="1403623" y="74943"/>
                  <a:pt x="1398412" y="75781"/>
                  <a:pt x="1394460" y="76734"/>
                </a:cubicBezTo>
                <a:lnTo>
                  <a:pt x="1394460" y="229209"/>
                </a:lnTo>
                <a:cubicBezTo>
                  <a:pt x="1398679" y="230111"/>
                  <a:pt x="1403356" y="230746"/>
                  <a:pt x="1408490" y="231115"/>
                </a:cubicBezTo>
                <a:cubicBezTo>
                  <a:pt x="1413624" y="231483"/>
                  <a:pt x="1419520" y="231661"/>
                  <a:pt x="1426179" y="231648"/>
                </a:cubicBezTo>
                <a:cubicBezTo>
                  <a:pt x="1454442" y="231381"/>
                  <a:pt x="1476300" y="223986"/>
                  <a:pt x="1491753" y="209463"/>
                </a:cubicBezTo>
                <a:cubicBezTo>
                  <a:pt x="1507206" y="194940"/>
                  <a:pt x="1515034" y="174890"/>
                  <a:pt x="1515237" y="149312"/>
                </a:cubicBezTo>
                <a:cubicBezTo>
                  <a:pt x="1514958" y="124255"/>
                  <a:pt x="1507587" y="105298"/>
                  <a:pt x="1493125" y="92440"/>
                </a:cubicBezTo>
                <a:cubicBezTo>
                  <a:pt x="1478663" y="79581"/>
                  <a:pt x="1458788" y="73127"/>
                  <a:pt x="1433499" y="73076"/>
                </a:cubicBezTo>
                <a:close/>
                <a:moveTo>
                  <a:pt x="3867150" y="6706"/>
                </a:moveTo>
                <a:lnTo>
                  <a:pt x="4119448" y="6706"/>
                </a:lnTo>
                <a:lnTo>
                  <a:pt x="4119448" y="82220"/>
                </a:lnTo>
                <a:lnTo>
                  <a:pt x="3957295" y="82220"/>
                </a:lnTo>
                <a:lnTo>
                  <a:pt x="3957295" y="195682"/>
                </a:lnTo>
                <a:lnTo>
                  <a:pt x="4110304" y="195682"/>
                </a:lnTo>
                <a:lnTo>
                  <a:pt x="4110304" y="269367"/>
                </a:lnTo>
                <a:lnTo>
                  <a:pt x="3957295" y="269367"/>
                </a:lnTo>
                <a:lnTo>
                  <a:pt x="3957295" y="399898"/>
                </a:lnTo>
                <a:lnTo>
                  <a:pt x="4129202" y="399898"/>
                </a:lnTo>
                <a:lnTo>
                  <a:pt x="4129202" y="475412"/>
                </a:lnTo>
                <a:lnTo>
                  <a:pt x="3867150" y="475412"/>
                </a:lnTo>
                <a:close/>
                <a:moveTo>
                  <a:pt x="3105150" y="6706"/>
                </a:moveTo>
                <a:lnTo>
                  <a:pt x="3202617" y="6706"/>
                </a:lnTo>
                <a:lnTo>
                  <a:pt x="3301414" y="196872"/>
                </a:lnTo>
                <a:cubicBezTo>
                  <a:pt x="3314094" y="220731"/>
                  <a:pt x="3326546" y="246000"/>
                  <a:pt x="3338767" y="272678"/>
                </a:cubicBezTo>
                <a:cubicBezTo>
                  <a:pt x="3350988" y="299356"/>
                  <a:pt x="3361912" y="325082"/>
                  <a:pt x="3371539" y="349856"/>
                </a:cubicBezTo>
                <a:lnTo>
                  <a:pt x="3372757" y="349856"/>
                </a:lnTo>
                <a:cubicBezTo>
                  <a:pt x="3370029" y="320054"/>
                  <a:pt x="3368024" y="288385"/>
                  <a:pt x="3366743" y="254850"/>
                </a:cubicBezTo>
                <a:cubicBezTo>
                  <a:pt x="3365462" y="221315"/>
                  <a:pt x="3364827" y="185532"/>
                  <a:pt x="3364840" y="147502"/>
                </a:cubicBezTo>
                <a:lnTo>
                  <a:pt x="3364840" y="6706"/>
                </a:lnTo>
                <a:lnTo>
                  <a:pt x="3446450" y="6706"/>
                </a:lnTo>
                <a:lnTo>
                  <a:pt x="3446450" y="475412"/>
                </a:lnTo>
                <a:lnTo>
                  <a:pt x="3356302" y="475412"/>
                </a:lnTo>
                <a:lnTo>
                  <a:pt x="3255674" y="281559"/>
                </a:lnTo>
                <a:cubicBezTo>
                  <a:pt x="3242956" y="257137"/>
                  <a:pt x="3230276" y="231305"/>
                  <a:pt x="3217635" y="204064"/>
                </a:cubicBezTo>
                <a:cubicBezTo>
                  <a:pt x="3204994" y="176822"/>
                  <a:pt x="3193687" y="150229"/>
                  <a:pt x="3183715" y="124282"/>
                </a:cubicBezTo>
                <a:lnTo>
                  <a:pt x="3181280" y="124282"/>
                </a:lnTo>
                <a:cubicBezTo>
                  <a:pt x="3183106" y="153035"/>
                  <a:pt x="3184477" y="184379"/>
                  <a:pt x="3185390" y="218316"/>
                </a:cubicBezTo>
                <a:cubicBezTo>
                  <a:pt x="3186304" y="252253"/>
                  <a:pt x="3186760" y="290005"/>
                  <a:pt x="3186760" y="331571"/>
                </a:cubicBezTo>
                <a:lnTo>
                  <a:pt x="3186760" y="475412"/>
                </a:lnTo>
                <a:lnTo>
                  <a:pt x="3105150" y="475412"/>
                </a:lnTo>
                <a:close/>
                <a:moveTo>
                  <a:pt x="2790825" y="6706"/>
                </a:moveTo>
                <a:lnTo>
                  <a:pt x="3043123" y="6706"/>
                </a:lnTo>
                <a:lnTo>
                  <a:pt x="3043123" y="82220"/>
                </a:lnTo>
                <a:lnTo>
                  <a:pt x="2880970" y="82220"/>
                </a:lnTo>
                <a:lnTo>
                  <a:pt x="2880970" y="195682"/>
                </a:lnTo>
                <a:lnTo>
                  <a:pt x="3033979" y="195682"/>
                </a:lnTo>
                <a:lnTo>
                  <a:pt x="3033979" y="269367"/>
                </a:lnTo>
                <a:lnTo>
                  <a:pt x="2880970" y="269367"/>
                </a:lnTo>
                <a:lnTo>
                  <a:pt x="2880970" y="399898"/>
                </a:lnTo>
                <a:lnTo>
                  <a:pt x="3052877" y="399898"/>
                </a:lnTo>
                <a:lnTo>
                  <a:pt x="3052877" y="475412"/>
                </a:lnTo>
                <a:lnTo>
                  <a:pt x="2790825" y="475412"/>
                </a:lnTo>
                <a:close/>
                <a:moveTo>
                  <a:pt x="1962150" y="6706"/>
                </a:moveTo>
                <a:lnTo>
                  <a:pt x="2059617" y="6706"/>
                </a:lnTo>
                <a:lnTo>
                  <a:pt x="2158414" y="196872"/>
                </a:lnTo>
                <a:cubicBezTo>
                  <a:pt x="2171094" y="220731"/>
                  <a:pt x="2183545" y="246000"/>
                  <a:pt x="2195767" y="272678"/>
                </a:cubicBezTo>
                <a:cubicBezTo>
                  <a:pt x="2207989" y="299356"/>
                  <a:pt x="2218912" y="325082"/>
                  <a:pt x="2228539" y="349856"/>
                </a:cubicBezTo>
                <a:lnTo>
                  <a:pt x="2229757" y="349856"/>
                </a:lnTo>
                <a:cubicBezTo>
                  <a:pt x="2227029" y="320054"/>
                  <a:pt x="2225024" y="288385"/>
                  <a:pt x="2223743" y="254850"/>
                </a:cubicBezTo>
                <a:cubicBezTo>
                  <a:pt x="2222462" y="221315"/>
                  <a:pt x="2221827" y="185532"/>
                  <a:pt x="2221840" y="147502"/>
                </a:cubicBezTo>
                <a:lnTo>
                  <a:pt x="2221840" y="6706"/>
                </a:lnTo>
                <a:lnTo>
                  <a:pt x="2303450" y="6706"/>
                </a:lnTo>
                <a:lnTo>
                  <a:pt x="2303450" y="475412"/>
                </a:lnTo>
                <a:lnTo>
                  <a:pt x="2213302" y="475412"/>
                </a:lnTo>
                <a:lnTo>
                  <a:pt x="2112674" y="281559"/>
                </a:lnTo>
                <a:cubicBezTo>
                  <a:pt x="2099956" y="257137"/>
                  <a:pt x="2087276" y="231305"/>
                  <a:pt x="2074635" y="204064"/>
                </a:cubicBezTo>
                <a:cubicBezTo>
                  <a:pt x="2061994" y="176822"/>
                  <a:pt x="2050687" y="150229"/>
                  <a:pt x="2040715" y="124282"/>
                </a:cubicBezTo>
                <a:lnTo>
                  <a:pt x="2038279" y="124282"/>
                </a:lnTo>
                <a:cubicBezTo>
                  <a:pt x="2040106" y="153035"/>
                  <a:pt x="2041477" y="184379"/>
                  <a:pt x="2042390" y="218316"/>
                </a:cubicBezTo>
                <a:cubicBezTo>
                  <a:pt x="2043304" y="252253"/>
                  <a:pt x="2043760" y="290005"/>
                  <a:pt x="2043760" y="331571"/>
                </a:cubicBezTo>
                <a:lnTo>
                  <a:pt x="2043760" y="475412"/>
                </a:lnTo>
                <a:lnTo>
                  <a:pt x="1962150" y="475412"/>
                </a:lnTo>
                <a:close/>
                <a:moveTo>
                  <a:pt x="1647825" y="6706"/>
                </a:moveTo>
                <a:lnTo>
                  <a:pt x="1900124" y="6706"/>
                </a:lnTo>
                <a:lnTo>
                  <a:pt x="1900124" y="82220"/>
                </a:lnTo>
                <a:lnTo>
                  <a:pt x="1737970" y="82220"/>
                </a:lnTo>
                <a:lnTo>
                  <a:pt x="1737970" y="195682"/>
                </a:lnTo>
                <a:lnTo>
                  <a:pt x="1890979" y="195682"/>
                </a:lnTo>
                <a:lnTo>
                  <a:pt x="1890979" y="269367"/>
                </a:lnTo>
                <a:lnTo>
                  <a:pt x="1737970" y="269367"/>
                </a:lnTo>
                <a:lnTo>
                  <a:pt x="1737970" y="399898"/>
                </a:lnTo>
                <a:lnTo>
                  <a:pt x="1909877" y="399898"/>
                </a:lnTo>
                <a:lnTo>
                  <a:pt x="1909877" y="475412"/>
                </a:lnTo>
                <a:lnTo>
                  <a:pt x="1647825" y="475412"/>
                </a:lnTo>
                <a:close/>
                <a:moveTo>
                  <a:pt x="990600" y="6706"/>
                </a:moveTo>
                <a:lnTo>
                  <a:pt x="1242899" y="6706"/>
                </a:lnTo>
                <a:lnTo>
                  <a:pt x="1242899" y="82220"/>
                </a:lnTo>
                <a:lnTo>
                  <a:pt x="1080745" y="82220"/>
                </a:lnTo>
                <a:lnTo>
                  <a:pt x="1080745" y="195682"/>
                </a:lnTo>
                <a:lnTo>
                  <a:pt x="1233754" y="195682"/>
                </a:lnTo>
                <a:lnTo>
                  <a:pt x="1233754" y="269367"/>
                </a:lnTo>
                <a:lnTo>
                  <a:pt x="1080745" y="269367"/>
                </a:lnTo>
                <a:lnTo>
                  <a:pt x="1080745" y="399898"/>
                </a:lnTo>
                <a:lnTo>
                  <a:pt x="1252652" y="399898"/>
                </a:lnTo>
                <a:lnTo>
                  <a:pt x="1252652" y="475412"/>
                </a:lnTo>
                <a:lnTo>
                  <a:pt x="990600" y="475412"/>
                </a:lnTo>
                <a:close/>
                <a:moveTo>
                  <a:pt x="161925" y="6706"/>
                </a:moveTo>
                <a:lnTo>
                  <a:pt x="259392" y="6706"/>
                </a:lnTo>
                <a:lnTo>
                  <a:pt x="358189" y="196872"/>
                </a:lnTo>
                <a:cubicBezTo>
                  <a:pt x="370870" y="220731"/>
                  <a:pt x="383320" y="246000"/>
                  <a:pt x="395542" y="272678"/>
                </a:cubicBezTo>
                <a:cubicBezTo>
                  <a:pt x="407764" y="299356"/>
                  <a:pt x="418688" y="325082"/>
                  <a:pt x="428314" y="349856"/>
                </a:cubicBezTo>
                <a:lnTo>
                  <a:pt x="429532" y="349856"/>
                </a:lnTo>
                <a:cubicBezTo>
                  <a:pt x="426804" y="320054"/>
                  <a:pt x="424800" y="288385"/>
                  <a:pt x="423518" y="254850"/>
                </a:cubicBezTo>
                <a:cubicBezTo>
                  <a:pt x="422237" y="221315"/>
                  <a:pt x="421602" y="185532"/>
                  <a:pt x="421615" y="147502"/>
                </a:cubicBezTo>
                <a:lnTo>
                  <a:pt x="421615" y="6706"/>
                </a:lnTo>
                <a:lnTo>
                  <a:pt x="503225" y="6706"/>
                </a:lnTo>
                <a:lnTo>
                  <a:pt x="503225" y="475412"/>
                </a:lnTo>
                <a:lnTo>
                  <a:pt x="413077" y="475412"/>
                </a:lnTo>
                <a:lnTo>
                  <a:pt x="312450" y="281559"/>
                </a:lnTo>
                <a:cubicBezTo>
                  <a:pt x="299732" y="257137"/>
                  <a:pt x="287052" y="231305"/>
                  <a:pt x="274410" y="204064"/>
                </a:cubicBezTo>
                <a:cubicBezTo>
                  <a:pt x="261769" y="176822"/>
                  <a:pt x="250462" y="150229"/>
                  <a:pt x="240491" y="124282"/>
                </a:cubicBezTo>
                <a:lnTo>
                  <a:pt x="238054" y="124282"/>
                </a:lnTo>
                <a:cubicBezTo>
                  <a:pt x="239882" y="153035"/>
                  <a:pt x="241252" y="184379"/>
                  <a:pt x="242165" y="218316"/>
                </a:cubicBezTo>
                <a:cubicBezTo>
                  <a:pt x="243079" y="252253"/>
                  <a:pt x="243536" y="290005"/>
                  <a:pt x="243536" y="331571"/>
                </a:cubicBezTo>
                <a:lnTo>
                  <a:pt x="243536" y="475412"/>
                </a:lnTo>
                <a:lnTo>
                  <a:pt x="161925" y="475412"/>
                </a:lnTo>
                <a:close/>
                <a:moveTo>
                  <a:pt x="0" y="6706"/>
                </a:moveTo>
                <a:lnTo>
                  <a:pt x="90145" y="6706"/>
                </a:lnTo>
                <a:lnTo>
                  <a:pt x="90145" y="475412"/>
                </a:lnTo>
                <a:lnTo>
                  <a:pt x="0" y="475412"/>
                </a:lnTo>
                <a:close/>
                <a:moveTo>
                  <a:pt x="2502498" y="3048"/>
                </a:moveTo>
                <a:cubicBezTo>
                  <a:pt x="2541301" y="3061"/>
                  <a:pt x="2574537" y="7146"/>
                  <a:pt x="2602206" y="15303"/>
                </a:cubicBezTo>
                <a:cubicBezTo>
                  <a:pt x="2629876" y="23461"/>
                  <a:pt x="2653347" y="35614"/>
                  <a:pt x="2672620" y="51764"/>
                </a:cubicBezTo>
                <a:cubicBezTo>
                  <a:pt x="2695017" y="69928"/>
                  <a:pt x="2712351" y="93775"/>
                  <a:pt x="2724622" y="123307"/>
                </a:cubicBezTo>
                <a:cubicBezTo>
                  <a:pt x="2736894" y="152838"/>
                  <a:pt x="2743111" y="188735"/>
                  <a:pt x="2743276" y="230998"/>
                </a:cubicBezTo>
                <a:cubicBezTo>
                  <a:pt x="2742578" y="280972"/>
                  <a:pt x="2735294" y="321417"/>
                  <a:pt x="2721424" y="352334"/>
                </a:cubicBezTo>
                <a:cubicBezTo>
                  <a:pt x="2707554" y="383251"/>
                  <a:pt x="2691286" y="406619"/>
                  <a:pt x="2672620" y="422437"/>
                </a:cubicBezTo>
                <a:cubicBezTo>
                  <a:pt x="2651162" y="441607"/>
                  <a:pt x="2624438" y="455943"/>
                  <a:pt x="2592448" y="465445"/>
                </a:cubicBezTo>
                <a:cubicBezTo>
                  <a:pt x="2560460" y="474947"/>
                  <a:pt x="2523971" y="479692"/>
                  <a:pt x="2482982" y="479679"/>
                </a:cubicBezTo>
                <a:cubicBezTo>
                  <a:pt x="2461302" y="479616"/>
                  <a:pt x="2441908" y="478982"/>
                  <a:pt x="2424801" y="477776"/>
                </a:cubicBezTo>
                <a:cubicBezTo>
                  <a:pt x="2407695" y="476571"/>
                  <a:pt x="2393178" y="475175"/>
                  <a:pt x="2381250" y="473590"/>
                </a:cubicBezTo>
                <a:lnTo>
                  <a:pt x="2381250" y="12792"/>
                </a:lnTo>
                <a:cubicBezTo>
                  <a:pt x="2397834" y="9722"/>
                  <a:pt x="2416438" y="7336"/>
                  <a:pt x="2437062" y="5636"/>
                </a:cubicBezTo>
                <a:cubicBezTo>
                  <a:pt x="2457686" y="3936"/>
                  <a:pt x="2479498" y="3074"/>
                  <a:pt x="2502498" y="3048"/>
                </a:cubicBezTo>
                <a:close/>
                <a:moveTo>
                  <a:pt x="1426179" y="3048"/>
                </a:moveTo>
                <a:cubicBezTo>
                  <a:pt x="1455764" y="2997"/>
                  <a:pt x="1481682" y="5991"/>
                  <a:pt x="1503936" y="12030"/>
                </a:cubicBezTo>
                <a:cubicBezTo>
                  <a:pt x="1526190" y="18069"/>
                  <a:pt x="1544777" y="27456"/>
                  <a:pt x="1559700" y="40193"/>
                </a:cubicBezTo>
                <a:cubicBezTo>
                  <a:pt x="1573836" y="52246"/>
                  <a:pt x="1584850" y="67276"/>
                  <a:pt x="1592743" y="85285"/>
                </a:cubicBezTo>
                <a:cubicBezTo>
                  <a:pt x="1600636" y="103294"/>
                  <a:pt x="1604645" y="123213"/>
                  <a:pt x="1604772" y="145043"/>
                </a:cubicBezTo>
                <a:cubicBezTo>
                  <a:pt x="1603882" y="187476"/>
                  <a:pt x="1593749" y="220120"/>
                  <a:pt x="1574375" y="242975"/>
                </a:cubicBezTo>
                <a:cubicBezTo>
                  <a:pt x="1555001" y="265830"/>
                  <a:pt x="1531730" y="281539"/>
                  <a:pt x="1504562" y="290102"/>
                </a:cubicBezTo>
                <a:cubicBezTo>
                  <a:pt x="1477393" y="298665"/>
                  <a:pt x="1451673" y="302726"/>
                  <a:pt x="1427399" y="302286"/>
                </a:cubicBezTo>
                <a:cubicBezTo>
                  <a:pt x="1414590" y="302387"/>
                  <a:pt x="1403610" y="301575"/>
                  <a:pt x="1394460" y="299850"/>
                </a:cubicBezTo>
                <a:lnTo>
                  <a:pt x="1394460" y="475412"/>
                </a:lnTo>
                <a:lnTo>
                  <a:pt x="1304925" y="475412"/>
                </a:lnTo>
                <a:lnTo>
                  <a:pt x="1304925" y="12791"/>
                </a:lnTo>
                <a:cubicBezTo>
                  <a:pt x="1319530" y="9987"/>
                  <a:pt x="1336916" y="7679"/>
                  <a:pt x="1357084" y="5864"/>
                </a:cubicBezTo>
                <a:cubicBezTo>
                  <a:pt x="1377252" y="4050"/>
                  <a:pt x="1400284" y="3112"/>
                  <a:pt x="1426179" y="3048"/>
                </a:cubicBezTo>
                <a:close/>
                <a:moveTo>
                  <a:pt x="702273" y="3048"/>
                </a:moveTo>
                <a:cubicBezTo>
                  <a:pt x="741076" y="3061"/>
                  <a:pt x="774312" y="7146"/>
                  <a:pt x="801982" y="15303"/>
                </a:cubicBezTo>
                <a:cubicBezTo>
                  <a:pt x="829651" y="23461"/>
                  <a:pt x="853122" y="35614"/>
                  <a:pt x="872395" y="51764"/>
                </a:cubicBezTo>
                <a:cubicBezTo>
                  <a:pt x="894792" y="69928"/>
                  <a:pt x="912127" y="93775"/>
                  <a:pt x="924398" y="123307"/>
                </a:cubicBezTo>
                <a:cubicBezTo>
                  <a:pt x="936669" y="152838"/>
                  <a:pt x="942887" y="188735"/>
                  <a:pt x="943052" y="230998"/>
                </a:cubicBezTo>
                <a:cubicBezTo>
                  <a:pt x="942354" y="280972"/>
                  <a:pt x="935070" y="321417"/>
                  <a:pt x="921200" y="352334"/>
                </a:cubicBezTo>
                <a:cubicBezTo>
                  <a:pt x="907330" y="383251"/>
                  <a:pt x="891062" y="406619"/>
                  <a:pt x="872395" y="422437"/>
                </a:cubicBezTo>
                <a:cubicBezTo>
                  <a:pt x="850937" y="441607"/>
                  <a:pt x="824213" y="455943"/>
                  <a:pt x="792224" y="465445"/>
                </a:cubicBezTo>
                <a:cubicBezTo>
                  <a:pt x="760235" y="474947"/>
                  <a:pt x="723746" y="479692"/>
                  <a:pt x="682758" y="479679"/>
                </a:cubicBezTo>
                <a:cubicBezTo>
                  <a:pt x="661077" y="479616"/>
                  <a:pt x="641683" y="478982"/>
                  <a:pt x="624577" y="477776"/>
                </a:cubicBezTo>
                <a:cubicBezTo>
                  <a:pt x="607470" y="476571"/>
                  <a:pt x="592953" y="475175"/>
                  <a:pt x="581025" y="473590"/>
                </a:cubicBezTo>
                <a:lnTo>
                  <a:pt x="581025" y="12792"/>
                </a:lnTo>
                <a:cubicBezTo>
                  <a:pt x="597609" y="9722"/>
                  <a:pt x="616213" y="7336"/>
                  <a:pt x="636837" y="5636"/>
                </a:cubicBezTo>
                <a:cubicBezTo>
                  <a:pt x="657461" y="3936"/>
                  <a:pt x="679273" y="3074"/>
                  <a:pt x="702273" y="3048"/>
                </a:cubicBezTo>
                <a:close/>
                <a:moveTo>
                  <a:pt x="3730828" y="0"/>
                </a:moveTo>
                <a:cubicBezTo>
                  <a:pt x="3756165" y="279"/>
                  <a:pt x="3776968" y="2309"/>
                  <a:pt x="3793236" y="6090"/>
                </a:cubicBezTo>
                <a:cubicBezTo>
                  <a:pt x="3809505" y="9871"/>
                  <a:pt x="3821011" y="13728"/>
                  <a:pt x="3827755" y="17661"/>
                </a:cubicBezTo>
                <a:lnTo>
                  <a:pt x="3810076" y="90759"/>
                </a:lnTo>
                <a:cubicBezTo>
                  <a:pt x="3800970" y="86656"/>
                  <a:pt x="3790226" y="83124"/>
                  <a:pt x="3777844" y="80164"/>
                </a:cubicBezTo>
                <a:cubicBezTo>
                  <a:pt x="3765461" y="77204"/>
                  <a:pt x="3751212" y="75654"/>
                  <a:pt x="3735096" y="75514"/>
                </a:cubicBezTo>
                <a:cubicBezTo>
                  <a:pt x="3695408" y="75362"/>
                  <a:pt x="3662464" y="88929"/>
                  <a:pt x="3636264" y="116215"/>
                </a:cubicBezTo>
                <a:cubicBezTo>
                  <a:pt x="3610064" y="143501"/>
                  <a:pt x="3596475" y="185421"/>
                  <a:pt x="3595497" y="241974"/>
                </a:cubicBezTo>
                <a:cubicBezTo>
                  <a:pt x="3595992" y="295174"/>
                  <a:pt x="3608566" y="335569"/>
                  <a:pt x="3633216" y="363160"/>
                </a:cubicBezTo>
                <a:cubicBezTo>
                  <a:pt x="3657867" y="390751"/>
                  <a:pt x="3691624" y="404622"/>
                  <a:pt x="3734486" y="404775"/>
                </a:cubicBezTo>
                <a:cubicBezTo>
                  <a:pt x="3748786" y="404711"/>
                  <a:pt x="3762705" y="403466"/>
                  <a:pt x="3776244" y="401040"/>
                </a:cubicBezTo>
                <a:cubicBezTo>
                  <a:pt x="3789782" y="398614"/>
                  <a:pt x="3801262" y="395387"/>
                  <a:pt x="3810686" y="391360"/>
                </a:cubicBezTo>
                <a:lnTo>
                  <a:pt x="3823488" y="463847"/>
                </a:lnTo>
                <a:cubicBezTo>
                  <a:pt x="3814445" y="468313"/>
                  <a:pt x="3800983" y="472322"/>
                  <a:pt x="3783102" y="475875"/>
                </a:cubicBezTo>
                <a:cubicBezTo>
                  <a:pt x="3765220" y="479427"/>
                  <a:pt x="3744138" y="481305"/>
                  <a:pt x="3719856" y="481508"/>
                </a:cubicBezTo>
                <a:cubicBezTo>
                  <a:pt x="3672827" y="481186"/>
                  <a:pt x="3633062" y="471204"/>
                  <a:pt x="3600558" y="451565"/>
                </a:cubicBezTo>
                <a:cubicBezTo>
                  <a:pt x="3568054" y="431925"/>
                  <a:pt x="3543372" y="404562"/>
                  <a:pt x="3526514" y="369476"/>
                </a:cubicBezTo>
                <a:cubicBezTo>
                  <a:pt x="3509655" y="334389"/>
                  <a:pt x="3501179" y="293515"/>
                  <a:pt x="3501086" y="246852"/>
                </a:cubicBezTo>
                <a:cubicBezTo>
                  <a:pt x="3501619" y="192169"/>
                  <a:pt x="3512262" y="146537"/>
                  <a:pt x="3533013" y="109956"/>
                </a:cubicBezTo>
                <a:cubicBezTo>
                  <a:pt x="3553765" y="73375"/>
                  <a:pt x="3581426" y="45906"/>
                  <a:pt x="3615995" y="27550"/>
                </a:cubicBezTo>
                <a:cubicBezTo>
                  <a:pt x="3650564" y="9194"/>
                  <a:pt x="3688842" y="10"/>
                  <a:pt x="37308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3987D7-494E-4D97-A42B-D8A70F0B674E}"/>
              </a:ext>
            </a:extLst>
          </p:cNvPr>
          <p:cNvSpPr/>
          <p:nvPr/>
        </p:nvSpPr>
        <p:spPr>
          <a:xfrm>
            <a:off x="2635569" y="1670180"/>
            <a:ext cx="1798439" cy="281583"/>
          </a:xfrm>
          <a:custGeom>
            <a:avLst/>
            <a:gdLst/>
            <a:ahLst/>
            <a:cxnLst/>
            <a:rect l="l" t="t" r="r" b="b"/>
            <a:pathLst>
              <a:path w="1798439" h="281583">
                <a:moveTo>
                  <a:pt x="490239" y="20985"/>
                </a:moveTo>
                <a:lnTo>
                  <a:pt x="490239" y="121295"/>
                </a:lnTo>
                <a:lnTo>
                  <a:pt x="499913" y="121295"/>
                </a:lnTo>
                <a:cubicBezTo>
                  <a:pt x="509736" y="121295"/>
                  <a:pt x="514647" y="111423"/>
                  <a:pt x="514647" y="91678"/>
                </a:cubicBezTo>
                <a:lnTo>
                  <a:pt x="514647" y="43756"/>
                </a:lnTo>
                <a:cubicBezTo>
                  <a:pt x="514647" y="35421"/>
                  <a:pt x="513085" y="29542"/>
                  <a:pt x="509959" y="26119"/>
                </a:cubicBezTo>
                <a:cubicBezTo>
                  <a:pt x="506834" y="22696"/>
                  <a:pt x="501947" y="20985"/>
                  <a:pt x="495300" y="20985"/>
                </a:cubicBezTo>
                <a:close/>
                <a:moveTo>
                  <a:pt x="1051917" y="16669"/>
                </a:moveTo>
                <a:cubicBezTo>
                  <a:pt x="1048543" y="16669"/>
                  <a:pt x="1045666" y="18207"/>
                  <a:pt x="1043285" y="21283"/>
                </a:cubicBezTo>
                <a:cubicBezTo>
                  <a:pt x="1040903" y="24358"/>
                  <a:pt x="1039713" y="28129"/>
                  <a:pt x="1039713" y="32593"/>
                </a:cubicBezTo>
                <a:lnTo>
                  <a:pt x="1039713" y="212229"/>
                </a:lnTo>
                <a:cubicBezTo>
                  <a:pt x="1039713" y="218281"/>
                  <a:pt x="1040903" y="222870"/>
                  <a:pt x="1043285" y="225996"/>
                </a:cubicBezTo>
                <a:cubicBezTo>
                  <a:pt x="1045666" y="229121"/>
                  <a:pt x="1048494" y="230684"/>
                  <a:pt x="1051768" y="230684"/>
                </a:cubicBezTo>
                <a:cubicBezTo>
                  <a:pt x="1055439" y="230684"/>
                  <a:pt x="1058391" y="228947"/>
                  <a:pt x="1060623" y="225475"/>
                </a:cubicBezTo>
                <a:cubicBezTo>
                  <a:pt x="1062856" y="222002"/>
                  <a:pt x="1063972" y="218133"/>
                  <a:pt x="1063972" y="213866"/>
                </a:cubicBezTo>
                <a:lnTo>
                  <a:pt x="1063972" y="35272"/>
                </a:lnTo>
                <a:cubicBezTo>
                  <a:pt x="1063972" y="22870"/>
                  <a:pt x="1059953" y="16669"/>
                  <a:pt x="1051917" y="16669"/>
                </a:cubicBezTo>
                <a:close/>
                <a:moveTo>
                  <a:pt x="204192" y="16669"/>
                </a:moveTo>
                <a:cubicBezTo>
                  <a:pt x="200818" y="16669"/>
                  <a:pt x="197941" y="18207"/>
                  <a:pt x="195560" y="21283"/>
                </a:cubicBezTo>
                <a:cubicBezTo>
                  <a:pt x="193179" y="24358"/>
                  <a:pt x="191988" y="28129"/>
                  <a:pt x="191988" y="32593"/>
                </a:cubicBezTo>
                <a:lnTo>
                  <a:pt x="191988" y="212229"/>
                </a:lnTo>
                <a:cubicBezTo>
                  <a:pt x="191988" y="218281"/>
                  <a:pt x="193179" y="222870"/>
                  <a:pt x="195560" y="225996"/>
                </a:cubicBezTo>
                <a:cubicBezTo>
                  <a:pt x="197941" y="229121"/>
                  <a:pt x="200769" y="230684"/>
                  <a:pt x="204043" y="230684"/>
                </a:cubicBezTo>
                <a:cubicBezTo>
                  <a:pt x="207714" y="230684"/>
                  <a:pt x="210666" y="228947"/>
                  <a:pt x="212898" y="225475"/>
                </a:cubicBezTo>
                <a:cubicBezTo>
                  <a:pt x="215131" y="222002"/>
                  <a:pt x="216247" y="218133"/>
                  <a:pt x="216247" y="213866"/>
                </a:cubicBezTo>
                <a:lnTo>
                  <a:pt x="216247" y="35272"/>
                </a:lnTo>
                <a:cubicBezTo>
                  <a:pt x="216247" y="22870"/>
                  <a:pt x="212229" y="16669"/>
                  <a:pt x="204192" y="16669"/>
                </a:cubicBezTo>
                <a:close/>
                <a:moveTo>
                  <a:pt x="1664342" y="4018"/>
                </a:moveTo>
                <a:lnTo>
                  <a:pt x="1727408" y="4018"/>
                </a:lnTo>
                <a:cubicBezTo>
                  <a:pt x="1729193" y="4018"/>
                  <a:pt x="1730382" y="4515"/>
                  <a:pt x="1730978" y="5507"/>
                </a:cubicBezTo>
                <a:cubicBezTo>
                  <a:pt x="1731573" y="6499"/>
                  <a:pt x="1731871" y="9128"/>
                  <a:pt x="1731871" y="13395"/>
                </a:cubicBezTo>
                <a:cubicBezTo>
                  <a:pt x="1731871" y="17661"/>
                  <a:pt x="1731697" y="20365"/>
                  <a:pt x="1731350" y="21506"/>
                </a:cubicBezTo>
                <a:cubicBezTo>
                  <a:pt x="1731003" y="22647"/>
                  <a:pt x="1730035" y="23664"/>
                  <a:pt x="1728448" y="24557"/>
                </a:cubicBezTo>
                <a:cubicBezTo>
                  <a:pt x="1726166" y="26045"/>
                  <a:pt x="1725025" y="27929"/>
                  <a:pt x="1725025" y="30210"/>
                </a:cubicBezTo>
                <a:cubicBezTo>
                  <a:pt x="1725025" y="31498"/>
                  <a:pt x="1725273" y="32986"/>
                  <a:pt x="1725769" y="34672"/>
                </a:cubicBezTo>
                <a:lnTo>
                  <a:pt x="1745281" y="100959"/>
                </a:lnTo>
                <a:lnTo>
                  <a:pt x="1765243" y="34642"/>
                </a:lnTo>
                <a:cubicBezTo>
                  <a:pt x="1765446" y="34048"/>
                  <a:pt x="1765548" y="33108"/>
                  <a:pt x="1765548" y="31821"/>
                </a:cubicBezTo>
                <a:cubicBezTo>
                  <a:pt x="1765548" y="28656"/>
                  <a:pt x="1763577" y="25391"/>
                  <a:pt x="1759636" y="22027"/>
                </a:cubicBezTo>
                <a:cubicBezTo>
                  <a:pt x="1757818" y="20439"/>
                  <a:pt x="1756909" y="19000"/>
                  <a:pt x="1756909" y="17711"/>
                </a:cubicBezTo>
                <a:lnTo>
                  <a:pt x="1756909" y="8930"/>
                </a:lnTo>
                <a:cubicBezTo>
                  <a:pt x="1756909" y="5656"/>
                  <a:pt x="1758353" y="4018"/>
                  <a:pt x="1761241" y="4018"/>
                </a:cubicBezTo>
                <a:lnTo>
                  <a:pt x="1793958" y="4018"/>
                </a:lnTo>
                <a:cubicBezTo>
                  <a:pt x="1796945" y="4018"/>
                  <a:pt x="1798439" y="5656"/>
                  <a:pt x="1798439" y="8930"/>
                </a:cubicBezTo>
                <a:lnTo>
                  <a:pt x="1798439" y="18306"/>
                </a:lnTo>
                <a:cubicBezTo>
                  <a:pt x="1798439" y="19993"/>
                  <a:pt x="1797347" y="21630"/>
                  <a:pt x="1795165" y="23217"/>
                </a:cubicBezTo>
                <a:cubicBezTo>
                  <a:pt x="1791394" y="25896"/>
                  <a:pt x="1788765" y="29716"/>
                  <a:pt x="1787277" y="34677"/>
                </a:cubicBezTo>
                <a:lnTo>
                  <a:pt x="1757065" y="136624"/>
                </a:lnTo>
                <a:lnTo>
                  <a:pt x="1757065" y="214610"/>
                </a:lnTo>
                <a:cubicBezTo>
                  <a:pt x="1757065" y="218579"/>
                  <a:pt x="1759595" y="221456"/>
                  <a:pt x="1764655" y="223242"/>
                </a:cubicBezTo>
                <a:cubicBezTo>
                  <a:pt x="1766838" y="224036"/>
                  <a:pt x="1768351" y="224855"/>
                  <a:pt x="1769194" y="225698"/>
                </a:cubicBezTo>
                <a:cubicBezTo>
                  <a:pt x="1770037" y="226541"/>
                  <a:pt x="1770459" y="230039"/>
                  <a:pt x="1770459" y="236190"/>
                </a:cubicBezTo>
                <a:cubicBezTo>
                  <a:pt x="1770459" y="239961"/>
                  <a:pt x="1770062" y="242243"/>
                  <a:pt x="1769268" y="243037"/>
                </a:cubicBezTo>
                <a:cubicBezTo>
                  <a:pt x="1768475" y="243830"/>
                  <a:pt x="1766887" y="244227"/>
                  <a:pt x="1764506" y="244227"/>
                </a:cubicBezTo>
                <a:lnTo>
                  <a:pt x="1693961" y="244227"/>
                </a:lnTo>
                <a:cubicBezTo>
                  <a:pt x="1690489" y="244227"/>
                  <a:pt x="1688752" y="242689"/>
                  <a:pt x="1688752" y="239613"/>
                </a:cubicBezTo>
                <a:lnTo>
                  <a:pt x="1688752" y="230833"/>
                </a:lnTo>
                <a:cubicBezTo>
                  <a:pt x="1688752" y="227162"/>
                  <a:pt x="1691034" y="224582"/>
                  <a:pt x="1695599" y="223094"/>
                </a:cubicBezTo>
                <a:cubicBezTo>
                  <a:pt x="1697980" y="222300"/>
                  <a:pt x="1699567" y="221332"/>
                  <a:pt x="1700361" y="220191"/>
                </a:cubicBezTo>
                <a:cubicBezTo>
                  <a:pt x="1701155" y="219050"/>
                  <a:pt x="1701552" y="216892"/>
                  <a:pt x="1701552" y="213717"/>
                </a:cubicBezTo>
                <a:lnTo>
                  <a:pt x="1701552" y="140494"/>
                </a:lnTo>
                <a:lnTo>
                  <a:pt x="1671637" y="34677"/>
                </a:lnTo>
                <a:cubicBezTo>
                  <a:pt x="1670149" y="29418"/>
                  <a:pt x="1667371" y="25946"/>
                  <a:pt x="1663303" y="24259"/>
                </a:cubicBezTo>
                <a:cubicBezTo>
                  <a:pt x="1661120" y="23267"/>
                  <a:pt x="1660029" y="21630"/>
                  <a:pt x="1660029" y="19348"/>
                </a:cubicBezTo>
                <a:lnTo>
                  <a:pt x="1660029" y="8037"/>
                </a:lnTo>
                <a:cubicBezTo>
                  <a:pt x="1660029" y="5358"/>
                  <a:pt x="1661466" y="4018"/>
                  <a:pt x="1664342" y="4018"/>
                </a:cubicBezTo>
                <a:close/>
                <a:moveTo>
                  <a:pt x="1560611" y="4018"/>
                </a:moveTo>
                <a:lnTo>
                  <a:pt x="1629221" y="4018"/>
                </a:lnTo>
                <a:cubicBezTo>
                  <a:pt x="1631801" y="4018"/>
                  <a:pt x="1633562" y="4639"/>
                  <a:pt x="1634505" y="5879"/>
                </a:cubicBezTo>
                <a:cubicBezTo>
                  <a:pt x="1635447" y="7119"/>
                  <a:pt x="1635918" y="10468"/>
                  <a:pt x="1635918" y="15925"/>
                </a:cubicBezTo>
                <a:cubicBezTo>
                  <a:pt x="1635918" y="19199"/>
                  <a:pt x="1635596" y="21407"/>
                  <a:pt x="1634951" y="22548"/>
                </a:cubicBezTo>
                <a:cubicBezTo>
                  <a:pt x="1634306" y="23689"/>
                  <a:pt x="1632644" y="24706"/>
                  <a:pt x="1629965" y="25599"/>
                </a:cubicBezTo>
                <a:cubicBezTo>
                  <a:pt x="1625004" y="27285"/>
                  <a:pt x="1622524" y="30559"/>
                  <a:pt x="1622524" y="35421"/>
                </a:cubicBezTo>
                <a:lnTo>
                  <a:pt x="1622524" y="227410"/>
                </a:lnTo>
                <a:lnTo>
                  <a:pt x="1631007" y="227410"/>
                </a:lnTo>
                <a:cubicBezTo>
                  <a:pt x="1635373" y="227410"/>
                  <a:pt x="1638597" y="225673"/>
                  <a:pt x="1640681" y="222201"/>
                </a:cubicBezTo>
                <a:cubicBezTo>
                  <a:pt x="1642765" y="218728"/>
                  <a:pt x="1645493" y="210691"/>
                  <a:pt x="1648867" y="198090"/>
                </a:cubicBezTo>
                <a:cubicBezTo>
                  <a:pt x="1650057" y="193229"/>
                  <a:pt x="1651496" y="190277"/>
                  <a:pt x="1653183" y="189235"/>
                </a:cubicBezTo>
                <a:cubicBezTo>
                  <a:pt x="1654869" y="188193"/>
                  <a:pt x="1657747" y="187672"/>
                  <a:pt x="1661815" y="187672"/>
                </a:cubicBezTo>
                <a:cubicBezTo>
                  <a:pt x="1666279" y="187672"/>
                  <a:pt x="1669157" y="188045"/>
                  <a:pt x="1670447" y="188789"/>
                </a:cubicBezTo>
                <a:cubicBezTo>
                  <a:pt x="1671736" y="189533"/>
                  <a:pt x="1672381" y="190897"/>
                  <a:pt x="1672381" y="192881"/>
                </a:cubicBezTo>
                <a:cubicBezTo>
                  <a:pt x="1672381" y="194270"/>
                  <a:pt x="1672133" y="196503"/>
                  <a:pt x="1671637" y="199579"/>
                </a:cubicBezTo>
                <a:lnTo>
                  <a:pt x="1666428" y="235149"/>
                </a:lnTo>
                <a:cubicBezTo>
                  <a:pt x="1665833" y="238820"/>
                  <a:pt x="1665064" y="241251"/>
                  <a:pt x="1664121" y="242441"/>
                </a:cubicBezTo>
                <a:cubicBezTo>
                  <a:pt x="1663179" y="243632"/>
                  <a:pt x="1661269" y="244227"/>
                  <a:pt x="1658391" y="244227"/>
                </a:cubicBezTo>
                <a:lnTo>
                  <a:pt x="1560463" y="244227"/>
                </a:lnTo>
                <a:cubicBezTo>
                  <a:pt x="1556295" y="244227"/>
                  <a:pt x="1554212" y="241647"/>
                  <a:pt x="1554212" y="236488"/>
                </a:cubicBezTo>
                <a:cubicBezTo>
                  <a:pt x="1554212" y="232519"/>
                  <a:pt x="1554485" y="229964"/>
                  <a:pt x="1555030" y="228823"/>
                </a:cubicBezTo>
                <a:cubicBezTo>
                  <a:pt x="1555576" y="227682"/>
                  <a:pt x="1556742" y="226814"/>
                  <a:pt x="1558528" y="226219"/>
                </a:cubicBezTo>
                <a:cubicBezTo>
                  <a:pt x="1564183" y="224433"/>
                  <a:pt x="1567011" y="219224"/>
                  <a:pt x="1567011" y="210592"/>
                </a:cubicBezTo>
                <a:lnTo>
                  <a:pt x="1567011" y="33784"/>
                </a:lnTo>
                <a:cubicBezTo>
                  <a:pt x="1567011" y="30113"/>
                  <a:pt x="1565225" y="27484"/>
                  <a:pt x="1561653" y="25896"/>
                </a:cubicBezTo>
                <a:cubicBezTo>
                  <a:pt x="1558577" y="24606"/>
                  <a:pt x="1556692" y="23168"/>
                  <a:pt x="1555998" y="21580"/>
                </a:cubicBezTo>
                <a:cubicBezTo>
                  <a:pt x="1555303" y="19993"/>
                  <a:pt x="1554956" y="17363"/>
                  <a:pt x="1554956" y="13692"/>
                </a:cubicBezTo>
                <a:cubicBezTo>
                  <a:pt x="1554956" y="9327"/>
                  <a:pt x="1555253" y="6623"/>
                  <a:pt x="1555849" y="5581"/>
                </a:cubicBezTo>
                <a:cubicBezTo>
                  <a:pt x="1556444" y="4539"/>
                  <a:pt x="1558032" y="4018"/>
                  <a:pt x="1560611" y="4018"/>
                </a:cubicBezTo>
                <a:close/>
                <a:moveTo>
                  <a:pt x="1427708" y="4018"/>
                </a:moveTo>
                <a:lnTo>
                  <a:pt x="1492150" y="4018"/>
                </a:lnTo>
                <a:cubicBezTo>
                  <a:pt x="1494333" y="4018"/>
                  <a:pt x="1495722" y="4490"/>
                  <a:pt x="1496318" y="5432"/>
                </a:cubicBezTo>
                <a:cubicBezTo>
                  <a:pt x="1496913" y="6375"/>
                  <a:pt x="1497211" y="9277"/>
                  <a:pt x="1497211" y="14139"/>
                </a:cubicBezTo>
                <a:cubicBezTo>
                  <a:pt x="1497211" y="19000"/>
                  <a:pt x="1495772" y="22225"/>
                  <a:pt x="1492895" y="23813"/>
                </a:cubicBezTo>
                <a:cubicBezTo>
                  <a:pt x="1490712" y="25005"/>
                  <a:pt x="1489248" y="26246"/>
                  <a:pt x="1488504" y="27537"/>
                </a:cubicBezTo>
                <a:cubicBezTo>
                  <a:pt x="1487760" y="28827"/>
                  <a:pt x="1487388" y="31310"/>
                  <a:pt x="1487388" y="34984"/>
                </a:cubicBezTo>
                <a:lnTo>
                  <a:pt x="1487388" y="201799"/>
                </a:lnTo>
                <a:cubicBezTo>
                  <a:pt x="1487388" y="206367"/>
                  <a:pt x="1488678" y="210065"/>
                  <a:pt x="1491257" y="212895"/>
                </a:cubicBezTo>
                <a:cubicBezTo>
                  <a:pt x="1493837" y="215725"/>
                  <a:pt x="1497111" y="217140"/>
                  <a:pt x="1501080" y="217140"/>
                </a:cubicBezTo>
                <a:cubicBezTo>
                  <a:pt x="1504751" y="217140"/>
                  <a:pt x="1507877" y="215553"/>
                  <a:pt x="1510456" y="212378"/>
                </a:cubicBezTo>
                <a:cubicBezTo>
                  <a:pt x="1513036" y="209203"/>
                  <a:pt x="1514326" y="205681"/>
                  <a:pt x="1514326" y="201811"/>
                </a:cubicBezTo>
                <a:lnTo>
                  <a:pt x="1514326" y="35124"/>
                </a:lnTo>
                <a:cubicBezTo>
                  <a:pt x="1514326" y="32246"/>
                  <a:pt x="1514053" y="30237"/>
                  <a:pt x="1513507" y="29096"/>
                </a:cubicBezTo>
                <a:cubicBezTo>
                  <a:pt x="1512961" y="27955"/>
                  <a:pt x="1511597" y="26541"/>
                  <a:pt x="1509415" y="24854"/>
                </a:cubicBezTo>
                <a:cubicBezTo>
                  <a:pt x="1506041" y="22256"/>
                  <a:pt x="1504354" y="18259"/>
                  <a:pt x="1504354" y="12862"/>
                </a:cubicBezTo>
                <a:cubicBezTo>
                  <a:pt x="1504354" y="8665"/>
                  <a:pt x="1504826" y="6142"/>
                  <a:pt x="1505768" y="5293"/>
                </a:cubicBezTo>
                <a:cubicBezTo>
                  <a:pt x="1506711" y="4443"/>
                  <a:pt x="1508075" y="4018"/>
                  <a:pt x="1509861" y="4018"/>
                </a:cubicBezTo>
                <a:lnTo>
                  <a:pt x="1542008" y="4018"/>
                </a:lnTo>
                <a:cubicBezTo>
                  <a:pt x="1545580" y="4018"/>
                  <a:pt x="1547366" y="5804"/>
                  <a:pt x="1547366" y="9376"/>
                </a:cubicBezTo>
                <a:lnTo>
                  <a:pt x="1547366" y="16520"/>
                </a:lnTo>
                <a:cubicBezTo>
                  <a:pt x="1547366" y="19695"/>
                  <a:pt x="1547167" y="21704"/>
                  <a:pt x="1546770" y="22548"/>
                </a:cubicBezTo>
                <a:cubicBezTo>
                  <a:pt x="1546373" y="23391"/>
                  <a:pt x="1545233" y="24160"/>
                  <a:pt x="1543347" y="24854"/>
                </a:cubicBezTo>
                <a:cubicBezTo>
                  <a:pt x="1538684" y="26442"/>
                  <a:pt x="1536352" y="29667"/>
                  <a:pt x="1536352" y="34528"/>
                </a:cubicBezTo>
                <a:lnTo>
                  <a:pt x="1536352" y="196900"/>
                </a:lnTo>
                <a:cubicBezTo>
                  <a:pt x="1536352" y="212279"/>
                  <a:pt x="1531937" y="224458"/>
                  <a:pt x="1523107" y="233437"/>
                </a:cubicBezTo>
                <a:cubicBezTo>
                  <a:pt x="1514276" y="242416"/>
                  <a:pt x="1501973" y="246906"/>
                  <a:pt x="1486197" y="246906"/>
                </a:cubicBezTo>
                <a:cubicBezTo>
                  <a:pt x="1468536" y="246906"/>
                  <a:pt x="1455067" y="242144"/>
                  <a:pt x="1445791" y="232619"/>
                </a:cubicBezTo>
                <a:cubicBezTo>
                  <a:pt x="1436514" y="223094"/>
                  <a:pt x="1431875" y="209352"/>
                  <a:pt x="1431875" y="191393"/>
                </a:cubicBezTo>
                <a:lnTo>
                  <a:pt x="1431875" y="34528"/>
                </a:lnTo>
                <a:cubicBezTo>
                  <a:pt x="1431875" y="30361"/>
                  <a:pt x="1429692" y="27285"/>
                  <a:pt x="1425327" y="25301"/>
                </a:cubicBezTo>
                <a:cubicBezTo>
                  <a:pt x="1423144" y="24309"/>
                  <a:pt x="1421829" y="23391"/>
                  <a:pt x="1421383" y="22548"/>
                </a:cubicBezTo>
                <a:cubicBezTo>
                  <a:pt x="1420936" y="21704"/>
                  <a:pt x="1420713" y="19893"/>
                  <a:pt x="1420713" y="17115"/>
                </a:cubicBezTo>
                <a:cubicBezTo>
                  <a:pt x="1420713" y="11361"/>
                  <a:pt x="1421060" y="7739"/>
                  <a:pt x="1421755" y="6251"/>
                </a:cubicBezTo>
                <a:cubicBezTo>
                  <a:pt x="1422449" y="4763"/>
                  <a:pt x="1424434" y="4018"/>
                  <a:pt x="1427708" y="4018"/>
                </a:cubicBezTo>
                <a:close/>
                <a:moveTo>
                  <a:pt x="1342429" y="4018"/>
                </a:moveTo>
                <a:lnTo>
                  <a:pt x="1413420" y="4018"/>
                </a:lnTo>
                <a:cubicBezTo>
                  <a:pt x="1416199" y="4018"/>
                  <a:pt x="1418009" y="4415"/>
                  <a:pt x="1418853" y="5209"/>
                </a:cubicBezTo>
                <a:cubicBezTo>
                  <a:pt x="1419696" y="6003"/>
                  <a:pt x="1420118" y="8235"/>
                  <a:pt x="1420118" y="11906"/>
                </a:cubicBezTo>
                <a:cubicBezTo>
                  <a:pt x="1420118" y="16669"/>
                  <a:pt x="1419745" y="19670"/>
                  <a:pt x="1419001" y="20910"/>
                </a:cubicBezTo>
                <a:cubicBezTo>
                  <a:pt x="1418257" y="22151"/>
                  <a:pt x="1416595" y="23168"/>
                  <a:pt x="1414016" y="23961"/>
                </a:cubicBezTo>
                <a:cubicBezTo>
                  <a:pt x="1411039" y="24854"/>
                  <a:pt x="1409228" y="25896"/>
                  <a:pt x="1408583" y="27087"/>
                </a:cubicBezTo>
                <a:cubicBezTo>
                  <a:pt x="1407939" y="28277"/>
                  <a:pt x="1407616" y="30857"/>
                  <a:pt x="1407616" y="34826"/>
                </a:cubicBezTo>
                <a:lnTo>
                  <a:pt x="1407616" y="198686"/>
                </a:lnTo>
                <a:cubicBezTo>
                  <a:pt x="1407616" y="221506"/>
                  <a:pt x="1401465" y="241027"/>
                  <a:pt x="1389161" y="257250"/>
                </a:cubicBezTo>
                <a:cubicBezTo>
                  <a:pt x="1376858" y="273472"/>
                  <a:pt x="1357858" y="281583"/>
                  <a:pt x="1332160" y="281583"/>
                </a:cubicBezTo>
                <a:cubicBezTo>
                  <a:pt x="1327298" y="281583"/>
                  <a:pt x="1324372" y="281211"/>
                  <a:pt x="1323379" y="280467"/>
                </a:cubicBezTo>
                <a:cubicBezTo>
                  <a:pt x="1322387" y="279723"/>
                  <a:pt x="1321891" y="278110"/>
                  <a:pt x="1321891" y="275630"/>
                </a:cubicBezTo>
                <a:lnTo>
                  <a:pt x="1321891" y="269974"/>
                </a:lnTo>
                <a:cubicBezTo>
                  <a:pt x="1321891" y="267692"/>
                  <a:pt x="1322114" y="266204"/>
                  <a:pt x="1322561" y="265510"/>
                </a:cubicBezTo>
                <a:cubicBezTo>
                  <a:pt x="1323007" y="264815"/>
                  <a:pt x="1324421" y="264369"/>
                  <a:pt x="1326802" y="264170"/>
                </a:cubicBezTo>
                <a:cubicBezTo>
                  <a:pt x="1343669" y="262682"/>
                  <a:pt x="1352103" y="249188"/>
                  <a:pt x="1352103" y="223689"/>
                </a:cubicBezTo>
                <a:lnTo>
                  <a:pt x="1352103" y="41672"/>
                </a:lnTo>
                <a:cubicBezTo>
                  <a:pt x="1352103" y="34429"/>
                  <a:pt x="1351433" y="29791"/>
                  <a:pt x="1350094" y="27757"/>
                </a:cubicBezTo>
                <a:cubicBezTo>
                  <a:pt x="1348755" y="25723"/>
                  <a:pt x="1346299" y="24160"/>
                  <a:pt x="1342727" y="23068"/>
                </a:cubicBezTo>
                <a:cubicBezTo>
                  <a:pt x="1339155" y="21977"/>
                  <a:pt x="1337369" y="19596"/>
                  <a:pt x="1337369" y="15925"/>
                </a:cubicBezTo>
                <a:cubicBezTo>
                  <a:pt x="1337369" y="9773"/>
                  <a:pt x="1337592" y="6251"/>
                  <a:pt x="1338039" y="5358"/>
                </a:cubicBezTo>
                <a:cubicBezTo>
                  <a:pt x="1338485" y="4465"/>
                  <a:pt x="1339949" y="4018"/>
                  <a:pt x="1342429" y="4018"/>
                </a:cubicBezTo>
                <a:close/>
                <a:moveTo>
                  <a:pt x="1142553" y="4018"/>
                </a:moveTo>
                <a:lnTo>
                  <a:pt x="1235422" y="4018"/>
                </a:lnTo>
                <a:cubicBezTo>
                  <a:pt x="1238200" y="4018"/>
                  <a:pt x="1240135" y="4465"/>
                  <a:pt x="1241226" y="5358"/>
                </a:cubicBezTo>
                <a:cubicBezTo>
                  <a:pt x="1242318" y="6251"/>
                  <a:pt x="1243161" y="8434"/>
                  <a:pt x="1243756" y="11906"/>
                </a:cubicBezTo>
                <a:cubicBezTo>
                  <a:pt x="1243855" y="12502"/>
                  <a:pt x="1244004" y="13345"/>
                  <a:pt x="1244203" y="14436"/>
                </a:cubicBezTo>
                <a:lnTo>
                  <a:pt x="1250900" y="47476"/>
                </a:lnTo>
                <a:cubicBezTo>
                  <a:pt x="1251297" y="49560"/>
                  <a:pt x="1251495" y="51346"/>
                  <a:pt x="1251495" y="52834"/>
                </a:cubicBezTo>
                <a:cubicBezTo>
                  <a:pt x="1251495" y="56009"/>
                  <a:pt x="1249114" y="57597"/>
                  <a:pt x="1244352" y="57597"/>
                </a:cubicBezTo>
                <a:cubicBezTo>
                  <a:pt x="1238001" y="57597"/>
                  <a:pt x="1234033" y="56406"/>
                  <a:pt x="1232445" y="54025"/>
                </a:cubicBezTo>
                <a:cubicBezTo>
                  <a:pt x="1230858" y="51643"/>
                  <a:pt x="1228377" y="45740"/>
                  <a:pt x="1225004" y="36314"/>
                </a:cubicBezTo>
                <a:cubicBezTo>
                  <a:pt x="1222920" y="30559"/>
                  <a:pt x="1220862" y="26690"/>
                  <a:pt x="1218828" y="24706"/>
                </a:cubicBezTo>
                <a:cubicBezTo>
                  <a:pt x="1216793" y="22721"/>
                  <a:pt x="1213643" y="21729"/>
                  <a:pt x="1209377" y="21729"/>
                </a:cubicBezTo>
                <a:cubicBezTo>
                  <a:pt x="1208186" y="21729"/>
                  <a:pt x="1206003" y="21878"/>
                  <a:pt x="1202829" y="22176"/>
                </a:cubicBezTo>
                <a:lnTo>
                  <a:pt x="1202829" y="107156"/>
                </a:lnTo>
                <a:lnTo>
                  <a:pt x="1210419" y="107156"/>
                </a:lnTo>
                <a:cubicBezTo>
                  <a:pt x="1214387" y="107156"/>
                  <a:pt x="1217141" y="106239"/>
                  <a:pt x="1218679" y="104403"/>
                </a:cubicBezTo>
                <a:cubicBezTo>
                  <a:pt x="1220217" y="102568"/>
                  <a:pt x="1221333" y="99417"/>
                  <a:pt x="1222027" y="94952"/>
                </a:cubicBezTo>
                <a:cubicBezTo>
                  <a:pt x="1222920" y="89892"/>
                  <a:pt x="1223764" y="86643"/>
                  <a:pt x="1224557" y="85204"/>
                </a:cubicBezTo>
                <a:cubicBezTo>
                  <a:pt x="1225351" y="83766"/>
                  <a:pt x="1228625" y="83046"/>
                  <a:pt x="1234380" y="83046"/>
                </a:cubicBezTo>
                <a:cubicBezTo>
                  <a:pt x="1238349" y="83046"/>
                  <a:pt x="1240755" y="83443"/>
                  <a:pt x="1241598" y="84237"/>
                </a:cubicBezTo>
                <a:cubicBezTo>
                  <a:pt x="1242442" y="85031"/>
                  <a:pt x="1242863" y="86568"/>
                  <a:pt x="1242863" y="88851"/>
                </a:cubicBezTo>
                <a:lnTo>
                  <a:pt x="1242863" y="142726"/>
                </a:lnTo>
                <a:cubicBezTo>
                  <a:pt x="1242863" y="145008"/>
                  <a:pt x="1242466" y="146497"/>
                  <a:pt x="1241673" y="147191"/>
                </a:cubicBezTo>
                <a:cubicBezTo>
                  <a:pt x="1240879" y="147886"/>
                  <a:pt x="1238349" y="148233"/>
                  <a:pt x="1234083" y="148233"/>
                </a:cubicBezTo>
                <a:cubicBezTo>
                  <a:pt x="1228923" y="148233"/>
                  <a:pt x="1225674" y="147390"/>
                  <a:pt x="1224334" y="145703"/>
                </a:cubicBezTo>
                <a:cubicBezTo>
                  <a:pt x="1222995" y="144016"/>
                  <a:pt x="1221978" y="139899"/>
                  <a:pt x="1221283" y="133350"/>
                </a:cubicBezTo>
                <a:cubicBezTo>
                  <a:pt x="1220489" y="126702"/>
                  <a:pt x="1216868" y="123379"/>
                  <a:pt x="1210419" y="123379"/>
                </a:cubicBezTo>
                <a:lnTo>
                  <a:pt x="1202829" y="123379"/>
                </a:lnTo>
                <a:lnTo>
                  <a:pt x="1202829" y="213717"/>
                </a:lnTo>
                <a:cubicBezTo>
                  <a:pt x="1202829" y="218381"/>
                  <a:pt x="1205706" y="221556"/>
                  <a:pt x="1211461" y="223242"/>
                </a:cubicBezTo>
                <a:cubicBezTo>
                  <a:pt x="1214338" y="224036"/>
                  <a:pt x="1216149" y="224954"/>
                  <a:pt x="1216893" y="225996"/>
                </a:cubicBezTo>
                <a:cubicBezTo>
                  <a:pt x="1217637" y="227037"/>
                  <a:pt x="1218009" y="229344"/>
                  <a:pt x="1218009" y="232916"/>
                </a:cubicBezTo>
                <a:cubicBezTo>
                  <a:pt x="1218009" y="238472"/>
                  <a:pt x="1217587" y="241747"/>
                  <a:pt x="1216744" y="242739"/>
                </a:cubicBezTo>
                <a:cubicBezTo>
                  <a:pt x="1215901" y="243731"/>
                  <a:pt x="1213842" y="244227"/>
                  <a:pt x="1210568" y="244227"/>
                </a:cubicBezTo>
                <a:lnTo>
                  <a:pt x="1142553" y="244227"/>
                </a:lnTo>
                <a:cubicBezTo>
                  <a:pt x="1138783" y="244227"/>
                  <a:pt x="1136327" y="243458"/>
                  <a:pt x="1135186" y="241920"/>
                </a:cubicBezTo>
                <a:cubicBezTo>
                  <a:pt x="1134045" y="240382"/>
                  <a:pt x="1133475" y="237232"/>
                  <a:pt x="1133475" y="232470"/>
                </a:cubicBezTo>
                <a:cubicBezTo>
                  <a:pt x="1133475" y="229295"/>
                  <a:pt x="1133747" y="227286"/>
                  <a:pt x="1134293" y="226442"/>
                </a:cubicBezTo>
                <a:cubicBezTo>
                  <a:pt x="1134839" y="225599"/>
                  <a:pt x="1136451" y="224582"/>
                  <a:pt x="1139130" y="223391"/>
                </a:cubicBezTo>
                <a:cubicBezTo>
                  <a:pt x="1142801" y="221804"/>
                  <a:pt x="1145083" y="220439"/>
                  <a:pt x="1145976" y="219298"/>
                </a:cubicBezTo>
                <a:cubicBezTo>
                  <a:pt x="1146869" y="218157"/>
                  <a:pt x="1147316" y="216446"/>
                  <a:pt x="1147316" y="214164"/>
                </a:cubicBezTo>
                <a:lnTo>
                  <a:pt x="1147316" y="34379"/>
                </a:lnTo>
                <a:cubicBezTo>
                  <a:pt x="1147316" y="31800"/>
                  <a:pt x="1146795" y="29815"/>
                  <a:pt x="1145753" y="28426"/>
                </a:cubicBezTo>
                <a:cubicBezTo>
                  <a:pt x="1144711" y="27037"/>
                  <a:pt x="1142454" y="25599"/>
                  <a:pt x="1138981" y="24110"/>
                </a:cubicBezTo>
                <a:cubicBezTo>
                  <a:pt x="1136501" y="23019"/>
                  <a:pt x="1135261" y="20588"/>
                  <a:pt x="1135261" y="16818"/>
                </a:cubicBezTo>
                <a:cubicBezTo>
                  <a:pt x="1135261" y="16421"/>
                  <a:pt x="1135310" y="14238"/>
                  <a:pt x="1135409" y="10269"/>
                </a:cubicBezTo>
                <a:cubicBezTo>
                  <a:pt x="1136005" y="6102"/>
                  <a:pt x="1138386" y="4018"/>
                  <a:pt x="1142553" y="4018"/>
                </a:cubicBezTo>
                <a:close/>
                <a:moveTo>
                  <a:pt x="734466" y="4018"/>
                </a:moveTo>
                <a:lnTo>
                  <a:pt x="795486" y="4018"/>
                </a:lnTo>
                <a:cubicBezTo>
                  <a:pt x="798165" y="4018"/>
                  <a:pt x="800000" y="4490"/>
                  <a:pt x="800993" y="5432"/>
                </a:cubicBezTo>
                <a:cubicBezTo>
                  <a:pt x="801985" y="6375"/>
                  <a:pt x="802481" y="8583"/>
                  <a:pt x="802481" y="12055"/>
                </a:cubicBezTo>
                <a:lnTo>
                  <a:pt x="802481" y="19050"/>
                </a:lnTo>
                <a:cubicBezTo>
                  <a:pt x="802282" y="20836"/>
                  <a:pt x="801042" y="22424"/>
                  <a:pt x="798760" y="23813"/>
                </a:cubicBezTo>
                <a:cubicBezTo>
                  <a:pt x="795684" y="25499"/>
                  <a:pt x="794146" y="28277"/>
                  <a:pt x="794146" y="32147"/>
                </a:cubicBezTo>
                <a:lnTo>
                  <a:pt x="794146" y="107008"/>
                </a:lnTo>
                <a:lnTo>
                  <a:pt x="817959" y="107008"/>
                </a:lnTo>
                <a:lnTo>
                  <a:pt x="817959" y="32147"/>
                </a:lnTo>
                <a:cubicBezTo>
                  <a:pt x="817959" y="29766"/>
                  <a:pt x="817736" y="28178"/>
                  <a:pt x="817289" y="27384"/>
                </a:cubicBezTo>
                <a:cubicBezTo>
                  <a:pt x="816843" y="26591"/>
                  <a:pt x="815627" y="25599"/>
                  <a:pt x="813643" y="24408"/>
                </a:cubicBezTo>
                <a:cubicBezTo>
                  <a:pt x="811460" y="23217"/>
                  <a:pt x="810369" y="20439"/>
                  <a:pt x="810369" y="16074"/>
                </a:cubicBezTo>
                <a:cubicBezTo>
                  <a:pt x="810369" y="10517"/>
                  <a:pt x="810617" y="7119"/>
                  <a:pt x="811113" y="5879"/>
                </a:cubicBezTo>
                <a:cubicBezTo>
                  <a:pt x="811609" y="4639"/>
                  <a:pt x="812998" y="4018"/>
                  <a:pt x="815280" y="4018"/>
                </a:cubicBezTo>
                <a:lnTo>
                  <a:pt x="879871" y="4018"/>
                </a:lnTo>
                <a:cubicBezTo>
                  <a:pt x="882749" y="4018"/>
                  <a:pt x="884485" y="4539"/>
                  <a:pt x="885080" y="5581"/>
                </a:cubicBezTo>
                <a:cubicBezTo>
                  <a:pt x="885676" y="6623"/>
                  <a:pt x="885973" y="10021"/>
                  <a:pt x="885973" y="15776"/>
                </a:cubicBezTo>
                <a:cubicBezTo>
                  <a:pt x="885973" y="19249"/>
                  <a:pt x="885651" y="21307"/>
                  <a:pt x="885006" y="21952"/>
                </a:cubicBezTo>
                <a:cubicBezTo>
                  <a:pt x="884361" y="22597"/>
                  <a:pt x="882352" y="23763"/>
                  <a:pt x="878979" y="25450"/>
                </a:cubicBezTo>
                <a:cubicBezTo>
                  <a:pt x="875307" y="27434"/>
                  <a:pt x="873472" y="30510"/>
                  <a:pt x="873472" y="34677"/>
                </a:cubicBezTo>
                <a:lnTo>
                  <a:pt x="873472" y="212824"/>
                </a:lnTo>
                <a:cubicBezTo>
                  <a:pt x="873472" y="217488"/>
                  <a:pt x="875605" y="221208"/>
                  <a:pt x="879871" y="223987"/>
                </a:cubicBezTo>
                <a:cubicBezTo>
                  <a:pt x="883344" y="226169"/>
                  <a:pt x="885080" y="228154"/>
                  <a:pt x="885080" y="229940"/>
                </a:cubicBezTo>
                <a:lnTo>
                  <a:pt x="885080" y="239316"/>
                </a:lnTo>
                <a:cubicBezTo>
                  <a:pt x="885080" y="241300"/>
                  <a:pt x="884783" y="242615"/>
                  <a:pt x="884187" y="243260"/>
                </a:cubicBezTo>
                <a:cubicBezTo>
                  <a:pt x="883592" y="243905"/>
                  <a:pt x="881856" y="244227"/>
                  <a:pt x="878979" y="244227"/>
                </a:cubicBezTo>
                <a:lnTo>
                  <a:pt x="814089" y="244227"/>
                </a:lnTo>
                <a:cubicBezTo>
                  <a:pt x="811907" y="244227"/>
                  <a:pt x="810567" y="243830"/>
                  <a:pt x="810071" y="243037"/>
                </a:cubicBezTo>
                <a:cubicBezTo>
                  <a:pt x="809575" y="242243"/>
                  <a:pt x="809327" y="238572"/>
                  <a:pt x="809327" y="232023"/>
                </a:cubicBezTo>
                <a:cubicBezTo>
                  <a:pt x="809327" y="228749"/>
                  <a:pt x="810666" y="226169"/>
                  <a:pt x="813345" y="224284"/>
                </a:cubicBezTo>
                <a:cubicBezTo>
                  <a:pt x="816421" y="222101"/>
                  <a:pt x="817959" y="219571"/>
                  <a:pt x="817959" y="216694"/>
                </a:cubicBezTo>
                <a:lnTo>
                  <a:pt x="817959" y="123825"/>
                </a:lnTo>
                <a:lnTo>
                  <a:pt x="794146" y="123825"/>
                </a:lnTo>
                <a:lnTo>
                  <a:pt x="794146" y="217587"/>
                </a:lnTo>
                <a:cubicBezTo>
                  <a:pt x="794146" y="220762"/>
                  <a:pt x="795436" y="223292"/>
                  <a:pt x="798016" y="225177"/>
                </a:cubicBezTo>
                <a:cubicBezTo>
                  <a:pt x="800596" y="227261"/>
                  <a:pt x="801885" y="230188"/>
                  <a:pt x="801885" y="233958"/>
                </a:cubicBezTo>
                <a:cubicBezTo>
                  <a:pt x="801885" y="239217"/>
                  <a:pt x="801588" y="242243"/>
                  <a:pt x="800993" y="243037"/>
                </a:cubicBezTo>
                <a:cubicBezTo>
                  <a:pt x="800397" y="243830"/>
                  <a:pt x="799207" y="244227"/>
                  <a:pt x="797421" y="244227"/>
                </a:cubicBezTo>
                <a:lnTo>
                  <a:pt x="732085" y="244227"/>
                </a:lnTo>
                <a:cubicBezTo>
                  <a:pt x="730002" y="244227"/>
                  <a:pt x="728712" y="243781"/>
                  <a:pt x="728216" y="242888"/>
                </a:cubicBezTo>
                <a:cubicBezTo>
                  <a:pt x="727719" y="241995"/>
                  <a:pt x="727471" y="238472"/>
                  <a:pt x="727471" y="232321"/>
                </a:cubicBezTo>
                <a:cubicBezTo>
                  <a:pt x="727471" y="229444"/>
                  <a:pt x="727719" y="227558"/>
                  <a:pt x="728216" y="226665"/>
                </a:cubicBezTo>
                <a:cubicBezTo>
                  <a:pt x="728712" y="225772"/>
                  <a:pt x="730101" y="224681"/>
                  <a:pt x="732383" y="223391"/>
                </a:cubicBezTo>
                <a:cubicBezTo>
                  <a:pt x="736550" y="221208"/>
                  <a:pt x="738634" y="218281"/>
                  <a:pt x="738634" y="214610"/>
                </a:cubicBezTo>
                <a:lnTo>
                  <a:pt x="738634" y="34677"/>
                </a:lnTo>
                <a:cubicBezTo>
                  <a:pt x="738634" y="31800"/>
                  <a:pt x="736798" y="29071"/>
                  <a:pt x="733127" y="26492"/>
                </a:cubicBezTo>
                <a:cubicBezTo>
                  <a:pt x="729456" y="23813"/>
                  <a:pt x="727620" y="19993"/>
                  <a:pt x="727620" y="15032"/>
                </a:cubicBezTo>
                <a:cubicBezTo>
                  <a:pt x="727620" y="9773"/>
                  <a:pt x="728042" y="6623"/>
                  <a:pt x="728885" y="5581"/>
                </a:cubicBezTo>
                <a:cubicBezTo>
                  <a:pt x="729729" y="4539"/>
                  <a:pt x="731589" y="4018"/>
                  <a:pt x="734466" y="4018"/>
                </a:cubicBezTo>
                <a:close/>
                <a:moveTo>
                  <a:pt x="597261" y="4018"/>
                </a:moveTo>
                <a:lnTo>
                  <a:pt x="706475" y="4018"/>
                </a:lnTo>
                <a:cubicBezTo>
                  <a:pt x="709653" y="4018"/>
                  <a:pt x="711590" y="4415"/>
                  <a:pt x="712285" y="5209"/>
                </a:cubicBezTo>
                <a:cubicBezTo>
                  <a:pt x="712981" y="6003"/>
                  <a:pt x="713527" y="8880"/>
                  <a:pt x="713926" y="13841"/>
                </a:cubicBezTo>
                <a:lnTo>
                  <a:pt x="716458" y="44500"/>
                </a:lnTo>
                <a:cubicBezTo>
                  <a:pt x="716657" y="46881"/>
                  <a:pt x="716756" y="49312"/>
                  <a:pt x="716756" y="51792"/>
                </a:cubicBezTo>
                <a:cubicBezTo>
                  <a:pt x="716756" y="54769"/>
                  <a:pt x="716384" y="57051"/>
                  <a:pt x="715640" y="58638"/>
                </a:cubicBezTo>
                <a:cubicBezTo>
                  <a:pt x="714895" y="60226"/>
                  <a:pt x="712539" y="61020"/>
                  <a:pt x="708570" y="61020"/>
                </a:cubicBezTo>
                <a:cubicBezTo>
                  <a:pt x="703510" y="61020"/>
                  <a:pt x="700261" y="60524"/>
                  <a:pt x="698822" y="59531"/>
                </a:cubicBezTo>
                <a:cubicBezTo>
                  <a:pt x="697383" y="58539"/>
                  <a:pt x="696218" y="55414"/>
                  <a:pt x="695325" y="50155"/>
                </a:cubicBezTo>
                <a:cubicBezTo>
                  <a:pt x="693737" y="41523"/>
                  <a:pt x="692001" y="34454"/>
                  <a:pt x="690116" y="28947"/>
                </a:cubicBezTo>
                <a:cubicBezTo>
                  <a:pt x="688230" y="23441"/>
                  <a:pt x="685899" y="20687"/>
                  <a:pt x="683121" y="20687"/>
                </a:cubicBezTo>
                <a:lnTo>
                  <a:pt x="678656" y="20687"/>
                </a:lnTo>
                <a:lnTo>
                  <a:pt x="678656" y="211783"/>
                </a:lnTo>
                <a:cubicBezTo>
                  <a:pt x="678656" y="217240"/>
                  <a:pt x="681037" y="221010"/>
                  <a:pt x="685800" y="223094"/>
                </a:cubicBezTo>
                <a:cubicBezTo>
                  <a:pt x="687784" y="223987"/>
                  <a:pt x="689099" y="225053"/>
                  <a:pt x="689743" y="226293"/>
                </a:cubicBezTo>
                <a:cubicBezTo>
                  <a:pt x="690389" y="227534"/>
                  <a:pt x="690711" y="230138"/>
                  <a:pt x="690711" y="234107"/>
                </a:cubicBezTo>
                <a:cubicBezTo>
                  <a:pt x="690711" y="239167"/>
                  <a:pt x="690264" y="242119"/>
                  <a:pt x="689369" y="242962"/>
                </a:cubicBezTo>
                <a:cubicBezTo>
                  <a:pt x="688475" y="243805"/>
                  <a:pt x="686437" y="244227"/>
                  <a:pt x="683256" y="244227"/>
                </a:cubicBezTo>
                <a:lnTo>
                  <a:pt x="617648" y="244227"/>
                </a:lnTo>
                <a:cubicBezTo>
                  <a:pt x="615064" y="244227"/>
                  <a:pt x="613399" y="243731"/>
                  <a:pt x="612653" y="242739"/>
                </a:cubicBezTo>
                <a:cubicBezTo>
                  <a:pt x="611907" y="241747"/>
                  <a:pt x="611534" y="238919"/>
                  <a:pt x="611534" y="234256"/>
                </a:cubicBezTo>
                <a:cubicBezTo>
                  <a:pt x="611534" y="228699"/>
                  <a:pt x="613092" y="225326"/>
                  <a:pt x="616209" y="224135"/>
                </a:cubicBezTo>
                <a:cubicBezTo>
                  <a:pt x="619224" y="222945"/>
                  <a:pt x="621133" y="221779"/>
                  <a:pt x="621937" y="220638"/>
                </a:cubicBezTo>
                <a:cubicBezTo>
                  <a:pt x="622741" y="219497"/>
                  <a:pt x="623143" y="217537"/>
                  <a:pt x="623143" y="214759"/>
                </a:cubicBezTo>
                <a:lnTo>
                  <a:pt x="623143" y="20687"/>
                </a:lnTo>
                <a:lnTo>
                  <a:pt x="616385" y="20687"/>
                </a:lnTo>
                <a:cubicBezTo>
                  <a:pt x="614182" y="20687"/>
                  <a:pt x="612384" y="22151"/>
                  <a:pt x="610990" y="25078"/>
                </a:cubicBezTo>
                <a:cubicBezTo>
                  <a:pt x="609596" y="28005"/>
                  <a:pt x="608141" y="35917"/>
                  <a:pt x="606623" y="48816"/>
                </a:cubicBezTo>
                <a:cubicBezTo>
                  <a:pt x="605919" y="54471"/>
                  <a:pt x="604825" y="58018"/>
                  <a:pt x="603342" y="59457"/>
                </a:cubicBezTo>
                <a:cubicBezTo>
                  <a:pt x="601858" y="60896"/>
                  <a:pt x="598884" y="61615"/>
                  <a:pt x="594419" y="61615"/>
                </a:cubicBezTo>
                <a:cubicBezTo>
                  <a:pt x="590153" y="61615"/>
                  <a:pt x="587399" y="61094"/>
                  <a:pt x="586159" y="60052"/>
                </a:cubicBezTo>
                <a:cubicBezTo>
                  <a:pt x="584919" y="59010"/>
                  <a:pt x="584299" y="56952"/>
                  <a:pt x="584299" y="53876"/>
                </a:cubicBezTo>
                <a:cubicBezTo>
                  <a:pt x="584299" y="52090"/>
                  <a:pt x="584348" y="50304"/>
                  <a:pt x="584448" y="48518"/>
                </a:cubicBezTo>
                <a:lnTo>
                  <a:pt x="586259" y="13841"/>
                </a:lnTo>
                <a:cubicBezTo>
                  <a:pt x="586451" y="9773"/>
                  <a:pt x="587141" y="7119"/>
                  <a:pt x="588329" y="5879"/>
                </a:cubicBezTo>
                <a:cubicBezTo>
                  <a:pt x="589516" y="4639"/>
                  <a:pt x="592494" y="4018"/>
                  <a:pt x="597261" y="4018"/>
                </a:cubicBezTo>
                <a:close/>
                <a:moveTo>
                  <a:pt x="428476" y="4018"/>
                </a:moveTo>
                <a:lnTo>
                  <a:pt x="510778" y="4018"/>
                </a:lnTo>
                <a:cubicBezTo>
                  <a:pt x="527149" y="4018"/>
                  <a:pt x="541759" y="10170"/>
                  <a:pt x="554608" y="22473"/>
                </a:cubicBezTo>
                <a:cubicBezTo>
                  <a:pt x="567456" y="34776"/>
                  <a:pt x="573881" y="51296"/>
                  <a:pt x="573881" y="72033"/>
                </a:cubicBezTo>
                <a:cubicBezTo>
                  <a:pt x="573881" y="101501"/>
                  <a:pt x="558849" y="120749"/>
                  <a:pt x="528786" y="129778"/>
                </a:cubicBezTo>
                <a:cubicBezTo>
                  <a:pt x="556270" y="135831"/>
                  <a:pt x="570011" y="153244"/>
                  <a:pt x="570011" y="182017"/>
                </a:cubicBezTo>
                <a:lnTo>
                  <a:pt x="570011" y="217438"/>
                </a:lnTo>
                <a:cubicBezTo>
                  <a:pt x="570011" y="220415"/>
                  <a:pt x="571152" y="222647"/>
                  <a:pt x="573434" y="224135"/>
                </a:cubicBezTo>
                <a:cubicBezTo>
                  <a:pt x="576113" y="225921"/>
                  <a:pt x="577453" y="228650"/>
                  <a:pt x="577453" y="232321"/>
                </a:cubicBezTo>
                <a:cubicBezTo>
                  <a:pt x="577453" y="238076"/>
                  <a:pt x="577105" y="241499"/>
                  <a:pt x="576411" y="242590"/>
                </a:cubicBezTo>
                <a:cubicBezTo>
                  <a:pt x="575717" y="243681"/>
                  <a:pt x="573881" y="244227"/>
                  <a:pt x="570904" y="244227"/>
                </a:cubicBezTo>
                <a:lnTo>
                  <a:pt x="531018" y="244227"/>
                </a:lnTo>
                <a:cubicBezTo>
                  <a:pt x="526256" y="244227"/>
                  <a:pt x="522337" y="241523"/>
                  <a:pt x="519261" y="236116"/>
                </a:cubicBezTo>
                <a:cubicBezTo>
                  <a:pt x="516185" y="230709"/>
                  <a:pt x="514647" y="224036"/>
                  <a:pt x="514647" y="216099"/>
                </a:cubicBezTo>
                <a:lnTo>
                  <a:pt x="514647" y="156121"/>
                </a:lnTo>
                <a:cubicBezTo>
                  <a:pt x="514647" y="144413"/>
                  <a:pt x="508744" y="138559"/>
                  <a:pt x="496937" y="138559"/>
                </a:cubicBezTo>
                <a:lnTo>
                  <a:pt x="490239" y="138559"/>
                </a:lnTo>
                <a:lnTo>
                  <a:pt x="490239" y="212378"/>
                </a:lnTo>
                <a:cubicBezTo>
                  <a:pt x="490239" y="215851"/>
                  <a:pt x="490459" y="218182"/>
                  <a:pt x="490898" y="219373"/>
                </a:cubicBezTo>
                <a:cubicBezTo>
                  <a:pt x="491336" y="220563"/>
                  <a:pt x="492579" y="221804"/>
                  <a:pt x="494625" y="223094"/>
                </a:cubicBezTo>
                <a:cubicBezTo>
                  <a:pt x="497258" y="224780"/>
                  <a:pt x="498574" y="227608"/>
                  <a:pt x="498574" y="231577"/>
                </a:cubicBezTo>
                <a:cubicBezTo>
                  <a:pt x="498574" y="237331"/>
                  <a:pt x="498054" y="240879"/>
                  <a:pt x="497015" y="242218"/>
                </a:cubicBezTo>
                <a:cubicBezTo>
                  <a:pt x="495975" y="243557"/>
                  <a:pt x="494069" y="244227"/>
                  <a:pt x="491295" y="244227"/>
                </a:cubicBezTo>
                <a:lnTo>
                  <a:pt x="428464" y="244227"/>
                </a:lnTo>
                <a:cubicBezTo>
                  <a:pt x="424900" y="244227"/>
                  <a:pt x="423118" y="241647"/>
                  <a:pt x="423118" y="236488"/>
                </a:cubicBezTo>
                <a:cubicBezTo>
                  <a:pt x="423118" y="231527"/>
                  <a:pt x="423267" y="228327"/>
                  <a:pt x="423564" y="226889"/>
                </a:cubicBezTo>
                <a:cubicBezTo>
                  <a:pt x="423862" y="225450"/>
                  <a:pt x="424854" y="224433"/>
                  <a:pt x="426541" y="223838"/>
                </a:cubicBezTo>
                <a:cubicBezTo>
                  <a:pt x="431998" y="221653"/>
                  <a:pt x="434727" y="217384"/>
                  <a:pt x="434727" y="211029"/>
                </a:cubicBezTo>
                <a:lnTo>
                  <a:pt x="434727" y="36621"/>
                </a:lnTo>
                <a:cubicBezTo>
                  <a:pt x="434727" y="30167"/>
                  <a:pt x="432345" y="26245"/>
                  <a:pt x="427583" y="24854"/>
                </a:cubicBezTo>
                <a:cubicBezTo>
                  <a:pt x="425202" y="24067"/>
                  <a:pt x="423713" y="23279"/>
                  <a:pt x="423118" y="22491"/>
                </a:cubicBezTo>
                <a:cubicBezTo>
                  <a:pt x="422523" y="21702"/>
                  <a:pt x="422225" y="19387"/>
                  <a:pt x="422225" y="15546"/>
                </a:cubicBezTo>
                <a:cubicBezTo>
                  <a:pt x="422225" y="7861"/>
                  <a:pt x="424309" y="4018"/>
                  <a:pt x="428476" y="4018"/>
                </a:cubicBezTo>
                <a:close/>
                <a:moveTo>
                  <a:pt x="294233" y="4018"/>
                </a:moveTo>
                <a:lnTo>
                  <a:pt x="358675" y="4018"/>
                </a:lnTo>
                <a:cubicBezTo>
                  <a:pt x="360858" y="4018"/>
                  <a:pt x="362247" y="4490"/>
                  <a:pt x="362843" y="5432"/>
                </a:cubicBezTo>
                <a:cubicBezTo>
                  <a:pt x="363438" y="6375"/>
                  <a:pt x="363736" y="9277"/>
                  <a:pt x="363736" y="14139"/>
                </a:cubicBezTo>
                <a:cubicBezTo>
                  <a:pt x="363736" y="19000"/>
                  <a:pt x="362297" y="22225"/>
                  <a:pt x="359420" y="23813"/>
                </a:cubicBezTo>
                <a:cubicBezTo>
                  <a:pt x="357237" y="25005"/>
                  <a:pt x="355773" y="26246"/>
                  <a:pt x="355029" y="27537"/>
                </a:cubicBezTo>
                <a:cubicBezTo>
                  <a:pt x="354285" y="28827"/>
                  <a:pt x="353913" y="31310"/>
                  <a:pt x="353913" y="34984"/>
                </a:cubicBezTo>
                <a:lnTo>
                  <a:pt x="353913" y="201799"/>
                </a:lnTo>
                <a:cubicBezTo>
                  <a:pt x="353913" y="206367"/>
                  <a:pt x="355203" y="210065"/>
                  <a:pt x="357782" y="212895"/>
                </a:cubicBezTo>
                <a:cubicBezTo>
                  <a:pt x="360362" y="215725"/>
                  <a:pt x="363636" y="217140"/>
                  <a:pt x="367605" y="217140"/>
                </a:cubicBezTo>
                <a:cubicBezTo>
                  <a:pt x="371276" y="217140"/>
                  <a:pt x="374402" y="215553"/>
                  <a:pt x="376981" y="212378"/>
                </a:cubicBezTo>
                <a:cubicBezTo>
                  <a:pt x="379561" y="209203"/>
                  <a:pt x="380851" y="205681"/>
                  <a:pt x="380851" y="201811"/>
                </a:cubicBezTo>
                <a:lnTo>
                  <a:pt x="380851" y="35124"/>
                </a:lnTo>
                <a:cubicBezTo>
                  <a:pt x="380851" y="32246"/>
                  <a:pt x="380578" y="30237"/>
                  <a:pt x="380032" y="29096"/>
                </a:cubicBezTo>
                <a:cubicBezTo>
                  <a:pt x="379486" y="27955"/>
                  <a:pt x="378122" y="26541"/>
                  <a:pt x="375939" y="24854"/>
                </a:cubicBezTo>
                <a:cubicBezTo>
                  <a:pt x="372566" y="22256"/>
                  <a:pt x="370879" y="18259"/>
                  <a:pt x="370879" y="12862"/>
                </a:cubicBezTo>
                <a:cubicBezTo>
                  <a:pt x="370879" y="8665"/>
                  <a:pt x="371351" y="6142"/>
                  <a:pt x="372293" y="5293"/>
                </a:cubicBezTo>
                <a:cubicBezTo>
                  <a:pt x="373236" y="4443"/>
                  <a:pt x="374600" y="4018"/>
                  <a:pt x="376386" y="4018"/>
                </a:cubicBezTo>
                <a:lnTo>
                  <a:pt x="408533" y="4018"/>
                </a:lnTo>
                <a:cubicBezTo>
                  <a:pt x="412105" y="4018"/>
                  <a:pt x="413891" y="5804"/>
                  <a:pt x="413891" y="9376"/>
                </a:cubicBezTo>
                <a:lnTo>
                  <a:pt x="413891" y="16520"/>
                </a:lnTo>
                <a:cubicBezTo>
                  <a:pt x="413891" y="19695"/>
                  <a:pt x="413692" y="21704"/>
                  <a:pt x="413295" y="22548"/>
                </a:cubicBezTo>
                <a:cubicBezTo>
                  <a:pt x="412898" y="23391"/>
                  <a:pt x="411757" y="24160"/>
                  <a:pt x="409872" y="24854"/>
                </a:cubicBezTo>
                <a:cubicBezTo>
                  <a:pt x="405209" y="26442"/>
                  <a:pt x="402877" y="29667"/>
                  <a:pt x="402877" y="34528"/>
                </a:cubicBezTo>
                <a:lnTo>
                  <a:pt x="402877" y="196900"/>
                </a:lnTo>
                <a:cubicBezTo>
                  <a:pt x="402877" y="212279"/>
                  <a:pt x="398462" y="224458"/>
                  <a:pt x="389632" y="233437"/>
                </a:cubicBezTo>
                <a:cubicBezTo>
                  <a:pt x="380801" y="242416"/>
                  <a:pt x="368498" y="246906"/>
                  <a:pt x="352722" y="246906"/>
                </a:cubicBezTo>
                <a:cubicBezTo>
                  <a:pt x="335061" y="246906"/>
                  <a:pt x="321592" y="242144"/>
                  <a:pt x="312315" y="232619"/>
                </a:cubicBezTo>
                <a:cubicBezTo>
                  <a:pt x="303039" y="223094"/>
                  <a:pt x="298400" y="209352"/>
                  <a:pt x="298400" y="191393"/>
                </a:cubicBezTo>
                <a:lnTo>
                  <a:pt x="298400" y="34528"/>
                </a:lnTo>
                <a:cubicBezTo>
                  <a:pt x="298400" y="30361"/>
                  <a:pt x="296217" y="27285"/>
                  <a:pt x="291852" y="25301"/>
                </a:cubicBezTo>
                <a:cubicBezTo>
                  <a:pt x="289669" y="24309"/>
                  <a:pt x="288354" y="23391"/>
                  <a:pt x="287908" y="22548"/>
                </a:cubicBezTo>
                <a:cubicBezTo>
                  <a:pt x="287461" y="21704"/>
                  <a:pt x="287238" y="19893"/>
                  <a:pt x="287238" y="17115"/>
                </a:cubicBezTo>
                <a:cubicBezTo>
                  <a:pt x="287238" y="11361"/>
                  <a:pt x="287585" y="7739"/>
                  <a:pt x="288280" y="6251"/>
                </a:cubicBezTo>
                <a:cubicBezTo>
                  <a:pt x="288974" y="4763"/>
                  <a:pt x="290959" y="4018"/>
                  <a:pt x="294233" y="4018"/>
                </a:cubicBezTo>
                <a:close/>
                <a:moveTo>
                  <a:pt x="9078" y="4018"/>
                </a:moveTo>
                <a:lnTo>
                  <a:pt x="101947" y="4018"/>
                </a:lnTo>
                <a:cubicBezTo>
                  <a:pt x="104725" y="4018"/>
                  <a:pt x="106660" y="4465"/>
                  <a:pt x="107751" y="5358"/>
                </a:cubicBezTo>
                <a:cubicBezTo>
                  <a:pt x="108843" y="6251"/>
                  <a:pt x="109686" y="8434"/>
                  <a:pt x="110281" y="11906"/>
                </a:cubicBezTo>
                <a:cubicBezTo>
                  <a:pt x="110380" y="12502"/>
                  <a:pt x="110529" y="13345"/>
                  <a:pt x="110728" y="14436"/>
                </a:cubicBezTo>
                <a:lnTo>
                  <a:pt x="117425" y="47476"/>
                </a:lnTo>
                <a:cubicBezTo>
                  <a:pt x="117822" y="49560"/>
                  <a:pt x="118020" y="51346"/>
                  <a:pt x="118020" y="52834"/>
                </a:cubicBezTo>
                <a:cubicBezTo>
                  <a:pt x="118020" y="56009"/>
                  <a:pt x="115639" y="57597"/>
                  <a:pt x="110877" y="57597"/>
                </a:cubicBezTo>
                <a:cubicBezTo>
                  <a:pt x="104527" y="57597"/>
                  <a:pt x="100558" y="56406"/>
                  <a:pt x="98970" y="54025"/>
                </a:cubicBezTo>
                <a:cubicBezTo>
                  <a:pt x="97383" y="51643"/>
                  <a:pt x="94902" y="45740"/>
                  <a:pt x="91529" y="36314"/>
                </a:cubicBezTo>
                <a:cubicBezTo>
                  <a:pt x="89445" y="30559"/>
                  <a:pt x="87387" y="26690"/>
                  <a:pt x="85353" y="24706"/>
                </a:cubicBezTo>
                <a:cubicBezTo>
                  <a:pt x="83319" y="22721"/>
                  <a:pt x="80168" y="21729"/>
                  <a:pt x="75902" y="21729"/>
                </a:cubicBezTo>
                <a:cubicBezTo>
                  <a:pt x="74711" y="21729"/>
                  <a:pt x="72529" y="21878"/>
                  <a:pt x="69354" y="22176"/>
                </a:cubicBezTo>
                <a:lnTo>
                  <a:pt x="69354" y="107156"/>
                </a:lnTo>
                <a:lnTo>
                  <a:pt x="76944" y="107156"/>
                </a:lnTo>
                <a:cubicBezTo>
                  <a:pt x="80913" y="107156"/>
                  <a:pt x="83666" y="106239"/>
                  <a:pt x="85204" y="104403"/>
                </a:cubicBezTo>
                <a:cubicBezTo>
                  <a:pt x="86742" y="102568"/>
                  <a:pt x="87858" y="99417"/>
                  <a:pt x="88552" y="94952"/>
                </a:cubicBezTo>
                <a:cubicBezTo>
                  <a:pt x="89445" y="89892"/>
                  <a:pt x="90289" y="86643"/>
                  <a:pt x="91082" y="85204"/>
                </a:cubicBezTo>
                <a:cubicBezTo>
                  <a:pt x="91876" y="83766"/>
                  <a:pt x="95150" y="83046"/>
                  <a:pt x="100905" y="83046"/>
                </a:cubicBezTo>
                <a:cubicBezTo>
                  <a:pt x="104874" y="83046"/>
                  <a:pt x="107280" y="83443"/>
                  <a:pt x="108123" y="84237"/>
                </a:cubicBezTo>
                <a:cubicBezTo>
                  <a:pt x="108967" y="85031"/>
                  <a:pt x="109388" y="86568"/>
                  <a:pt x="109388" y="88851"/>
                </a:cubicBezTo>
                <a:lnTo>
                  <a:pt x="109388" y="142726"/>
                </a:lnTo>
                <a:cubicBezTo>
                  <a:pt x="109388" y="145008"/>
                  <a:pt x="108991" y="146497"/>
                  <a:pt x="108198" y="147191"/>
                </a:cubicBezTo>
                <a:cubicBezTo>
                  <a:pt x="107404" y="147886"/>
                  <a:pt x="104874" y="148233"/>
                  <a:pt x="100607" y="148233"/>
                </a:cubicBezTo>
                <a:cubicBezTo>
                  <a:pt x="95448" y="148233"/>
                  <a:pt x="92199" y="147390"/>
                  <a:pt x="90859" y="145703"/>
                </a:cubicBezTo>
                <a:cubicBezTo>
                  <a:pt x="89520" y="144016"/>
                  <a:pt x="88503" y="139899"/>
                  <a:pt x="87808" y="133350"/>
                </a:cubicBezTo>
                <a:cubicBezTo>
                  <a:pt x="87014" y="126702"/>
                  <a:pt x="83393" y="123379"/>
                  <a:pt x="76944" y="123379"/>
                </a:cubicBezTo>
                <a:lnTo>
                  <a:pt x="69354" y="123379"/>
                </a:lnTo>
                <a:lnTo>
                  <a:pt x="69354" y="213717"/>
                </a:lnTo>
                <a:cubicBezTo>
                  <a:pt x="69354" y="218381"/>
                  <a:pt x="72231" y="221556"/>
                  <a:pt x="77986" y="223242"/>
                </a:cubicBezTo>
                <a:cubicBezTo>
                  <a:pt x="80863" y="224036"/>
                  <a:pt x="82674" y="224954"/>
                  <a:pt x="83418" y="225996"/>
                </a:cubicBezTo>
                <a:cubicBezTo>
                  <a:pt x="84162" y="227037"/>
                  <a:pt x="84534" y="229344"/>
                  <a:pt x="84534" y="232916"/>
                </a:cubicBezTo>
                <a:cubicBezTo>
                  <a:pt x="84534" y="238472"/>
                  <a:pt x="84112" y="241747"/>
                  <a:pt x="83269" y="242739"/>
                </a:cubicBezTo>
                <a:cubicBezTo>
                  <a:pt x="82426" y="243731"/>
                  <a:pt x="80367" y="244227"/>
                  <a:pt x="77093" y="244227"/>
                </a:cubicBezTo>
                <a:lnTo>
                  <a:pt x="9078" y="244227"/>
                </a:lnTo>
                <a:cubicBezTo>
                  <a:pt x="5308" y="244227"/>
                  <a:pt x="2852" y="243458"/>
                  <a:pt x="1711" y="241920"/>
                </a:cubicBezTo>
                <a:cubicBezTo>
                  <a:pt x="570" y="240382"/>
                  <a:pt x="0" y="237232"/>
                  <a:pt x="0" y="232470"/>
                </a:cubicBezTo>
                <a:cubicBezTo>
                  <a:pt x="0" y="229295"/>
                  <a:pt x="272" y="227286"/>
                  <a:pt x="818" y="226442"/>
                </a:cubicBezTo>
                <a:cubicBezTo>
                  <a:pt x="1364" y="225599"/>
                  <a:pt x="2976" y="224582"/>
                  <a:pt x="5655" y="223391"/>
                </a:cubicBezTo>
                <a:cubicBezTo>
                  <a:pt x="9326" y="221804"/>
                  <a:pt x="11608" y="220439"/>
                  <a:pt x="12501" y="219298"/>
                </a:cubicBezTo>
                <a:cubicBezTo>
                  <a:pt x="13394" y="218157"/>
                  <a:pt x="13841" y="216446"/>
                  <a:pt x="13841" y="214164"/>
                </a:cubicBezTo>
                <a:lnTo>
                  <a:pt x="13841" y="34379"/>
                </a:lnTo>
                <a:cubicBezTo>
                  <a:pt x="13841" y="31800"/>
                  <a:pt x="13320" y="29815"/>
                  <a:pt x="12278" y="28426"/>
                </a:cubicBezTo>
                <a:cubicBezTo>
                  <a:pt x="11236" y="27037"/>
                  <a:pt x="8979" y="25599"/>
                  <a:pt x="5506" y="24110"/>
                </a:cubicBezTo>
                <a:cubicBezTo>
                  <a:pt x="3026" y="23019"/>
                  <a:pt x="1786" y="20588"/>
                  <a:pt x="1786" y="16818"/>
                </a:cubicBezTo>
                <a:cubicBezTo>
                  <a:pt x="1786" y="16421"/>
                  <a:pt x="1835" y="14238"/>
                  <a:pt x="1934" y="10269"/>
                </a:cubicBezTo>
                <a:cubicBezTo>
                  <a:pt x="2530" y="6102"/>
                  <a:pt x="4911" y="4018"/>
                  <a:pt x="9078" y="4018"/>
                </a:cubicBezTo>
                <a:close/>
                <a:moveTo>
                  <a:pt x="1052214" y="0"/>
                </a:moveTo>
                <a:cubicBezTo>
                  <a:pt x="1066800" y="0"/>
                  <a:pt x="1079425" y="4887"/>
                  <a:pt x="1090091" y="14660"/>
                </a:cubicBezTo>
                <a:cubicBezTo>
                  <a:pt x="1100757" y="24433"/>
                  <a:pt x="1109464" y="38348"/>
                  <a:pt x="1116211" y="56406"/>
                </a:cubicBezTo>
                <a:cubicBezTo>
                  <a:pt x="1122957" y="74464"/>
                  <a:pt x="1126331" y="97631"/>
                  <a:pt x="1126331" y="125909"/>
                </a:cubicBezTo>
                <a:cubicBezTo>
                  <a:pt x="1126331" y="159842"/>
                  <a:pt x="1119758" y="188491"/>
                  <a:pt x="1106611" y="211857"/>
                </a:cubicBezTo>
                <a:cubicBezTo>
                  <a:pt x="1093465" y="235223"/>
                  <a:pt x="1074935" y="246906"/>
                  <a:pt x="1051024" y="246906"/>
                </a:cubicBezTo>
                <a:cubicBezTo>
                  <a:pt x="1028303" y="246906"/>
                  <a:pt x="1010394" y="235496"/>
                  <a:pt x="997297" y="212676"/>
                </a:cubicBezTo>
                <a:cubicBezTo>
                  <a:pt x="984200" y="189855"/>
                  <a:pt x="977651" y="160387"/>
                  <a:pt x="977651" y="124272"/>
                </a:cubicBezTo>
                <a:cubicBezTo>
                  <a:pt x="977651" y="87263"/>
                  <a:pt x="984374" y="57299"/>
                  <a:pt x="997818" y="34379"/>
                </a:cubicBezTo>
                <a:cubicBezTo>
                  <a:pt x="1011262" y="11460"/>
                  <a:pt x="1029394" y="0"/>
                  <a:pt x="1052214" y="0"/>
                </a:cubicBezTo>
                <a:close/>
                <a:moveTo>
                  <a:pt x="204489" y="0"/>
                </a:moveTo>
                <a:cubicBezTo>
                  <a:pt x="219075" y="0"/>
                  <a:pt x="231700" y="4887"/>
                  <a:pt x="242366" y="14660"/>
                </a:cubicBezTo>
                <a:cubicBezTo>
                  <a:pt x="253032" y="24433"/>
                  <a:pt x="261739" y="38348"/>
                  <a:pt x="268486" y="56406"/>
                </a:cubicBezTo>
                <a:cubicBezTo>
                  <a:pt x="275232" y="74464"/>
                  <a:pt x="278606" y="97631"/>
                  <a:pt x="278606" y="125909"/>
                </a:cubicBezTo>
                <a:cubicBezTo>
                  <a:pt x="278606" y="159842"/>
                  <a:pt x="272033" y="188491"/>
                  <a:pt x="258886" y="211857"/>
                </a:cubicBezTo>
                <a:cubicBezTo>
                  <a:pt x="245740" y="235223"/>
                  <a:pt x="227211" y="246906"/>
                  <a:pt x="203299" y="246906"/>
                </a:cubicBezTo>
                <a:cubicBezTo>
                  <a:pt x="180578" y="246906"/>
                  <a:pt x="162669" y="235496"/>
                  <a:pt x="149572" y="212676"/>
                </a:cubicBezTo>
                <a:cubicBezTo>
                  <a:pt x="136475" y="189855"/>
                  <a:pt x="129927" y="160387"/>
                  <a:pt x="129927" y="124272"/>
                </a:cubicBezTo>
                <a:cubicBezTo>
                  <a:pt x="129927" y="87263"/>
                  <a:pt x="136649" y="57299"/>
                  <a:pt x="150093" y="34379"/>
                </a:cubicBezTo>
                <a:cubicBezTo>
                  <a:pt x="163537" y="11460"/>
                  <a:pt x="181669" y="0"/>
                  <a:pt x="2044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F99A17-F378-43B3-B5F8-F43F30A61BAC}"/>
              </a:ext>
            </a:extLst>
          </p:cNvPr>
          <p:cNvSpPr/>
          <p:nvPr/>
        </p:nvSpPr>
        <p:spPr>
          <a:xfrm>
            <a:off x="767192" y="1444904"/>
            <a:ext cx="1570434" cy="480417"/>
          </a:xfrm>
          <a:custGeom>
            <a:avLst/>
            <a:gdLst/>
            <a:ahLst/>
            <a:cxnLst/>
            <a:rect l="l" t="t" r="r" b="b"/>
            <a:pathLst>
              <a:path w="1570434" h="480417">
                <a:moveTo>
                  <a:pt x="437899" y="110868"/>
                </a:moveTo>
                <a:lnTo>
                  <a:pt x="404273" y="343495"/>
                </a:lnTo>
                <a:lnTo>
                  <a:pt x="470460" y="343495"/>
                </a:lnTo>
                <a:close/>
                <a:moveTo>
                  <a:pt x="1096268" y="33040"/>
                </a:moveTo>
                <a:lnTo>
                  <a:pt x="1096268" y="282476"/>
                </a:lnTo>
                <a:lnTo>
                  <a:pt x="1117104" y="282476"/>
                </a:lnTo>
                <a:cubicBezTo>
                  <a:pt x="1124248" y="282476"/>
                  <a:pt x="1130647" y="278557"/>
                  <a:pt x="1136303" y="270718"/>
                </a:cubicBezTo>
                <a:cubicBezTo>
                  <a:pt x="1141958" y="262880"/>
                  <a:pt x="1144786" y="249833"/>
                  <a:pt x="1144786" y="231576"/>
                </a:cubicBezTo>
                <a:lnTo>
                  <a:pt x="1144786" y="83046"/>
                </a:lnTo>
                <a:cubicBezTo>
                  <a:pt x="1144786" y="49708"/>
                  <a:pt x="1133673" y="33040"/>
                  <a:pt x="1111448" y="33040"/>
                </a:cubicBezTo>
                <a:close/>
                <a:moveTo>
                  <a:pt x="762893" y="33040"/>
                </a:moveTo>
                <a:lnTo>
                  <a:pt x="762893" y="282476"/>
                </a:lnTo>
                <a:lnTo>
                  <a:pt x="783729" y="282476"/>
                </a:lnTo>
                <a:cubicBezTo>
                  <a:pt x="790873" y="282476"/>
                  <a:pt x="797272" y="278557"/>
                  <a:pt x="802928" y="270718"/>
                </a:cubicBezTo>
                <a:cubicBezTo>
                  <a:pt x="808583" y="262880"/>
                  <a:pt x="811411" y="249833"/>
                  <a:pt x="811411" y="231576"/>
                </a:cubicBezTo>
                <a:lnTo>
                  <a:pt x="811411" y="83046"/>
                </a:lnTo>
                <a:cubicBezTo>
                  <a:pt x="811411" y="49708"/>
                  <a:pt x="800299" y="33040"/>
                  <a:pt x="778074" y="33040"/>
                </a:cubicBezTo>
                <a:close/>
                <a:moveTo>
                  <a:pt x="1302242" y="0"/>
                </a:moveTo>
                <a:lnTo>
                  <a:pt x="1428373" y="0"/>
                </a:lnTo>
                <a:cubicBezTo>
                  <a:pt x="1431942" y="0"/>
                  <a:pt x="1434322" y="992"/>
                  <a:pt x="1435512" y="2976"/>
                </a:cubicBezTo>
                <a:cubicBezTo>
                  <a:pt x="1436703" y="4961"/>
                  <a:pt x="1437298" y="10219"/>
                  <a:pt x="1437298" y="18752"/>
                </a:cubicBezTo>
                <a:cubicBezTo>
                  <a:pt x="1437298" y="27285"/>
                  <a:pt x="1436951" y="32692"/>
                  <a:pt x="1436256" y="34974"/>
                </a:cubicBezTo>
                <a:cubicBezTo>
                  <a:pt x="1435562" y="37257"/>
                  <a:pt x="1433627" y="39291"/>
                  <a:pt x="1430452" y="41076"/>
                </a:cubicBezTo>
                <a:cubicBezTo>
                  <a:pt x="1425888" y="44053"/>
                  <a:pt x="1423606" y="47822"/>
                  <a:pt x="1423606" y="52383"/>
                </a:cubicBezTo>
                <a:cubicBezTo>
                  <a:pt x="1423606" y="54959"/>
                  <a:pt x="1424102" y="57934"/>
                  <a:pt x="1425094" y="61308"/>
                </a:cubicBezTo>
                <a:lnTo>
                  <a:pt x="1464120" y="193881"/>
                </a:lnTo>
                <a:lnTo>
                  <a:pt x="1504043" y="61247"/>
                </a:lnTo>
                <a:cubicBezTo>
                  <a:pt x="1504449" y="60060"/>
                  <a:pt x="1504652" y="58179"/>
                  <a:pt x="1504652" y="55606"/>
                </a:cubicBezTo>
                <a:cubicBezTo>
                  <a:pt x="1504652" y="49274"/>
                  <a:pt x="1500712" y="42745"/>
                  <a:pt x="1492830" y="36016"/>
                </a:cubicBezTo>
                <a:cubicBezTo>
                  <a:pt x="1489193" y="32841"/>
                  <a:pt x="1487374" y="29964"/>
                  <a:pt x="1487374" y="27384"/>
                </a:cubicBezTo>
                <a:lnTo>
                  <a:pt x="1487374" y="9823"/>
                </a:lnTo>
                <a:cubicBezTo>
                  <a:pt x="1487374" y="3274"/>
                  <a:pt x="1490262" y="0"/>
                  <a:pt x="1496039" y="0"/>
                </a:cubicBezTo>
                <a:lnTo>
                  <a:pt x="1561472" y="0"/>
                </a:lnTo>
                <a:cubicBezTo>
                  <a:pt x="1567447" y="0"/>
                  <a:pt x="1570434" y="3274"/>
                  <a:pt x="1570434" y="9823"/>
                </a:cubicBezTo>
                <a:lnTo>
                  <a:pt x="1570434" y="28575"/>
                </a:lnTo>
                <a:cubicBezTo>
                  <a:pt x="1570434" y="31948"/>
                  <a:pt x="1568252" y="35223"/>
                  <a:pt x="1563886" y="38398"/>
                </a:cubicBezTo>
                <a:cubicBezTo>
                  <a:pt x="1556345" y="43755"/>
                  <a:pt x="1551087" y="51395"/>
                  <a:pt x="1548110" y="61317"/>
                </a:cubicBezTo>
                <a:lnTo>
                  <a:pt x="1487686" y="265212"/>
                </a:lnTo>
                <a:lnTo>
                  <a:pt x="1487686" y="421184"/>
                </a:lnTo>
                <a:cubicBezTo>
                  <a:pt x="1487686" y="429121"/>
                  <a:pt x="1492746" y="434876"/>
                  <a:pt x="1502866" y="438448"/>
                </a:cubicBezTo>
                <a:cubicBezTo>
                  <a:pt x="1507232" y="440035"/>
                  <a:pt x="1510258" y="441672"/>
                  <a:pt x="1511945" y="443359"/>
                </a:cubicBezTo>
                <a:cubicBezTo>
                  <a:pt x="1513632" y="445046"/>
                  <a:pt x="1514475" y="452041"/>
                  <a:pt x="1514475" y="464344"/>
                </a:cubicBezTo>
                <a:cubicBezTo>
                  <a:pt x="1514475" y="471884"/>
                  <a:pt x="1513681" y="476448"/>
                  <a:pt x="1512094" y="478036"/>
                </a:cubicBezTo>
                <a:cubicBezTo>
                  <a:pt x="1510506" y="479623"/>
                  <a:pt x="1507331" y="480417"/>
                  <a:pt x="1502569" y="480417"/>
                </a:cubicBezTo>
                <a:lnTo>
                  <a:pt x="1361480" y="480417"/>
                </a:lnTo>
                <a:cubicBezTo>
                  <a:pt x="1354534" y="480417"/>
                  <a:pt x="1351062" y="477341"/>
                  <a:pt x="1351062" y="471190"/>
                </a:cubicBezTo>
                <a:lnTo>
                  <a:pt x="1351062" y="453628"/>
                </a:lnTo>
                <a:cubicBezTo>
                  <a:pt x="1351062" y="446286"/>
                  <a:pt x="1355626" y="441127"/>
                  <a:pt x="1364754" y="438150"/>
                </a:cubicBezTo>
                <a:cubicBezTo>
                  <a:pt x="1369516" y="436562"/>
                  <a:pt x="1372691" y="434628"/>
                  <a:pt x="1374279" y="432346"/>
                </a:cubicBezTo>
                <a:cubicBezTo>
                  <a:pt x="1375866" y="430064"/>
                  <a:pt x="1376660" y="425748"/>
                  <a:pt x="1376660" y="419398"/>
                </a:cubicBezTo>
                <a:lnTo>
                  <a:pt x="1376660" y="272951"/>
                </a:lnTo>
                <a:lnTo>
                  <a:pt x="1316831" y="61317"/>
                </a:lnTo>
                <a:cubicBezTo>
                  <a:pt x="1313855" y="50800"/>
                  <a:pt x="1308298" y="43855"/>
                  <a:pt x="1300162" y="40481"/>
                </a:cubicBezTo>
                <a:cubicBezTo>
                  <a:pt x="1295797" y="38497"/>
                  <a:pt x="1293614" y="35223"/>
                  <a:pt x="1293614" y="30658"/>
                </a:cubicBezTo>
                <a:lnTo>
                  <a:pt x="1293614" y="8037"/>
                </a:lnTo>
                <a:cubicBezTo>
                  <a:pt x="1293614" y="2679"/>
                  <a:pt x="1296490" y="0"/>
                  <a:pt x="1302242" y="0"/>
                </a:cubicBezTo>
                <a:close/>
                <a:moveTo>
                  <a:pt x="972741" y="0"/>
                </a:moveTo>
                <a:lnTo>
                  <a:pt x="1125141" y="0"/>
                </a:lnTo>
                <a:cubicBezTo>
                  <a:pt x="1168995" y="0"/>
                  <a:pt x="1203970" y="14039"/>
                  <a:pt x="1230064" y="42118"/>
                </a:cubicBezTo>
                <a:cubicBezTo>
                  <a:pt x="1256159" y="70197"/>
                  <a:pt x="1269206" y="109041"/>
                  <a:pt x="1269206" y="158651"/>
                </a:cubicBezTo>
                <a:cubicBezTo>
                  <a:pt x="1269206" y="186630"/>
                  <a:pt x="1265188" y="211534"/>
                  <a:pt x="1257151" y="233362"/>
                </a:cubicBezTo>
                <a:cubicBezTo>
                  <a:pt x="1249114" y="255191"/>
                  <a:pt x="1238994" y="271264"/>
                  <a:pt x="1226790" y="281583"/>
                </a:cubicBezTo>
                <a:cubicBezTo>
                  <a:pt x="1214586" y="291901"/>
                  <a:pt x="1200497" y="300335"/>
                  <a:pt x="1184523" y="306883"/>
                </a:cubicBezTo>
                <a:cubicBezTo>
                  <a:pt x="1168549" y="313432"/>
                  <a:pt x="1151533" y="316706"/>
                  <a:pt x="1133475" y="316706"/>
                </a:cubicBezTo>
                <a:lnTo>
                  <a:pt x="1096268" y="316706"/>
                </a:lnTo>
                <a:lnTo>
                  <a:pt x="1096268" y="415826"/>
                </a:lnTo>
                <a:cubicBezTo>
                  <a:pt x="1096268" y="427335"/>
                  <a:pt x="1101229" y="434876"/>
                  <a:pt x="1111151" y="438448"/>
                </a:cubicBezTo>
                <a:cubicBezTo>
                  <a:pt x="1115913" y="440234"/>
                  <a:pt x="1119237" y="442664"/>
                  <a:pt x="1121122" y="445740"/>
                </a:cubicBezTo>
                <a:cubicBezTo>
                  <a:pt x="1123007" y="448816"/>
                  <a:pt x="1123950" y="454521"/>
                  <a:pt x="1123950" y="462855"/>
                </a:cubicBezTo>
                <a:cubicBezTo>
                  <a:pt x="1123950" y="470793"/>
                  <a:pt x="1122858" y="475704"/>
                  <a:pt x="1120676" y="477589"/>
                </a:cubicBezTo>
                <a:cubicBezTo>
                  <a:pt x="1118493" y="479475"/>
                  <a:pt x="1114127" y="480417"/>
                  <a:pt x="1107579" y="480417"/>
                </a:cubicBezTo>
                <a:lnTo>
                  <a:pt x="972741" y="480417"/>
                </a:lnTo>
                <a:cubicBezTo>
                  <a:pt x="965597" y="480417"/>
                  <a:pt x="962025" y="474166"/>
                  <a:pt x="962025" y="461665"/>
                </a:cubicBezTo>
                <a:cubicBezTo>
                  <a:pt x="962025" y="451743"/>
                  <a:pt x="962521" y="445641"/>
                  <a:pt x="963513" y="443359"/>
                </a:cubicBezTo>
                <a:cubicBezTo>
                  <a:pt x="964506" y="441077"/>
                  <a:pt x="967879" y="439043"/>
                  <a:pt x="973634" y="437257"/>
                </a:cubicBezTo>
                <a:cubicBezTo>
                  <a:pt x="978793" y="435670"/>
                  <a:pt x="982018" y="433933"/>
                  <a:pt x="983308" y="432048"/>
                </a:cubicBezTo>
                <a:cubicBezTo>
                  <a:pt x="984597" y="430163"/>
                  <a:pt x="985242" y="426938"/>
                  <a:pt x="985242" y="422374"/>
                </a:cubicBezTo>
                <a:lnTo>
                  <a:pt x="985242" y="62805"/>
                </a:lnTo>
                <a:cubicBezTo>
                  <a:pt x="985242" y="54273"/>
                  <a:pt x="979984" y="47426"/>
                  <a:pt x="969467" y="42267"/>
                </a:cubicBezTo>
                <a:cubicBezTo>
                  <a:pt x="963910" y="39291"/>
                  <a:pt x="961033" y="34726"/>
                  <a:pt x="960834" y="28575"/>
                </a:cubicBezTo>
                <a:lnTo>
                  <a:pt x="960537" y="14585"/>
                </a:lnTo>
                <a:cubicBezTo>
                  <a:pt x="960537" y="8632"/>
                  <a:pt x="961281" y="4713"/>
                  <a:pt x="962769" y="2828"/>
                </a:cubicBezTo>
                <a:cubicBezTo>
                  <a:pt x="964258" y="942"/>
                  <a:pt x="967581" y="0"/>
                  <a:pt x="972741" y="0"/>
                </a:cubicBezTo>
                <a:close/>
                <a:moveTo>
                  <a:pt x="639366" y="0"/>
                </a:moveTo>
                <a:lnTo>
                  <a:pt x="791766" y="0"/>
                </a:lnTo>
                <a:cubicBezTo>
                  <a:pt x="835620" y="0"/>
                  <a:pt x="870595" y="14039"/>
                  <a:pt x="896690" y="42118"/>
                </a:cubicBezTo>
                <a:cubicBezTo>
                  <a:pt x="922784" y="70197"/>
                  <a:pt x="935831" y="109041"/>
                  <a:pt x="935831" y="158651"/>
                </a:cubicBezTo>
                <a:cubicBezTo>
                  <a:pt x="935831" y="186630"/>
                  <a:pt x="931813" y="211534"/>
                  <a:pt x="923776" y="233362"/>
                </a:cubicBezTo>
                <a:cubicBezTo>
                  <a:pt x="915740" y="255191"/>
                  <a:pt x="905619" y="271264"/>
                  <a:pt x="893415" y="281583"/>
                </a:cubicBezTo>
                <a:cubicBezTo>
                  <a:pt x="881211" y="291901"/>
                  <a:pt x="867122" y="300335"/>
                  <a:pt x="851148" y="306883"/>
                </a:cubicBezTo>
                <a:cubicBezTo>
                  <a:pt x="835174" y="313432"/>
                  <a:pt x="818158" y="316706"/>
                  <a:pt x="800100" y="316706"/>
                </a:cubicBezTo>
                <a:lnTo>
                  <a:pt x="762893" y="316706"/>
                </a:lnTo>
                <a:lnTo>
                  <a:pt x="762893" y="415826"/>
                </a:lnTo>
                <a:cubicBezTo>
                  <a:pt x="762893" y="427335"/>
                  <a:pt x="767854" y="434876"/>
                  <a:pt x="777776" y="438448"/>
                </a:cubicBezTo>
                <a:cubicBezTo>
                  <a:pt x="782538" y="440234"/>
                  <a:pt x="785862" y="442664"/>
                  <a:pt x="787747" y="445740"/>
                </a:cubicBezTo>
                <a:cubicBezTo>
                  <a:pt x="789633" y="448816"/>
                  <a:pt x="790575" y="454521"/>
                  <a:pt x="790575" y="462855"/>
                </a:cubicBezTo>
                <a:cubicBezTo>
                  <a:pt x="790575" y="470793"/>
                  <a:pt x="789484" y="475704"/>
                  <a:pt x="787301" y="477589"/>
                </a:cubicBezTo>
                <a:cubicBezTo>
                  <a:pt x="785118" y="479475"/>
                  <a:pt x="780752" y="480417"/>
                  <a:pt x="774204" y="480417"/>
                </a:cubicBezTo>
                <a:lnTo>
                  <a:pt x="639366" y="480417"/>
                </a:lnTo>
                <a:cubicBezTo>
                  <a:pt x="632222" y="480417"/>
                  <a:pt x="628650" y="474166"/>
                  <a:pt x="628650" y="461665"/>
                </a:cubicBezTo>
                <a:cubicBezTo>
                  <a:pt x="628650" y="451743"/>
                  <a:pt x="629146" y="445641"/>
                  <a:pt x="630138" y="443359"/>
                </a:cubicBezTo>
                <a:cubicBezTo>
                  <a:pt x="631131" y="441077"/>
                  <a:pt x="634504" y="439043"/>
                  <a:pt x="640259" y="437257"/>
                </a:cubicBezTo>
                <a:cubicBezTo>
                  <a:pt x="645418" y="435670"/>
                  <a:pt x="648643" y="433933"/>
                  <a:pt x="649933" y="432048"/>
                </a:cubicBezTo>
                <a:cubicBezTo>
                  <a:pt x="651222" y="430163"/>
                  <a:pt x="651867" y="426938"/>
                  <a:pt x="651867" y="422374"/>
                </a:cubicBezTo>
                <a:lnTo>
                  <a:pt x="651867" y="62805"/>
                </a:lnTo>
                <a:cubicBezTo>
                  <a:pt x="651867" y="54273"/>
                  <a:pt x="646609" y="47426"/>
                  <a:pt x="636092" y="42267"/>
                </a:cubicBezTo>
                <a:cubicBezTo>
                  <a:pt x="630535" y="39291"/>
                  <a:pt x="627658" y="34726"/>
                  <a:pt x="627460" y="28575"/>
                </a:cubicBezTo>
                <a:lnTo>
                  <a:pt x="627162" y="14585"/>
                </a:lnTo>
                <a:cubicBezTo>
                  <a:pt x="627162" y="8632"/>
                  <a:pt x="627906" y="4713"/>
                  <a:pt x="629394" y="2828"/>
                </a:cubicBezTo>
                <a:cubicBezTo>
                  <a:pt x="630883" y="942"/>
                  <a:pt x="634206" y="0"/>
                  <a:pt x="639366" y="0"/>
                </a:cubicBezTo>
                <a:close/>
                <a:moveTo>
                  <a:pt x="395878" y="0"/>
                </a:moveTo>
                <a:lnTo>
                  <a:pt x="509546" y="0"/>
                </a:lnTo>
                <a:cubicBezTo>
                  <a:pt x="516488" y="0"/>
                  <a:pt x="521347" y="3274"/>
                  <a:pt x="524124" y="9823"/>
                </a:cubicBezTo>
                <a:cubicBezTo>
                  <a:pt x="526901" y="16371"/>
                  <a:pt x="529678" y="30658"/>
                  <a:pt x="532456" y="52685"/>
                </a:cubicBezTo>
                <a:cubicBezTo>
                  <a:pt x="533647" y="61218"/>
                  <a:pt x="534839" y="69651"/>
                  <a:pt x="536033" y="77986"/>
                </a:cubicBezTo>
                <a:lnTo>
                  <a:pt x="584895" y="405110"/>
                </a:lnTo>
                <a:cubicBezTo>
                  <a:pt x="587276" y="420985"/>
                  <a:pt x="593130" y="433090"/>
                  <a:pt x="602456" y="441424"/>
                </a:cubicBezTo>
                <a:cubicBezTo>
                  <a:pt x="605036" y="443607"/>
                  <a:pt x="606723" y="445343"/>
                  <a:pt x="607517" y="446633"/>
                </a:cubicBezTo>
                <a:cubicBezTo>
                  <a:pt x="608310" y="447923"/>
                  <a:pt x="608707" y="451842"/>
                  <a:pt x="608707" y="458391"/>
                </a:cubicBezTo>
                <a:cubicBezTo>
                  <a:pt x="608707" y="468511"/>
                  <a:pt x="608014" y="474712"/>
                  <a:pt x="606628" y="476994"/>
                </a:cubicBezTo>
                <a:cubicBezTo>
                  <a:pt x="605242" y="479276"/>
                  <a:pt x="602272" y="480417"/>
                  <a:pt x="597717" y="480417"/>
                </a:cubicBezTo>
                <a:lnTo>
                  <a:pt x="465521" y="480417"/>
                </a:lnTo>
                <a:cubicBezTo>
                  <a:pt x="461561" y="480417"/>
                  <a:pt x="459581" y="476647"/>
                  <a:pt x="459581" y="469106"/>
                </a:cubicBezTo>
                <a:cubicBezTo>
                  <a:pt x="459581" y="459581"/>
                  <a:pt x="460074" y="453628"/>
                  <a:pt x="461060" y="451247"/>
                </a:cubicBezTo>
                <a:cubicBezTo>
                  <a:pt x="462046" y="448866"/>
                  <a:pt x="464907" y="446087"/>
                  <a:pt x="469641" y="442912"/>
                </a:cubicBezTo>
                <a:cubicBezTo>
                  <a:pt x="476546" y="438534"/>
                  <a:pt x="479999" y="432964"/>
                  <a:pt x="479999" y="426202"/>
                </a:cubicBezTo>
                <a:cubicBezTo>
                  <a:pt x="479999" y="419263"/>
                  <a:pt x="477841" y="403104"/>
                  <a:pt x="473525" y="377726"/>
                </a:cubicBezTo>
                <a:lnTo>
                  <a:pt x="399329" y="377726"/>
                </a:lnTo>
                <a:lnTo>
                  <a:pt x="395883" y="405101"/>
                </a:lnTo>
                <a:cubicBezTo>
                  <a:pt x="395883" y="405696"/>
                  <a:pt x="395675" y="406589"/>
                  <a:pt x="395260" y="407780"/>
                </a:cubicBezTo>
                <a:cubicBezTo>
                  <a:pt x="393589" y="413531"/>
                  <a:pt x="392753" y="418689"/>
                  <a:pt x="392753" y="423253"/>
                </a:cubicBezTo>
                <a:cubicBezTo>
                  <a:pt x="392753" y="430403"/>
                  <a:pt x="397390" y="436460"/>
                  <a:pt x="406664" y="441424"/>
                </a:cubicBezTo>
                <a:cubicBezTo>
                  <a:pt x="411594" y="444004"/>
                  <a:pt x="414651" y="446683"/>
                  <a:pt x="415835" y="449461"/>
                </a:cubicBezTo>
                <a:cubicBezTo>
                  <a:pt x="417020" y="452239"/>
                  <a:pt x="417612" y="456803"/>
                  <a:pt x="417612" y="463153"/>
                </a:cubicBezTo>
                <a:cubicBezTo>
                  <a:pt x="417612" y="471289"/>
                  <a:pt x="417167" y="476200"/>
                  <a:pt x="416277" y="477887"/>
                </a:cubicBezTo>
                <a:cubicBezTo>
                  <a:pt x="415387" y="479574"/>
                  <a:pt x="413260" y="480417"/>
                  <a:pt x="409896" y="480417"/>
                </a:cubicBezTo>
                <a:lnTo>
                  <a:pt x="331566" y="480417"/>
                </a:lnTo>
                <a:cubicBezTo>
                  <a:pt x="327216" y="480417"/>
                  <a:pt x="325041" y="475853"/>
                  <a:pt x="325041" y="466725"/>
                </a:cubicBezTo>
                <a:cubicBezTo>
                  <a:pt x="325041" y="455811"/>
                  <a:pt x="328513" y="446980"/>
                  <a:pt x="335459" y="440234"/>
                </a:cubicBezTo>
                <a:cubicBezTo>
                  <a:pt x="342007" y="434082"/>
                  <a:pt x="345777" y="427534"/>
                  <a:pt x="346770" y="420588"/>
                </a:cubicBezTo>
                <a:lnTo>
                  <a:pt x="401897" y="70270"/>
                </a:lnTo>
                <a:cubicBezTo>
                  <a:pt x="402889" y="64909"/>
                  <a:pt x="403385" y="60244"/>
                  <a:pt x="403385" y="56276"/>
                </a:cubicBezTo>
                <a:cubicBezTo>
                  <a:pt x="403385" y="50121"/>
                  <a:pt x="399105" y="44662"/>
                  <a:pt x="390544" y="39900"/>
                </a:cubicBezTo>
                <a:cubicBezTo>
                  <a:pt x="386563" y="37519"/>
                  <a:pt x="384572" y="32258"/>
                  <a:pt x="384572" y="24119"/>
                </a:cubicBezTo>
                <a:cubicBezTo>
                  <a:pt x="384572" y="13202"/>
                  <a:pt x="385167" y="6453"/>
                  <a:pt x="386358" y="3872"/>
                </a:cubicBezTo>
                <a:cubicBezTo>
                  <a:pt x="387549" y="1290"/>
                  <a:pt x="390722" y="0"/>
                  <a:pt x="395878" y="0"/>
                </a:cubicBezTo>
                <a:close/>
                <a:moveTo>
                  <a:pt x="13990" y="0"/>
                </a:moveTo>
                <a:lnTo>
                  <a:pt x="136029" y="0"/>
                </a:lnTo>
                <a:cubicBezTo>
                  <a:pt x="141387" y="0"/>
                  <a:pt x="145058" y="942"/>
                  <a:pt x="147042" y="2828"/>
                </a:cubicBezTo>
                <a:cubicBezTo>
                  <a:pt x="149027" y="4713"/>
                  <a:pt x="150019" y="9128"/>
                  <a:pt x="150019" y="16073"/>
                </a:cubicBezTo>
                <a:lnTo>
                  <a:pt x="150019" y="30063"/>
                </a:lnTo>
                <a:cubicBezTo>
                  <a:pt x="149622" y="33635"/>
                  <a:pt x="147142" y="36810"/>
                  <a:pt x="142578" y="39588"/>
                </a:cubicBezTo>
                <a:cubicBezTo>
                  <a:pt x="136426" y="42962"/>
                  <a:pt x="133350" y="48518"/>
                  <a:pt x="133350" y="56257"/>
                </a:cubicBezTo>
                <a:lnTo>
                  <a:pt x="133350" y="205978"/>
                </a:lnTo>
                <a:lnTo>
                  <a:pt x="180975" y="205978"/>
                </a:lnTo>
                <a:lnTo>
                  <a:pt x="180975" y="56257"/>
                </a:lnTo>
                <a:cubicBezTo>
                  <a:pt x="180975" y="51494"/>
                  <a:pt x="180529" y="48319"/>
                  <a:pt x="179636" y="46732"/>
                </a:cubicBezTo>
                <a:cubicBezTo>
                  <a:pt x="178743" y="45144"/>
                  <a:pt x="176312" y="43160"/>
                  <a:pt x="172343" y="40779"/>
                </a:cubicBezTo>
                <a:cubicBezTo>
                  <a:pt x="167978" y="38398"/>
                  <a:pt x="165795" y="32841"/>
                  <a:pt x="165795" y="24110"/>
                </a:cubicBezTo>
                <a:cubicBezTo>
                  <a:pt x="165795" y="12998"/>
                  <a:pt x="166291" y="6201"/>
                  <a:pt x="167283" y="3721"/>
                </a:cubicBezTo>
                <a:cubicBezTo>
                  <a:pt x="168275" y="1240"/>
                  <a:pt x="171053" y="0"/>
                  <a:pt x="175617" y="0"/>
                </a:cubicBezTo>
                <a:lnTo>
                  <a:pt x="304800" y="0"/>
                </a:lnTo>
                <a:cubicBezTo>
                  <a:pt x="310555" y="0"/>
                  <a:pt x="314028" y="1042"/>
                  <a:pt x="315218" y="3125"/>
                </a:cubicBezTo>
                <a:cubicBezTo>
                  <a:pt x="316409" y="5209"/>
                  <a:pt x="317004" y="12005"/>
                  <a:pt x="317004" y="23515"/>
                </a:cubicBezTo>
                <a:cubicBezTo>
                  <a:pt x="317004" y="30460"/>
                  <a:pt x="316359" y="34578"/>
                  <a:pt x="315069" y="35867"/>
                </a:cubicBezTo>
                <a:cubicBezTo>
                  <a:pt x="313779" y="37157"/>
                  <a:pt x="309761" y="39489"/>
                  <a:pt x="303014" y="42862"/>
                </a:cubicBezTo>
                <a:cubicBezTo>
                  <a:pt x="295672" y="46831"/>
                  <a:pt x="292001" y="52983"/>
                  <a:pt x="292001" y="61317"/>
                </a:cubicBezTo>
                <a:lnTo>
                  <a:pt x="292001" y="417612"/>
                </a:lnTo>
                <a:cubicBezTo>
                  <a:pt x="292001" y="426938"/>
                  <a:pt x="296267" y="434380"/>
                  <a:pt x="304800" y="439936"/>
                </a:cubicBezTo>
                <a:cubicBezTo>
                  <a:pt x="311746" y="444302"/>
                  <a:pt x="315218" y="448270"/>
                  <a:pt x="315218" y="451842"/>
                </a:cubicBezTo>
                <a:lnTo>
                  <a:pt x="315218" y="470595"/>
                </a:lnTo>
                <a:cubicBezTo>
                  <a:pt x="315218" y="474563"/>
                  <a:pt x="314623" y="477193"/>
                  <a:pt x="313432" y="478482"/>
                </a:cubicBezTo>
                <a:cubicBezTo>
                  <a:pt x="312242" y="479772"/>
                  <a:pt x="308769" y="480417"/>
                  <a:pt x="303014" y="480417"/>
                </a:cubicBezTo>
                <a:lnTo>
                  <a:pt x="173236" y="480417"/>
                </a:lnTo>
                <a:cubicBezTo>
                  <a:pt x="168871" y="480417"/>
                  <a:pt x="166192" y="479623"/>
                  <a:pt x="165199" y="478036"/>
                </a:cubicBezTo>
                <a:cubicBezTo>
                  <a:pt x="164207" y="476448"/>
                  <a:pt x="163711" y="469106"/>
                  <a:pt x="163711" y="456009"/>
                </a:cubicBezTo>
                <a:cubicBezTo>
                  <a:pt x="163711" y="449461"/>
                  <a:pt x="166390" y="444302"/>
                  <a:pt x="171748" y="440531"/>
                </a:cubicBezTo>
                <a:cubicBezTo>
                  <a:pt x="177899" y="436166"/>
                  <a:pt x="180975" y="431105"/>
                  <a:pt x="180975" y="425351"/>
                </a:cubicBezTo>
                <a:lnTo>
                  <a:pt x="180975" y="239613"/>
                </a:lnTo>
                <a:lnTo>
                  <a:pt x="133350" y="239613"/>
                </a:lnTo>
                <a:lnTo>
                  <a:pt x="133350" y="427137"/>
                </a:lnTo>
                <a:cubicBezTo>
                  <a:pt x="133350" y="433487"/>
                  <a:pt x="135930" y="438547"/>
                  <a:pt x="141089" y="442317"/>
                </a:cubicBezTo>
                <a:cubicBezTo>
                  <a:pt x="146249" y="446484"/>
                  <a:pt x="148828" y="452338"/>
                  <a:pt x="148828" y="459879"/>
                </a:cubicBezTo>
                <a:cubicBezTo>
                  <a:pt x="148828" y="470396"/>
                  <a:pt x="148233" y="476448"/>
                  <a:pt x="147042" y="478036"/>
                </a:cubicBezTo>
                <a:cubicBezTo>
                  <a:pt x="145852" y="479623"/>
                  <a:pt x="143471" y="480417"/>
                  <a:pt x="139899" y="480417"/>
                </a:cubicBezTo>
                <a:lnTo>
                  <a:pt x="9228" y="480417"/>
                </a:lnTo>
                <a:cubicBezTo>
                  <a:pt x="5060" y="480417"/>
                  <a:pt x="2481" y="479524"/>
                  <a:pt x="1488" y="477738"/>
                </a:cubicBezTo>
                <a:cubicBezTo>
                  <a:pt x="496" y="475952"/>
                  <a:pt x="0" y="468908"/>
                  <a:pt x="0" y="456605"/>
                </a:cubicBezTo>
                <a:cubicBezTo>
                  <a:pt x="0" y="450850"/>
                  <a:pt x="496" y="447080"/>
                  <a:pt x="1488" y="445294"/>
                </a:cubicBezTo>
                <a:cubicBezTo>
                  <a:pt x="2481" y="443508"/>
                  <a:pt x="5259" y="441325"/>
                  <a:pt x="9823" y="438745"/>
                </a:cubicBezTo>
                <a:cubicBezTo>
                  <a:pt x="18157" y="434380"/>
                  <a:pt x="22324" y="428526"/>
                  <a:pt x="22324" y="421184"/>
                </a:cubicBezTo>
                <a:lnTo>
                  <a:pt x="22324" y="61317"/>
                </a:lnTo>
                <a:cubicBezTo>
                  <a:pt x="22324" y="55562"/>
                  <a:pt x="18653" y="50105"/>
                  <a:pt x="11311" y="44946"/>
                </a:cubicBezTo>
                <a:cubicBezTo>
                  <a:pt x="3969" y="39588"/>
                  <a:pt x="298" y="31948"/>
                  <a:pt x="298" y="22026"/>
                </a:cubicBezTo>
                <a:cubicBezTo>
                  <a:pt x="298" y="11509"/>
                  <a:pt x="1141" y="5209"/>
                  <a:pt x="2828" y="3125"/>
                </a:cubicBezTo>
                <a:cubicBezTo>
                  <a:pt x="4515" y="1042"/>
                  <a:pt x="8235" y="0"/>
                  <a:pt x="139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84265" y="278770"/>
            <a:ext cx="72584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E79B-62B1-4648-B661-8B283F23E091}"/>
              </a:ext>
            </a:extLst>
          </p:cNvPr>
          <p:cNvSpPr txBox="1"/>
          <p:nvPr/>
        </p:nvSpPr>
        <p:spPr>
          <a:xfrm>
            <a:off x="663695" y="2938944"/>
            <a:ext cx="6491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CB4D4-31FB-4907-903F-9B3645649154}"/>
              </a:ext>
            </a:extLst>
          </p:cNvPr>
          <p:cNvGrpSpPr/>
          <p:nvPr/>
        </p:nvGrpSpPr>
        <p:grpSpPr>
          <a:xfrm>
            <a:off x="2966463" y="1202100"/>
            <a:ext cx="1164217" cy="336511"/>
            <a:chOff x="7443452" y="3398401"/>
            <a:chExt cx="2045281" cy="591178"/>
          </a:xfrm>
        </p:grpSpPr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09A878FF-35A3-4562-9884-FA99A44BC847}"/>
                </a:ext>
              </a:extLst>
            </p:cNvPr>
            <p:cNvSpPr/>
            <p:nvPr/>
          </p:nvSpPr>
          <p:spPr>
            <a:xfrm>
              <a:off x="8247144" y="3398401"/>
              <a:ext cx="437898" cy="43789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D0C3FB0D-37AF-4262-BBE5-8C9E967DDE5E}"/>
                </a:ext>
              </a:extLst>
            </p:cNvPr>
            <p:cNvSpPr/>
            <p:nvPr/>
          </p:nvSpPr>
          <p:spPr>
            <a:xfrm>
              <a:off x="8730973" y="3493143"/>
              <a:ext cx="369532" cy="36953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340E5301-30BC-48CC-B210-538AAB0DE92C}"/>
                </a:ext>
              </a:extLst>
            </p:cNvPr>
            <p:cNvSpPr/>
            <p:nvPr/>
          </p:nvSpPr>
          <p:spPr>
            <a:xfrm>
              <a:off x="7831681" y="3493143"/>
              <a:ext cx="369532" cy="36953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D04F66B7-0661-458A-BC97-54FF327DF137}"/>
                </a:ext>
              </a:extLst>
            </p:cNvPr>
            <p:cNvSpPr/>
            <p:nvPr/>
          </p:nvSpPr>
          <p:spPr>
            <a:xfrm>
              <a:off x="9146435" y="3647281"/>
              <a:ext cx="342298" cy="34229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2CD27F21-D038-48FD-AD78-CD6400214902}"/>
                </a:ext>
              </a:extLst>
            </p:cNvPr>
            <p:cNvSpPr/>
            <p:nvPr/>
          </p:nvSpPr>
          <p:spPr>
            <a:xfrm>
              <a:off x="7443452" y="3647281"/>
              <a:ext cx="342298" cy="34229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31512" y="4778171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4C07E-6455-4060-BA7D-F60AE6249E61}"/>
              </a:ext>
            </a:extLst>
          </p:cNvPr>
          <p:cNvSpPr txBox="1"/>
          <p:nvPr/>
        </p:nvSpPr>
        <p:spPr>
          <a:xfrm>
            <a:off x="4299831" y="1746055"/>
            <a:ext cx="303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Calibri" pitchFamily="34" charset="0"/>
              </a:rPr>
              <a:t>PowerPoint Presentation Templates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1E574-3E2D-4FDE-927E-7CD29C251349}"/>
              </a:ext>
            </a:extLst>
          </p:cNvPr>
          <p:cNvSpPr txBox="1"/>
          <p:nvPr/>
        </p:nvSpPr>
        <p:spPr>
          <a:xfrm>
            <a:off x="4299829" y="2169468"/>
            <a:ext cx="30396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69DC4-9CCB-4A15-9CC6-A5D72EA0583C}"/>
              </a:ext>
            </a:extLst>
          </p:cNvPr>
          <p:cNvSpPr txBox="1"/>
          <p:nvPr/>
        </p:nvSpPr>
        <p:spPr>
          <a:xfrm>
            <a:off x="4299831" y="750718"/>
            <a:ext cx="303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CCEF8-BDAE-4A9D-AA28-25F67B1E9607}"/>
              </a:ext>
            </a:extLst>
          </p:cNvPr>
          <p:cNvSpPr txBox="1"/>
          <p:nvPr/>
        </p:nvSpPr>
        <p:spPr>
          <a:xfrm>
            <a:off x="3525885" y="671074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37C7F-228B-4D91-B084-17A248B580A3}"/>
              </a:ext>
            </a:extLst>
          </p:cNvPr>
          <p:cNvSpPr txBox="1"/>
          <p:nvPr/>
        </p:nvSpPr>
        <p:spPr>
          <a:xfrm>
            <a:off x="8620883" y="1742315"/>
            <a:ext cx="303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Calibri" pitchFamily="34" charset="0"/>
              </a:rPr>
              <a:t>PowerPoint Presentation Templates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5ED93-0603-4A7F-A71A-B5911FFD924B}"/>
              </a:ext>
            </a:extLst>
          </p:cNvPr>
          <p:cNvSpPr txBox="1"/>
          <p:nvPr/>
        </p:nvSpPr>
        <p:spPr>
          <a:xfrm>
            <a:off x="8620881" y="2165728"/>
            <a:ext cx="3039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FC2A5-EBDD-4B86-B82B-CBAA2AB80D68}"/>
              </a:ext>
            </a:extLst>
          </p:cNvPr>
          <p:cNvSpPr txBox="1"/>
          <p:nvPr/>
        </p:nvSpPr>
        <p:spPr>
          <a:xfrm>
            <a:off x="8620883" y="746978"/>
            <a:ext cx="303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65926-DA7A-41D7-94B9-5BFB07F78ABA}"/>
              </a:ext>
            </a:extLst>
          </p:cNvPr>
          <p:cNvSpPr txBox="1"/>
          <p:nvPr/>
        </p:nvSpPr>
        <p:spPr>
          <a:xfrm>
            <a:off x="7846937" y="671074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3D79266-C165-466A-BAB2-A684D03E2C3B}"/>
              </a:ext>
            </a:extLst>
          </p:cNvPr>
          <p:cNvGrpSpPr/>
          <p:nvPr/>
        </p:nvGrpSpPr>
        <p:grpSpPr>
          <a:xfrm>
            <a:off x="5055559" y="2961215"/>
            <a:ext cx="4730279" cy="1318987"/>
            <a:chOff x="5521551" y="4174554"/>
            <a:chExt cx="667044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5521569" y="4174554"/>
              <a:ext cx="667043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521551" y="5113885"/>
              <a:ext cx="6670351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3B1AF-4E7C-4C21-B8AE-054DED2A1F1B}"/>
              </a:ext>
            </a:extLst>
          </p:cNvPr>
          <p:cNvGrpSpPr/>
          <p:nvPr/>
        </p:nvGrpSpPr>
        <p:grpSpPr>
          <a:xfrm>
            <a:off x="7139006" y="2699925"/>
            <a:ext cx="2896594" cy="1635031"/>
            <a:chOff x="7271932" y="452865"/>
            <a:chExt cx="4162216" cy="2349432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9090B1C-2F6C-4CA4-9DCD-4B89D4703C7F}"/>
                </a:ext>
              </a:extLst>
            </p:cNvPr>
            <p:cNvSpPr/>
            <p:nvPr/>
          </p:nvSpPr>
          <p:spPr>
            <a:xfrm>
              <a:off x="10322880" y="2325666"/>
              <a:ext cx="1109929" cy="476631"/>
            </a:xfrm>
            <a:custGeom>
              <a:avLst/>
              <a:gdLst/>
              <a:ahLst/>
              <a:cxnLst/>
              <a:rect l="l" t="t" r="r" b="b"/>
              <a:pathLst>
                <a:path w="1109929" h="476631">
                  <a:moveTo>
                    <a:pt x="560719" y="77953"/>
                  </a:moveTo>
                  <a:cubicBezTo>
                    <a:pt x="557608" y="93007"/>
                    <a:pt x="554231" y="109092"/>
                    <a:pt x="550587" y="126210"/>
                  </a:cubicBezTo>
                  <a:cubicBezTo>
                    <a:pt x="546942" y="143328"/>
                    <a:pt x="543412" y="158967"/>
                    <a:pt x="539997" y="173127"/>
                  </a:cubicBezTo>
                  <a:lnTo>
                    <a:pt x="511961" y="280416"/>
                  </a:lnTo>
                  <a:lnTo>
                    <a:pt x="611915" y="280416"/>
                  </a:lnTo>
                  <a:lnTo>
                    <a:pt x="583879" y="173696"/>
                  </a:lnTo>
                  <a:cubicBezTo>
                    <a:pt x="580172" y="158691"/>
                    <a:pt x="576464" y="142658"/>
                    <a:pt x="572756" y="125595"/>
                  </a:cubicBezTo>
                  <a:cubicBezTo>
                    <a:pt x="569049" y="108533"/>
                    <a:pt x="565646" y="92652"/>
                    <a:pt x="562548" y="77953"/>
                  </a:cubicBezTo>
                  <a:close/>
                  <a:moveTo>
                    <a:pt x="132225" y="70638"/>
                  </a:moveTo>
                  <a:cubicBezTo>
                    <a:pt x="122785" y="70676"/>
                    <a:pt x="114527" y="71057"/>
                    <a:pt x="107450" y="71781"/>
                  </a:cubicBezTo>
                  <a:cubicBezTo>
                    <a:pt x="100373" y="72505"/>
                    <a:pt x="94401" y="73343"/>
                    <a:pt x="89535" y="74296"/>
                  </a:cubicBezTo>
                  <a:lnTo>
                    <a:pt x="89535" y="402945"/>
                  </a:lnTo>
                  <a:cubicBezTo>
                    <a:pt x="94223" y="403822"/>
                    <a:pt x="99636" y="404355"/>
                    <a:pt x="105773" y="404546"/>
                  </a:cubicBezTo>
                  <a:cubicBezTo>
                    <a:pt x="111909" y="404737"/>
                    <a:pt x="118084" y="404813"/>
                    <a:pt x="124297" y="404775"/>
                  </a:cubicBezTo>
                  <a:cubicBezTo>
                    <a:pt x="167889" y="405422"/>
                    <a:pt x="202524" y="391626"/>
                    <a:pt x="228202" y="363388"/>
                  </a:cubicBezTo>
                  <a:cubicBezTo>
                    <a:pt x="253880" y="335150"/>
                    <a:pt x="267017" y="290410"/>
                    <a:pt x="267615" y="229170"/>
                  </a:cubicBezTo>
                  <a:cubicBezTo>
                    <a:pt x="267195" y="176148"/>
                    <a:pt x="255074" y="136464"/>
                    <a:pt x="231252" y="110118"/>
                  </a:cubicBezTo>
                  <a:cubicBezTo>
                    <a:pt x="207429" y="83772"/>
                    <a:pt x="174420" y="70612"/>
                    <a:pt x="132225" y="70638"/>
                  </a:cubicBezTo>
                  <a:close/>
                  <a:moveTo>
                    <a:pt x="747903" y="3658"/>
                  </a:moveTo>
                  <a:lnTo>
                    <a:pt x="848487" y="3658"/>
                  </a:lnTo>
                  <a:lnTo>
                    <a:pt x="894805" y="118855"/>
                  </a:lnTo>
                  <a:cubicBezTo>
                    <a:pt x="901454" y="135464"/>
                    <a:pt x="907647" y="151464"/>
                    <a:pt x="913382" y="166853"/>
                  </a:cubicBezTo>
                  <a:cubicBezTo>
                    <a:pt x="919118" y="182243"/>
                    <a:pt x="924701" y="197938"/>
                    <a:pt x="930132" y="213937"/>
                  </a:cubicBezTo>
                  <a:lnTo>
                    <a:pt x="931350" y="213937"/>
                  </a:lnTo>
                  <a:cubicBezTo>
                    <a:pt x="935931" y="198484"/>
                    <a:pt x="941083" y="182916"/>
                    <a:pt x="946806" y="167234"/>
                  </a:cubicBezTo>
                  <a:cubicBezTo>
                    <a:pt x="952529" y="151552"/>
                    <a:pt x="958746" y="135223"/>
                    <a:pt x="965459" y="118246"/>
                  </a:cubicBezTo>
                  <a:lnTo>
                    <a:pt x="1010564" y="3658"/>
                  </a:lnTo>
                  <a:lnTo>
                    <a:pt x="1109929" y="3658"/>
                  </a:lnTo>
                  <a:lnTo>
                    <a:pt x="970940" y="278544"/>
                  </a:lnTo>
                  <a:lnTo>
                    <a:pt x="970940" y="472364"/>
                  </a:lnTo>
                  <a:lnTo>
                    <a:pt x="880796" y="472364"/>
                  </a:lnTo>
                  <a:lnTo>
                    <a:pt x="880796" y="281591"/>
                  </a:lnTo>
                  <a:close/>
                  <a:moveTo>
                    <a:pt x="508304" y="3658"/>
                  </a:moveTo>
                  <a:lnTo>
                    <a:pt x="621667" y="3658"/>
                  </a:lnTo>
                  <a:lnTo>
                    <a:pt x="752704" y="472364"/>
                  </a:lnTo>
                  <a:lnTo>
                    <a:pt x="658236" y="472364"/>
                  </a:lnTo>
                  <a:lnTo>
                    <a:pt x="624714" y="348615"/>
                  </a:lnTo>
                  <a:lnTo>
                    <a:pt x="499162" y="348615"/>
                  </a:lnTo>
                  <a:lnTo>
                    <a:pt x="466859" y="472364"/>
                  </a:lnTo>
                  <a:lnTo>
                    <a:pt x="375438" y="472364"/>
                  </a:lnTo>
                  <a:close/>
                  <a:moveTo>
                    <a:pt x="121248" y="0"/>
                  </a:moveTo>
                  <a:cubicBezTo>
                    <a:pt x="160051" y="13"/>
                    <a:pt x="193287" y="4098"/>
                    <a:pt x="220956" y="12255"/>
                  </a:cubicBezTo>
                  <a:cubicBezTo>
                    <a:pt x="248626" y="20413"/>
                    <a:pt x="272097" y="32566"/>
                    <a:pt x="291370" y="48716"/>
                  </a:cubicBezTo>
                  <a:cubicBezTo>
                    <a:pt x="313767" y="66880"/>
                    <a:pt x="331101" y="90727"/>
                    <a:pt x="343372" y="120259"/>
                  </a:cubicBezTo>
                  <a:cubicBezTo>
                    <a:pt x="355643" y="149790"/>
                    <a:pt x="361861" y="185687"/>
                    <a:pt x="362026" y="227950"/>
                  </a:cubicBezTo>
                  <a:cubicBezTo>
                    <a:pt x="361328" y="277924"/>
                    <a:pt x="354044" y="318369"/>
                    <a:pt x="340174" y="349286"/>
                  </a:cubicBezTo>
                  <a:cubicBezTo>
                    <a:pt x="326305" y="380203"/>
                    <a:pt x="310036" y="403571"/>
                    <a:pt x="291370" y="419389"/>
                  </a:cubicBezTo>
                  <a:cubicBezTo>
                    <a:pt x="269912" y="438559"/>
                    <a:pt x="243188" y="452895"/>
                    <a:pt x="211199" y="462397"/>
                  </a:cubicBezTo>
                  <a:cubicBezTo>
                    <a:pt x="179209" y="471899"/>
                    <a:pt x="142721" y="476644"/>
                    <a:pt x="101732" y="476631"/>
                  </a:cubicBezTo>
                  <a:cubicBezTo>
                    <a:pt x="80052" y="476568"/>
                    <a:pt x="60658" y="475934"/>
                    <a:pt x="43551" y="474728"/>
                  </a:cubicBezTo>
                  <a:cubicBezTo>
                    <a:pt x="26445" y="473523"/>
                    <a:pt x="11928" y="472127"/>
                    <a:pt x="0" y="470542"/>
                  </a:cubicBezTo>
                  <a:lnTo>
                    <a:pt x="0" y="9744"/>
                  </a:lnTo>
                  <a:cubicBezTo>
                    <a:pt x="16584" y="6674"/>
                    <a:pt x="35188" y="4288"/>
                    <a:pt x="55812" y="2588"/>
                  </a:cubicBezTo>
                  <a:cubicBezTo>
                    <a:pt x="76436" y="888"/>
                    <a:pt x="98248" y="26"/>
                    <a:pt x="1212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B1BB836-B322-438A-844C-8EA070787E4B}"/>
                </a:ext>
              </a:extLst>
            </p:cNvPr>
            <p:cNvSpPr/>
            <p:nvPr/>
          </p:nvSpPr>
          <p:spPr>
            <a:xfrm>
              <a:off x="8037381" y="1007647"/>
              <a:ext cx="1492151" cy="443806"/>
            </a:xfrm>
            <a:custGeom>
              <a:avLst/>
              <a:gdLst/>
              <a:ahLst/>
              <a:cxnLst/>
              <a:rect l="l" t="t" r="r" b="b"/>
              <a:pathLst>
                <a:path w="1492151" h="443806">
                  <a:moveTo>
                    <a:pt x="817364" y="3572"/>
                  </a:moveTo>
                  <a:lnTo>
                    <a:pt x="905470" y="3572"/>
                  </a:lnTo>
                  <a:lnTo>
                    <a:pt x="905470" y="362843"/>
                  </a:lnTo>
                  <a:lnTo>
                    <a:pt x="1124545" y="362843"/>
                  </a:lnTo>
                  <a:lnTo>
                    <a:pt x="1124545" y="436364"/>
                  </a:lnTo>
                  <a:lnTo>
                    <a:pt x="817364" y="436364"/>
                  </a:lnTo>
                  <a:close/>
                  <a:moveTo>
                    <a:pt x="1084064" y="0"/>
                  </a:moveTo>
                  <a:lnTo>
                    <a:pt x="1187351" y="0"/>
                  </a:lnTo>
                  <a:lnTo>
                    <a:pt x="1290042" y="172641"/>
                  </a:lnTo>
                  <a:lnTo>
                    <a:pt x="1390650" y="0"/>
                  </a:lnTo>
                  <a:lnTo>
                    <a:pt x="1492151" y="0"/>
                  </a:lnTo>
                  <a:lnTo>
                    <a:pt x="1331714" y="253305"/>
                  </a:lnTo>
                  <a:lnTo>
                    <a:pt x="1331714" y="436364"/>
                  </a:lnTo>
                  <a:lnTo>
                    <a:pt x="1243905" y="436364"/>
                  </a:lnTo>
                  <a:lnTo>
                    <a:pt x="1243905" y="252710"/>
                  </a:lnTo>
                  <a:close/>
                  <a:moveTo>
                    <a:pt x="376237" y="0"/>
                  </a:moveTo>
                  <a:lnTo>
                    <a:pt x="464344" y="0"/>
                  </a:lnTo>
                  <a:lnTo>
                    <a:pt x="464344" y="236339"/>
                  </a:lnTo>
                  <a:cubicBezTo>
                    <a:pt x="464344" y="273844"/>
                    <a:pt x="465435" y="298152"/>
                    <a:pt x="467618" y="309265"/>
                  </a:cubicBezTo>
                  <a:cubicBezTo>
                    <a:pt x="471388" y="327124"/>
                    <a:pt x="480368" y="341461"/>
                    <a:pt x="494556" y="352276"/>
                  </a:cubicBezTo>
                  <a:cubicBezTo>
                    <a:pt x="508744" y="363091"/>
                    <a:pt x="528141" y="368498"/>
                    <a:pt x="552748" y="368498"/>
                  </a:cubicBezTo>
                  <a:cubicBezTo>
                    <a:pt x="577751" y="368498"/>
                    <a:pt x="596602" y="363389"/>
                    <a:pt x="609302" y="353169"/>
                  </a:cubicBezTo>
                  <a:cubicBezTo>
                    <a:pt x="622002" y="342950"/>
                    <a:pt x="629642" y="330398"/>
                    <a:pt x="632222" y="315516"/>
                  </a:cubicBezTo>
                  <a:cubicBezTo>
                    <a:pt x="634802" y="300633"/>
                    <a:pt x="636091" y="275927"/>
                    <a:pt x="636091" y="241399"/>
                  </a:cubicBezTo>
                  <a:lnTo>
                    <a:pt x="636091" y="0"/>
                  </a:lnTo>
                  <a:lnTo>
                    <a:pt x="724198" y="0"/>
                  </a:lnTo>
                  <a:lnTo>
                    <a:pt x="724198" y="229195"/>
                  </a:lnTo>
                  <a:cubicBezTo>
                    <a:pt x="724198" y="281583"/>
                    <a:pt x="721816" y="318591"/>
                    <a:pt x="717054" y="340221"/>
                  </a:cubicBezTo>
                  <a:cubicBezTo>
                    <a:pt x="712291" y="361851"/>
                    <a:pt x="703511" y="380107"/>
                    <a:pt x="690711" y="394990"/>
                  </a:cubicBezTo>
                  <a:cubicBezTo>
                    <a:pt x="677912" y="409873"/>
                    <a:pt x="660797" y="421729"/>
                    <a:pt x="639366" y="430560"/>
                  </a:cubicBezTo>
                  <a:cubicBezTo>
                    <a:pt x="617934" y="439390"/>
                    <a:pt x="589955" y="443806"/>
                    <a:pt x="555427" y="443806"/>
                  </a:cubicBezTo>
                  <a:cubicBezTo>
                    <a:pt x="513755" y="443806"/>
                    <a:pt x="482153" y="438993"/>
                    <a:pt x="460623" y="429369"/>
                  </a:cubicBezTo>
                  <a:cubicBezTo>
                    <a:pt x="439093" y="419745"/>
                    <a:pt x="422077" y="407243"/>
                    <a:pt x="409575" y="391864"/>
                  </a:cubicBezTo>
                  <a:cubicBezTo>
                    <a:pt x="397073" y="376486"/>
                    <a:pt x="388838" y="360363"/>
                    <a:pt x="384870" y="343495"/>
                  </a:cubicBezTo>
                  <a:cubicBezTo>
                    <a:pt x="379115" y="318492"/>
                    <a:pt x="376237" y="281583"/>
                    <a:pt x="376237" y="232767"/>
                  </a:cubicBezTo>
                  <a:close/>
                  <a:moveTo>
                    <a:pt x="191393" y="0"/>
                  </a:moveTo>
                  <a:lnTo>
                    <a:pt x="279202" y="0"/>
                  </a:lnTo>
                  <a:lnTo>
                    <a:pt x="279202" y="276225"/>
                  </a:lnTo>
                  <a:cubicBezTo>
                    <a:pt x="279202" y="312341"/>
                    <a:pt x="276027" y="340122"/>
                    <a:pt x="269677" y="359569"/>
                  </a:cubicBezTo>
                  <a:cubicBezTo>
                    <a:pt x="261144" y="384969"/>
                    <a:pt x="245666" y="405358"/>
                    <a:pt x="223242" y="420737"/>
                  </a:cubicBezTo>
                  <a:cubicBezTo>
                    <a:pt x="200819" y="436116"/>
                    <a:pt x="171252" y="443806"/>
                    <a:pt x="134541" y="443806"/>
                  </a:cubicBezTo>
                  <a:cubicBezTo>
                    <a:pt x="91480" y="443806"/>
                    <a:pt x="58341" y="431750"/>
                    <a:pt x="35124" y="407640"/>
                  </a:cubicBezTo>
                  <a:cubicBezTo>
                    <a:pt x="11906" y="383530"/>
                    <a:pt x="199" y="348159"/>
                    <a:pt x="0" y="301526"/>
                  </a:cubicBezTo>
                  <a:lnTo>
                    <a:pt x="83046" y="292001"/>
                  </a:lnTo>
                  <a:cubicBezTo>
                    <a:pt x="84039" y="317004"/>
                    <a:pt x="87710" y="334665"/>
                    <a:pt x="94060" y="344984"/>
                  </a:cubicBezTo>
                  <a:cubicBezTo>
                    <a:pt x="103585" y="360660"/>
                    <a:pt x="118071" y="368498"/>
                    <a:pt x="137517" y="368498"/>
                  </a:cubicBezTo>
                  <a:cubicBezTo>
                    <a:pt x="157163" y="368498"/>
                    <a:pt x="171053" y="362893"/>
                    <a:pt x="179189" y="351681"/>
                  </a:cubicBezTo>
                  <a:cubicBezTo>
                    <a:pt x="187325" y="340469"/>
                    <a:pt x="191393" y="317202"/>
                    <a:pt x="191393" y="2818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32B3F0-729F-4B00-A71C-EE626557E65A}"/>
                </a:ext>
              </a:extLst>
            </p:cNvPr>
            <p:cNvSpPr/>
            <p:nvPr/>
          </p:nvSpPr>
          <p:spPr>
            <a:xfrm>
              <a:off x="8037679" y="452865"/>
              <a:ext cx="458390" cy="440531"/>
            </a:xfrm>
            <a:custGeom>
              <a:avLst/>
              <a:gdLst/>
              <a:ahLst/>
              <a:cxnLst/>
              <a:rect l="l" t="t" r="r" b="b"/>
              <a:pathLst>
                <a:path w="458390" h="440531">
                  <a:moveTo>
                    <a:pt x="92571" y="9823"/>
                  </a:moveTo>
                  <a:lnTo>
                    <a:pt x="92571" y="120253"/>
                  </a:lnTo>
                  <a:lnTo>
                    <a:pt x="146447" y="120253"/>
                  </a:lnTo>
                  <a:lnTo>
                    <a:pt x="146447" y="161925"/>
                  </a:lnTo>
                  <a:lnTo>
                    <a:pt x="92571" y="161925"/>
                  </a:lnTo>
                  <a:lnTo>
                    <a:pt x="92571" y="346770"/>
                  </a:lnTo>
                  <a:cubicBezTo>
                    <a:pt x="92571" y="362049"/>
                    <a:pt x="93514" y="371872"/>
                    <a:pt x="95399" y="376237"/>
                  </a:cubicBezTo>
                  <a:cubicBezTo>
                    <a:pt x="97284" y="380603"/>
                    <a:pt x="100360" y="384076"/>
                    <a:pt x="104626" y="386655"/>
                  </a:cubicBezTo>
                  <a:cubicBezTo>
                    <a:pt x="108892" y="389235"/>
                    <a:pt x="114994" y="390525"/>
                    <a:pt x="122932" y="390525"/>
                  </a:cubicBezTo>
                  <a:cubicBezTo>
                    <a:pt x="128885" y="390525"/>
                    <a:pt x="136723" y="389830"/>
                    <a:pt x="146447" y="388441"/>
                  </a:cubicBezTo>
                  <a:lnTo>
                    <a:pt x="154186" y="435769"/>
                  </a:lnTo>
                  <a:cubicBezTo>
                    <a:pt x="139105" y="438944"/>
                    <a:pt x="125611" y="440531"/>
                    <a:pt x="113705" y="440531"/>
                  </a:cubicBezTo>
                  <a:cubicBezTo>
                    <a:pt x="94258" y="440531"/>
                    <a:pt x="79176" y="437455"/>
                    <a:pt x="68461" y="431304"/>
                  </a:cubicBezTo>
                  <a:cubicBezTo>
                    <a:pt x="57745" y="425152"/>
                    <a:pt x="50205" y="417066"/>
                    <a:pt x="45839" y="407045"/>
                  </a:cubicBezTo>
                  <a:cubicBezTo>
                    <a:pt x="41473" y="397024"/>
                    <a:pt x="39291" y="375940"/>
                    <a:pt x="39291" y="343793"/>
                  </a:cubicBezTo>
                  <a:lnTo>
                    <a:pt x="39291" y="161925"/>
                  </a:lnTo>
                  <a:lnTo>
                    <a:pt x="0" y="161925"/>
                  </a:lnTo>
                  <a:lnTo>
                    <a:pt x="0" y="120253"/>
                  </a:lnTo>
                  <a:lnTo>
                    <a:pt x="39291" y="120253"/>
                  </a:lnTo>
                  <a:lnTo>
                    <a:pt x="39291" y="41969"/>
                  </a:lnTo>
                  <a:close/>
                  <a:moveTo>
                    <a:pt x="200918" y="0"/>
                  </a:moveTo>
                  <a:lnTo>
                    <a:pt x="254496" y="0"/>
                  </a:lnTo>
                  <a:lnTo>
                    <a:pt x="254496" y="156567"/>
                  </a:lnTo>
                  <a:cubicBezTo>
                    <a:pt x="279499" y="127595"/>
                    <a:pt x="311051" y="113109"/>
                    <a:pt x="349151" y="113109"/>
                  </a:cubicBezTo>
                  <a:cubicBezTo>
                    <a:pt x="372566" y="113109"/>
                    <a:pt x="392906" y="117723"/>
                    <a:pt x="410170" y="126950"/>
                  </a:cubicBezTo>
                  <a:cubicBezTo>
                    <a:pt x="427434" y="136178"/>
                    <a:pt x="439787" y="148927"/>
                    <a:pt x="447228" y="165199"/>
                  </a:cubicBezTo>
                  <a:cubicBezTo>
                    <a:pt x="454670" y="181471"/>
                    <a:pt x="458390" y="205085"/>
                    <a:pt x="458390" y="236041"/>
                  </a:cubicBezTo>
                  <a:lnTo>
                    <a:pt x="458390" y="436364"/>
                  </a:lnTo>
                  <a:lnTo>
                    <a:pt x="404812" y="436364"/>
                  </a:lnTo>
                  <a:lnTo>
                    <a:pt x="404812" y="236041"/>
                  </a:lnTo>
                  <a:cubicBezTo>
                    <a:pt x="404812" y="209252"/>
                    <a:pt x="399008" y="189756"/>
                    <a:pt x="387399" y="177552"/>
                  </a:cubicBezTo>
                  <a:cubicBezTo>
                    <a:pt x="375791" y="165348"/>
                    <a:pt x="359370" y="159246"/>
                    <a:pt x="338137" y="159246"/>
                  </a:cubicBezTo>
                  <a:cubicBezTo>
                    <a:pt x="322262" y="159246"/>
                    <a:pt x="307330" y="163364"/>
                    <a:pt x="293340" y="171599"/>
                  </a:cubicBezTo>
                  <a:cubicBezTo>
                    <a:pt x="279350" y="179834"/>
                    <a:pt x="269379" y="190996"/>
                    <a:pt x="263426" y="205085"/>
                  </a:cubicBezTo>
                  <a:cubicBezTo>
                    <a:pt x="257473" y="219174"/>
                    <a:pt x="254496" y="238621"/>
                    <a:pt x="254496" y="263426"/>
                  </a:cubicBezTo>
                  <a:lnTo>
                    <a:pt x="254496" y="436364"/>
                  </a:lnTo>
                  <a:lnTo>
                    <a:pt x="200918" y="4363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F4820D-53BF-4BD7-A37F-C64F0F256910}"/>
                </a:ext>
              </a:extLst>
            </p:cNvPr>
            <p:cNvSpPr/>
            <p:nvPr/>
          </p:nvSpPr>
          <p:spPr>
            <a:xfrm>
              <a:off x="7271932" y="565874"/>
              <a:ext cx="627459" cy="876300"/>
            </a:xfrm>
            <a:custGeom>
              <a:avLst/>
              <a:gdLst/>
              <a:ahLst/>
              <a:cxnLst/>
              <a:rect l="l" t="t" r="r" b="b"/>
              <a:pathLst>
                <a:path w="627459" h="876300">
                  <a:moveTo>
                    <a:pt x="357188" y="255389"/>
                  </a:moveTo>
                  <a:lnTo>
                    <a:pt x="156567" y="553641"/>
                  </a:lnTo>
                  <a:lnTo>
                    <a:pt x="357188" y="553641"/>
                  </a:lnTo>
                  <a:close/>
                  <a:moveTo>
                    <a:pt x="378619" y="0"/>
                  </a:moveTo>
                  <a:lnTo>
                    <a:pt x="519113" y="0"/>
                  </a:lnTo>
                  <a:lnTo>
                    <a:pt x="519113" y="553641"/>
                  </a:lnTo>
                  <a:lnTo>
                    <a:pt x="627459" y="553641"/>
                  </a:lnTo>
                  <a:lnTo>
                    <a:pt x="627459" y="700683"/>
                  </a:lnTo>
                  <a:lnTo>
                    <a:pt x="519113" y="700683"/>
                  </a:lnTo>
                  <a:lnTo>
                    <a:pt x="519113" y="876300"/>
                  </a:lnTo>
                  <a:lnTo>
                    <a:pt x="357188" y="876300"/>
                  </a:lnTo>
                  <a:lnTo>
                    <a:pt x="357188" y="700683"/>
                  </a:lnTo>
                  <a:lnTo>
                    <a:pt x="0" y="700683"/>
                  </a:lnTo>
                  <a:lnTo>
                    <a:pt x="0" y="5542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0EF4DB-8ADB-44F0-9034-C98EC2C3135F}"/>
                </a:ext>
              </a:extLst>
            </p:cNvPr>
            <p:cNvSpPr/>
            <p:nvPr/>
          </p:nvSpPr>
          <p:spPr>
            <a:xfrm>
              <a:off x="7304946" y="1673260"/>
              <a:ext cx="4129202" cy="481508"/>
            </a:xfrm>
            <a:custGeom>
              <a:avLst/>
              <a:gdLst/>
              <a:ahLst/>
              <a:cxnLst/>
              <a:rect l="l" t="t" r="r" b="b"/>
              <a:pathLst>
                <a:path w="4129202" h="481508">
                  <a:moveTo>
                    <a:pt x="2513475" y="73686"/>
                  </a:moveTo>
                  <a:cubicBezTo>
                    <a:pt x="2504035" y="73724"/>
                    <a:pt x="2495776" y="74105"/>
                    <a:pt x="2488700" y="74829"/>
                  </a:cubicBezTo>
                  <a:cubicBezTo>
                    <a:pt x="2481622" y="75553"/>
                    <a:pt x="2475651" y="76391"/>
                    <a:pt x="2470785" y="77344"/>
                  </a:cubicBezTo>
                  <a:lnTo>
                    <a:pt x="2470785" y="405993"/>
                  </a:lnTo>
                  <a:cubicBezTo>
                    <a:pt x="2475473" y="406870"/>
                    <a:pt x="2480885" y="407403"/>
                    <a:pt x="2487022" y="407594"/>
                  </a:cubicBezTo>
                  <a:cubicBezTo>
                    <a:pt x="2493159" y="407784"/>
                    <a:pt x="2499334" y="407861"/>
                    <a:pt x="2505547" y="407823"/>
                  </a:cubicBezTo>
                  <a:cubicBezTo>
                    <a:pt x="2549139" y="408470"/>
                    <a:pt x="2583774" y="394674"/>
                    <a:pt x="2609452" y="366436"/>
                  </a:cubicBezTo>
                  <a:cubicBezTo>
                    <a:pt x="2635130" y="338198"/>
                    <a:pt x="2648267" y="293458"/>
                    <a:pt x="2648864" y="232218"/>
                  </a:cubicBezTo>
                  <a:cubicBezTo>
                    <a:pt x="2648444" y="179196"/>
                    <a:pt x="2636324" y="139512"/>
                    <a:pt x="2612501" y="113166"/>
                  </a:cubicBezTo>
                  <a:cubicBezTo>
                    <a:pt x="2588678" y="86820"/>
                    <a:pt x="2555670" y="73660"/>
                    <a:pt x="2513475" y="73686"/>
                  </a:cubicBezTo>
                  <a:close/>
                  <a:moveTo>
                    <a:pt x="713250" y="73686"/>
                  </a:moveTo>
                  <a:cubicBezTo>
                    <a:pt x="703810" y="73724"/>
                    <a:pt x="695551" y="74105"/>
                    <a:pt x="688475" y="74829"/>
                  </a:cubicBezTo>
                  <a:cubicBezTo>
                    <a:pt x="681398" y="75553"/>
                    <a:pt x="675426" y="76391"/>
                    <a:pt x="670560" y="77344"/>
                  </a:cubicBezTo>
                  <a:lnTo>
                    <a:pt x="670560" y="405993"/>
                  </a:lnTo>
                  <a:cubicBezTo>
                    <a:pt x="675248" y="406870"/>
                    <a:pt x="680661" y="407403"/>
                    <a:pt x="686797" y="407594"/>
                  </a:cubicBezTo>
                  <a:cubicBezTo>
                    <a:pt x="692934" y="407784"/>
                    <a:pt x="699109" y="407861"/>
                    <a:pt x="705322" y="407823"/>
                  </a:cubicBezTo>
                  <a:cubicBezTo>
                    <a:pt x="748914" y="408470"/>
                    <a:pt x="783549" y="394674"/>
                    <a:pt x="809227" y="366436"/>
                  </a:cubicBezTo>
                  <a:cubicBezTo>
                    <a:pt x="834905" y="338198"/>
                    <a:pt x="848042" y="293458"/>
                    <a:pt x="848639" y="232218"/>
                  </a:cubicBezTo>
                  <a:cubicBezTo>
                    <a:pt x="848220" y="179196"/>
                    <a:pt x="836099" y="139512"/>
                    <a:pt x="812276" y="113166"/>
                  </a:cubicBezTo>
                  <a:cubicBezTo>
                    <a:pt x="788454" y="86820"/>
                    <a:pt x="755445" y="73660"/>
                    <a:pt x="713250" y="73686"/>
                  </a:cubicBezTo>
                  <a:close/>
                  <a:moveTo>
                    <a:pt x="1433498" y="73076"/>
                  </a:moveTo>
                  <a:cubicBezTo>
                    <a:pt x="1424362" y="73114"/>
                    <a:pt x="1416559" y="73495"/>
                    <a:pt x="1410090" y="74219"/>
                  </a:cubicBezTo>
                  <a:cubicBezTo>
                    <a:pt x="1403622" y="74943"/>
                    <a:pt x="1398412" y="75781"/>
                    <a:pt x="1394460" y="76734"/>
                  </a:cubicBezTo>
                  <a:lnTo>
                    <a:pt x="1394460" y="229209"/>
                  </a:lnTo>
                  <a:cubicBezTo>
                    <a:pt x="1398679" y="230111"/>
                    <a:pt x="1403355" y="230746"/>
                    <a:pt x="1408489" y="231115"/>
                  </a:cubicBezTo>
                  <a:cubicBezTo>
                    <a:pt x="1413623" y="231483"/>
                    <a:pt x="1419520" y="231661"/>
                    <a:pt x="1426178" y="231648"/>
                  </a:cubicBezTo>
                  <a:cubicBezTo>
                    <a:pt x="1454441" y="231381"/>
                    <a:pt x="1476299" y="223986"/>
                    <a:pt x="1491752" y="209463"/>
                  </a:cubicBezTo>
                  <a:cubicBezTo>
                    <a:pt x="1507205" y="194940"/>
                    <a:pt x="1515033" y="174890"/>
                    <a:pt x="1515237" y="149312"/>
                  </a:cubicBezTo>
                  <a:cubicBezTo>
                    <a:pt x="1514957" y="124255"/>
                    <a:pt x="1507586" y="105298"/>
                    <a:pt x="1493124" y="92440"/>
                  </a:cubicBezTo>
                  <a:cubicBezTo>
                    <a:pt x="1478663" y="79581"/>
                    <a:pt x="1458787" y="73127"/>
                    <a:pt x="1433498" y="73076"/>
                  </a:cubicBezTo>
                  <a:close/>
                  <a:moveTo>
                    <a:pt x="3867150" y="6706"/>
                  </a:moveTo>
                  <a:lnTo>
                    <a:pt x="4119448" y="6706"/>
                  </a:lnTo>
                  <a:lnTo>
                    <a:pt x="4119448" y="82220"/>
                  </a:lnTo>
                  <a:lnTo>
                    <a:pt x="3957294" y="82220"/>
                  </a:lnTo>
                  <a:lnTo>
                    <a:pt x="3957294" y="195682"/>
                  </a:lnTo>
                  <a:lnTo>
                    <a:pt x="4110304" y="195682"/>
                  </a:lnTo>
                  <a:lnTo>
                    <a:pt x="4110304" y="269367"/>
                  </a:lnTo>
                  <a:lnTo>
                    <a:pt x="3957294" y="269367"/>
                  </a:lnTo>
                  <a:lnTo>
                    <a:pt x="3957294" y="399898"/>
                  </a:lnTo>
                  <a:lnTo>
                    <a:pt x="4129202" y="399898"/>
                  </a:lnTo>
                  <a:lnTo>
                    <a:pt x="4129202" y="475412"/>
                  </a:lnTo>
                  <a:lnTo>
                    <a:pt x="3867150" y="475412"/>
                  </a:lnTo>
                  <a:close/>
                  <a:moveTo>
                    <a:pt x="3105150" y="6706"/>
                  </a:moveTo>
                  <a:lnTo>
                    <a:pt x="3202616" y="6706"/>
                  </a:lnTo>
                  <a:lnTo>
                    <a:pt x="3301414" y="196872"/>
                  </a:lnTo>
                  <a:cubicBezTo>
                    <a:pt x="3314094" y="220731"/>
                    <a:pt x="3326545" y="246000"/>
                    <a:pt x="3338766" y="272678"/>
                  </a:cubicBezTo>
                  <a:cubicBezTo>
                    <a:pt x="3350988" y="299356"/>
                    <a:pt x="3361912" y="325082"/>
                    <a:pt x="3371538" y="349855"/>
                  </a:cubicBezTo>
                  <a:lnTo>
                    <a:pt x="3372757" y="349855"/>
                  </a:lnTo>
                  <a:cubicBezTo>
                    <a:pt x="3370029" y="320054"/>
                    <a:pt x="3368024" y="288385"/>
                    <a:pt x="3366743" y="254850"/>
                  </a:cubicBezTo>
                  <a:cubicBezTo>
                    <a:pt x="3365461" y="221315"/>
                    <a:pt x="3364826" y="185532"/>
                    <a:pt x="3364839" y="147502"/>
                  </a:cubicBezTo>
                  <a:lnTo>
                    <a:pt x="3364839" y="6706"/>
                  </a:lnTo>
                  <a:lnTo>
                    <a:pt x="3446450" y="6706"/>
                  </a:lnTo>
                  <a:lnTo>
                    <a:pt x="3446450" y="475412"/>
                  </a:lnTo>
                  <a:lnTo>
                    <a:pt x="3356301" y="475412"/>
                  </a:lnTo>
                  <a:lnTo>
                    <a:pt x="3255674" y="281559"/>
                  </a:lnTo>
                  <a:cubicBezTo>
                    <a:pt x="3242956" y="257137"/>
                    <a:pt x="3230276" y="231305"/>
                    <a:pt x="3217634" y="204064"/>
                  </a:cubicBezTo>
                  <a:cubicBezTo>
                    <a:pt x="3204993" y="176822"/>
                    <a:pt x="3193687" y="150228"/>
                    <a:pt x="3183715" y="124282"/>
                  </a:cubicBezTo>
                  <a:lnTo>
                    <a:pt x="3181279" y="124282"/>
                  </a:lnTo>
                  <a:cubicBezTo>
                    <a:pt x="3183106" y="153035"/>
                    <a:pt x="3184476" y="184379"/>
                    <a:pt x="3185390" y="218316"/>
                  </a:cubicBezTo>
                  <a:cubicBezTo>
                    <a:pt x="3186303" y="252253"/>
                    <a:pt x="3186760" y="290005"/>
                    <a:pt x="3186760" y="331571"/>
                  </a:cubicBezTo>
                  <a:lnTo>
                    <a:pt x="3186760" y="475412"/>
                  </a:lnTo>
                  <a:lnTo>
                    <a:pt x="3105150" y="475412"/>
                  </a:lnTo>
                  <a:close/>
                  <a:moveTo>
                    <a:pt x="2790824" y="6706"/>
                  </a:moveTo>
                  <a:lnTo>
                    <a:pt x="3043123" y="6706"/>
                  </a:lnTo>
                  <a:lnTo>
                    <a:pt x="3043123" y="82220"/>
                  </a:lnTo>
                  <a:lnTo>
                    <a:pt x="2880970" y="82220"/>
                  </a:lnTo>
                  <a:lnTo>
                    <a:pt x="2880970" y="195682"/>
                  </a:lnTo>
                  <a:lnTo>
                    <a:pt x="3033979" y="195682"/>
                  </a:lnTo>
                  <a:lnTo>
                    <a:pt x="3033979" y="269367"/>
                  </a:lnTo>
                  <a:lnTo>
                    <a:pt x="2880970" y="269367"/>
                  </a:lnTo>
                  <a:lnTo>
                    <a:pt x="2880970" y="399898"/>
                  </a:lnTo>
                  <a:lnTo>
                    <a:pt x="3052876" y="399898"/>
                  </a:lnTo>
                  <a:lnTo>
                    <a:pt x="3052876" y="475412"/>
                  </a:lnTo>
                  <a:lnTo>
                    <a:pt x="2790824" y="475412"/>
                  </a:lnTo>
                  <a:close/>
                  <a:moveTo>
                    <a:pt x="1962150" y="6706"/>
                  </a:moveTo>
                  <a:lnTo>
                    <a:pt x="2059616" y="6706"/>
                  </a:lnTo>
                  <a:lnTo>
                    <a:pt x="2158414" y="196872"/>
                  </a:lnTo>
                  <a:cubicBezTo>
                    <a:pt x="2171094" y="220731"/>
                    <a:pt x="2183545" y="246000"/>
                    <a:pt x="2195766" y="272678"/>
                  </a:cubicBezTo>
                  <a:cubicBezTo>
                    <a:pt x="2207988" y="299356"/>
                    <a:pt x="2218912" y="325082"/>
                    <a:pt x="2228538" y="349855"/>
                  </a:cubicBezTo>
                  <a:lnTo>
                    <a:pt x="2229756" y="349855"/>
                  </a:lnTo>
                  <a:cubicBezTo>
                    <a:pt x="2227028" y="320054"/>
                    <a:pt x="2225024" y="288385"/>
                    <a:pt x="2223742" y="254850"/>
                  </a:cubicBezTo>
                  <a:cubicBezTo>
                    <a:pt x="2222461" y="221315"/>
                    <a:pt x="2221826" y="185532"/>
                    <a:pt x="2221839" y="147502"/>
                  </a:cubicBezTo>
                  <a:lnTo>
                    <a:pt x="2221839" y="6706"/>
                  </a:lnTo>
                  <a:lnTo>
                    <a:pt x="2303450" y="6706"/>
                  </a:lnTo>
                  <a:lnTo>
                    <a:pt x="2303450" y="475412"/>
                  </a:lnTo>
                  <a:lnTo>
                    <a:pt x="2213301" y="475412"/>
                  </a:lnTo>
                  <a:lnTo>
                    <a:pt x="2112674" y="281559"/>
                  </a:lnTo>
                  <a:cubicBezTo>
                    <a:pt x="2099956" y="257137"/>
                    <a:pt x="2087276" y="231305"/>
                    <a:pt x="2074634" y="204064"/>
                  </a:cubicBezTo>
                  <a:cubicBezTo>
                    <a:pt x="2061993" y="176822"/>
                    <a:pt x="2050686" y="150228"/>
                    <a:pt x="2040715" y="124282"/>
                  </a:cubicBezTo>
                  <a:lnTo>
                    <a:pt x="2038278" y="124282"/>
                  </a:lnTo>
                  <a:cubicBezTo>
                    <a:pt x="2040106" y="153035"/>
                    <a:pt x="2041476" y="184379"/>
                    <a:pt x="2042390" y="218316"/>
                  </a:cubicBezTo>
                  <a:cubicBezTo>
                    <a:pt x="2043303" y="252253"/>
                    <a:pt x="2043760" y="290005"/>
                    <a:pt x="2043760" y="331571"/>
                  </a:cubicBezTo>
                  <a:lnTo>
                    <a:pt x="2043760" y="475412"/>
                  </a:lnTo>
                  <a:lnTo>
                    <a:pt x="1962150" y="475412"/>
                  </a:lnTo>
                  <a:close/>
                  <a:moveTo>
                    <a:pt x="1647825" y="6706"/>
                  </a:moveTo>
                  <a:lnTo>
                    <a:pt x="1900123" y="6706"/>
                  </a:lnTo>
                  <a:lnTo>
                    <a:pt x="1900123" y="82220"/>
                  </a:lnTo>
                  <a:lnTo>
                    <a:pt x="1737969" y="82220"/>
                  </a:lnTo>
                  <a:lnTo>
                    <a:pt x="1737969" y="195682"/>
                  </a:lnTo>
                  <a:lnTo>
                    <a:pt x="1890979" y="195682"/>
                  </a:lnTo>
                  <a:lnTo>
                    <a:pt x="1890979" y="269367"/>
                  </a:lnTo>
                  <a:lnTo>
                    <a:pt x="1737969" y="269367"/>
                  </a:lnTo>
                  <a:lnTo>
                    <a:pt x="1737969" y="399898"/>
                  </a:lnTo>
                  <a:lnTo>
                    <a:pt x="1909876" y="399898"/>
                  </a:lnTo>
                  <a:lnTo>
                    <a:pt x="1909876" y="475412"/>
                  </a:lnTo>
                  <a:lnTo>
                    <a:pt x="1647825" y="475412"/>
                  </a:lnTo>
                  <a:close/>
                  <a:moveTo>
                    <a:pt x="990600" y="6706"/>
                  </a:moveTo>
                  <a:lnTo>
                    <a:pt x="1242898" y="6706"/>
                  </a:lnTo>
                  <a:lnTo>
                    <a:pt x="1242898" y="82220"/>
                  </a:lnTo>
                  <a:lnTo>
                    <a:pt x="1080744" y="82220"/>
                  </a:lnTo>
                  <a:lnTo>
                    <a:pt x="1080744" y="195682"/>
                  </a:lnTo>
                  <a:lnTo>
                    <a:pt x="1233754" y="195682"/>
                  </a:lnTo>
                  <a:lnTo>
                    <a:pt x="1233754" y="269367"/>
                  </a:lnTo>
                  <a:lnTo>
                    <a:pt x="1080744" y="269367"/>
                  </a:lnTo>
                  <a:lnTo>
                    <a:pt x="1080744" y="399898"/>
                  </a:lnTo>
                  <a:lnTo>
                    <a:pt x="1252652" y="399898"/>
                  </a:lnTo>
                  <a:lnTo>
                    <a:pt x="1252652" y="475412"/>
                  </a:lnTo>
                  <a:lnTo>
                    <a:pt x="990600" y="475412"/>
                  </a:lnTo>
                  <a:close/>
                  <a:moveTo>
                    <a:pt x="161925" y="6706"/>
                  </a:moveTo>
                  <a:lnTo>
                    <a:pt x="259391" y="6706"/>
                  </a:lnTo>
                  <a:lnTo>
                    <a:pt x="358189" y="196872"/>
                  </a:lnTo>
                  <a:cubicBezTo>
                    <a:pt x="370869" y="220731"/>
                    <a:pt x="383320" y="246000"/>
                    <a:pt x="395542" y="272678"/>
                  </a:cubicBezTo>
                  <a:cubicBezTo>
                    <a:pt x="407763" y="299356"/>
                    <a:pt x="418687" y="325082"/>
                    <a:pt x="428314" y="349855"/>
                  </a:cubicBezTo>
                  <a:lnTo>
                    <a:pt x="429532" y="349855"/>
                  </a:lnTo>
                  <a:cubicBezTo>
                    <a:pt x="426804" y="320054"/>
                    <a:pt x="424799" y="288385"/>
                    <a:pt x="423518" y="254850"/>
                  </a:cubicBezTo>
                  <a:cubicBezTo>
                    <a:pt x="422236" y="221315"/>
                    <a:pt x="421602" y="185532"/>
                    <a:pt x="421615" y="147502"/>
                  </a:cubicBezTo>
                  <a:lnTo>
                    <a:pt x="421615" y="6706"/>
                  </a:lnTo>
                  <a:lnTo>
                    <a:pt x="503225" y="6706"/>
                  </a:lnTo>
                  <a:lnTo>
                    <a:pt x="503225" y="475412"/>
                  </a:lnTo>
                  <a:lnTo>
                    <a:pt x="413076" y="475412"/>
                  </a:lnTo>
                  <a:lnTo>
                    <a:pt x="312449" y="281559"/>
                  </a:lnTo>
                  <a:cubicBezTo>
                    <a:pt x="299731" y="257137"/>
                    <a:pt x="287051" y="231305"/>
                    <a:pt x="274410" y="204064"/>
                  </a:cubicBezTo>
                  <a:cubicBezTo>
                    <a:pt x="261768" y="176822"/>
                    <a:pt x="250462" y="150228"/>
                    <a:pt x="240490" y="124282"/>
                  </a:cubicBezTo>
                  <a:lnTo>
                    <a:pt x="238054" y="124282"/>
                  </a:lnTo>
                  <a:cubicBezTo>
                    <a:pt x="239881" y="153035"/>
                    <a:pt x="241251" y="184379"/>
                    <a:pt x="242165" y="218316"/>
                  </a:cubicBezTo>
                  <a:cubicBezTo>
                    <a:pt x="243078" y="252253"/>
                    <a:pt x="243535" y="290005"/>
                    <a:pt x="243535" y="331571"/>
                  </a:cubicBezTo>
                  <a:lnTo>
                    <a:pt x="243535" y="475412"/>
                  </a:lnTo>
                  <a:lnTo>
                    <a:pt x="161925" y="475412"/>
                  </a:lnTo>
                  <a:close/>
                  <a:moveTo>
                    <a:pt x="0" y="6706"/>
                  </a:moveTo>
                  <a:lnTo>
                    <a:pt x="90145" y="6706"/>
                  </a:lnTo>
                  <a:lnTo>
                    <a:pt x="90145" y="475412"/>
                  </a:lnTo>
                  <a:lnTo>
                    <a:pt x="0" y="475412"/>
                  </a:lnTo>
                  <a:close/>
                  <a:moveTo>
                    <a:pt x="2502498" y="3048"/>
                  </a:moveTo>
                  <a:cubicBezTo>
                    <a:pt x="2541300" y="3061"/>
                    <a:pt x="2574537" y="7146"/>
                    <a:pt x="2602206" y="15303"/>
                  </a:cubicBezTo>
                  <a:cubicBezTo>
                    <a:pt x="2629876" y="23461"/>
                    <a:pt x="2653347" y="35614"/>
                    <a:pt x="2672619" y="51764"/>
                  </a:cubicBezTo>
                  <a:cubicBezTo>
                    <a:pt x="2695016" y="69928"/>
                    <a:pt x="2712351" y="93775"/>
                    <a:pt x="2724622" y="123307"/>
                  </a:cubicBezTo>
                  <a:cubicBezTo>
                    <a:pt x="2736893" y="152838"/>
                    <a:pt x="2743111" y="188735"/>
                    <a:pt x="2743276" y="230998"/>
                  </a:cubicBezTo>
                  <a:cubicBezTo>
                    <a:pt x="2742578" y="280972"/>
                    <a:pt x="2735294" y="321417"/>
                    <a:pt x="2721424" y="352334"/>
                  </a:cubicBezTo>
                  <a:cubicBezTo>
                    <a:pt x="2707554" y="383251"/>
                    <a:pt x="2691286" y="406618"/>
                    <a:pt x="2672619" y="422437"/>
                  </a:cubicBezTo>
                  <a:cubicBezTo>
                    <a:pt x="2651161" y="441607"/>
                    <a:pt x="2624438" y="455943"/>
                    <a:pt x="2592448" y="465445"/>
                  </a:cubicBezTo>
                  <a:cubicBezTo>
                    <a:pt x="2560459" y="474947"/>
                    <a:pt x="2523970" y="479692"/>
                    <a:pt x="2482982" y="479679"/>
                  </a:cubicBezTo>
                  <a:cubicBezTo>
                    <a:pt x="2461301" y="479616"/>
                    <a:pt x="2441908" y="478982"/>
                    <a:pt x="2424801" y="477776"/>
                  </a:cubicBezTo>
                  <a:cubicBezTo>
                    <a:pt x="2407694" y="476571"/>
                    <a:pt x="2393177" y="475175"/>
                    <a:pt x="2381250" y="473590"/>
                  </a:cubicBezTo>
                  <a:lnTo>
                    <a:pt x="2381250" y="12792"/>
                  </a:lnTo>
                  <a:cubicBezTo>
                    <a:pt x="2397834" y="9722"/>
                    <a:pt x="2416438" y="7336"/>
                    <a:pt x="2437062" y="5636"/>
                  </a:cubicBezTo>
                  <a:cubicBezTo>
                    <a:pt x="2457686" y="3936"/>
                    <a:pt x="2479498" y="3074"/>
                    <a:pt x="2502498" y="3048"/>
                  </a:cubicBezTo>
                  <a:close/>
                  <a:moveTo>
                    <a:pt x="1426178" y="3048"/>
                  </a:moveTo>
                  <a:cubicBezTo>
                    <a:pt x="1455763" y="2997"/>
                    <a:pt x="1481682" y="5991"/>
                    <a:pt x="1503935" y="12030"/>
                  </a:cubicBezTo>
                  <a:cubicBezTo>
                    <a:pt x="1526189" y="18068"/>
                    <a:pt x="1544777" y="27456"/>
                    <a:pt x="1559699" y="40193"/>
                  </a:cubicBezTo>
                  <a:cubicBezTo>
                    <a:pt x="1573835" y="52246"/>
                    <a:pt x="1584850" y="67276"/>
                    <a:pt x="1592742" y="85285"/>
                  </a:cubicBezTo>
                  <a:cubicBezTo>
                    <a:pt x="1600635" y="103294"/>
                    <a:pt x="1604645" y="123213"/>
                    <a:pt x="1604772" y="145043"/>
                  </a:cubicBezTo>
                  <a:cubicBezTo>
                    <a:pt x="1603881" y="187476"/>
                    <a:pt x="1593748" y="220120"/>
                    <a:pt x="1574374" y="242975"/>
                  </a:cubicBezTo>
                  <a:cubicBezTo>
                    <a:pt x="1555000" y="265830"/>
                    <a:pt x="1531729" y="281539"/>
                    <a:pt x="1504561" y="290102"/>
                  </a:cubicBezTo>
                  <a:cubicBezTo>
                    <a:pt x="1477393" y="298665"/>
                    <a:pt x="1451672" y="302726"/>
                    <a:pt x="1427398" y="302286"/>
                  </a:cubicBezTo>
                  <a:cubicBezTo>
                    <a:pt x="1414589" y="302387"/>
                    <a:pt x="1403609" y="301575"/>
                    <a:pt x="1394460" y="299850"/>
                  </a:cubicBezTo>
                  <a:lnTo>
                    <a:pt x="1394460" y="475412"/>
                  </a:lnTo>
                  <a:lnTo>
                    <a:pt x="1304925" y="475412"/>
                  </a:lnTo>
                  <a:lnTo>
                    <a:pt x="1304925" y="12791"/>
                  </a:lnTo>
                  <a:cubicBezTo>
                    <a:pt x="1319529" y="9987"/>
                    <a:pt x="1336915" y="7678"/>
                    <a:pt x="1357083" y="5864"/>
                  </a:cubicBezTo>
                  <a:cubicBezTo>
                    <a:pt x="1377251" y="4050"/>
                    <a:pt x="1400283" y="3112"/>
                    <a:pt x="1426178" y="3048"/>
                  </a:cubicBezTo>
                  <a:close/>
                  <a:moveTo>
                    <a:pt x="702273" y="3048"/>
                  </a:moveTo>
                  <a:cubicBezTo>
                    <a:pt x="741076" y="3061"/>
                    <a:pt x="774312" y="7146"/>
                    <a:pt x="801981" y="15303"/>
                  </a:cubicBezTo>
                  <a:cubicBezTo>
                    <a:pt x="829651" y="23461"/>
                    <a:pt x="853121" y="35614"/>
                    <a:pt x="872394" y="51764"/>
                  </a:cubicBezTo>
                  <a:cubicBezTo>
                    <a:pt x="894792" y="69928"/>
                    <a:pt x="912126" y="93775"/>
                    <a:pt x="924397" y="123307"/>
                  </a:cubicBezTo>
                  <a:cubicBezTo>
                    <a:pt x="936668" y="152838"/>
                    <a:pt x="942886" y="188735"/>
                    <a:pt x="943051" y="230998"/>
                  </a:cubicBezTo>
                  <a:cubicBezTo>
                    <a:pt x="942353" y="280972"/>
                    <a:pt x="935069" y="321417"/>
                    <a:pt x="921199" y="352334"/>
                  </a:cubicBezTo>
                  <a:cubicBezTo>
                    <a:pt x="907329" y="383251"/>
                    <a:pt x="891061" y="406618"/>
                    <a:pt x="872394" y="422437"/>
                  </a:cubicBezTo>
                  <a:cubicBezTo>
                    <a:pt x="850936" y="441607"/>
                    <a:pt x="824213" y="455943"/>
                    <a:pt x="792223" y="465445"/>
                  </a:cubicBezTo>
                  <a:cubicBezTo>
                    <a:pt x="760234" y="474947"/>
                    <a:pt x="723745" y="479692"/>
                    <a:pt x="682757" y="479679"/>
                  </a:cubicBezTo>
                  <a:cubicBezTo>
                    <a:pt x="661076" y="479616"/>
                    <a:pt x="641683" y="478982"/>
                    <a:pt x="624576" y="477776"/>
                  </a:cubicBezTo>
                  <a:cubicBezTo>
                    <a:pt x="607469" y="476571"/>
                    <a:pt x="592952" y="475175"/>
                    <a:pt x="581025" y="473590"/>
                  </a:cubicBezTo>
                  <a:lnTo>
                    <a:pt x="581025" y="12792"/>
                  </a:lnTo>
                  <a:cubicBezTo>
                    <a:pt x="597609" y="9722"/>
                    <a:pt x="616213" y="7336"/>
                    <a:pt x="636837" y="5636"/>
                  </a:cubicBezTo>
                  <a:cubicBezTo>
                    <a:pt x="657461" y="3936"/>
                    <a:pt x="679273" y="3074"/>
                    <a:pt x="702273" y="3048"/>
                  </a:cubicBezTo>
                  <a:close/>
                  <a:moveTo>
                    <a:pt x="3730828" y="0"/>
                  </a:moveTo>
                  <a:cubicBezTo>
                    <a:pt x="3756164" y="279"/>
                    <a:pt x="3776967" y="2309"/>
                    <a:pt x="3793236" y="6090"/>
                  </a:cubicBezTo>
                  <a:cubicBezTo>
                    <a:pt x="3809504" y="9871"/>
                    <a:pt x="3821010" y="13728"/>
                    <a:pt x="3827754" y="17661"/>
                  </a:cubicBezTo>
                  <a:lnTo>
                    <a:pt x="3810076" y="90759"/>
                  </a:lnTo>
                  <a:cubicBezTo>
                    <a:pt x="3800970" y="86656"/>
                    <a:pt x="3790226" y="83124"/>
                    <a:pt x="3777844" y="80164"/>
                  </a:cubicBezTo>
                  <a:cubicBezTo>
                    <a:pt x="3765461" y="77204"/>
                    <a:pt x="3751211" y="75654"/>
                    <a:pt x="3735095" y="75514"/>
                  </a:cubicBezTo>
                  <a:cubicBezTo>
                    <a:pt x="3695408" y="75362"/>
                    <a:pt x="3662464" y="88929"/>
                    <a:pt x="3636264" y="116215"/>
                  </a:cubicBezTo>
                  <a:cubicBezTo>
                    <a:pt x="3610064" y="143501"/>
                    <a:pt x="3596474" y="185421"/>
                    <a:pt x="3595497" y="241974"/>
                  </a:cubicBezTo>
                  <a:cubicBezTo>
                    <a:pt x="3595992" y="295174"/>
                    <a:pt x="3608565" y="335569"/>
                    <a:pt x="3633216" y="363160"/>
                  </a:cubicBezTo>
                  <a:cubicBezTo>
                    <a:pt x="3657866" y="390751"/>
                    <a:pt x="3691623" y="404622"/>
                    <a:pt x="3734486" y="404775"/>
                  </a:cubicBezTo>
                  <a:cubicBezTo>
                    <a:pt x="3748786" y="404711"/>
                    <a:pt x="3762705" y="403466"/>
                    <a:pt x="3776243" y="401040"/>
                  </a:cubicBezTo>
                  <a:cubicBezTo>
                    <a:pt x="3789781" y="398614"/>
                    <a:pt x="3801262" y="395387"/>
                    <a:pt x="3810686" y="391360"/>
                  </a:cubicBezTo>
                  <a:lnTo>
                    <a:pt x="3823487" y="463847"/>
                  </a:lnTo>
                  <a:cubicBezTo>
                    <a:pt x="3814445" y="468313"/>
                    <a:pt x="3800983" y="472322"/>
                    <a:pt x="3783101" y="475875"/>
                  </a:cubicBezTo>
                  <a:cubicBezTo>
                    <a:pt x="3765220" y="479427"/>
                    <a:pt x="3744138" y="481305"/>
                    <a:pt x="3719855" y="481508"/>
                  </a:cubicBezTo>
                  <a:cubicBezTo>
                    <a:pt x="3672827" y="481186"/>
                    <a:pt x="3633061" y="471204"/>
                    <a:pt x="3600557" y="451565"/>
                  </a:cubicBezTo>
                  <a:cubicBezTo>
                    <a:pt x="3568053" y="431925"/>
                    <a:pt x="3543372" y="404562"/>
                    <a:pt x="3526513" y="369476"/>
                  </a:cubicBezTo>
                  <a:cubicBezTo>
                    <a:pt x="3509654" y="334389"/>
                    <a:pt x="3501178" y="293515"/>
                    <a:pt x="3501085" y="246852"/>
                  </a:cubicBezTo>
                  <a:cubicBezTo>
                    <a:pt x="3501618" y="192169"/>
                    <a:pt x="3512261" y="146536"/>
                    <a:pt x="3533013" y="109956"/>
                  </a:cubicBezTo>
                  <a:cubicBezTo>
                    <a:pt x="3553764" y="73375"/>
                    <a:pt x="3581425" y="45906"/>
                    <a:pt x="3615994" y="27550"/>
                  </a:cubicBezTo>
                  <a:cubicBezTo>
                    <a:pt x="3650564" y="9194"/>
                    <a:pt x="3688842" y="10"/>
                    <a:pt x="37308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89FC4CD-E48F-485F-A4B9-29CAA43B9A0E}"/>
              </a:ext>
            </a:extLst>
          </p:cNvPr>
          <p:cNvGrpSpPr/>
          <p:nvPr/>
        </p:nvGrpSpPr>
        <p:grpSpPr>
          <a:xfrm>
            <a:off x="82662" y="3034079"/>
            <a:ext cx="4052367" cy="3985373"/>
            <a:chOff x="151897" y="393960"/>
            <a:chExt cx="6804332" cy="66918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FA4A30-0F99-4F14-A38D-9DDE9D1D62B4}"/>
                </a:ext>
              </a:extLst>
            </p:cNvPr>
            <p:cNvGrpSpPr/>
            <p:nvPr/>
          </p:nvGrpSpPr>
          <p:grpSpPr>
            <a:xfrm>
              <a:off x="151897" y="393960"/>
              <a:ext cx="2956840" cy="6691843"/>
              <a:chOff x="151897" y="393960"/>
              <a:chExt cx="2956840" cy="6691843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0D21F6-8B24-4D94-850B-F98C897C766D}"/>
                  </a:ext>
                </a:extLst>
              </p:cNvPr>
              <p:cNvSpPr/>
              <p:nvPr/>
            </p:nvSpPr>
            <p:spPr>
              <a:xfrm rot="519726">
                <a:off x="1570627" y="4063989"/>
                <a:ext cx="1322688" cy="1392415"/>
              </a:xfrm>
              <a:custGeom>
                <a:avLst/>
                <a:gdLst>
                  <a:gd name="connsiteX0" fmla="*/ 432696 w 2209174"/>
                  <a:gd name="connsiteY0" fmla="*/ 9303 h 2552613"/>
                  <a:gd name="connsiteX1" fmla="*/ 1177120 w 2209174"/>
                  <a:gd name="connsiteY1" fmla="*/ 304280 h 2552613"/>
                  <a:gd name="connsiteX2" fmla="*/ 1842448 w 2209174"/>
                  <a:gd name="connsiteY2" fmla="*/ 1339960 h 2552613"/>
                  <a:gd name="connsiteX3" fmla="*/ 2205354 w 2209174"/>
                  <a:gd name="connsiteY3" fmla="*/ 1963414 h 2552613"/>
                  <a:gd name="connsiteX4" fmla="*/ 1716827 w 2209174"/>
                  <a:gd name="connsiteY4" fmla="*/ 2047162 h 2552613"/>
                  <a:gd name="connsiteX5" fmla="*/ 1898280 w 2209174"/>
                  <a:gd name="connsiteY5" fmla="*/ 2410068 h 2552613"/>
                  <a:gd name="connsiteX6" fmla="*/ 1312977 w 2209174"/>
                  <a:gd name="connsiteY6" fmla="*/ 2521732 h 2552613"/>
                  <a:gd name="connsiteX7" fmla="*/ 558318 w 2209174"/>
                  <a:gd name="connsiteY7" fmla="*/ 1642382 h 2552613"/>
                  <a:gd name="connsiteX8" fmla="*/ 0 w 2209174"/>
                  <a:gd name="connsiteY8" fmla="*/ 832821 h 2552613"/>
                  <a:gd name="connsiteX9" fmla="*/ 432696 w 2209174"/>
                  <a:gd name="connsiteY9" fmla="*/ 9303 h 2552613"/>
                  <a:gd name="connsiteX0" fmla="*/ 56887 w 2259034"/>
                  <a:gd name="connsiteY0" fmla="*/ 195280 h 2297155"/>
                  <a:gd name="connsiteX1" fmla="*/ 1226980 w 2259034"/>
                  <a:gd name="connsiteY1" fmla="*/ 48822 h 2297155"/>
                  <a:gd name="connsiteX2" fmla="*/ 1892308 w 2259034"/>
                  <a:gd name="connsiteY2" fmla="*/ 1084502 h 2297155"/>
                  <a:gd name="connsiteX3" fmla="*/ 2255214 w 2259034"/>
                  <a:gd name="connsiteY3" fmla="*/ 1707956 h 2297155"/>
                  <a:gd name="connsiteX4" fmla="*/ 1766687 w 2259034"/>
                  <a:gd name="connsiteY4" fmla="*/ 1791704 h 2297155"/>
                  <a:gd name="connsiteX5" fmla="*/ 1948140 w 2259034"/>
                  <a:gd name="connsiteY5" fmla="*/ 2154610 h 2297155"/>
                  <a:gd name="connsiteX6" fmla="*/ 1362837 w 2259034"/>
                  <a:gd name="connsiteY6" fmla="*/ 2266274 h 2297155"/>
                  <a:gd name="connsiteX7" fmla="*/ 608178 w 2259034"/>
                  <a:gd name="connsiteY7" fmla="*/ 1386924 h 2297155"/>
                  <a:gd name="connsiteX8" fmla="*/ 49860 w 2259034"/>
                  <a:gd name="connsiteY8" fmla="*/ 577363 h 2297155"/>
                  <a:gd name="connsiteX9" fmla="*/ 56887 w 2259034"/>
                  <a:gd name="connsiteY9" fmla="*/ 195280 h 2297155"/>
                  <a:gd name="connsiteX0" fmla="*/ 56887 w 2261998"/>
                  <a:gd name="connsiteY0" fmla="*/ 279368 h 2381243"/>
                  <a:gd name="connsiteX1" fmla="*/ 1053559 w 2261998"/>
                  <a:gd name="connsiteY1" fmla="*/ 38316 h 2381243"/>
                  <a:gd name="connsiteX2" fmla="*/ 1892308 w 2261998"/>
                  <a:gd name="connsiteY2" fmla="*/ 1168590 h 2381243"/>
                  <a:gd name="connsiteX3" fmla="*/ 2255214 w 2261998"/>
                  <a:gd name="connsiteY3" fmla="*/ 1792044 h 2381243"/>
                  <a:gd name="connsiteX4" fmla="*/ 1766687 w 2261998"/>
                  <a:gd name="connsiteY4" fmla="*/ 1875792 h 2381243"/>
                  <a:gd name="connsiteX5" fmla="*/ 1948140 w 2261998"/>
                  <a:gd name="connsiteY5" fmla="*/ 2238698 h 2381243"/>
                  <a:gd name="connsiteX6" fmla="*/ 1362837 w 2261998"/>
                  <a:gd name="connsiteY6" fmla="*/ 2350362 h 2381243"/>
                  <a:gd name="connsiteX7" fmla="*/ 608178 w 2261998"/>
                  <a:gd name="connsiteY7" fmla="*/ 1471012 h 2381243"/>
                  <a:gd name="connsiteX8" fmla="*/ 49860 w 2261998"/>
                  <a:gd name="connsiteY8" fmla="*/ 661451 h 2381243"/>
                  <a:gd name="connsiteX9" fmla="*/ 56887 w 2261998"/>
                  <a:gd name="connsiteY9" fmla="*/ 279368 h 238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1998" h="2381243">
                    <a:moveTo>
                      <a:pt x="56887" y="279368"/>
                    </a:moveTo>
                    <a:cubicBezTo>
                      <a:pt x="216938" y="215161"/>
                      <a:pt x="747655" y="-109888"/>
                      <a:pt x="1053559" y="38316"/>
                    </a:cubicBezTo>
                    <a:cubicBezTo>
                      <a:pt x="1359463" y="186520"/>
                      <a:pt x="1692032" y="876302"/>
                      <a:pt x="1892308" y="1168590"/>
                    </a:cubicBezTo>
                    <a:cubicBezTo>
                      <a:pt x="2092584" y="1460878"/>
                      <a:pt x="2302671" y="1708296"/>
                      <a:pt x="2255214" y="1792044"/>
                    </a:cubicBezTo>
                    <a:cubicBezTo>
                      <a:pt x="2208688" y="1875792"/>
                      <a:pt x="1878350" y="1889750"/>
                      <a:pt x="1766687" y="1875792"/>
                    </a:cubicBezTo>
                    <a:cubicBezTo>
                      <a:pt x="1655023" y="1861834"/>
                      <a:pt x="1927668" y="2157742"/>
                      <a:pt x="1948140" y="2238698"/>
                    </a:cubicBezTo>
                    <a:cubicBezTo>
                      <a:pt x="2003971" y="2455511"/>
                      <a:pt x="1460542" y="2364320"/>
                      <a:pt x="1362837" y="2350362"/>
                    </a:cubicBezTo>
                    <a:cubicBezTo>
                      <a:pt x="1265131" y="2336404"/>
                      <a:pt x="608178" y="1471012"/>
                      <a:pt x="608178" y="1471012"/>
                    </a:cubicBezTo>
                    <a:lnTo>
                      <a:pt x="49860" y="661451"/>
                    </a:lnTo>
                    <a:cubicBezTo>
                      <a:pt x="49860" y="661451"/>
                      <a:pt x="-66873" y="328686"/>
                      <a:pt x="56887" y="279368"/>
                    </a:cubicBezTo>
                    <a:close/>
                  </a:path>
                </a:pathLst>
              </a:custGeom>
              <a:solidFill>
                <a:srgbClr val="D5A372">
                  <a:alpha val="70000"/>
                </a:srgbClr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EAA60A5-6A14-49CD-B16A-B57D5F659F7E}"/>
                  </a:ext>
                </a:extLst>
              </p:cNvPr>
              <p:cNvSpPr/>
              <p:nvPr/>
            </p:nvSpPr>
            <p:spPr>
              <a:xfrm rot="519726">
                <a:off x="151897" y="3300544"/>
                <a:ext cx="2727230" cy="3785259"/>
              </a:xfrm>
              <a:custGeom>
                <a:avLst/>
                <a:gdLst>
                  <a:gd name="connsiteX0" fmla="*/ 0 w 5090997"/>
                  <a:gd name="connsiteY0" fmla="*/ 5642432 h 6862331"/>
                  <a:gd name="connsiteX1" fmla="*/ 935182 w 5090997"/>
                  <a:gd name="connsiteY1" fmla="*/ 4288512 h 6862331"/>
                  <a:gd name="connsiteX2" fmla="*/ 1200383 w 5090997"/>
                  <a:gd name="connsiteY2" fmla="*/ 2335331 h 6862331"/>
                  <a:gd name="connsiteX3" fmla="*/ 1465584 w 5090997"/>
                  <a:gd name="connsiteY3" fmla="*/ 1735140 h 6862331"/>
                  <a:gd name="connsiteX4" fmla="*/ 1674953 w 5090997"/>
                  <a:gd name="connsiteY4" fmla="*/ 1455981 h 6862331"/>
                  <a:gd name="connsiteX5" fmla="*/ 1786616 w 5090997"/>
                  <a:gd name="connsiteY5" fmla="*/ 1260570 h 6862331"/>
                  <a:gd name="connsiteX6" fmla="*/ 2093691 w 5090997"/>
                  <a:gd name="connsiteY6" fmla="*/ 1079116 h 6862331"/>
                  <a:gd name="connsiteX7" fmla="*/ 2386808 w 5090997"/>
                  <a:gd name="connsiteY7" fmla="*/ 911621 h 6862331"/>
                  <a:gd name="connsiteX8" fmla="*/ 2903251 w 5090997"/>
                  <a:gd name="connsiteY8" fmla="*/ 339346 h 6862331"/>
                  <a:gd name="connsiteX9" fmla="*/ 3447611 w 5090997"/>
                  <a:gd name="connsiteY9" fmla="*/ 4355 h 6862331"/>
                  <a:gd name="connsiteX10" fmla="*/ 3908223 w 5090997"/>
                  <a:gd name="connsiteY10" fmla="*/ 185808 h 6862331"/>
                  <a:gd name="connsiteX11" fmla="*/ 5080690 w 5090997"/>
                  <a:gd name="connsiteY11" fmla="*/ 1190780 h 6862331"/>
                  <a:gd name="connsiteX12" fmla="*/ 4589371 w 5090997"/>
                  <a:gd name="connsiteY12" fmla="*/ 1408524 h 6862331"/>
                  <a:gd name="connsiteX13" fmla="*/ 3670938 w 5090997"/>
                  <a:gd name="connsiteY13" fmla="*/ 855789 h 6862331"/>
                  <a:gd name="connsiteX14" fmla="*/ 3168452 w 5090997"/>
                  <a:gd name="connsiteY14" fmla="*/ 1735140 h 6862331"/>
                  <a:gd name="connsiteX15" fmla="*/ 3429000 w 5090997"/>
                  <a:gd name="connsiteY15" fmla="*/ 2700098 h 6862331"/>
                  <a:gd name="connsiteX16" fmla="*/ 3475527 w 5090997"/>
                  <a:gd name="connsiteY16" fmla="*/ 2865733 h 6862331"/>
                  <a:gd name="connsiteX17" fmla="*/ 3698854 w 5090997"/>
                  <a:gd name="connsiteY17" fmla="*/ 4247568 h 6862331"/>
                  <a:gd name="connsiteX18" fmla="*/ 2451945 w 5090997"/>
                  <a:gd name="connsiteY18" fmla="*/ 5643362 h 6862331"/>
                  <a:gd name="connsiteX19" fmla="*/ 1660995 w 5090997"/>
                  <a:gd name="connsiteY19" fmla="*/ 6843745 h 6862331"/>
                  <a:gd name="connsiteX20" fmla="*/ 0 w 5090997"/>
                  <a:gd name="connsiteY20" fmla="*/ 5642432 h 6862331"/>
                  <a:gd name="connsiteX0" fmla="*/ 0 w 4766008"/>
                  <a:gd name="connsiteY0" fmla="*/ 5254149 h 6858563"/>
                  <a:gd name="connsiteX1" fmla="*/ 610193 w 4766008"/>
                  <a:gd name="connsiteY1" fmla="*/ 4288512 h 6858563"/>
                  <a:gd name="connsiteX2" fmla="*/ 875394 w 4766008"/>
                  <a:gd name="connsiteY2" fmla="*/ 2335331 h 6858563"/>
                  <a:gd name="connsiteX3" fmla="*/ 1140595 w 4766008"/>
                  <a:gd name="connsiteY3" fmla="*/ 1735140 h 6858563"/>
                  <a:gd name="connsiteX4" fmla="*/ 1349964 w 4766008"/>
                  <a:gd name="connsiteY4" fmla="*/ 1455981 h 6858563"/>
                  <a:gd name="connsiteX5" fmla="*/ 1461627 w 4766008"/>
                  <a:gd name="connsiteY5" fmla="*/ 1260570 h 6858563"/>
                  <a:gd name="connsiteX6" fmla="*/ 1768702 w 4766008"/>
                  <a:gd name="connsiteY6" fmla="*/ 1079116 h 6858563"/>
                  <a:gd name="connsiteX7" fmla="*/ 2061819 w 4766008"/>
                  <a:gd name="connsiteY7" fmla="*/ 911621 h 6858563"/>
                  <a:gd name="connsiteX8" fmla="*/ 2578262 w 4766008"/>
                  <a:gd name="connsiteY8" fmla="*/ 339346 h 6858563"/>
                  <a:gd name="connsiteX9" fmla="*/ 3122622 w 4766008"/>
                  <a:gd name="connsiteY9" fmla="*/ 4355 h 6858563"/>
                  <a:gd name="connsiteX10" fmla="*/ 3583234 w 4766008"/>
                  <a:gd name="connsiteY10" fmla="*/ 185808 h 6858563"/>
                  <a:gd name="connsiteX11" fmla="*/ 4755701 w 4766008"/>
                  <a:gd name="connsiteY11" fmla="*/ 1190780 h 6858563"/>
                  <a:gd name="connsiteX12" fmla="*/ 4264382 w 4766008"/>
                  <a:gd name="connsiteY12" fmla="*/ 1408524 h 6858563"/>
                  <a:gd name="connsiteX13" fmla="*/ 3345949 w 4766008"/>
                  <a:gd name="connsiteY13" fmla="*/ 855789 h 6858563"/>
                  <a:gd name="connsiteX14" fmla="*/ 2843463 w 4766008"/>
                  <a:gd name="connsiteY14" fmla="*/ 1735140 h 6858563"/>
                  <a:gd name="connsiteX15" fmla="*/ 3104011 w 4766008"/>
                  <a:gd name="connsiteY15" fmla="*/ 2700098 h 6858563"/>
                  <a:gd name="connsiteX16" fmla="*/ 3150538 w 4766008"/>
                  <a:gd name="connsiteY16" fmla="*/ 2865733 h 6858563"/>
                  <a:gd name="connsiteX17" fmla="*/ 3373865 w 4766008"/>
                  <a:gd name="connsiteY17" fmla="*/ 4247568 h 6858563"/>
                  <a:gd name="connsiteX18" fmla="*/ 2126956 w 4766008"/>
                  <a:gd name="connsiteY18" fmla="*/ 5643362 h 6858563"/>
                  <a:gd name="connsiteX19" fmla="*/ 1336006 w 4766008"/>
                  <a:gd name="connsiteY19" fmla="*/ 6843745 h 6858563"/>
                  <a:gd name="connsiteX20" fmla="*/ 0 w 4766008"/>
                  <a:gd name="connsiteY20" fmla="*/ 5254149 h 6858563"/>
                  <a:gd name="connsiteX0" fmla="*/ 31855 w 4797863"/>
                  <a:gd name="connsiteY0" fmla="*/ 5254149 h 6284502"/>
                  <a:gd name="connsiteX1" fmla="*/ 642048 w 4797863"/>
                  <a:gd name="connsiteY1" fmla="*/ 4288512 h 6284502"/>
                  <a:gd name="connsiteX2" fmla="*/ 907249 w 4797863"/>
                  <a:gd name="connsiteY2" fmla="*/ 2335331 h 6284502"/>
                  <a:gd name="connsiteX3" fmla="*/ 1172450 w 4797863"/>
                  <a:gd name="connsiteY3" fmla="*/ 1735140 h 6284502"/>
                  <a:gd name="connsiteX4" fmla="*/ 1381819 w 4797863"/>
                  <a:gd name="connsiteY4" fmla="*/ 1455981 h 6284502"/>
                  <a:gd name="connsiteX5" fmla="*/ 1493482 w 4797863"/>
                  <a:gd name="connsiteY5" fmla="*/ 1260570 h 6284502"/>
                  <a:gd name="connsiteX6" fmla="*/ 1800557 w 4797863"/>
                  <a:gd name="connsiteY6" fmla="*/ 1079116 h 6284502"/>
                  <a:gd name="connsiteX7" fmla="*/ 2093674 w 4797863"/>
                  <a:gd name="connsiteY7" fmla="*/ 911621 h 6284502"/>
                  <a:gd name="connsiteX8" fmla="*/ 2610117 w 4797863"/>
                  <a:gd name="connsiteY8" fmla="*/ 339346 h 6284502"/>
                  <a:gd name="connsiteX9" fmla="*/ 3154477 w 4797863"/>
                  <a:gd name="connsiteY9" fmla="*/ 4355 h 6284502"/>
                  <a:gd name="connsiteX10" fmla="*/ 3615089 w 4797863"/>
                  <a:gd name="connsiteY10" fmla="*/ 185808 h 6284502"/>
                  <a:gd name="connsiteX11" fmla="*/ 4787556 w 4797863"/>
                  <a:gd name="connsiteY11" fmla="*/ 1190780 h 6284502"/>
                  <a:gd name="connsiteX12" fmla="*/ 4296237 w 4797863"/>
                  <a:gd name="connsiteY12" fmla="*/ 1408524 h 6284502"/>
                  <a:gd name="connsiteX13" fmla="*/ 3377804 w 4797863"/>
                  <a:gd name="connsiteY13" fmla="*/ 855789 h 6284502"/>
                  <a:gd name="connsiteX14" fmla="*/ 2875318 w 4797863"/>
                  <a:gd name="connsiteY14" fmla="*/ 1735140 h 6284502"/>
                  <a:gd name="connsiteX15" fmla="*/ 3135866 w 4797863"/>
                  <a:gd name="connsiteY15" fmla="*/ 2700098 h 6284502"/>
                  <a:gd name="connsiteX16" fmla="*/ 3182393 w 4797863"/>
                  <a:gd name="connsiteY16" fmla="*/ 2865733 h 6284502"/>
                  <a:gd name="connsiteX17" fmla="*/ 3405720 w 4797863"/>
                  <a:gd name="connsiteY17" fmla="*/ 4247568 h 6284502"/>
                  <a:gd name="connsiteX18" fmla="*/ 2158811 w 4797863"/>
                  <a:gd name="connsiteY18" fmla="*/ 5643362 h 6284502"/>
                  <a:gd name="connsiteX19" fmla="*/ 1730145 w 4797863"/>
                  <a:gd name="connsiteY19" fmla="*/ 6256449 h 6284502"/>
                  <a:gd name="connsiteX20" fmla="*/ 31855 w 4797863"/>
                  <a:gd name="connsiteY20" fmla="*/ 5254149 h 6284502"/>
                  <a:gd name="connsiteX0" fmla="*/ 31856 w 4797864"/>
                  <a:gd name="connsiteY0" fmla="*/ 5254149 h 6258189"/>
                  <a:gd name="connsiteX1" fmla="*/ 642049 w 4797864"/>
                  <a:gd name="connsiteY1" fmla="*/ 4288512 h 6258189"/>
                  <a:gd name="connsiteX2" fmla="*/ 907250 w 4797864"/>
                  <a:gd name="connsiteY2" fmla="*/ 2335331 h 6258189"/>
                  <a:gd name="connsiteX3" fmla="*/ 1172451 w 4797864"/>
                  <a:gd name="connsiteY3" fmla="*/ 1735140 h 6258189"/>
                  <a:gd name="connsiteX4" fmla="*/ 1381820 w 4797864"/>
                  <a:gd name="connsiteY4" fmla="*/ 1455981 h 6258189"/>
                  <a:gd name="connsiteX5" fmla="*/ 1493483 w 4797864"/>
                  <a:gd name="connsiteY5" fmla="*/ 1260570 h 6258189"/>
                  <a:gd name="connsiteX6" fmla="*/ 1800558 w 4797864"/>
                  <a:gd name="connsiteY6" fmla="*/ 1079116 h 6258189"/>
                  <a:gd name="connsiteX7" fmla="*/ 2093675 w 4797864"/>
                  <a:gd name="connsiteY7" fmla="*/ 911621 h 6258189"/>
                  <a:gd name="connsiteX8" fmla="*/ 2610118 w 4797864"/>
                  <a:gd name="connsiteY8" fmla="*/ 339346 h 6258189"/>
                  <a:gd name="connsiteX9" fmla="*/ 3154478 w 4797864"/>
                  <a:gd name="connsiteY9" fmla="*/ 4355 h 6258189"/>
                  <a:gd name="connsiteX10" fmla="*/ 3615090 w 4797864"/>
                  <a:gd name="connsiteY10" fmla="*/ 185808 h 6258189"/>
                  <a:gd name="connsiteX11" fmla="*/ 4787557 w 4797864"/>
                  <a:gd name="connsiteY11" fmla="*/ 1190780 h 6258189"/>
                  <a:gd name="connsiteX12" fmla="*/ 4296238 w 4797864"/>
                  <a:gd name="connsiteY12" fmla="*/ 1408524 h 6258189"/>
                  <a:gd name="connsiteX13" fmla="*/ 3377805 w 4797864"/>
                  <a:gd name="connsiteY13" fmla="*/ 855789 h 6258189"/>
                  <a:gd name="connsiteX14" fmla="*/ 2875319 w 4797864"/>
                  <a:gd name="connsiteY14" fmla="*/ 1735140 h 6258189"/>
                  <a:gd name="connsiteX15" fmla="*/ 3135867 w 4797864"/>
                  <a:gd name="connsiteY15" fmla="*/ 2700098 h 6258189"/>
                  <a:gd name="connsiteX16" fmla="*/ 3182394 w 4797864"/>
                  <a:gd name="connsiteY16" fmla="*/ 2865733 h 6258189"/>
                  <a:gd name="connsiteX17" fmla="*/ 3405721 w 4797864"/>
                  <a:gd name="connsiteY17" fmla="*/ 4247568 h 6258189"/>
                  <a:gd name="connsiteX18" fmla="*/ 2158812 w 4797864"/>
                  <a:gd name="connsiteY18" fmla="*/ 5643362 h 6258189"/>
                  <a:gd name="connsiteX19" fmla="*/ 1730146 w 4797864"/>
                  <a:gd name="connsiteY19" fmla="*/ 6256449 h 6258189"/>
                  <a:gd name="connsiteX20" fmla="*/ 664631 w 4797864"/>
                  <a:gd name="connsiteY20" fmla="*/ 5809103 h 6258189"/>
                  <a:gd name="connsiteX21" fmla="*/ 31856 w 4797864"/>
                  <a:gd name="connsiteY21" fmla="*/ 5254149 h 6258189"/>
                  <a:gd name="connsiteX0" fmla="*/ 1880 w 4767888"/>
                  <a:gd name="connsiteY0" fmla="*/ 5254149 h 6685399"/>
                  <a:gd name="connsiteX1" fmla="*/ 612073 w 4767888"/>
                  <a:gd name="connsiteY1" fmla="*/ 4288512 h 6685399"/>
                  <a:gd name="connsiteX2" fmla="*/ 877274 w 4767888"/>
                  <a:gd name="connsiteY2" fmla="*/ 2335331 h 6685399"/>
                  <a:gd name="connsiteX3" fmla="*/ 1142475 w 4767888"/>
                  <a:gd name="connsiteY3" fmla="*/ 1735140 h 6685399"/>
                  <a:gd name="connsiteX4" fmla="*/ 1351844 w 4767888"/>
                  <a:gd name="connsiteY4" fmla="*/ 1455981 h 6685399"/>
                  <a:gd name="connsiteX5" fmla="*/ 1463507 w 4767888"/>
                  <a:gd name="connsiteY5" fmla="*/ 1260570 h 6685399"/>
                  <a:gd name="connsiteX6" fmla="*/ 1770582 w 4767888"/>
                  <a:gd name="connsiteY6" fmla="*/ 1079116 h 6685399"/>
                  <a:gd name="connsiteX7" fmla="*/ 2063699 w 4767888"/>
                  <a:gd name="connsiteY7" fmla="*/ 911621 h 6685399"/>
                  <a:gd name="connsiteX8" fmla="*/ 2580142 w 4767888"/>
                  <a:gd name="connsiteY8" fmla="*/ 339346 h 6685399"/>
                  <a:gd name="connsiteX9" fmla="*/ 3124502 w 4767888"/>
                  <a:gd name="connsiteY9" fmla="*/ 4355 h 6685399"/>
                  <a:gd name="connsiteX10" fmla="*/ 3585114 w 4767888"/>
                  <a:gd name="connsiteY10" fmla="*/ 185808 h 6685399"/>
                  <a:gd name="connsiteX11" fmla="*/ 4757581 w 4767888"/>
                  <a:gd name="connsiteY11" fmla="*/ 1190780 h 6685399"/>
                  <a:gd name="connsiteX12" fmla="*/ 4266262 w 4767888"/>
                  <a:gd name="connsiteY12" fmla="*/ 1408524 h 6685399"/>
                  <a:gd name="connsiteX13" fmla="*/ 3347829 w 4767888"/>
                  <a:gd name="connsiteY13" fmla="*/ 855789 h 6685399"/>
                  <a:gd name="connsiteX14" fmla="*/ 2845343 w 4767888"/>
                  <a:gd name="connsiteY14" fmla="*/ 1735140 h 6685399"/>
                  <a:gd name="connsiteX15" fmla="*/ 3105891 w 4767888"/>
                  <a:gd name="connsiteY15" fmla="*/ 2700098 h 6685399"/>
                  <a:gd name="connsiteX16" fmla="*/ 3152418 w 4767888"/>
                  <a:gd name="connsiteY16" fmla="*/ 2865733 h 6685399"/>
                  <a:gd name="connsiteX17" fmla="*/ 3375745 w 4767888"/>
                  <a:gd name="connsiteY17" fmla="*/ 4247568 h 6685399"/>
                  <a:gd name="connsiteX18" fmla="*/ 2128836 w 4767888"/>
                  <a:gd name="connsiteY18" fmla="*/ 5643362 h 6685399"/>
                  <a:gd name="connsiteX19" fmla="*/ 1700170 w 4767888"/>
                  <a:gd name="connsiteY19" fmla="*/ 6256449 h 6685399"/>
                  <a:gd name="connsiteX20" fmla="*/ 468433 w 4767888"/>
                  <a:gd name="connsiteY20" fmla="*/ 6653212 h 6685399"/>
                  <a:gd name="connsiteX21" fmla="*/ 1880 w 4767888"/>
                  <a:gd name="connsiteY21" fmla="*/ 5254149 h 6685399"/>
                  <a:gd name="connsiteX0" fmla="*/ 1311 w 4767319"/>
                  <a:gd name="connsiteY0" fmla="*/ 5254149 h 6685399"/>
                  <a:gd name="connsiteX1" fmla="*/ 611504 w 4767319"/>
                  <a:gd name="connsiteY1" fmla="*/ 4288512 h 6685399"/>
                  <a:gd name="connsiteX2" fmla="*/ 876705 w 4767319"/>
                  <a:gd name="connsiteY2" fmla="*/ 2335331 h 6685399"/>
                  <a:gd name="connsiteX3" fmla="*/ 1141906 w 4767319"/>
                  <a:gd name="connsiteY3" fmla="*/ 1735140 h 6685399"/>
                  <a:gd name="connsiteX4" fmla="*/ 1351275 w 4767319"/>
                  <a:gd name="connsiteY4" fmla="*/ 1455981 h 6685399"/>
                  <a:gd name="connsiteX5" fmla="*/ 1462938 w 4767319"/>
                  <a:gd name="connsiteY5" fmla="*/ 1260570 h 6685399"/>
                  <a:gd name="connsiteX6" fmla="*/ 1770013 w 4767319"/>
                  <a:gd name="connsiteY6" fmla="*/ 1079116 h 6685399"/>
                  <a:gd name="connsiteX7" fmla="*/ 2063130 w 4767319"/>
                  <a:gd name="connsiteY7" fmla="*/ 911621 h 6685399"/>
                  <a:gd name="connsiteX8" fmla="*/ 2579573 w 4767319"/>
                  <a:gd name="connsiteY8" fmla="*/ 339346 h 6685399"/>
                  <a:gd name="connsiteX9" fmla="*/ 3123933 w 4767319"/>
                  <a:gd name="connsiteY9" fmla="*/ 4355 h 6685399"/>
                  <a:gd name="connsiteX10" fmla="*/ 3584545 w 4767319"/>
                  <a:gd name="connsiteY10" fmla="*/ 185808 h 6685399"/>
                  <a:gd name="connsiteX11" fmla="*/ 4757012 w 4767319"/>
                  <a:gd name="connsiteY11" fmla="*/ 1190780 h 6685399"/>
                  <a:gd name="connsiteX12" fmla="*/ 4265693 w 4767319"/>
                  <a:gd name="connsiteY12" fmla="*/ 1408524 h 6685399"/>
                  <a:gd name="connsiteX13" fmla="*/ 3347260 w 4767319"/>
                  <a:gd name="connsiteY13" fmla="*/ 855789 h 6685399"/>
                  <a:gd name="connsiteX14" fmla="*/ 2844774 w 4767319"/>
                  <a:gd name="connsiteY14" fmla="*/ 1735140 h 6685399"/>
                  <a:gd name="connsiteX15" fmla="*/ 3105322 w 4767319"/>
                  <a:gd name="connsiteY15" fmla="*/ 2700098 h 6685399"/>
                  <a:gd name="connsiteX16" fmla="*/ 3151849 w 4767319"/>
                  <a:gd name="connsiteY16" fmla="*/ 2865733 h 6685399"/>
                  <a:gd name="connsiteX17" fmla="*/ 3375176 w 4767319"/>
                  <a:gd name="connsiteY17" fmla="*/ 4247568 h 6685399"/>
                  <a:gd name="connsiteX18" fmla="*/ 2128267 w 4767319"/>
                  <a:gd name="connsiteY18" fmla="*/ 5643362 h 6685399"/>
                  <a:gd name="connsiteX19" fmla="*/ 1699601 w 4767319"/>
                  <a:gd name="connsiteY19" fmla="*/ 6256449 h 6685399"/>
                  <a:gd name="connsiteX20" fmla="*/ 467864 w 4767319"/>
                  <a:gd name="connsiteY20" fmla="*/ 6653212 h 6685399"/>
                  <a:gd name="connsiteX21" fmla="*/ 1311 w 4767319"/>
                  <a:gd name="connsiteY21" fmla="*/ 5254149 h 6685399"/>
                  <a:gd name="connsiteX0" fmla="*/ 1311 w 4767319"/>
                  <a:gd name="connsiteY0" fmla="*/ 5254149 h 6653212"/>
                  <a:gd name="connsiteX1" fmla="*/ 611504 w 4767319"/>
                  <a:gd name="connsiteY1" fmla="*/ 4288512 h 6653212"/>
                  <a:gd name="connsiteX2" fmla="*/ 876705 w 4767319"/>
                  <a:gd name="connsiteY2" fmla="*/ 2335331 h 6653212"/>
                  <a:gd name="connsiteX3" fmla="*/ 1141906 w 4767319"/>
                  <a:gd name="connsiteY3" fmla="*/ 1735140 h 6653212"/>
                  <a:gd name="connsiteX4" fmla="*/ 1351275 w 4767319"/>
                  <a:gd name="connsiteY4" fmla="*/ 1455981 h 6653212"/>
                  <a:gd name="connsiteX5" fmla="*/ 1462938 w 4767319"/>
                  <a:gd name="connsiteY5" fmla="*/ 1260570 h 6653212"/>
                  <a:gd name="connsiteX6" fmla="*/ 1770013 w 4767319"/>
                  <a:gd name="connsiteY6" fmla="*/ 1079116 h 6653212"/>
                  <a:gd name="connsiteX7" fmla="*/ 2063130 w 4767319"/>
                  <a:gd name="connsiteY7" fmla="*/ 911621 h 6653212"/>
                  <a:gd name="connsiteX8" fmla="*/ 2579573 w 4767319"/>
                  <a:gd name="connsiteY8" fmla="*/ 339346 h 6653212"/>
                  <a:gd name="connsiteX9" fmla="*/ 3123933 w 4767319"/>
                  <a:gd name="connsiteY9" fmla="*/ 4355 h 6653212"/>
                  <a:gd name="connsiteX10" fmla="*/ 3584545 w 4767319"/>
                  <a:gd name="connsiteY10" fmla="*/ 185808 h 6653212"/>
                  <a:gd name="connsiteX11" fmla="*/ 4757012 w 4767319"/>
                  <a:gd name="connsiteY11" fmla="*/ 1190780 h 6653212"/>
                  <a:gd name="connsiteX12" fmla="*/ 4265693 w 4767319"/>
                  <a:gd name="connsiteY12" fmla="*/ 1408524 h 6653212"/>
                  <a:gd name="connsiteX13" fmla="*/ 3347260 w 4767319"/>
                  <a:gd name="connsiteY13" fmla="*/ 855789 h 6653212"/>
                  <a:gd name="connsiteX14" fmla="*/ 2844774 w 4767319"/>
                  <a:gd name="connsiteY14" fmla="*/ 1735140 h 6653212"/>
                  <a:gd name="connsiteX15" fmla="*/ 3105322 w 4767319"/>
                  <a:gd name="connsiteY15" fmla="*/ 2700098 h 6653212"/>
                  <a:gd name="connsiteX16" fmla="*/ 3151849 w 4767319"/>
                  <a:gd name="connsiteY16" fmla="*/ 2865733 h 6653212"/>
                  <a:gd name="connsiteX17" fmla="*/ 3375176 w 4767319"/>
                  <a:gd name="connsiteY17" fmla="*/ 4247568 h 6653212"/>
                  <a:gd name="connsiteX18" fmla="*/ 2128267 w 4767319"/>
                  <a:gd name="connsiteY18" fmla="*/ 5643362 h 6653212"/>
                  <a:gd name="connsiteX19" fmla="*/ 1699601 w 4767319"/>
                  <a:gd name="connsiteY19" fmla="*/ 6256449 h 6653212"/>
                  <a:gd name="connsiteX20" fmla="*/ 467864 w 4767319"/>
                  <a:gd name="connsiteY20" fmla="*/ 6653212 h 6653212"/>
                  <a:gd name="connsiteX21" fmla="*/ 1311 w 4767319"/>
                  <a:gd name="connsiteY21" fmla="*/ 5254149 h 6653212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701781 w 4769499"/>
                  <a:gd name="connsiteY19" fmla="*/ 6256449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701781 w 4769499"/>
                  <a:gd name="connsiteY19" fmla="*/ 6256449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0 w 4766008"/>
                  <a:gd name="connsiteY0" fmla="*/ 5254149 h 6656799"/>
                  <a:gd name="connsiteX1" fmla="*/ 610193 w 4766008"/>
                  <a:gd name="connsiteY1" fmla="*/ 4288512 h 6656799"/>
                  <a:gd name="connsiteX2" fmla="*/ 875394 w 4766008"/>
                  <a:gd name="connsiteY2" fmla="*/ 2335331 h 6656799"/>
                  <a:gd name="connsiteX3" fmla="*/ 1140595 w 4766008"/>
                  <a:gd name="connsiteY3" fmla="*/ 1735140 h 6656799"/>
                  <a:gd name="connsiteX4" fmla="*/ 1349964 w 4766008"/>
                  <a:gd name="connsiteY4" fmla="*/ 1455981 h 6656799"/>
                  <a:gd name="connsiteX5" fmla="*/ 1461627 w 4766008"/>
                  <a:gd name="connsiteY5" fmla="*/ 1260570 h 6656799"/>
                  <a:gd name="connsiteX6" fmla="*/ 1768702 w 4766008"/>
                  <a:gd name="connsiteY6" fmla="*/ 1079116 h 6656799"/>
                  <a:gd name="connsiteX7" fmla="*/ 2061819 w 4766008"/>
                  <a:gd name="connsiteY7" fmla="*/ 911621 h 6656799"/>
                  <a:gd name="connsiteX8" fmla="*/ 2578262 w 4766008"/>
                  <a:gd name="connsiteY8" fmla="*/ 339346 h 6656799"/>
                  <a:gd name="connsiteX9" fmla="*/ 3122622 w 4766008"/>
                  <a:gd name="connsiteY9" fmla="*/ 4355 h 6656799"/>
                  <a:gd name="connsiteX10" fmla="*/ 3583234 w 4766008"/>
                  <a:gd name="connsiteY10" fmla="*/ 185808 h 6656799"/>
                  <a:gd name="connsiteX11" fmla="*/ 4755701 w 4766008"/>
                  <a:gd name="connsiteY11" fmla="*/ 1190780 h 6656799"/>
                  <a:gd name="connsiteX12" fmla="*/ 4264382 w 4766008"/>
                  <a:gd name="connsiteY12" fmla="*/ 1408524 h 6656799"/>
                  <a:gd name="connsiteX13" fmla="*/ 3345949 w 4766008"/>
                  <a:gd name="connsiteY13" fmla="*/ 855789 h 6656799"/>
                  <a:gd name="connsiteX14" fmla="*/ 2843463 w 4766008"/>
                  <a:gd name="connsiteY14" fmla="*/ 1735140 h 6656799"/>
                  <a:gd name="connsiteX15" fmla="*/ 3104011 w 4766008"/>
                  <a:gd name="connsiteY15" fmla="*/ 2700098 h 6656799"/>
                  <a:gd name="connsiteX16" fmla="*/ 3150538 w 4766008"/>
                  <a:gd name="connsiteY16" fmla="*/ 2865733 h 6656799"/>
                  <a:gd name="connsiteX17" fmla="*/ 3373865 w 4766008"/>
                  <a:gd name="connsiteY17" fmla="*/ 4247568 h 6656799"/>
                  <a:gd name="connsiteX18" fmla="*/ 2126956 w 4766008"/>
                  <a:gd name="connsiteY18" fmla="*/ 5643362 h 6656799"/>
                  <a:gd name="connsiteX19" fmla="*/ 1667533 w 4766008"/>
                  <a:gd name="connsiteY19" fmla="*/ 6307964 h 6656799"/>
                  <a:gd name="connsiteX20" fmla="*/ 394531 w 4766008"/>
                  <a:gd name="connsiteY20" fmla="*/ 6656799 h 6656799"/>
                  <a:gd name="connsiteX21" fmla="*/ 0 w 4766008"/>
                  <a:gd name="connsiteY21" fmla="*/ 5254149 h 6656799"/>
                  <a:gd name="connsiteX0" fmla="*/ 1 w 4742044"/>
                  <a:gd name="connsiteY0" fmla="*/ 5233518 h 6656799"/>
                  <a:gd name="connsiteX1" fmla="*/ 586229 w 4742044"/>
                  <a:gd name="connsiteY1" fmla="*/ 4288512 h 6656799"/>
                  <a:gd name="connsiteX2" fmla="*/ 851430 w 4742044"/>
                  <a:gd name="connsiteY2" fmla="*/ 2335331 h 6656799"/>
                  <a:gd name="connsiteX3" fmla="*/ 1116631 w 4742044"/>
                  <a:gd name="connsiteY3" fmla="*/ 1735140 h 6656799"/>
                  <a:gd name="connsiteX4" fmla="*/ 1326000 w 4742044"/>
                  <a:gd name="connsiteY4" fmla="*/ 1455981 h 6656799"/>
                  <a:gd name="connsiteX5" fmla="*/ 1437663 w 4742044"/>
                  <a:gd name="connsiteY5" fmla="*/ 1260570 h 6656799"/>
                  <a:gd name="connsiteX6" fmla="*/ 1744738 w 4742044"/>
                  <a:gd name="connsiteY6" fmla="*/ 1079116 h 6656799"/>
                  <a:gd name="connsiteX7" fmla="*/ 2037855 w 4742044"/>
                  <a:gd name="connsiteY7" fmla="*/ 911621 h 6656799"/>
                  <a:gd name="connsiteX8" fmla="*/ 2554298 w 4742044"/>
                  <a:gd name="connsiteY8" fmla="*/ 339346 h 6656799"/>
                  <a:gd name="connsiteX9" fmla="*/ 3098658 w 4742044"/>
                  <a:gd name="connsiteY9" fmla="*/ 4355 h 6656799"/>
                  <a:gd name="connsiteX10" fmla="*/ 3559270 w 4742044"/>
                  <a:gd name="connsiteY10" fmla="*/ 185808 h 6656799"/>
                  <a:gd name="connsiteX11" fmla="*/ 4731737 w 4742044"/>
                  <a:gd name="connsiteY11" fmla="*/ 1190780 h 6656799"/>
                  <a:gd name="connsiteX12" fmla="*/ 4240418 w 4742044"/>
                  <a:gd name="connsiteY12" fmla="*/ 1408524 h 6656799"/>
                  <a:gd name="connsiteX13" fmla="*/ 3321985 w 4742044"/>
                  <a:gd name="connsiteY13" fmla="*/ 855789 h 6656799"/>
                  <a:gd name="connsiteX14" fmla="*/ 2819499 w 4742044"/>
                  <a:gd name="connsiteY14" fmla="*/ 1735140 h 6656799"/>
                  <a:gd name="connsiteX15" fmla="*/ 3080047 w 4742044"/>
                  <a:gd name="connsiteY15" fmla="*/ 2700098 h 6656799"/>
                  <a:gd name="connsiteX16" fmla="*/ 3126574 w 4742044"/>
                  <a:gd name="connsiteY16" fmla="*/ 2865733 h 6656799"/>
                  <a:gd name="connsiteX17" fmla="*/ 3349901 w 4742044"/>
                  <a:gd name="connsiteY17" fmla="*/ 4247568 h 6656799"/>
                  <a:gd name="connsiteX18" fmla="*/ 2102992 w 4742044"/>
                  <a:gd name="connsiteY18" fmla="*/ 5643362 h 6656799"/>
                  <a:gd name="connsiteX19" fmla="*/ 1643569 w 4742044"/>
                  <a:gd name="connsiteY19" fmla="*/ 6307964 h 6656799"/>
                  <a:gd name="connsiteX20" fmla="*/ 370567 w 4742044"/>
                  <a:gd name="connsiteY20" fmla="*/ 6656799 h 6656799"/>
                  <a:gd name="connsiteX21" fmla="*/ 1 w 4742044"/>
                  <a:gd name="connsiteY21" fmla="*/ 5233518 h 6656799"/>
                  <a:gd name="connsiteX0" fmla="*/ 0 w 4742043"/>
                  <a:gd name="connsiteY0" fmla="*/ 5233518 h 6656799"/>
                  <a:gd name="connsiteX1" fmla="*/ 586228 w 4742043"/>
                  <a:gd name="connsiteY1" fmla="*/ 4288512 h 6656799"/>
                  <a:gd name="connsiteX2" fmla="*/ 851429 w 4742043"/>
                  <a:gd name="connsiteY2" fmla="*/ 2335331 h 6656799"/>
                  <a:gd name="connsiteX3" fmla="*/ 1116630 w 4742043"/>
                  <a:gd name="connsiteY3" fmla="*/ 1735140 h 6656799"/>
                  <a:gd name="connsiteX4" fmla="*/ 1325999 w 4742043"/>
                  <a:gd name="connsiteY4" fmla="*/ 1455981 h 6656799"/>
                  <a:gd name="connsiteX5" fmla="*/ 1437662 w 4742043"/>
                  <a:gd name="connsiteY5" fmla="*/ 1260570 h 6656799"/>
                  <a:gd name="connsiteX6" fmla="*/ 1744737 w 4742043"/>
                  <a:gd name="connsiteY6" fmla="*/ 1079116 h 6656799"/>
                  <a:gd name="connsiteX7" fmla="*/ 2037854 w 4742043"/>
                  <a:gd name="connsiteY7" fmla="*/ 911621 h 6656799"/>
                  <a:gd name="connsiteX8" fmla="*/ 2554297 w 4742043"/>
                  <a:gd name="connsiteY8" fmla="*/ 339346 h 6656799"/>
                  <a:gd name="connsiteX9" fmla="*/ 3098657 w 4742043"/>
                  <a:gd name="connsiteY9" fmla="*/ 4355 h 6656799"/>
                  <a:gd name="connsiteX10" fmla="*/ 3559269 w 4742043"/>
                  <a:gd name="connsiteY10" fmla="*/ 185808 h 6656799"/>
                  <a:gd name="connsiteX11" fmla="*/ 4731736 w 4742043"/>
                  <a:gd name="connsiteY11" fmla="*/ 1190780 h 6656799"/>
                  <a:gd name="connsiteX12" fmla="*/ 4240417 w 4742043"/>
                  <a:gd name="connsiteY12" fmla="*/ 1408524 h 6656799"/>
                  <a:gd name="connsiteX13" fmla="*/ 3321984 w 4742043"/>
                  <a:gd name="connsiteY13" fmla="*/ 855789 h 6656799"/>
                  <a:gd name="connsiteX14" fmla="*/ 2819498 w 4742043"/>
                  <a:gd name="connsiteY14" fmla="*/ 1735140 h 6656799"/>
                  <a:gd name="connsiteX15" fmla="*/ 3080046 w 4742043"/>
                  <a:gd name="connsiteY15" fmla="*/ 2700098 h 6656799"/>
                  <a:gd name="connsiteX16" fmla="*/ 3126573 w 4742043"/>
                  <a:gd name="connsiteY16" fmla="*/ 2865733 h 6656799"/>
                  <a:gd name="connsiteX17" fmla="*/ 3349900 w 4742043"/>
                  <a:gd name="connsiteY17" fmla="*/ 4247568 h 6656799"/>
                  <a:gd name="connsiteX18" fmla="*/ 2102991 w 4742043"/>
                  <a:gd name="connsiteY18" fmla="*/ 5643362 h 6656799"/>
                  <a:gd name="connsiteX19" fmla="*/ 1643568 w 4742043"/>
                  <a:gd name="connsiteY19" fmla="*/ 6307964 h 6656799"/>
                  <a:gd name="connsiteX20" fmla="*/ 370566 w 4742043"/>
                  <a:gd name="connsiteY20" fmla="*/ 6656799 h 6656799"/>
                  <a:gd name="connsiteX21" fmla="*/ 0 w 4742043"/>
                  <a:gd name="connsiteY21" fmla="*/ 5233518 h 6656799"/>
                  <a:gd name="connsiteX0" fmla="*/ 0 w 4663980"/>
                  <a:gd name="connsiteY0" fmla="*/ 5205148 h 6656799"/>
                  <a:gd name="connsiteX1" fmla="*/ 508165 w 4663980"/>
                  <a:gd name="connsiteY1" fmla="*/ 4288512 h 6656799"/>
                  <a:gd name="connsiteX2" fmla="*/ 773366 w 4663980"/>
                  <a:gd name="connsiteY2" fmla="*/ 2335331 h 6656799"/>
                  <a:gd name="connsiteX3" fmla="*/ 1038567 w 4663980"/>
                  <a:gd name="connsiteY3" fmla="*/ 1735140 h 6656799"/>
                  <a:gd name="connsiteX4" fmla="*/ 1247936 w 4663980"/>
                  <a:gd name="connsiteY4" fmla="*/ 1455981 h 6656799"/>
                  <a:gd name="connsiteX5" fmla="*/ 1359599 w 4663980"/>
                  <a:gd name="connsiteY5" fmla="*/ 1260570 h 6656799"/>
                  <a:gd name="connsiteX6" fmla="*/ 1666674 w 4663980"/>
                  <a:gd name="connsiteY6" fmla="*/ 1079116 h 6656799"/>
                  <a:gd name="connsiteX7" fmla="*/ 1959791 w 4663980"/>
                  <a:gd name="connsiteY7" fmla="*/ 911621 h 6656799"/>
                  <a:gd name="connsiteX8" fmla="*/ 2476234 w 4663980"/>
                  <a:gd name="connsiteY8" fmla="*/ 339346 h 6656799"/>
                  <a:gd name="connsiteX9" fmla="*/ 3020594 w 4663980"/>
                  <a:gd name="connsiteY9" fmla="*/ 4355 h 6656799"/>
                  <a:gd name="connsiteX10" fmla="*/ 3481206 w 4663980"/>
                  <a:gd name="connsiteY10" fmla="*/ 185808 h 6656799"/>
                  <a:gd name="connsiteX11" fmla="*/ 4653673 w 4663980"/>
                  <a:gd name="connsiteY11" fmla="*/ 1190780 h 6656799"/>
                  <a:gd name="connsiteX12" fmla="*/ 4162354 w 4663980"/>
                  <a:gd name="connsiteY12" fmla="*/ 1408524 h 6656799"/>
                  <a:gd name="connsiteX13" fmla="*/ 3243921 w 4663980"/>
                  <a:gd name="connsiteY13" fmla="*/ 855789 h 6656799"/>
                  <a:gd name="connsiteX14" fmla="*/ 2741435 w 4663980"/>
                  <a:gd name="connsiteY14" fmla="*/ 1735140 h 6656799"/>
                  <a:gd name="connsiteX15" fmla="*/ 3001983 w 4663980"/>
                  <a:gd name="connsiteY15" fmla="*/ 2700098 h 6656799"/>
                  <a:gd name="connsiteX16" fmla="*/ 3048510 w 4663980"/>
                  <a:gd name="connsiteY16" fmla="*/ 2865733 h 6656799"/>
                  <a:gd name="connsiteX17" fmla="*/ 3271837 w 4663980"/>
                  <a:gd name="connsiteY17" fmla="*/ 4247568 h 6656799"/>
                  <a:gd name="connsiteX18" fmla="*/ 2024928 w 4663980"/>
                  <a:gd name="connsiteY18" fmla="*/ 5643362 h 6656799"/>
                  <a:gd name="connsiteX19" fmla="*/ 1565505 w 4663980"/>
                  <a:gd name="connsiteY19" fmla="*/ 6307964 h 6656799"/>
                  <a:gd name="connsiteX20" fmla="*/ 292503 w 4663980"/>
                  <a:gd name="connsiteY20" fmla="*/ 6656799 h 6656799"/>
                  <a:gd name="connsiteX21" fmla="*/ 0 w 4663980"/>
                  <a:gd name="connsiteY21" fmla="*/ 5205148 h 6656799"/>
                  <a:gd name="connsiteX0" fmla="*/ 0 w 4663980"/>
                  <a:gd name="connsiteY0" fmla="*/ 5205148 h 6656799"/>
                  <a:gd name="connsiteX1" fmla="*/ 508165 w 4663980"/>
                  <a:gd name="connsiteY1" fmla="*/ 4288512 h 6656799"/>
                  <a:gd name="connsiteX2" fmla="*/ 773366 w 4663980"/>
                  <a:gd name="connsiteY2" fmla="*/ 2335331 h 6656799"/>
                  <a:gd name="connsiteX3" fmla="*/ 1038567 w 4663980"/>
                  <a:gd name="connsiteY3" fmla="*/ 1735140 h 6656799"/>
                  <a:gd name="connsiteX4" fmla="*/ 1247936 w 4663980"/>
                  <a:gd name="connsiteY4" fmla="*/ 1455981 h 6656799"/>
                  <a:gd name="connsiteX5" fmla="*/ 1359599 w 4663980"/>
                  <a:gd name="connsiteY5" fmla="*/ 1260570 h 6656799"/>
                  <a:gd name="connsiteX6" fmla="*/ 1666674 w 4663980"/>
                  <a:gd name="connsiteY6" fmla="*/ 1079116 h 6656799"/>
                  <a:gd name="connsiteX7" fmla="*/ 1959791 w 4663980"/>
                  <a:gd name="connsiteY7" fmla="*/ 911621 h 6656799"/>
                  <a:gd name="connsiteX8" fmla="*/ 2476234 w 4663980"/>
                  <a:gd name="connsiteY8" fmla="*/ 339346 h 6656799"/>
                  <a:gd name="connsiteX9" fmla="*/ 3020594 w 4663980"/>
                  <a:gd name="connsiteY9" fmla="*/ 4355 h 6656799"/>
                  <a:gd name="connsiteX10" fmla="*/ 3481206 w 4663980"/>
                  <a:gd name="connsiteY10" fmla="*/ 185808 h 6656799"/>
                  <a:gd name="connsiteX11" fmla="*/ 4653673 w 4663980"/>
                  <a:gd name="connsiteY11" fmla="*/ 1190780 h 6656799"/>
                  <a:gd name="connsiteX12" fmla="*/ 4162354 w 4663980"/>
                  <a:gd name="connsiteY12" fmla="*/ 1408524 h 6656799"/>
                  <a:gd name="connsiteX13" fmla="*/ 3243921 w 4663980"/>
                  <a:gd name="connsiteY13" fmla="*/ 855789 h 6656799"/>
                  <a:gd name="connsiteX14" fmla="*/ 2741435 w 4663980"/>
                  <a:gd name="connsiteY14" fmla="*/ 1735140 h 6656799"/>
                  <a:gd name="connsiteX15" fmla="*/ 3001983 w 4663980"/>
                  <a:gd name="connsiteY15" fmla="*/ 2700098 h 6656799"/>
                  <a:gd name="connsiteX16" fmla="*/ 3048510 w 4663980"/>
                  <a:gd name="connsiteY16" fmla="*/ 2865733 h 6656799"/>
                  <a:gd name="connsiteX17" fmla="*/ 3271837 w 4663980"/>
                  <a:gd name="connsiteY17" fmla="*/ 4247568 h 6656799"/>
                  <a:gd name="connsiteX18" fmla="*/ 2024928 w 4663980"/>
                  <a:gd name="connsiteY18" fmla="*/ 5643362 h 6656799"/>
                  <a:gd name="connsiteX19" fmla="*/ 1565505 w 4663980"/>
                  <a:gd name="connsiteY19" fmla="*/ 6307964 h 6656799"/>
                  <a:gd name="connsiteX20" fmla="*/ 292503 w 4663980"/>
                  <a:gd name="connsiteY20" fmla="*/ 6656799 h 6656799"/>
                  <a:gd name="connsiteX21" fmla="*/ 0 w 4663980"/>
                  <a:gd name="connsiteY21" fmla="*/ 5205148 h 6656799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65505 w 4663980"/>
                  <a:gd name="connsiteY19" fmla="*/ 6307964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46948 w 4663980"/>
                  <a:gd name="connsiteY19" fmla="*/ 6294315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46948 w 4663980"/>
                  <a:gd name="connsiteY19" fmla="*/ 6294315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63980" h="6473371">
                    <a:moveTo>
                      <a:pt x="0" y="5205148"/>
                    </a:moveTo>
                    <a:cubicBezTo>
                      <a:pt x="269428" y="4926539"/>
                      <a:pt x="379271" y="4766815"/>
                      <a:pt x="508165" y="4288512"/>
                    </a:cubicBezTo>
                    <a:cubicBezTo>
                      <a:pt x="637059" y="3810209"/>
                      <a:pt x="633786" y="2698237"/>
                      <a:pt x="773366" y="2335331"/>
                    </a:cubicBezTo>
                    <a:cubicBezTo>
                      <a:pt x="912945" y="1972424"/>
                      <a:pt x="1023678" y="1888677"/>
                      <a:pt x="1038567" y="1735140"/>
                    </a:cubicBezTo>
                    <a:cubicBezTo>
                      <a:pt x="1053455" y="1581602"/>
                      <a:pt x="1150230" y="1511813"/>
                      <a:pt x="1247936" y="1455981"/>
                    </a:cubicBezTo>
                    <a:cubicBezTo>
                      <a:pt x="1345641" y="1400149"/>
                      <a:pt x="1261894" y="1316401"/>
                      <a:pt x="1359599" y="1260570"/>
                    </a:cubicBezTo>
                    <a:cubicBezTo>
                      <a:pt x="1457305" y="1204738"/>
                      <a:pt x="1475915" y="1131226"/>
                      <a:pt x="1666674" y="1079116"/>
                    </a:cubicBezTo>
                    <a:cubicBezTo>
                      <a:pt x="1820211" y="1037243"/>
                      <a:pt x="1820211" y="1037243"/>
                      <a:pt x="1959791" y="911621"/>
                    </a:cubicBezTo>
                    <a:cubicBezTo>
                      <a:pt x="2099370" y="786000"/>
                      <a:pt x="2476234" y="339346"/>
                      <a:pt x="2476234" y="339346"/>
                    </a:cubicBezTo>
                    <a:cubicBezTo>
                      <a:pt x="2476234" y="339346"/>
                      <a:pt x="2825183" y="32271"/>
                      <a:pt x="3020594" y="4355"/>
                    </a:cubicBezTo>
                    <a:cubicBezTo>
                      <a:pt x="3216005" y="-23561"/>
                      <a:pt x="3299753" y="88103"/>
                      <a:pt x="3481206" y="185808"/>
                    </a:cubicBezTo>
                    <a:cubicBezTo>
                      <a:pt x="3662659" y="283514"/>
                      <a:pt x="4569925" y="967453"/>
                      <a:pt x="4653673" y="1190780"/>
                    </a:cubicBezTo>
                    <a:cubicBezTo>
                      <a:pt x="4737421" y="1414107"/>
                      <a:pt x="4287044" y="1424343"/>
                      <a:pt x="4162354" y="1408524"/>
                    </a:cubicBezTo>
                    <a:cubicBezTo>
                      <a:pt x="3962290" y="1382469"/>
                      <a:pt x="3368612" y="834387"/>
                      <a:pt x="3243921" y="855789"/>
                    </a:cubicBezTo>
                    <a:cubicBezTo>
                      <a:pt x="2908930" y="911621"/>
                      <a:pt x="2769351" y="1428065"/>
                      <a:pt x="2741435" y="1735140"/>
                    </a:cubicBezTo>
                    <a:cubicBezTo>
                      <a:pt x="2716311" y="2006854"/>
                      <a:pt x="2874501" y="2286943"/>
                      <a:pt x="3001983" y="2700098"/>
                    </a:cubicBezTo>
                    <a:cubicBezTo>
                      <a:pt x="3018733" y="2753138"/>
                      <a:pt x="3034552" y="2808040"/>
                      <a:pt x="3048510" y="2865733"/>
                    </a:cubicBezTo>
                    <a:cubicBezTo>
                      <a:pt x="3162035" y="3306803"/>
                      <a:pt x="3523080" y="3759041"/>
                      <a:pt x="3271837" y="4247568"/>
                    </a:cubicBezTo>
                    <a:cubicBezTo>
                      <a:pt x="3020594" y="4736096"/>
                      <a:pt x="2342238" y="5364203"/>
                      <a:pt x="2024928" y="5643362"/>
                    </a:cubicBezTo>
                    <a:cubicBezTo>
                      <a:pt x="1708548" y="5922521"/>
                      <a:pt x="1644653" y="6098904"/>
                      <a:pt x="1546948" y="6294315"/>
                    </a:cubicBezTo>
                    <a:cubicBezTo>
                      <a:pt x="1294587" y="6366534"/>
                      <a:pt x="810402" y="6382465"/>
                      <a:pt x="198650" y="6473371"/>
                    </a:cubicBezTo>
                    <a:cubicBezTo>
                      <a:pt x="95551" y="5814697"/>
                      <a:pt x="39152" y="5576087"/>
                      <a:pt x="0" y="5205148"/>
                    </a:cubicBezTo>
                    <a:close/>
                  </a:path>
                </a:pathLst>
              </a:custGeom>
              <a:solidFill>
                <a:srgbClr val="F7DABA"/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69B1BCA-6F56-4D44-BBCC-38AEA0A5179F}"/>
                  </a:ext>
                </a:extLst>
              </p:cNvPr>
              <p:cNvSpPr/>
              <p:nvPr/>
            </p:nvSpPr>
            <p:spPr>
              <a:xfrm rot="1322344">
                <a:off x="2998321" y="393960"/>
                <a:ext cx="110416" cy="464675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01B3811-0A97-43C6-A643-689A81046E03}"/>
                  </a:ext>
                </a:extLst>
              </p:cNvPr>
              <p:cNvSpPr/>
              <p:nvPr/>
            </p:nvSpPr>
            <p:spPr>
              <a:xfrm rot="519726">
                <a:off x="1965789" y="3628432"/>
                <a:ext cx="804537" cy="2279401"/>
              </a:xfrm>
              <a:custGeom>
                <a:avLst/>
                <a:gdLst>
                  <a:gd name="connsiteX0" fmla="*/ 267992 w 1375881"/>
                  <a:gd name="connsiteY0" fmla="*/ 1776518 h 3898124"/>
                  <a:gd name="connsiteX1" fmla="*/ 491319 w 1375881"/>
                  <a:gd name="connsiteY1" fmla="*/ 1036747 h 3898124"/>
                  <a:gd name="connsiteX2" fmla="*/ 1063595 w 1375881"/>
                  <a:gd name="connsiteY2" fmla="*/ 73649 h 3898124"/>
                  <a:gd name="connsiteX3" fmla="*/ 1370670 w 1375881"/>
                  <a:gd name="connsiteY3" fmla="*/ 73649 h 3898124"/>
                  <a:gd name="connsiteX4" fmla="*/ 1161300 w 1375881"/>
                  <a:gd name="connsiteY4" fmla="*/ 1689979 h 3898124"/>
                  <a:gd name="connsiteX5" fmla="*/ 820727 w 1375881"/>
                  <a:gd name="connsiteY5" fmla="*/ 2962943 h 3898124"/>
                  <a:gd name="connsiteX6" fmla="*/ 295908 w 1375881"/>
                  <a:gd name="connsiteY6" fmla="*/ 3898124 h 3898124"/>
                  <a:gd name="connsiteX7" fmla="*/ 0 w 1375881"/>
                  <a:gd name="connsiteY7" fmla="*/ 2270629 h 3898124"/>
                  <a:gd name="connsiteX8" fmla="*/ 267992 w 1375881"/>
                  <a:gd name="connsiteY8" fmla="*/ 1776518 h 389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5881" h="3898124">
                    <a:moveTo>
                      <a:pt x="267992" y="1776518"/>
                    </a:moveTo>
                    <a:lnTo>
                      <a:pt x="491319" y="1036747"/>
                    </a:lnTo>
                    <a:cubicBezTo>
                      <a:pt x="491319" y="1036747"/>
                      <a:pt x="896100" y="185313"/>
                      <a:pt x="1063595" y="73649"/>
                    </a:cubicBezTo>
                    <a:cubicBezTo>
                      <a:pt x="1231090" y="-38014"/>
                      <a:pt x="1328796" y="-10098"/>
                      <a:pt x="1370670" y="73649"/>
                    </a:cubicBezTo>
                    <a:cubicBezTo>
                      <a:pt x="1412543" y="157397"/>
                      <a:pt x="1189216" y="1491776"/>
                      <a:pt x="1161300" y="1689979"/>
                    </a:cubicBezTo>
                    <a:cubicBezTo>
                      <a:pt x="1133385" y="1888181"/>
                      <a:pt x="871906" y="2683784"/>
                      <a:pt x="820727" y="2962943"/>
                    </a:cubicBezTo>
                    <a:cubicBezTo>
                      <a:pt x="769548" y="3242101"/>
                      <a:pt x="295908" y="3898124"/>
                      <a:pt x="295908" y="3898124"/>
                    </a:cubicBezTo>
                    <a:lnTo>
                      <a:pt x="0" y="2270629"/>
                    </a:lnTo>
                    <a:lnTo>
                      <a:pt x="267992" y="1776518"/>
                    </a:lnTo>
                    <a:close/>
                  </a:path>
                </a:pathLst>
              </a:custGeom>
              <a:solidFill>
                <a:srgbClr val="F7DABA"/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216A31E-DBBF-4452-8C0C-405D6E9E5A18}"/>
                </a:ext>
              </a:extLst>
            </p:cNvPr>
            <p:cNvGrpSpPr/>
            <p:nvPr/>
          </p:nvGrpSpPr>
          <p:grpSpPr>
            <a:xfrm rot="1107348">
              <a:off x="3173649" y="798505"/>
              <a:ext cx="3782580" cy="2936348"/>
              <a:chOff x="3276404" y="1290448"/>
              <a:chExt cx="3089755" cy="239852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7D52664-177F-431D-8C8C-2C0FC553E27E}"/>
                  </a:ext>
                </a:extLst>
              </p:cNvPr>
              <p:cNvSpPr/>
              <p:nvPr/>
            </p:nvSpPr>
            <p:spPr>
              <a:xfrm rot="719595">
                <a:off x="3276404" y="1468327"/>
                <a:ext cx="2974706" cy="2157525"/>
              </a:xfrm>
              <a:custGeom>
                <a:avLst/>
                <a:gdLst>
                  <a:gd name="connsiteX0" fmla="*/ 3852109 w 3860887"/>
                  <a:gd name="connsiteY0" fmla="*/ 330683 h 2800264"/>
                  <a:gd name="connsiteX1" fmla="*/ 3051916 w 3860887"/>
                  <a:gd name="connsiteY1" fmla="*/ 302616 h 2800264"/>
                  <a:gd name="connsiteX2" fmla="*/ 2602846 w 3860887"/>
                  <a:gd name="connsiteY2" fmla="*/ 523141 h 2800264"/>
                  <a:gd name="connsiteX3" fmla="*/ 2312153 w 3860887"/>
                  <a:gd name="connsiteY3" fmla="*/ 694406 h 2800264"/>
                  <a:gd name="connsiteX4" fmla="*/ 2028048 w 3860887"/>
                  <a:gd name="connsiteY4" fmla="*/ 823285 h 2800264"/>
                  <a:gd name="connsiteX5" fmla="*/ 1726758 w 3860887"/>
                  <a:gd name="connsiteY5" fmla="*/ 801232 h 2800264"/>
                  <a:gd name="connsiteX6" fmla="*/ 1644563 w 3860887"/>
                  <a:gd name="connsiteY6" fmla="*/ 673500 h 2800264"/>
                  <a:gd name="connsiteX7" fmla="*/ 1612200 w 3860887"/>
                  <a:gd name="connsiteY7" fmla="*/ 439227 h 2800264"/>
                  <a:gd name="connsiteX8" fmla="*/ 1545183 w 3860887"/>
                  <a:gd name="connsiteY8" fmla="*/ 235599 h 2800264"/>
                  <a:gd name="connsiteX9" fmla="*/ 1537450 w 3860887"/>
                  <a:gd name="connsiteY9" fmla="*/ 221565 h 2800264"/>
                  <a:gd name="connsiteX10" fmla="*/ 1278548 w 3860887"/>
                  <a:gd name="connsiteY10" fmla="*/ 32830 h 2800264"/>
                  <a:gd name="connsiteX11" fmla="*/ 1189765 w 3860887"/>
                  <a:gd name="connsiteY11" fmla="*/ 10491 h 2800264"/>
                  <a:gd name="connsiteX12" fmla="*/ 1155397 w 3860887"/>
                  <a:gd name="connsiteY12" fmla="*/ 5909 h 2800264"/>
                  <a:gd name="connsiteX13" fmla="*/ 858976 w 3860887"/>
                  <a:gd name="connsiteY13" fmla="*/ 18797 h 2800264"/>
                  <a:gd name="connsiteX14" fmla="*/ 481505 w 3860887"/>
                  <a:gd name="connsiteY14" fmla="*/ 157985 h 2800264"/>
                  <a:gd name="connsiteX15" fmla="*/ 7232 w 3860887"/>
                  <a:gd name="connsiteY15" fmla="*/ 601328 h 2800264"/>
                  <a:gd name="connsiteX16" fmla="*/ 72 w 3860887"/>
                  <a:gd name="connsiteY16" fmla="*/ 626530 h 2800264"/>
                  <a:gd name="connsiteX17" fmla="*/ 33008 w 3860887"/>
                  <a:gd name="connsiteY17" fmla="*/ 1249730 h 2800264"/>
                  <a:gd name="connsiteX18" fmla="*/ 182507 w 3860887"/>
                  <a:gd name="connsiteY18" fmla="*/ 2171927 h 2800264"/>
                  <a:gd name="connsiteX19" fmla="*/ 185371 w 3860887"/>
                  <a:gd name="connsiteY19" fmla="*/ 2185961 h 2800264"/>
                  <a:gd name="connsiteX20" fmla="*/ 236923 w 3860887"/>
                  <a:gd name="connsiteY20" fmla="*/ 2414219 h 2800264"/>
                  <a:gd name="connsiteX21" fmla="*/ 286183 w 3860887"/>
                  <a:gd name="connsiteY21" fmla="*/ 2592644 h 2800264"/>
                  <a:gd name="connsiteX22" fmla="*/ 289047 w 3860887"/>
                  <a:gd name="connsiteY22" fmla="*/ 2596367 h 2800264"/>
                  <a:gd name="connsiteX23" fmla="*/ 290479 w 3860887"/>
                  <a:gd name="connsiteY23" fmla="*/ 2595508 h 2800264"/>
                  <a:gd name="connsiteX24" fmla="*/ 295061 w 3860887"/>
                  <a:gd name="connsiteY24" fmla="*/ 2585484 h 2800264"/>
                  <a:gd name="connsiteX25" fmla="*/ 371529 w 3860887"/>
                  <a:gd name="connsiteY25" fmla="*/ 2425961 h 2800264"/>
                  <a:gd name="connsiteX26" fmla="*/ 482937 w 3860887"/>
                  <a:gd name="connsiteY26" fmla="*/ 2278180 h 2800264"/>
                  <a:gd name="connsiteX27" fmla="*/ 716637 w 3860887"/>
                  <a:gd name="connsiteY27" fmla="*/ 2122381 h 2800264"/>
                  <a:gd name="connsiteX28" fmla="*/ 1043129 w 3860887"/>
                  <a:gd name="connsiteY28" fmla="*/ 2069397 h 2800264"/>
                  <a:gd name="connsiteX29" fmla="*/ 1296877 w 3860887"/>
                  <a:gd name="connsiteY29" fmla="*/ 2168777 h 2800264"/>
                  <a:gd name="connsiteX30" fmla="*/ 1434634 w 3860887"/>
                  <a:gd name="connsiteY30" fmla="*/ 2439708 h 2800264"/>
                  <a:gd name="connsiteX31" fmla="*/ 1438643 w 3860887"/>
                  <a:gd name="connsiteY31" fmla="*/ 2538515 h 2800264"/>
                  <a:gd name="connsiteX32" fmla="*/ 1465851 w 3860887"/>
                  <a:gd name="connsiteY32" fmla="*/ 2640759 h 2800264"/>
                  <a:gd name="connsiteX33" fmla="*/ 1971055 w 3860887"/>
                  <a:gd name="connsiteY33" fmla="*/ 2779661 h 2800264"/>
                  <a:gd name="connsiteX34" fmla="*/ 2224516 w 3860887"/>
                  <a:gd name="connsiteY34" fmla="*/ 2716654 h 2800264"/>
                  <a:gd name="connsiteX35" fmla="*/ 2348526 w 3860887"/>
                  <a:gd name="connsiteY35" fmla="*/ 2675126 h 2800264"/>
                  <a:gd name="connsiteX36" fmla="*/ 2407524 w 3860887"/>
                  <a:gd name="connsiteY36" fmla="*/ 2652787 h 2800264"/>
                  <a:gd name="connsiteX37" fmla="*/ 2459075 w 3860887"/>
                  <a:gd name="connsiteY37" fmla="*/ 2632167 h 2800264"/>
                  <a:gd name="connsiteX38" fmla="*/ 2464516 w 3860887"/>
                  <a:gd name="connsiteY38" fmla="*/ 2627584 h 2800264"/>
                  <a:gd name="connsiteX39" fmla="*/ 2865758 w 3860887"/>
                  <a:gd name="connsiteY39" fmla="*/ 2546534 h 2800264"/>
                  <a:gd name="connsiteX40" fmla="*/ 3074828 w 3860887"/>
                  <a:gd name="connsiteY40" fmla="*/ 2562572 h 2800264"/>
                  <a:gd name="connsiteX41" fmla="*/ 3267573 w 3860887"/>
                  <a:gd name="connsiteY41" fmla="*/ 2620138 h 2800264"/>
                  <a:gd name="connsiteX42" fmla="*/ 3287048 w 3860887"/>
                  <a:gd name="connsiteY42" fmla="*/ 2630162 h 2800264"/>
                  <a:gd name="connsiteX43" fmla="*/ 3456595 w 3860887"/>
                  <a:gd name="connsiteY43" fmla="*/ 2779375 h 2800264"/>
                  <a:gd name="connsiteX44" fmla="*/ 3456022 w 3860887"/>
                  <a:gd name="connsiteY44" fmla="*/ 2258419 h 2800264"/>
                  <a:gd name="connsiteX45" fmla="*/ 3457454 w 3860887"/>
                  <a:gd name="connsiteY45" fmla="*/ 2267870 h 2800264"/>
                  <a:gd name="connsiteX46" fmla="*/ 3477502 w 3860887"/>
                  <a:gd name="connsiteY46" fmla="*/ 1978323 h 2800264"/>
                  <a:gd name="connsiteX47" fmla="*/ 3479793 w 3860887"/>
                  <a:gd name="connsiteY47" fmla="*/ 1966581 h 2800264"/>
                  <a:gd name="connsiteX48" fmla="*/ 3545378 w 3860887"/>
                  <a:gd name="connsiteY48" fmla="*/ 1495745 h 2800264"/>
                  <a:gd name="connsiteX49" fmla="*/ 3640748 w 3860887"/>
                  <a:gd name="connsiteY49" fmla="*/ 1054407 h 2800264"/>
                  <a:gd name="connsiteX50" fmla="*/ 3816309 w 3860887"/>
                  <a:gd name="connsiteY50" fmla="*/ 462998 h 2800264"/>
                  <a:gd name="connsiteX51" fmla="*/ 3859555 w 3860887"/>
                  <a:gd name="connsiteY51" fmla="*/ 351017 h 2800264"/>
                  <a:gd name="connsiteX52" fmla="*/ 3852109 w 3860887"/>
                  <a:gd name="connsiteY52" fmla="*/ 330683 h 2800264"/>
                  <a:gd name="connsiteX53" fmla="*/ 1510815 w 3860887"/>
                  <a:gd name="connsiteY53" fmla="*/ 392258 h 2800264"/>
                  <a:gd name="connsiteX54" fmla="*/ 1510815 w 3860887"/>
                  <a:gd name="connsiteY54" fmla="*/ 392258 h 2800264"/>
                  <a:gd name="connsiteX55" fmla="*/ 1510815 w 3860887"/>
                  <a:gd name="connsiteY55" fmla="*/ 392258 h 2800264"/>
                  <a:gd name="connsiteX56" fmla="*/ 1510815 w 3860887"/>
                  <a:gd name="connsiteY56" fmla="*/ 392258 h 2800264"/>
                  <a:gd name="connsiteX57" fmla="*/ 1510815 w 3860887"/>
                  <a:gd name="connsiteY57" fmla="*/ 392258 h 280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0887" h="2800264">
                    <a:moveTo>
                      <a:pt x="3852109" y="330683"/>
                    </a:moveTo>
                    <a:cubicBezTo>
                      <a:pt x="3606953" y="196363"/>
                      <a:pt x="3309387" y="216697"/>
                      <a:pt x="3051916" y="302616"/>
                    </a:cubicBezTo>
                    <a:cubicBezTo>
                      <a:pt x="2893252" y="355599"/>
                      <a:pt x="2744326" y="434645"/>
                      <a:pt x="2602846" y="523141"/>
                    </a:cubicBezTo>
                    <a:cubicBezTo>
                      <a:pt x="2507476" y="582712"/>
                      <a:pt x="2411533" y="641709"/>
                      <a:pt x="2312153" y="694406"/>
                    </a:cubicBezTo>
                    <a:cubicBezTo>
                      <a:pt x="2221366" y="742521"/>
                      <a:pt x="2128287" y="794359"/>
                      <a:pt x="2028048" y="823285"/>
                    </a:cubicBezTo>
                    <a:cubicBezTo>
                      <a:pt x="1934396" y="850206"/>
                      <a:pt x="1809241" y="864813"/>
                      <a:pt x="1726758" y="801232"/>
                    </a:cubicBezTo>
                    <a:cubicBezTo>
                      <a:pt x="1684085" y="768297"/>
                      <a:pt x="1661174" y="723619"/>
                      <a:pt x="1644563" y="673500"/>
                    </a:cubicBezTo>
                    <a:cubicBezTo>
                      <a:pt x="1619073" y="597032"/>
                      <a:pt x="1622797" y="517986"/>
                      <a:pt x="1612200" y="439227"/>
                    </a:cubicBezTo>
                    <a:cubicBezTo>
                      <a:pt x="1602462" y="367914"/>
                      <a:pt x="1582414" y="297461"/>
                      <a:pt x="1545183" y="235599"/>
                    </a:cubicBezTo>
                    <a:cubicBezTo>
                      <a:pt x="1542605" y="231017"/>
                      <a:pt x="1540314" y="226148"/>
                      <a:pt x="1537450" y="221565"/>
                    </a:cubicBezTo>
                    <a:cubicBezTo>
                      <a:pt x="1474729" y="126195"/>
                      <a:pt x="1385087" y="67484"/>
                      <a:pt x="1278548" y="32830"/>
                    </a:cubicBezTo>
                    <a:cubicBezTo>
                      <a:pt x="1249335" y="23379"/>
                      <a:pt x="1219550" y="17651"/>
                      <a:pt x="1189765" y="10491"/>
                    </a:cubicBezTo>
                    <a:cubicBezTo>
                      <a:pt x="1178595" y="9059"/>
                      <a:pt x="1167139" y="7341"/>
                      <a:pt x="1155397" y="5909"/>
                    </a:cubicBezTo>
                    <a:cubicBezTo>
                      <a:pt x="1055731" y="-5261"/>
                      <a:pt x="957210" y="-392"/>
                      <a:pt x="858976" y="18797"/>
                    </a:cubicBezTo>
                    <a:cubicBezTo>
                      <a:pt x="725229" y="45431"/>
                      <a:pt x="600074" y="92114"/>
                      <a:pt x="481505" y="157985"/>
                    </a:cubicBezTo>
                    <a:cubicBezTo>
                      <a:pt x="286469" y="266816"/>
                      <a:pt x="126946" y="412878"/>
                      <a:pt x="7232" y="601328"/>
                    </a:cubicBezTo>
                    <a:cubicBezTo>
                      <a:pt x="2364" y="609347"/>
                      <a:pt x="-500" y="617079"/>
                      <a:pt x="72" y="626530"/>
                    </a:cubicBezTo>
                    <a:cubicBezTo>
                      <a:pt x="2936" y="833882"/>
                      <a:pt x="13533" y="1043238"/>
                      <a:pt x="33008" y="1249730"/>
                    </a:cubicBezTo>
                    <a:cubicBezTo>
                      <a:pt x="62507" y="1560757"/>
                      <a:pt x="118641" y="1866342"/>
                      <a:pt x="182507" y="2171927"/>
                    </a:cubicBezTo>
                    <a:cubicBezTo>
                      <a:pt x="183366" y="2176510"/>
                      <a:pt x="184512" y="2181092"/>
                      <a:pt x="185371" y="2185961"/>
                    </a:cubicBezTo>
                    <a:cubicBezTo>
                      <a:pt x="201409" y="2262429"/>
                      <a:pt x="218307" y="2338610"/>
                      <a:pt x="236923" y="2414219"/>
                    </a:cubicBezTo>
                    <a:cubicBezTo>
                      <a:pt x="250383" y="2468921"/>
                      <a:pt x="257543" y="2543097"/>
                      <a:pt x="286183" y="2592644"/>
                    </a:cubicBezTo>
                    <a:cubicBezTo>
                      <a:pt x="287042" y="2594076"/>
                      <a:pt x="287615" y="2595508"/>
                      <a:pt x="289047" y="2596367"/>
                    </a:cubicBezTo>
                    <a:cubicBezTo>
                      <a:pt x="289620" y="2595795"/>
                      <a:pt x="289906" y="2595508"/>
                      <a:pt x="290479" y="2595508"/>
                    </a:cubicBezTo>
                    <a:cubicBezTo>
                      <a:pt x="292770" y="2592358"/>
                      <a:pt x="294202" y="2589207"/>
                      <a:pt x="295061" y="2585484"/>
                    </a:cubicBezTo>
                    <a:cubicBezTo>
                      <a:pt x="308808" y="2530782"/>
                      <a:pt x="340312" y="2473503"/>
                      <a:pt x="371529" y="2425961"/>
                    </a:cubicBezTo>
                    <a:cubicBezTo>
                      <a:pt x="405324" y="2374123"/>
                      <a:pt x="438546" y="2321713"/>
                      <a:pt x="482937" y="2278180"/>
                    </a:cubicBezTo>
                    <a:cubicBezTo>
                      <a:pt x="550527" y="2211450"/>
                      <a:pt x="629859" y="2160185"/>
                      <a:pt x="716637" y="2122381"/>
                    </a:cubicBezTo>
                    <a:cubicBezTo>
                      <a:pt x="817449" y="2078562"/>
                      <a:pt x="932867" y="2060233"/>
                      <a:pt x="1043129" y="2069397"/>
                    </a:cubicBezTo>
                    <a:cubicBezTo>
                      <a:pt x="1134204" y="2076844"/>
                      <a:pt x="1225564" y="2109779"/>
                      <a:pt x="1296877" y="2168777"/>
                    </a:cubicBezTo>
                    <a:cubicBezTo>
                      <a:pt x="1385374" y="2242095"/>
                      <a:pt x="1438357" y="2441427"/>
                      <a:pt x="1434634" y="2439708"/>
                    </a:cubicBezTo>
                    <a:cubicBezTo>
                      <a:pt x="1440934" y="2442859"/>
                      <a:pt x="1436925" y="2525054"/>
                      <a:pt x="1438643" y="2538515"/>
                    </a:cubicBezTo>
                    <a:cubicBezTo>
                      <a:pt x="1442939" y="2574028"/>
                      <a:pt x="1450958" y="2608110"/>
                      <a:pt x="1465851" y="2640759"/>
                    </a:cubicBezTo>
                    <a:cubicBezTo>
                      <a:pt x="1552343" y="2831785"/>
                      <a:pt x="1802940" y="2811451"/>
                      <a:pt x="1971055" y="2779661"/>
                    </a:cubicBezTo>
                    <a:cubicBezTo>
                      <a:pt x="2056688" y="2763337"/>
                      <a:pt x="2141175" y="2742430"/>
                      <a:pt x="2224516" y="2716654"/>
                    </a:cubicBezTo>
                    <a:cubicBezTo>
                      <a:pt x="2266044" y="2703766"/>
                      <a:pt x="2307571" y="2690019"/>
                      <a:pt x="2348526" y="2675126"/>
                    </a:cubicBezTo>
                    <a:cubicBezTo>
                      <a:pt x="2368287" y="2667967"/>
                      <a:pt x="2388049" y="2660520"/>
                      <a:pt x="2407524" y="2652787"/>
                    </a:cubicBezTo>
                    <a:cubicBezTo>
                      <a:pt x="2415256" y="2649923"/>
                      <a:pt x="2456784" y="2638754"/>
                      <a:pt x="2459075" y="2632167"/>
                    </a:cubicBezTo>
                    <a:cubicBezTo>
                      <a:pt x="2459934" y="2629589"/>
                      <a:pt x="2462225" y="2628444"/>
                      <a:pt x="2464516" y="2627584"/>
                    </a:cubicBezTo>
                    <a:cubicBezTo>
                      <a:pt x="2590818" y="2577179"/>
                      <a:pt x="2728574" y="2549112"/>
                      <a:pt x="2865758" y="2546534"/>
                    </a:cubicBezTo>
                    <a:cubicBezTo>
                      <a:pt x="2935639" y="2545102"/>
                      <a:pt x="3005806" y="2550544"/>
                      <a:pt x="3074828" y="2562572"/>
                    </a:cubicBezTo>
                    <a:cubicBezTo>
                      <a:pt x="3135258" y="2573169"/>
                      <a:pt x="3216021" y="2584625"/>
                      <a:pt x="3267573" y="2620138"/>
                    </a:cubicBezTo>
                    <a:cubicBezTo>
                      <a:pt x="3273874" y="2623289"/>
                      <a:pt x="3280747" y="2627012"/>
                      <a:pt x="3287048" y="2630162"/>
                    </a:cubicBezTo>
                    <a:cubicBezTo>
                      <a:pt x="3361225" y="2667107"/>
                      <a:pt x="3406475" y="2715508"/>
                      <a:pt x="3456595" y="2779375"/>
                    </a:cubicBezTo>
                    <a:cubicBezTo>
                      <a:pt x="3453731" y="2605532"/>
                      <a:pt x="3454590" y="2432262"/>
                      <a:pt x="3456022" y="2258419"/>
                    </a:cubicBezTo>
                    <a:cubicBezTo>
                      <a:pt x="3456595" y="2261569"/>
                      <a:pt x="3456881" y="2264720"/>
                      <a:pt x="3457454" y="2267870"/>
                    </a:cubicBezTo>
                    <a:cubicBezTo>
                      <a:pt x="3464328" y="2171355"/>
                      <a:pt x="3471488" y="2074839"/>
                      <a:pt x="3477502" y="1978323"/>
                    </a:cubicBezTo>
                    <a:cubicBezTo>
                      <a:pt x="3480652" y="1975173"/>
                      <a:pt x="3479220" y="1970590"/>
                      <a:pt x="3479793" y="1966581"/>
                    </a:cubicBezTo>
                    <a:cubicBezTo>
                      <a:pt x="3497263" y="1809063"/>
                      <a:pt x="3521034" y="1652404"/>
                      <a:pt x="3545378" y="1495745"/>
                    </a:cubicBezTo>
                    <a:cubicBezTo>
                      <a:pt x="3568576" y="1346245"/>
                      <a:pt x="3603516" y="1201329"/>
                      <a:pt x="3640748" y="1054407"/>
                    </a:cubicBezTo>
                    <a:cubicBezTo>
                      <a:pt x="3691154" y="855075"/>
                      <a:pt x="3748147" y="657175"/>
                      <a:pt x="3816309" y="462998"/>
                    </a:cubicBezTo>
                    <a:cubicBezTo>
                      <a:pt x="3829483" y="425766"/>
                      <a:pt x="3848958" y="389394"/>
                      <a:pt x="3859555" y="351017"/>
                    </a:cubicBezTo>
                    <a:cubicBezTo>
                      <a:pt x="3862419" y="339847"/>
                      <a:pt x="3860987" y="335551"/>
                      <a:pt x="3852109" y="330683"/>
                    </a:cubicBezTo>
                    <a:close/>
                    <a:moveTo>
                      <a:pt x="1510815" y="392258"/>
                    </a:moveTo>
                    <a:lnTo>
                      <a:pt x="1510815" y="392258"/>
                    </a:lnTo>
                    <a:lnTo>
                      <a:pt x="1510815" y="392258"/>
                    </a:lnTo>
                    <a:lnTo>
                      <a:pt x="1510815" y="392258"/>
                    </a:lnTo>
                    <a:lnTo>
                      <a:pt x="1510815" y="392258"/>
                    </a:lnTo>
                    <a:close/>
                  </a:path>
                </a:pathLst>
              </a:custGeom>
              <a:solidFill>
                <a:srgbClr val="F2F2F2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C49CEFB-1F6B-4776-9AAA-D736C52058AB}"/>
                  </a:ext>
                </a:extLst>
              </p:cNvPr>
              <p:cNvSpPr/>
              <p:nvPr/>
            </p:nvSpPr>
            <p:spPr>
              <a:xfrm rot="719595">
                <a:off x="4393946" y="2232404"/>
                <a:ext cx="1710561" cy="546006"/>
              </a:xfrm>
              <a:custGeom>
                <a:avLst/>
                <a:gdLst>
                  <a:gd name="connsiteX0" fmla="*/ 2220148 w 2220147"/>
                  <a:gd name="connsiteY0" fmla="*/ 169547 h 708664"/>
                  <a:gd name="connsiteX1" fmla="*/ 2178907 w 2220147"/>
                  <a:gd name="connsiteY1" fmla="*/ 343103 h 708664"/>
                  <a:gd name="connsiteX2" fmla="*/ 2176329 w 2220147"/>
                  <a:gd name="connsiteY2" fmla="*/ 352554 h 708664"/>
                  <a:gd name="connsiteX3" fmla="*/ 2165446 w 2220147"/>
                  <a:gd name="connsiteY3" fmla="*/ 347972 h 708664"/>
                  <a:gd name="connsiteX4" fmla="*/ 1879622 w 2220147"/>
                  <a:gd name="connsiteY4" fmla="*/ 233700 h 708664"/>
                  <a:gd name="connsiteX5" fmla="*/ 1680003 w 2220147"/>
                  <a:gd name="connsiteY5" fmla="*/ 216516 h 708664"/>
                  <a:gd name="connsiteX6" fmla="*/ 1448022 w 2220147"/>
                  <a:gd name="connsiteY6" fmla="*/ 261767 h 708664"/>
                  <a:gd name="connsiteX7" fmla="*/ 1189979 w 2220147"/>
                  <a:gd name="connsiteY7" fmla="*/ 351122 h 708664"/>
                  <a:gd name="connsiteX8" fmla="*/ 957424 w 2220147"/>
                  <a:gd name="connsiteY8" fmla="*/ 474559 h 708664"/>
                  <a:gd name="connsiteX9" fmla="*/ 590550 w 2220147"/>
                  <a:gd name="connsiteY9" fmla="*/ 649548 h 708664"/>
                  <a:gd name="connsiteX10" fmla="*/ 365156 w 2220147"/>
                  <a:gd name="connsiteY10" fmla="*/ 706541 h 708664"/>
                  <a:gd name="connsiteX11" fmla="*/ 231981 w 2220147"/>
                  <a:gd name="connsiteY11" fmla="*/ 697663 h 708664"/>
                  <a:gd name="connsiteX12" fmla="*/ 115132 w 2220147"/>
                  <a:gd name="connsiteY12" fmla="*/ 620049 h 708664"/>
                  <a:gd name="connsiteX13" fmla="*/ 60143 w 2220147"/>
                  <a:gd name="connsiteY13" fmla="*/ 455944 h 708664"/>
                  <a:gd name="connsiteX14" fmla="*/ 49833 w 2220147"/>
                  <a:gd name="connsiteY14" fmla="*/ 321910 h 708664"/>
                  <a:gd name="connsiteX15" fmla="*/ 6014 w 2220147"/>
                  <a:gd name="connsiteY15" fmla="*/ 168401 h 708664"/>
                  <a:gd name="connsiteX16" fmla="*/ 3723 w 2220147"/>
                  <a:gd name="connsiteY16" fmla="*/ 166969 h 708664"/>
                  <a:gd name="connsiteX17" fmla="*/ 0 w 2220147"/>
                  <a:gd name="connsiteY17" fmla="*/ 160669 h 708664"/>
                  <a:gd name="connsiteX18" fmla="*/ 19189 w 2220147"/>
                  <a:gd name="connsiteY18" fmla="*/ 0 h 708664"/>
                  <a:gd name="connsiteX19" fmla="*/ 61002 w 2220147"/>
                  <a:gd name="connsiteY19" fmla="*/ 115704 h 708664"/>
                  <a:gd name="connsiteX20" fmla="*/ 75895 w 2220147"/>
                  <a:gd name="connsiteY20" fmla="*/ 253461 h 708664"/>
                  <a:gd name="connsiteX21" fmla="*/ 119714 w 2220147"/>
                  <a:gd name="connsiteY21" fmla="*/ 436469 h 708664"/>
                  <a:gd name="connsiteX22" fmla="*/ 288974 w 2220147"/>
                  <a:gd name="connsiteY22" fmla="*/ 551887 h 708664"/>
                  <a:gd name="connsiteX23" fmla="*/ 490311 w 2220147"/>
                  <a:gd name="connsiteY23" fmla="*/ 532984 h 708664"/>
                  <a:gd name="connsiteX24" fmla="*/ 887257 w 2220147"/>
                  <a:gd name="connsiteY24" fmla="*/ 362865 h 708664"/>
                  <a:gd name="connsiteX25" fmla="*/ 1166494 w 2220147"/>
                  <a:gd name="connsiteY25" fmla="*/ 206778 h 708664"/>
                  <a:gd name="connsiteX26" fmla="*/ 1648786 w 2220147"/>
                  <a:gd name="connsiteY26" fmla="*/ 54702 h 708664"/>
                  <a:gd name="connsiteX27" fmla="*/ 1835517 w 2220147"/>
                  <a:gd name="connsiteY27" fmla="*/ 46683 h 708664"/>
                  <a:gd name="connsiteX28" fmla="*/ 2065780 w 2220147"/>
                  <a:gd name="connsiteY28" fmla="*/ 87637 h 708664"/>
                  <a:gd name="connsiteX29" fmla="*/ 2220148 w 2220147"/>
                  <a:gd name="connsiteY29" fmla="*/ 169547 h 708664"/>
                  <a:gd name="connsiteX30" fmla="*/ 2220148 w 2220147"/>
                  <a:gd name="connsiteY30" fmla="*/ 169547 h 708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220147" h="708664">
                    <a:moveTo>
                      <a:pt x="2220148" y="169547"/>
                    </a:moveTo>
                    <a:cubicBezTo>
                      <a:pt x="2218429" y="177280"/>
                      <a:pt x="2189217" y="299571"/>
                      <a:pt x="2178907" y="343103"/>
                    </a:cubicBezTo>
                    <a:lnTo>
                      <a:pt x="2176329" y="352554"/>
                    </a:lnTo>
                    <a:cubicBezTo>
                      <a:pt x="2171460" y="353986"/>
                      <a:pt x="2168596" y="350836"/>
                      <a:pt x="2165446" y="347972"/>
                    </a:cubicBezTo>
                    <a:cubicBezTo>
                      <a:pt x="2081532" y="281242"/>
                      <a:pt x="1960958" y="255180"/>
                      <a:pt x="1879622" y="233700"/>
                    </a:cubicBezTo>
                    <a:cubicBezTo>
                      <a:pt x="1798285" y="212220"/>
                      <a:pt x="1734419" y="212793"/>
                      <a:pt x="1680003" y="216516"/>
                    </a:cubicBezTo>
                    <a:cubicBezTo>
                      <a:pt x="1615564" y="220812"/>
                      <a:pt x="1529359" y="240001"/>
                      <a:pt x="1448022" y="261767"/>
                    </a:cubicBezTo>
                    <a:cubicBezTo>
                      <a:pt x="1366972" y="283533"/>
                      <a:pt x="1273320" y="313891"/>
                      <a:pt x="1189979" y="351122"/>
                    </a:cubicBezTo>
                    <a:cubicBezTo>
                      <a:pt x="1109787" y="387495"/>
                      <a:pt x="1033892" y="432459"/>
                      <a:pt x="957424" y="474559"/>
                    </a:cubicBezTo>
                    <a:cubicBezTo>
                      <a:pt x="838570" y="540144"/>
                      <a:pt x="717997" y="602292"/>
                      <a:pt x="590550" y="649548"/>
                    </a:cubicBezTo>
                    <a:cubicBezTo>
                      <a:pt x="517519" y="676469"/>
                      <a:pt x="443056" y="697949"/>
                      <a:pt x="365156" y="706541"/>
                    </a:cubicBezTo>
                    <a:cubicBezTo>
                      <a:pt x="358855" y="707114"/>
                      <a:pt x="282387" y="714560"/>
                      <a:pt x="231981" y="697663"/>
                    </a:cubicBezTo>
                    <a:cubicBezTo>
                      <a:pt x="185299" y="681911"/>
                      <a:pt x="145490" y="658999"/>
                      <a:pt x="115132" y="620049"/>
                    </a:cubicBezTo>
                    <a:cubicBezTo>
                      <a:pt x="82769" y="578521"/>
                      <a:pt x="65871" y="504631"/>
                      <a:pt x="60143" y="455944"/>
                    </a:cubicBezTo>
                    <a:cubicBezTo>
                      <a:pt x="54702" y="411552"/>
                      <a:pt x="54702" y="366588"/>
                      <a:pt x="49833" y="321910"/>
                    </a:cubicBezTo>
                    <a:cubicBezTo>
                      <a:pt x="44391" y="268640"/>
                      <a:pt x="29785" y="216802"/>
                      <a:pt x="6014" y="168401"/>
                    </a:cubicBezTo>
                    <a:cubicBezTo>
                      <a:pt x="5442" y="167542"/>
                      <a:pt x="4582" y="167542"/>
                      <a:pt x="3723" y="166969"/>
                    </a:cubicBezTo>
                    <a:cubicBezTo>
                      <a:pt x="-286" y="166397"/>
                      <a:pt x="573" y="163246"/>
                      <a:pt x="0" y="160669"/>
                    </a:cubicBezTo>
                    <a:cubicBezTo>
                      <a:pt x="5442" y="107399"/>
                      <a:pt x="10883" y="53556"/>
                      <a:pt x="19189" y="0"/>
                    </a:cubicBezTo>
                    <a:cubicBezTo>
                      <a:pt x="40382" y="35800"/>
                      <a:pt x="51838" y="75322"/>
                      <a:pt x="61002" y="115704"/>
                    </a:cubicBezTo>
                    <a:cubicBezTo>
                      <a:pt x="70454" y="160955"/>
                      <a:pt x="72745" y="207351"/>
                      <a:pt x="75895" y="253461"/>
                    </a:cubicBezTo>
                    <a:cubicBezTo>
                      <a:pt x="79905" y="317041"/>
                      <a:pt x="88783" y="379476"/>
                      <a:pt x="119714" y="436469"/>
                    </a:cubicBezTo>
                    <a:cubicBezTo>
                      <a:pt x="156373" y="504345"/>
                      <a:pt x="213938" y="541576"/>
                      <a:pt x="288974" y="551887"/>
                    </a:cubicBezTo>
                    <a:cubicBezTo>
                      <a:pt x="357423" y="561338"/>
                      <a:pt x="424440" y="551027"/>
                      <a:pt x="490311" y="532984"/>
                    </a:cubicBezTo>
                    <a:cubicBezTo>
                      <a:pt x="630646" y="495180"/>
                      <a:pt x="760097" y="432173"/>
                      <a:pt x="887257" y="362865"/>
                    </a:cubicBezTo>
                    <a:cubicBezTo>
                      <a:pt x="980909" y="312172"/>
                      <a:pt x="1071410" y="255180"/>
                      <a:pt x="1166494" y="206778"/>
                    </a:cubicBezTo>
                    <a:cubicBezTo>
                      <a:pt x="1318857" y="130024"/>
                      <a:pt x="1478666" y="75895"/>
                      <a:pt x="1648786" y="54702"/>
                    </a:cubicBezTo>
                    <a:cubicBezTo>
                      <a:pt x="1761340" y="40668"/>
                      <a:pt x="1797140" y="45251"/>
                      <a:pt x="1835517" y="46683"/>
                    </a:cubicBezTo>
                    <a:cubicBezTo>
                      <a:pt x="1914276" y="49547"/>
                      <a:pt x="1991603" y="61575"/>
                      <a:pt x="2065780" y="87637"/>
                    </a:cubicBezTo>
                    <a:cubicBezTo>
                      <a:pt x="2121627" y="106253"/>
                      <a:pt x="2173465" y="132888"/>
                      <a:pt x="2220148" y="169547"/>
                    </a:cubicBezTo>
                    <a:lnTo>
                      <a:pt x="2220148" y="169547"/>
                    </a:ln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0494936-4AC7-4505-BC2E-660F7AD76DDB}"/>
                  </a:ext>
                </a:extLst>
              </p:cNvPr>
              <p:cNvSpPr/>
              <p:nvPr/>
            </p:nvSpPr>
            <p:spPr>
              <a:xfrm rot="719595">
                <a:off x="4463428" y="2003113"/>
                <a:ext cx="1766709" cy="560219"/>
              </a:xfrm>
              <a:custGeom>
                <a:avLst/>
                <a:gdLst>
                  <a:gd name="connsiteX0" fmla="*/ 286 w 2293021"/>
                  <a:gd name="connsiteY0" fmla="*/ 158950 h 727112"/>
                  <a:gd name="connsiteX1" fmla="*/ 27208 w 2293021"/>
                  <a:gd name="connsiteY1" fmla="*/ 0 h 727112"/>
                  <a:gd name="connsiteX2" fmla="*/ 76468 w 2293021"/>
                  <a:gd name="connsiteY2" fmla="*/ 132602 h 727112"/>
                  <a:gd name="connsiteX3" fmla="*/ 91361 w 2293021"/>
                  <a:gd name="connsiteY3" fmla="*/ 276373 h 727112"/>
                  <a:gd name="connsiteX4" fmla="*/ 121146 w 2293021"/>
                  <a:gd name="connsiteY4" fmla="*/ 428736 h 727112"/>
                  <a:gd name="connsiteX5" fmla="*/ 337662 w 2293021"/>
                  <a:gd name="connsiteY5" fmla="*/ 581385 h 727112"/>
                  <a:gd name="connsiteX6" fmla="*/ 550168 w 2293021"/>
                  <a:gd name="connsiteY6" fmla="*/ 543295 h 727112"/>
                  <a:gd name="connsiteX7" fmla="*/ 943677 w 2293021"/>
                  <a:gd name="connsiteY7" fmla="*/ 354273 h 727112"/>
                  <a:gd name="connsiteX8" fmla="*/ 1226065 w 2293021"/>
                  <a:gd name="connsiteY8" fmla="*/ 190167 h 727112"/>
                  <a:gd name="connsiteX9" fmla="*/ 1662533 w 2293021"/>
                  <a:gd name="connsiteY9" fmla="*/ 38377 h 727112"/>
                  <a:gd name="connsiteX10" fmla="*/ 1893369 w 2293021"/>
                  <a:gd name="connsiteY10" fmla="*/ 18616 h 727112"/>
                  <a:gd name="connsiteX11" fmla="*/ 2138238 w 2293021"/>
                  <a:gd name="connsiteY11" fmla="*/ 56707 h 727112"/>
                  <a:gd name="connsiteX12" fmla="*/ 2287164 w 2293021"/>
                  <a:gd name="connsiteY12" fmla="*/ 126301 h 727112"/>
                  <a:gd name="connsiteX13" fmla="*/ 2292033 w 2293021"/>
                  <a:gd name="connsiteY13" fmla="*/ 139189 h 727112"/>
                  <a:gd name="connsiteX14" fmla="*/ 2242773 w 2293021"/>
                  <a:gd name="connsiteY14" fmla="*/ 298712 h 727112"/>
                  <a:gd name="connsiteX15" fmla="*/ 2231604 w 2293021"/>
                  <a:gd name="connsiteY15" fmla="*/ 303581 h 727112"/>
                  <a:gd name="connsiteX16" fmla="*/ 1996758 w 2293021"/>
                  <a:gd name="connsiteY16" fmla="*/ 207065 h 727112"/>
                  <a:gd name="connsiteX17" fmla="*/ 1842963 w 2293021"/>
                  <a:gd name="connsiteY17" fmla="*/ 185872 h 727112"/>
                  <a:gd name="connsiteX18" fmla="*/ 1676280 w 2293021"/>
                  <a:gd name="connsiteY18" fmla="*/ 193891 h 727112"/>
                  <a:gd name="connsiteX19" fmla="*/ 1372700 w 2293021"/>
                  <a:gd name="connsiteY19" fmla="*/ 271218 h 727112"/>
                  <a:gd name="connsiteX20" fmla="*/ 1038475 w 2293021"/>
                  <a:gd name="connsiteY20" fmla="*/ 433032 h 727112"/>
                  <a:gd name="connsiteX21" fmla="*/ 662722 w 2293021"/>
                  <a:gd name="connsiteY21" fmla="*/ 634369 h 727112"/>
                  <a:gd name="connsiteX22" fmla="*/ 107685 w 2293021"/>
                  <a:gd name="connsiteY22" fmla="*/ 612030 h 727112"/>
                  <a:gd name="connsiteX23" fmla="*/ 81909 w 2293021"/>
                  <a:gd name="connsiteY23" fmla="*/ 545872 h 727112"/>
                  <a:gd name="connsiteX24" fmla="*/ 65299 w 2293021"/>
                  <a:gd name="connsiteY24" fmla="*/ 459667 h 727112"/>
                  <a:gd name="connsiteX25" fmla="*/ 58139 w 2293021"/>
                  <a:gd name="connsiteY25" fmla="*/ 357710 h 727112"/>
                  <a:gd name="connsiteX26" fmla="*/ 8592 w 2293021"/>
                  <a:gd name="connsiteY26" fmla="*/ 168688 h 727112"/>
                  <a:gd name="connsiteX27" fmla="*/ 859 w 2293021"/>
                  <a:gd name="connsiteY27" fmla="*/ 157805 h 727112"/>
                  <a:gd name="connsiteX28" fmla="*/ 0 w 2293021"/>
                  <a:gd name="connsiteY28" fmla="*/ 157805 h 727112"/>
                  <a:gd name="connsiteX29" fmla="*/ 286 w 2293021"/>
                  <a:gd name="connsiteY29" fmla="*/ 158950 h 72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293021" h="727112">
                    <a:moveTo>
                      <a:pt x="286" y="158950"/>
                    </a:moveTo>
                    <a:cubicBezTo>
                      <a:pt x="8019" y="105394"/>
                      <a:pt x="16897" y="52411"/>
                      <a:pt x="27208" y="0"/>
                    </a:cubicBezTo>
                    <a:cubicBezTo>
                      <a:pt x="52411" y="40955"/>
                      <a:pt x="66444" y="85919"/>
                      <a:pt x="76468" y="132602"/>
                    </a:cubicBezTo>
                    <a:cubicBezTo>
                      <a:pt x="86778" y="180144"/>
                      <a:pt x="87637" y="228258"/>
                      <a:pt x="91361" y="276373"/>
                    </a:cubicBezTo>
                    <a:cubicBezTo>
                      <a:pt x="95084" y="328497"/>
                      <a:pt x="101671" y="379762"/>
                      <a:pt x="121146" y="428736"/>
                    </a:cubicBezTo>
                    <a:cubicBezTo>
                      <a:pt x="158950" y="526684"/>
                      <a:pt x="232554" y="578235"/>
                      <a:pt x="337662" y="581385"/>
                    </a:cubicBezTo>
                    <a:cubicBezTo>
                      <a:pt x="411266" y="583677"/>
                      <a:pt x="481146" y="566206"/>
                      <a:pt x="550168" y="543295"/>
                    </a:cubicBezTo>
                    <a:cubicBezTo>
                      <a:pt x="689643" y="496898"/>
                      <a:pt x="817663" y="427304"/>
                      <a:pt x="943677" y="354273"/>
                    </a:cubicBezTo>
                    <a:cubicBezTo>
                      <a:pt x="1037902" y="299857"/>
                      <a:pt x="1128976" y="240287"/>
                      <a:pt x="1226065" y="190167"/>
                    </a:cubicBezTo>
                    <a:cubicBezTo>
                      <a:pt x="1364394" y="118855"/>
                      <a:pt x="1509884" y="67303"/>
                      <a:pt x="1662533" y="38377"/>
                    </a:cubicBezTo>
                    <a:cubicBezTo>
                      <a:pt x="1784252" y="15179"/>
                      <a:pt x="1860147" y="18043"/>
                      <a:pt x="1893369" y="18616"/>
                    </a:cubicBezTo>
                    <a:cubicBezTo>
                      <a:pt x="1976710" y="20334"/>
                      <a:pt x="2058334" y="31217"/>
                      <a:pt x="2138238" y="56707"/>
                    </a:cubicBezTo>
                    <a:cubicBezTo>
                      <a:pt x="2190935" y="73890"/>
                      <a:pt x="2240196" y="97661"/>
                      <a:pt x="2287164" y="126301"/>
                    </a:cubicBezTo>
                    <a:cubicBezTo>
                      <a:pt x="2292606" y="129451"/>
                      <a:pt x="2294324" y="132602"/>
                      <a:pt x="2292033" y="139189"/>
                    </a:cubicBezTo>
                    <a:cubicBezTo>
                      <a:pt x="2273417" y="191886"/>
                      <a:pt x="2258525" y="245156"/>
                      <a:pt x="2242773" y="298712"/>
                    </a:cubicBezTo>
                    <a:cubicBezTo>
                      <a:pt x="2240482" y="305872"/>
                      <a:pt x="2239623" y="309595"/>
                      <a:pt x="2231604" y="303581"/>
                    </a:cubicBezTo>
                    <a:cubicBezTo>
                      <a:pt x="2148549" y="245156"/>
                      <a:pt x="2123918" y="232841"/>
                      <a:pt x="1996758" y="207065"/>
                    </a:cubicBezTo>
                    <a:cubicBezTo>
                      <a:pt x="1933178" y="194463"/>
                      <a:pt x="1828070" y="185012"/>
                      <a:pt x="1842963" y="185872"/>
                    </a:cubicBezTo>
                    <a:cubicBezTo>
                      <a:pt x="1766495" y="181003"/>
                      <a:pt x="1708930" y="189022"/>
                      <a:pt x="1676280" y="193891"/>
                    </a:cubicBezTo>
                    <a:cubicBezTo>
                      <a:pt x="1572032" y="209356"/>
                      <a:pt x="1471793" y="236564"/>
                      <a:pt x="1372700" y="271218"/>
                    </a:cubicBezTo>
                    <a:cubicBezTo>
                      <a:pt x="1254991" y="312459"/>
                      <a:pt x="1145301" y="369738"/>
                      <a:pt x="1038475" y="433032"/>
                    </a:cubicBezTo>
                    <a:cubicBezTo>
                      <a:pt x="916183" y="505777"/>
                      <a:pt x="793319" y="576803"/>
                      <a:pt x="662722" y="634369"/>
                    </a:cubicBezTo>
                    <a:cubicBezTo>
                      <a:pt x="504631" y="704250"/>
                      <a:pt x="217375" y="812794"/>
                      <a:pt x="107685" y="612030"/>
                    </a:cubicBezTo>
                    <a:cubicBezTo>
                      <a:pt x="98807" y="589977"/>
                      <a:pt x="88783" y="568784"/>
                      <a:pt x="81909" y="545872"/>
                    </a:cubicBezTo>
                    <a:cubicBezTo>
                      <a:pt x="73890" y="517519"/>
                      <a:pt x="68449" y="489166"/>
                      <a:pt x="65299" y="459667"/>
                    </a:cubicBezTo>
                    <a:cubicBezTo>
                      <a:pt x="62148" y="425586"/>
                      <a:pt x="60430" y="391504"/>
                      <a:pt x="58139" y="357710"/>
                    </a:cubicBezTo>
                    <a:cubicBezTo>
                      <a:pt x="53556" y="291552"/>
                      <a:pt x="39236" y="227972"/>
                      <a:pt x="8592" y="168688"/>
                    </a:cubicBezTo>
                    <a:cubicBezTo>
                      <a:pt x="6874" y="164678"/>
                      <a:pt x="5442" y="160096"/>
                      <a:pt x="859" y="157805"/>
                    </a:cubicBezTo>
                    <a:lnTo>
                      <a:pt x="0" y="157805"/>
                    </a:lnTo>
                    <a:lnTo>
                      <a:pt x="286" y="158950"/>
                    </a:ln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AC633B-E30D-4F19-BECF-3F44E5A8E62B}"/>
                  </a:ext>
                </a:extLst>
              </p:cNvPr>
              <p:cNvSpPr/>
              <p:nvPr/>
            </p:nvSpPr>
            <p:spPr>
              <a:xfrm rot="719595">
                <a:off x="4557427" y="1782224"/>
                <a:ext cx="1808732" cy="590806"/>
              </a:xfrm>
              <a:custGeom>
                <a:avLst/>
                <a:gdLst>
                  <a:gd name="connsiteX0" fmla="*/ 0 w 2347563"/>
                  <a:gd name="connsiteY0" fmla="*/ 165251 h 766811"/>
                  <a:gd name="connsiteX1" fmla="*/ 29785 w 2347563"/>
                  <a:gd name="connsiteY1" fmla="*/ 31504 h 766811"/>
                  <a:gd name="connsiteX2" fmla="*/ 33795 w 2347563"/>
                  <a:gd name="connsiteY2" fmla="*/ 6874 h 766811"/>
                  <a:gd name="connsiteX3" fmla="*/ 97088 w 2347563"/>
                  <a:gd name="connsiteY3" fmla="*/ 194750 h 766811"/>
                  <a:gd name="connsiteX4" fmla="*/ 133174 w 2347563"/>
                  <a:gd name="connsiteY4" fmla="*/ 449356 h 766811"/>
                  <a:gd name="connsiteX5" fmla="*/ 223962 w 2347563"/>
                  <a:gd name="connsiteY5" fmla="*/ 577376 h 766811"/>
                  <a:gd name="connsiteX6" fmla="*/ 394368 w 2347563"/>
                  <a:gd name="connsiteY6" fmla="*/ 610598 h 766811"/>
                  <a:gd name="connsiteX7" fmla="*/ 567925 w 2347563"/>
                  <a:gd name="connsiteY7" fmla="*/ 568784 h 766811"/>
                  <a:gd name="connsiteX8" fmla="*/ 849739 w 2347563"/>
                  <a:gd name="connsiteY8" fmla="*/ 433032 h 766811"/>
                  <a:gd name="connsiteX9" fmla="*/ 1168212 w 2347563"/>
                  <a:gd name="connsiteY9" fmla="*/ 239428 h 766811"/>
                  <a:gd name="connsiteX10" fmla="*/ 1492986 w 2347563"/>
                  <a:gd name="connsiteY10" fmla="*/ 83055 h 766811"/>
                  <a:gd name="connsiteX11" fmla="*/ 1645922 w 2347563"/>
                  <a:gd name="connsiteY11" fmla="*/ 36659 h 766811"/>
                  <a:gd name="connsiteX12" fmla="*/ 1887641 w 2347563"/>
                  <a:gd name="connsiteY12" fmla="*/ 859 h 766811"/>
                  <a:gd name="connsiteX13" fmla="*/ 1990744 w 2347563"/>
                  <a:gd name="connsiteY13" fmla="*/ 859 h 766811"/>
                  <a:gd name="connsiteX14" fmla="*/ 2146544 w 2347563"/>
                  <a:gd name="connsiteY14" fmla="*/ 24917 h 766811"/>
                  <a:gd name="connsiteX15" fmla="*/ 2338716 w 2347563"/>
                  <a:gd name="connsiteY15" fmla="*/ 102530 h 766811"/>
                  <a:gd name="connsiteX16" fmla="*/ 2345589 w 2347563"/>
                  <a:gd name="connsiteY16" fmla="*/ 121719 h 766811"/>
                  <a:gd name="connsiteX17" fmla="*/ 2291174 w 2347563"/>
                  <a:gd name="connsiteY17" fmla="*/ 271790 h 766811"/>
                  <a:gd name="connsiteX18" fmla="*/ 2278000 w 2347563"/>
                  <a:gd name="connsiteY18" fmla="*/ 276659 h 766811"/>
                  <a:gd name="connsiteX19" fmla="*/ 2009073 w 2347563"/>
                  <a:gd name="connsiteY19" fmla="*/ 182721 h 766811"/>
                  <a:gd name="connsiteX20" fmla="*/ 1609550 w 2347563"/>
                  <a:gd name="connsiteY20" fmla="*/ 203914 h 766811"/>
                  <a:gd name="connsiteX21" fmla="*/ 1113224 w 2347563"/>
                  <a:gd name="connsiteY21" fmla="*/ 409834 h 766811"/>
                  <a:gd name="connsiteX22" fmla="*/ 750646 w 2347563"/>
                  <a:gd name="connsiteY22" fmla="*/ 624918 h 766811"/>
                  <a:gd name="connsiteX23" fmla="*/ 481719 w 2347563"/>
                  <a:gd name="connsiteY23" fmla="*/ 740049 h 766811"/>
                  <a:gd name="connsiteX24" fmla="*/ 280096 w 2347563"/>
                  <a:gd name="connsiteY24" fmla="*/ 763534 h 766811"/>
                  <a:gd name="connsiteX25" fmla="*/ 117995 w 2347563"/>
                  <a:gd name="connsiteY25" fmla="*/ 657281 h 766811"/>
                  <a:gd name="connsiteX26" fmla="*/ 100812 w 2347563"/>
                  <a:gd name="connsiteY26" fmla="*/ 617758 h 766811"/>
                  <a:gd name="connsiteX27" fmla="*/ 71026 w 2347563"/>
                  <a:gd name="connsiteY27" fmla="*/ 489738 h 766811"/>
                  <a:gd name="connsiteX28" fmla="*/ 61575 w 2347563"/>
                  <a:gd name="connsiteY28" fmla="*/ 360860 h 766811"/>
                  <a:gd name="connsiteX29" fmla="*/ 9737 w 2347563"/>
                  <a:gd name="connsiteY29" fmla="*/ 180144 h 766811"/>
                  <a:gd name="connsiteX30" fmla="*/ 4296 w 2347563"/>
                  <a:gd name="connsiteY30" fmla="*/ 173843 h 766811"/>
                  <a:gd name="connsiteX31" fmla="*/ 0 w 2347563"/>
                  <a:gd name="connsiteY31" fmla="*/ 165251 h 76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47563" h="766811">
                    <a:moveTo>
                      <a:pt x="0" y="165251"/>
                    </a:moveTo>
                    <a:cubicBezTo>
                      <a:pt x="8019" y="120287"/>
                      <a:pt x="18902" y="75895"/>
                      <a:pt x="29785" y="31504"/>
                    </a:cubicBezTo>
                    <a:cubicBezTo>
                      <a:pt x="31504" y="23198"/>
                      <a:pt x="33795" y="15752"/>
                      <a:pt x="33795" y="6874"/>
                    </a:cubicBezTo>
                    <a:cubicBezTo>
                      <a:pt x="69022" y="64439"/>
                      <a:pt x="87924" y="128019"/>
                      <a:pt x="97088" y="194750"/>
                    </a:cubicBezTo>
                    <a:cubicBezTo>
                      <a:pt x="109976" y="278664"/>
                      <a:pt x="106253" y="368306"/>
                      <a:pt x="133174" y="449356"/>
                    </a:cubicBezTo>
                    <a:cubicBezTo>
                      <a:pt x="150358" y="500908"/>
                      <a:pt x="180430" y="544154"/>
                      <a:pt x="223962" y="577376"/>
                    </a:cubicBezTo>
                    <a:cubicBezTo>
                      <a:pt x="273795" y="615467"/>
                      <a:pt x="333652" y="616326"/>
                      <a:pt x="394368" y="610598"/>
                    </a:cubicBezTo>
                    <a:cubicBezTo>
                      <a:pt x="453939" y="604870"/>
                      <a:pt x="512077" y="589404"/>
                      <a:pt x="567925" y="568784"/>
                    </a:cubicBezTo>
                    <a:cubicBezTo>
                      <a:pt x="665013" y="532984"/>
                      <a:pt x="760097" y="484297"/>
                      <a:pt x="849739" y="433032"/>
                    </a:cubicBezTo>
                    <a:cubicBezTo>
                      <a:pt x="958283" y="370884"/>
                      <a:pt x="1062532" y="305872"/>
                      <a:pt x="1168212" y="239428"/>
                    </a:cubicBezTo>
                    <a:cubicBezTo>
                      <a:pt x="1304537" y="153795"/>
                      <a:pt x="1439143" y="99952"/>
                      <a:pt x="1492986" y="83055"/>
                    </a:cubicBezTo>
                    <a:cubicBezTo>
                      <a:pt x="1543678" y="67017"/>
                      <a:pt x="1594084" y="49833"/>
                      <a:pt x="1645922" y="36659"/>
                    </a:cubicBezTo>
                    <a:cubicBezTo>
                      <a:pt x="1719240" y="18616"/>
                      <a:pt x="1818333" y="2864"/>
                      <a:pt x="1887641" y="859"/>
                    </a:cubicBezTo>
                    <a:cubicBezTo>
                      <a:pt x="1921436" y="-286"/>
                      <a:pt x="1959813" y="-286"/>
                      <a:pt x="1990744" y="859"/>
                    </a:cubicBezTo>
                    <a:cubicBezTo>
                      <a:pt x="2043441" y="2578"/>
                      <a:pt x="2094992" y="12888"/>
                      <a:pt x="2146544" y="24917"/>
                    </a:cubicBezTo>
                    <a:cubicBezTo>
                      <a:pt x="2214133" y="40668"/>
                      <a:pt x="2278000" y="68735"/>
                      <a:pt x="2338716" y="102530"/>
                    </a:cubicBezTo>
                    <a:cubicBezTo>
                      <a:pt x="2347594" y="107399"/>
                      <a:pt x="2349599" y="111695"/>
                      <a:pt x="2345589" y="121719"/>
                    </a:cubicBezTo>
                    <a:cubicBezTo>
                      <a:pt x="2326687" y="171552"/>
                      <a:pt x="2309217" y="221671"/>
                      <a:pt x="2291174" y="271790"/>
                    </a:cubicBezTo>
                    <a:cubicBezTo>
                      <a:pt x="2288597" y="280096"/>
                      <a:pt x="2285733" y="281242"/>
                      <a:pt x="2278000" y="276659"/>
                    </a:cubicBezTo>
                    <a:cubicBezTo>
                      <a:pt x="2195231" y="225394"/>
                      <a:pt x="2104730" y="196755"/>
                      <a:pt x="2009073" y="182721"/>
                    </a:cubicBezTo>
                    <a:cubicBezTo>
                      <a:pt x="1874467" y="163246"/>
                      <a:pt x="1741292" y="174416"/>
                      <a:pt x="1609550" y="203914"/>
                    </a:cubicBezTo>
                    <a:cubicBezTo>
                      <a:pt x="1432843" y="243724"/>
                      <a:pt x="1268165" y="315036"/>
                      <a:pt x="1113224" y="409834"/>
                    </a:cubicBezTo>
                    <a:cubicBezTo>
                      <a:pt x="993510" y="483438"/>
                      <a:pt x="875228" y="559046"/>
                      <a:pt x="750646" y="624918"/>
                    </a:cubicBezTo>
                    <a:cubicBezTo>
                      <a:pt x="663868" y="670168"/>
                      <a:pt x="575657" y="711982"/>
                      <a:pt x="481719" y="740049"/>
                    </a:cubicBezTo>
                    <a:cubicBezTo>
                      <a:pt x="416134" y="760097"/>
                      <a:pt x="349404" y="773271"/>
                      <a:pt x="280096" y="763534"/>
                    </a:cubicBezTo>
                    <a:cubicBezTo>
                      <a:pt x="209356" y="754083"/>
                      <a:pt x="154654" y="720001"/>
                      <a:pt x="117995" y="657281"/>
                    </a:cubicBezTo>
                    <a:cubicBezTo>
                      <a:pt x="114845" y="642674"/>
                      <a:pt x="106253" y="631505"/>
                      <a:pt x="100812" y="617758"/>
                    </a:cubicBezTo>
                    <a:cubicBezTo>
                      <a:pt x="84487" y="576517"/>
                      <a:pt x="75609" y="533844"/>
                      <a:pt x="71026" y="489738"/>
                    </a:cubicBezTo>
                    <a:cubicBezTo>
                      <a:pt x="66444" y="446492"/>
                      <a:pt x="65585" y="403533"/>
                      <a:pt x="61575" y="360860"/>
                    </a:cubicBezTo>
                    <a:cubicBezTo>
                      <a:pt x="55275" y="297853"/>
                      <a:pt x="39523" y="236850"/>
                      <a:pt x="9737" y="180144"/>
                    </a:cubicBezTo>
                    <a:cubicBezTo>
                      <a:pt x="8305" y="177280"/>
                      <a:pt x="7160" y="175275"/>
                      <a:pt x="4296" y="173843"/>
                    </a:cubicBezTo>
                    <a:cubicBezTo>
                      <a:pt x="3150" y="171265"/>
                      <a:pt x="1718" y="168688"/>
                      <a:pt x="0" y="165251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8CEA43-AAA4-4916-AB8D-3D63BB08A16B}"/>
                  </a:ext>
                </a:extLst>
              </p:cNvPr>
              <p:cNvSpPr/>
              <p:nvPr/>
            </p:nvSpPr>
            <p:spPr>
              <a:xfrm rot="719595">
                <a:off x="3319839" y="2428936"/>
                <a:ext cx="2601369" cy="691319"/>
              </a:xfrm>
              <a:custGeom>
                <a:avLst/>
                <a:gdLst>
                  <a:gd name="connsiteX0" fmla="*/ 3376331 w 3376331"/>
                  <a:gd name="connsiteY0" fmla="*/ 499168 h 897267"/>
                  <a:gd name="connsiteX1" fmla="*/ 3366021 w 3376331"/>
                  <a:gd name="connsiteY1" fmla="*/ 597975 h 897267"/>
                  <a:gd name="connsiteX2" fmla="*/ 3357143 w 3376331"/>
                  <a:gd name="connsiteY2" fmla="*/ 684467 h 897267"/>
                  <a:gd name="connsiteX3" fmla="*/ 3354851 w 3376331"/>
                  <a:gd name="connsiteY3" fmla="*/ 696209 h 897267"/>
                  <a:gd name="connsiteX4" fmla="*/ 3340818 w 3376331"/>
                  <a:gd name="connsiteY4" fmla="*/ 685326 h 897267"/>
                  <a:gd name="connsiteX5" fmla="*/ 3236856 w 3376331"/>
                  <a:gd name="connsiteY5" fmla="*/ 604276 h 897267"/>
                  <a:gd name="connsiteX6" fmla="*/ 3166975 w 3376331"/>
                  <a:gd name="connsiteY6" fmla="*/ 572199 h 897267"/>
                  <a:gd name="connsiteX7" fmla="*/ 2915519 w 3376331"/>
                  <a:gd name="connsiteY7" fmla="*/ 523512 h 897267"/>
                  <a:gd name="connsiteX8" fmla="*/ 2758574 w 3376331"/>
                  <a:gd name="connsiteY8" fmla="*/ 528381 h 897267"/>
                  <a:gd name="connsiteX9" fmla="*/ 2598764 w 3376331"/>
                  <a:gd name="connsiteY9" fmla="*/ 561889 h 897267"/>
                  <a:gd name="connsiteX10" fmla="*/ 2366496 w 3376331"/>
                  <a:gd name="connsiteY10" fmla="*/ 635779 h 897267"/>
                  <a:gd name="connsiteX11" fmla="*/ 2161150 w 3376331"/>
                  <a:gd name="connsiteY11" fmla="*/ 733154 h 897267"/>
                  <a:gd name="connsiteX12" fmla="*/ 1919717 w 3376331"/>
                  <a:gd name="connsiteY12" fmla="*/ 831388 h 897267"/>
                  <a:gd name="connsiteX13" fmla="*/ 1586924 w 3376331"/>
                  <a:gd name="connsiteY13" fmla="*/ 897260 h 897267"/>
                  <a:gd name="connsiteX14" fmla="*/ 1499860 w 3376331"/>
                  <a:gd name="connsiteY14" fmla="*/ 890673 h 897267"/>
                  <a:gd name="connsiteX15" fmla="*/ 1379287 w 3376331"/>
                  <a:gd name="connsiteY15" fmla="*/ 828238 h 897267"/>
                  <a:gd name="connsiteX16" fmla="*/ 1312843 w 3376331"/>
                  <a:gd name="connsiteY16" fmla="*/ 713966 h 897267"/>
                  <a:gd name="connsiteX17" fmla="*/ 1295373 w 3376331"/>
                  <a:gd name="connsiteY17" fmla="*/ 582223 h 897267"/>
                  <a:gd name="connsiteX18" fmla="*/ 1249835 w 3376331"/>
                  <a:gd name="connsiteY18" fmla="*/ 380886 h 897267"/>
                  <a:gd name="connsiteX19" fmla="*/ 1095181 w 3376331"/>
                  <a:gd name="connsiteY19" fmla="*/ 226232 h 897267"/>
                  <a:gd name="connsiteX20" fmla="*/ 990933 w 3376331"/>
                  <a:gd name="connsiteY20" fmla="*/ 185850 h 897267"/>
                  <a:gd name="connsiteX21" fmla="*/ 884966 w 3376331"/>
                  <a:gd name="connsiteY21" fmla="*/ 164370 h 897267"/>
                  <a:gd name="connsiteX22" fmla="*/ 671887 w 3376331"/>
                  <a:gd name="connsiteY22" fmla="*/ 188141 h 897267"/>
                  <a:gd name="connsiteX23" fmla="*/ 536708 w 3376331"/>
                  <a:gd name="connsiteY23" fmla="*/ 230528 h 897267"/>
                  <a:gd name="connsiteX24" fmla="*/ 310168 w 3376331"/>
                  <a:gd name="connsiteY24" fmla="*/ 366280 h 897267"/>
                  <a:gd name="connsiteX25" fmla="*/ 115418 w 3376331"/>
                  <a:gd name="connsiteY25" fmla="*/ 586806 h 897267"/>
                  <a:gd name="connsiteX26" fmla="*/ 30644 w 3376331"/>
                  <a:gd name="connsiteY26" fmla="*/ 749765 h 897267"/>
                  <a:gd name="connsiteX27" fmla="*/ 0 w 3376331"/>
                  <a:gd name="connsiteY27" fmla="*/ 591388 h 897267"/>
                  <a:gd name="connsiteX28" fmla="*/ 12315 w 3376331"/>
                  <a:gd name="connsiteY28" fmla="*/ 561316 h 897267"/>
                  <a:gd name="connsiteX29" fmla="*/ 140048 w 3376331"/>
                  <a:gd name="connsiteY29" fmla="*/ 352247 h 897267"/>
                  <a:gd name="connsiteX30" fmla="*/ 455084 w 3376331"/>
                  <a:gd name="connsiteY30" fmla="*/ 96494 h 897267"/>
                  <a:gd name="connsiteX31" fmla="*/ 764679 w 3376331"/>
                  <a:gd name="connsiteY31" fmla="*/ 3129 h 897267"/>
                  <a:gd name="connsiteX32" fmla="*/ 1083725 w 3376331"/>
                  <a:gd name="connsiteY32" fmla="*/ 49239 h 897267"/>
                  <a:gd name="connsiteX33" fmla="*/ 1146160 w 3376331"/>
                  <a:gd name="connsiteY33" fmla="*/ 86184 h 897267"/>
                  <a:gd name="connsiteX34" fmla="*/ 1294800 w 3376331"/>
                  <a:gd name="connsiteY34" fmla="*/ 312724 h 897267"/>
                  <a:gd name="connsiteX35" fmla="*/ 1307401 w 3376331"/>
                  <a:gd name="connsiteY35" fmla="*/ 432151 h 897267"/>
                  <a:gd name="connsiteX36" fmla="*/ 1346065 w 3376331"/>
                  <a:gd name="connsiteY36" fmla="*/ 611436 h 897267"/>
                  <a:gd name="connsiteX37" fmla="*/ 1418237 w 3376331"/>
                  <a:gd name="connsiteY37" fmla="*/ 696495 h 897267"/>
                  <a:gd name="connsiteX38" fmla="*/ 1546829 w 3376331"/>
                  <a:gd name="connsiteY38" fmla="*/ 742033 h 897267"/>
                  <a:gd name="connsiteX39" fmla="*/ 1875899 w 3376331"/>
                  <a:gd name="connsiteY39" fmla="*/ 684753 h 897267"/>
                  <a:gd name="connsiteX40" fmla="*/ 2029121 w 3376331"/>
                  <a:gd name="connsiteY40" fmla="*/ 620314 h 897267"/>
                  <a:gd name="connsiteX41" fmla="*/ 2191508 w 3376331"/>
                  <a:gd name="connsiteY41" fmla="*/ 546996 h 897267"/>
                  <a:gd name="connsiteX42" fmla="*/ 2278859 w 3376331"/>
                  <a:gd name="connsiteY42" fmla="*/ 501459 h 897267"/>
                  <a:gd name="connsiteX43" fmla="*/ 2409742 w 3376331"/>
                  <a:gd name="connsiteY43" fmla="*/ 439598 h 897267"/>
                  <a:gd name="connsiteX44" fmla="*/ 2724779 w 3376331"/>
                  <a:gd name="connsiteY44" fmla="*/ 350815 h 897267"/>
                  <a:gd name="connsiteX45" fmla="*/ 3067309 w 3376331"/>
                  <a:gd name="connsiteY45" fmla="*/ 348523 h 897267"/>
                  <a:gd name="connsiteX46" fmla="*/ 3269505 w 3376331"/>
                  <a:gd name="connsiteY46" fmla="*/ 413535 h 897267"/>
                  <a:gd name="connsiteX47" fmla="*/ 3365735 w 3376331"/>
                  <a:gd name="connsiteY47" fmla="*/ 484848 h 897267"/>
                  <a:gd name="connsiteX48" fmla="*/ 3376331 w 3376331"/>
                  <a:gd name="connsiteY48" fmla="*/ 499168 h 89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376331" h="897267">
                    <a:moveTo>
                      <a:pt x="3376331" y="499168"/>
                    </a:moveTo>
                    <a:cubicBezTo>
                      <a:pt x="3372608" y="531817"/>
                      <a:pt x="3369171" y="564753"/>
                      <a:pt x="3366021" y="597975"/>
                    </a:cubicBezTo>
                    <a:cubicBezTo>
                      <a:pt x="3362871" y="626615"/>
                      <a:pt x="3360293" y="655827"/>
                      <a:pt x="3357143" y="684467"/>
                    </a:cubicBezTo>
                    <a:cubicBezTo>
                      <a:pt x="3356570" y="688476"/>
                      <a:pt x="3358002" y="692486"/>
                      <a:pt x="3354851" y="696209"/>
                    </a:cubicBezTo>
                    <a:cubicBezTo>
                      <a:pt x="3347691" y="696209"/>
                      <a:pt x="3344827" y="689622"/>
                      <a:pt x="3340818" y="685326"/>
                    </a:cubicBezTo>
                    <a:cubicBezTo>
                      <a:pt x="3311606" y="651245"/>
                      <a:pt x="3276665" y="625183"/>
                      <a:pt x="3236856" y="604276"/>
                    </a:cubicBezTo>
                    <a:cubicBezTo>
                      <a:pt x="3214231" y="592247"/>
                      <a:pt x="3190746" y="581937"/>
                      <a:pt x="3166975" y="572199"/>
                    </a:cubicBezTo>
                    <a:cubicBezTo>
                      <a:pt x="3096235" y="543273"/>
                      <a:pt x="2980245" y="524085"/>
                      <a:pt x="2915519" y="523512"/>
                    </a:cubicBezTo>
                    <a:cubicBezTo>
                      <a:pt x="2862822" y="521793"/>
                      <a:pt x="2808693" y="520934"/>
                      <a:pt x="2758574" y="528381"/>
                    </a:cubicBezTo>
                    <a:cubicBezTo>
                      <a:pt x="2704444" y="536400"/>
                      <a:pt x="2651461" y="548142"/>
                      <a:pt x="2598764" y="561889"/>
                    </a:cubicBezTo>
                    <a:cubicBezTo>
                      <a:pt x="2520291" y="582223"/>
                      <a:pt x="2440959" y="602844"/>
                      <a:pt x="2366496" y="635779"/>
                    </a:cubicBezTo>
                    <a:cubicBezTo>
                      <a:pt x="2297188" y="666137"/>
                      <a:pt x="2229885" y="701651"/>
                      <a:pt x="2161150" y="733154"/>
                    </a:cubicBezTo>
                    <a:cubicBezTo>
                      <a:pt x="2082104" y="768954"/>
                      <a:pt x="2001913" y="803035"/>
                      <a:pt x="1919717" y="831388"/>
                    </a:cubicBezTo>
                    <a:cubicBezTo>
                      <a:pt x="1811746" y="868620"/>
                      <a:pt x="1702056" y="897832"/>
                      <a:pt x="1586924" y="897260"/>
                    </a:cubicBezTo>
                    <a:cubicBezTo>
                      <a:pt x="1557712" y="897260"/>
                      <a:pt x="1528499" y="896400"/>
                      <a:pt x="1499860" y="890673"/>
                    </a:cubicBezTo>
                    <a:cubicBezTo>
                      <a:pt x="1454036" y="880935"/>
                      <a:pt x="1412795" y="861174"/>
                      <a:pt x="1379287" y="828238"/>
                    </a:cubicBezTo>
                    <a:cubicBezTo>
                      <a:pt x="1346924" y="796448"/>
                      <a:pt x="1325444" y="757498"/>
                      <a:pt x="1312843" y="713966"/>
                    </a:cubicBezTo>
                    <a:cubicBezTo>
                      <a:pt x="1300814" y="671006"/>
                      <a:pt x="1296805" y="626615"/>
                      <a:pt x="1295373" y="582223"/>
                    </a:cubicBezTo>
                    <a:cubicBezTo>
                      <a:pt x="1293654" y="512342"/>
                      <a:pt x="1282198" y="444180"/>
                      <a:pt x="1249835" y="380886"/>
                    </a:cubicBezTo>
                    <a:cubicBezTo>
                      <a:pt x="1214895" y="313297"/>
                      <a:pt x="1162771" y="262032"/>
                      <a:pt x="1095181" y="226232"/>
                    </a:cubicBezTo>
                    <a:cubicBezTo>
                      <a:pt x="1061959" y="208475"/>
                      <a:pt x="1025873" y="199597"/>
                      <a:pt x="990933" y="185850"/>
                    </a:cubicBezTo>
                    <a:cubicBezTo>
                      <a:pt x="967162" y="176399"/>
                      <a:pt x="908737" y="164370"/>
                      <a:pt x="884966" y="164370"/>
                    </a:cubicBezTo>
                    <a:cubicBezTo>
                      <a:pt x="813080" y="162938"/>
                      <a:pt x="741768" y="172389"/>
                      <a:pt x="671887" y="188141"/>
                    </a:cubicBezTo>
                    <a:cubicBezTo>
                      <a:pt x="625777" y="198452"/>
                      <a:pt x="580240" y="212199"/>
                      <a:pt x="536708" y="230528"/>
                    </a:cubicBezTo>
                    <a:cubicBezTo>
                      <a:pt x="454512" y="264609"/>
                      <a:pt x="378903" y="310433"/>
                      <a:pt x="310168" y="366280"/>
                    </a:cubicBezTo>
                    <a:cubicBezTo>
                      <a:pt x="232841" y="429001"/>
                      <a:pt x="168688" y="503178"/>
                      <a:pt x="115418" y="586806"/>
                    </a:cubicBezTo>
                    <a:cubicBezTo>
                      <a:pt x="86205" y="633488"/>
                      <a:pt x="44391" y="715684"/>
                      <a:pt x="30644" y="749765"/>
                    </a:cubicBezTo>
                    <a:cubicBezTo>
                      <a:pt x="21766" y="703083"/>
                      <a:pt x="0" y="596257"/>
                      <a:pt x="0" y="591388"/>
                    </a:cubicBezTo>
                    <a:cubicBezTo>
                      <a:pt x="4010" y="576782"/>
                      <a:pt x="8306" y="569908"/>
                      <a:pt x="12315" y="561316"/>
                    </a:cubicBezTo>
                    <a:cubicBezTo>
                      <a:pt x="47255" y="486853"/>
                      <a:pt x="88210" y="416399"/>
                      <a:pt x="140048" y="352247"/>
                    </a:cubicBezTo>
                    <a:cubicBezTo>
                      <a:pt x="226826" y="244561"/>
                      <a:pt x="331647" y="159502"/>
                      <a:pt x="455084" y="96494"/>
                    </a:cubicBezTo>
                    <a:cubicBezTo>
                      <a:pt x="551027" y="47807"/>
                      <a:pt x="657281" y="11721"/>
                      <a:pt x="764679" y="3129"/>
                    </a:cubicBezTo>
                    <a:cubicBezTo>
                      <a:pt x="872078" y="-5463"/>
                      <a:pt x="985205" y="1697"/>
                      <a:pt x="1083725" y="49239"/>
                    </a:cubicBezTo>
                    <a:cubicBezTo>
                      <a:pt x="1105491" y="59836"/>
                      <a:pt x="1126398" y="72151"/>
                      <a:pt x="1146160" y="86184"/>
                    </a:cubicBezTo>
                    <a:cubicBezTo>
                      <a:pt x="1225205" y="142318"/>
                      <a:pt x="1273034" y="219359"/>
                      <a:pt x="1294800" y="312724"/>
                    </a:cubicBezTo>
                    <a:cubicBezTo>
                      <a:pt x="1304251" y="351674"/>
                      <a:pt x="1305683" y="392056"/>
                      <a:pt x="1307401" y="432151"/>
                    </a:cubicBezTo>
                    <a:cubicBezTo>
                      <a:pt x="1309979" y="494013"/>
                      <a:pt x="1317425" y="555016"/>
                      <a:pt x="1346065" y="611436"/>
                    </a:cubicBezTo>
                    <a:cubicBezTo>
                      <a:pt x="1362962" y="644371"/>
                      <a:pt x="1389311" y="673584"/>
                      <a:pt x="1418237" y="696495"/>
                    </a:cubicBezTo>
                    <a:cubicBezTo>
                      <a:pt x="1455468" y="725708"/>
                      <a:pt x="1500433" y="737737"/>
                      <a:pt x="1546829" y="742033"/>
                    </a:cubicBezTo>
                    <a:cubicBezTo>
                      <a:pt x="1656805" y="752056"/>
                      <a:pt x="1773082" y="721985"/>
                      <a:pt x="1875899" y="684753"/>
                    </a:cubicBezTo>
                    <a:cubicBezTo>
                      <a:pt x="1927737" y="665851"/>
                      <a:pt x="1978715" y="642939"/>
                      <a:pt x="2029121" y="620314"/>
                    </a:cubicBezTo>
                    <a:cubicBezTo>
                      <a:pt x="2083250" y="595970"/>
                      <a:pt x="2137379" y="571627"/>
                      <a:pt x="2191508" y="546996"/>
                    </a:cubicBezTo>
                    <a:cubicBezTo>
                      <a:pt x="2221007" y="533822"/>
                      <a:pt x="2250219" y="516638"/>
                      <a:pt x="2278859" y="501459"/>
                    </a:cubicBezTo>
                    <a:cubicBezTo>
                      <a:pt x="2322105" y="479120"/>
                      <a:pt x="2365064" y="458500"/>
                      <a:pt x="2409742" y="439598"/>
                    </a:cubicBezTo>
                    <a:cubicBezTo>
                      <a:pt x="2510840" y="396925"/>
                      <a:pt x="2615375" y="363703"/>
                      <a:pt x="2724779" y="350815"/>
                    </a:cubicBezTo>
                    <a:cubicBezTo>
                      <a:pt x="2937858" y="325325"/>
                      <a:pt x="3051844" y="345946"/>
                      <a:pt x="3067309" y="348523"/>
                    </a:cubicBezTo>
                    <a:cubicBezTo>
                      <a:pt x="3137763" y="359693"/>
                      <a:pt x="3206212" y="379454"/>
                      <a:pt x="3269505" y="413535"/>
                    </a:cubicBezTo>
                    <a:cubicBezTo>
                      <a:pt x="3305019" y="432438"/>
                      <a:pt x="3336809" y="456495"/>
                      <a:pt x="3365735" y="484848"/>
                    </a:cubicBezTo>
                    <a:cubicBezTo>
                      <a:pt x="3372035" y="488858"/>
                      <a:pt x="3376331" y="492867"/>
                      <a:pt x="3376331" y="49916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BCCF40-A56F-48E5-9668-458B51F52C21}"/>
                  </a:ext>
                </a:extLst>
              </p:cNvPr>
              <p:cNvSpPr/>
              <p:nvPr/>
            </p:nvSpPr>
            <p:spPr>
              <a:xfrm rot="719595">
                <a:off x="3314847" y="2669961"/>
                <a:ext cx="2530378" cy="684198"/>
              </a:xfrm>
              <a:custGeom>
                <a:avLst/>
                <a:gdLst>
                  <a:gd name="connsiteX0" fmla="*/ 859763 w 3284192"/>
                  <a:gd name="connsiteY0" fmla="*/ 2578 h 888025"/>
                  <a:gd name="connsiteX1" fmla="*/ 1229501 w 3284192"/>
                  <a:gd name="connsiteY1" fmla="*/ 325920 h 888025"/>
                  <a:gd name="connsiteX2" fmla="*/ 1237520 w 3284192"/>
                  <a:gd name="connsiteY2" fmla="*/ 436182 h 888025"/>
                  <a:gd name="connsiteX3" fmla="*/ 1337473 w 3284192"/>
                  <a:gd name="connsiteY3" fmla="*/ 674178 h 888025"/>
                  <a:gd name="connsiteX4" fmla="*/ 1461769 w 3284192"/>
                  <a:gd name="connsiteY4" fmla="*/ 726016 h 888025"/>
                  <a:gd name="connsiteX5" fmla="*/ 1708357 w 3284192"/>
                  <a:gd name="connsiteY5" fmla="*/ 712555 h 888025"/>
                  <a:gd name="connsiteX6" fmla="*/ 2026543 w 3284192"/>
                  <a:gd name="connsiteY6" fmla="*/ 609739 h 888025"/>
                  <a:gd name="connsiteX7" fmla="*/ 2187785 w 3284192"/>
                  <a:gd name="connsiteY7" fmla="*/ 539572 h 888025"/>
                  <a:gd name="connsiteX8" fmla="*/ 2344730 w 3284192"/>
                  <a:gd name="connsiteY8" fmla="*/ 469977 h 888025"/>
                  <a:gd name="connsiteX9" fmla="*/ 2568406 w 3284192"/>
                  <a:gd name="connsiteY9" fmla="*/ 409261 h 888025"/>
                  <a:gd name="connsiteX10" fmla="*/ 2912655 w 3284192"/>
                  <a:gd name="connsiteY10" fmla="*/ 397519 h 888025"/>
                  <a:gd name="connsiteX11" fmla="*/ 2916092 w 3284192"/>
                  <a:gd name="connsiteY11" fmla="*/ 398091 h 888025"/>
                  <a:gd name="connsiteX12" fmla="*/ 3210794 w 3284192"/>
                  <a:gd name="connsiteY12" fmla="*/ 501767 h 888025"/>
                  <a:gd name="connsiteX13" fmla="*/ 3281248 w 3284192"/>
                  <a:gd name="connsiteY13" fmla="*/ 573939 h 888025"/>
                  <a:gd name="connsiteX14" fmla="*/ 3279816 w 3284192"/>
                  <a:gd name="connsiteY14" fmla="*/ 615467 h 888025"/>
                  <a:gd name="connsiteX15" fmla="*/ 3273228 w 3284192"/>
                  <a:gd name="connsiteY15" fmla="*/ 778999 h 888025"/>
                  <a:gd name="connsiteX16" fmla="*/ 3263204 w 3284192"/>
                  <a:gd name="connsiteY16" fmla="*/ 771267 h 888025"/>
                  <a:gd name="connsiteX17" fmla="*/ 3099099 w 3284192"/>
                  <a:gd name="connsiteY17" fmla="*/ 641815 h 888025"/>
                  <a:gd name="connsiteX18" fmla="*/ 2884874 w 3284192"/>
                  <a:gd name="connsiteY18" fmla="*/ 587113 h 888025"/>
                  <a:gd name="connsiteX19" fmla="*/ 2696712 w 3284192"/>
                  <a:gd name="connsiteY19" fmla="*/ 580813 h 888025"/>
                  <a:gd name="connsiteX20" fmla="*/ 2411174 w 3284192"/>
                  <a:gd name="connsiteY20" fmla="*/ 629214 h 888025"/>
                  <a:gd name="connsiteX21" fmla="*/ 2212701 w 3284192"/>
                  <a:gd name="connsiteY21" fmla="*/ 706254 h 888025"/>
                  <a:gd name="connsiteX22" fmla="*/ 2052605 w 3284192"/>
                  <a:gd name="connsiteY22" fmla="*/ 773558 h 888025"/>
                  <a:gd name="connsiteX23" fmla="*/ 1886209 w 3284192"/>
                  <a:gd name="connsiteY23" fmla="*/ 827114 h 888025"/>
                  <a:gd name="connsiteX24" fmla="*/ 1780815 w 3284192"/>
                  <a:gd name="connsiteY24" fmla="*/ 856613 h 888025"/>
                  <a:gd name="connsiteX25" fmla="*/ 1647927 w 3284192"/>
                  <a:gd name="connsiteY25" fmla="*/ 882102 h 888025"/>
                  <a:gd name="connsiteX26" fmla="*/ 1336900 w 3284192"/>
                  <a:gd name="connsiteY26" fmla="*/ 829978 h 888025"/>
                  <a:gd name="connsiteX27" fmla="*/ 1283630 w 3284192"/>
                  <a:gd name="connsiteY27" fmla="*/ 769262 h 888025"/>
                  <a:gd name="connsiteX28" fmla="*/ 1251267 w 3284192"/>
                  <a:gd name="connsiteY28" fmla="*/ 693367 h 888025"/>
                  <a:gd name="connsiteX29" fmla="*/ 1236948 w 3284192"/>
                  <a:gd name="connsiteY29" fmla="*/ 578235 h 888025"/>
                  <a:gd name="connsiteX30" fmla="*/ 1190551 w 3284192"/>
                  <a:gd name="connsiteY30" fmla="*/ 370025 h 888025"/>
                  <a:gd name="connsiteX31" fmla="*/ 1043343 w 3284192"/>
                  <a:gd name="connsiteY31" fmla="*/ 219666 h 888025"/>
                  <a:gd name="connsiteX32" fmla="*/ 939668 w 3284192"/>
                  <a:gd name="connsiteY32" fmla="*/ 177280 h 888025"/>
                  <a:gd name="connsiteX33" fmla="*/ 608020 w 3284192"/>
                  <a:gd name="connsiteY33" fmla="*/ 183008 h 888025"/>
                  <a:gd name="connsiteX34" fmla="*/ 464249 w 3284192"/>
                  <a:gd name="connsiteY34" fmla="*/ 236850 h 888025"/>
                  <a:gd name="connsiteX35" fmla="*/ 229117 w 3284192"/>
                  <a:gd name="connsiteY35" fmla="*/ 407543 h 888025"/>
                  <a:gd name="connsiteX36" fmla="*/ 96802 w 3284192"/>
                  <a:gd name="connsiteY36" fmla="*/ 588259 h 888025"/>
                  <a:gd name="connsiteX37" fmla="*/ 42387 w 3284192"/>
                  <a:gd name="connsiteY37" fmla="*/ 708832 h 888025"/>
                  <a:gd name="connsiteX38" fmla="*/ 34654 w 3284192"/>
                  <a:gd name="connsiteY38" fmla="*/ 721147 h 888025"/>
                  <a:gd name="connsiteX39" fmla="*/ 28926 w 3284192"/>
                  <a:gd name="connsiteY39" fmla="*/ 703104 h 888025"/>
                  <a:gd name="connsiteX40" fmla="*/ 1432 w 3284192"/>
                  <a:gd name="connsiteY40" fmla="*/ 587113 h 888025"/>
                  <a:gd name="connsiteX41" fmla="*/ 0 w 3284192"/>
                  <a:gd name="connsiteY41" fmla="*/ 572507 h 888025"/>
                  <a:gd name="connsiteX42" fmla="*/ 139475 w 3284192"/>
                  <a:gd name="connsiteY42" fmla="*/ 323628 h 888025"/>
                  <a:gd name="connsiteX43" fmla="*/ 619476 w 3284192"/>
                  <a:gd name="connsiteY43" fmla="*/ 16325 h 888025"/>
                  <a:gd name="connsiteX44" fmla="*/ 731171 w 3284192"/>
                  <a:gd name="connsiteY44" fmla="*/ 0 h 888025"/>
                  <a:gd name="connsiteX45" fmla="*/ 859763 w 3284192"/>
                  <a:gd name="connsiteY45" fmla="*/ 2578 h 88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284192" h="888025">
                    <a:moveTo>
                      <a:pt x="859763" y="2578"/>
                    </a:moveTo>
                    <a:cubicBezTo>
                      <a:pt x="1031601" y="19761"/>
                      <a:pt x="1194561" y="123437"/>
                      <a:pt x="1229501" y="325920"/>
                    </a:cubicBezTo>
                    <a:cubicBezTo>
                      <a:pt x="1235802" y="362578"/>
                      <a:pt x="1236088" y="399237"/>
                      <a:pt x="1237520" y="436182"/>
                    </a:cubicBezTo>
                    <a:cubicBezTo>
                      <a:pt x="1240671" y="523247"/>
                      <a:pt x="1266446" y="618044"/>
                      <a:pt x="1337473" y="674178"/>
                    </a:cubicBezTo>
                    <a:cubicBezTo>
                      <a:pt x="1373272" y="702531"/>
                      <a:pt x="1417091" y="718570"/>
                      <a:pt x="1461769" y="726016"/>
                    </a:cubicBezTo>
                    <a:cubicBezTo>
                      <a:pt x="1545110" y="740049"/>
                      <a:pt x="1626734" y="730025"/>
                      <a:pt x="1708357" y="712555"/>
                    </a:cubicBezTo>
                    <a:cubicBezTo>
                      <a:pt x="1817474" y="688784"/>
                      <a:pt x="1923441" y="652412"/>
                      <a:pt x="2026543" y="609739"/>
                    </a:cubicBezTo>
                    <a:cubicBezTo>
                      <a:pt x="2080672" y="587400"/>
                      <a:pt x="2134229" y="563629"/>
                      <a:pt x="2187785" y="539572"/>
                    </a:cubicBezTo>
                    <a:cubicBezTo>
                      <a:pt x="2239909" y="516087"/>
                      <a:pt x="2291461" y="490025"/>
                      <a:pt x="2344730" y="469977"/>
                    </a:cubicBezTo>
                    <a:cubicBezTo>
                      <a:pt x="2417189" y="442483"/>
                      <a:pt x="2492511" y="423295"/>
                      <a:pt x="2568406" y="409261"/>
                    </a:cubicBezTo>
                    <a:cubicBezTo>
                      <a:pt x="2681819" y="388640"/>
                      <a:pt x="2798096" y="383199"/>
                      <a:pt x="2912655" y="397519"/>
                    </a:cubicBezTo>
                    <a:cubicBezTo>
                      <a:pt x="2913800" y="397805"/>
                      <a:pt x="2914946" y="397805"/>
                      <a:pt x="2916092" y="398091"/>
                    </a:cubicBezTo>
                    <a:cubicBezTo>
                      <a:pt x="3020627" y="411552"/>
                      <a:pt x="3122870" y="442483"/>
                      <a:pt x="3210794" y="501767"/>
                    </a:cubicBezTo>
                    <a:cubicBezTo>
                      <a:pt x="3238288" y="520383"/>
                      <a:pt x="3263491" y="546159"/>
                      <a:pt x="3281248" y="573939"/>
                    </a:cubicBezTo>
                    <a:cubicBezTo>
                      <a:pt x="3288121" y="584822"/>
                      <a:pt x="3280961" y="603724"/>
                      <a:pt x="3279816" y="615467"/>
                    </a:cubicBezTo>
                    <a:cubicBezTo>
                      <a:pt x="3278097" y="632364"/>
                      <a:pt x="3274374" y="738904"/>
                      <a:pt x="3273228" y="778999"/>
                    </a:cubicBezTo>
                    <a:cubicBezTo>
                      <a:pt x="3267500" y="779858"/>
                      <a:pt x="3265496" y="774990"/>
                      <a:pt x="3263204" y="771267"/>
                    </a:cubicBezTo>
                    <a:cubicBezTo>
                      <a:pt x="3223109" y="709118"/>
                      <a:pt x="3165257" y="670168"/>
                      <a:pt x="3099099" y="641815"/>
                    </a:cubicBezTo>
                    <a:cubicBezTo>
                      <a:pt x="3030650" y="612030"/>
                      <a:pt x="2958765" y="596851"/>
                      <a:pt x="2884874" y="587113"/>
                    </a:cubicBezTo>
                    <a:cubicBezTo>
                      <a:pt x="2822440" y="578521"/>
                      <a:pt x="2759433" y="577662"/>
                      <a:pt x="2696712" y="580813"/>
                    </a:cubicBezTo>
                    <a:cubicBezTo>
                      <a:pt x="2599623" y="585395"/>
                      <a:pt x="2504540" y="602006"/>
                      <a:pt x="2411174" y="629214"/>
                    </a:cubicBezTo>
                    <a:cubicBezTo>
                      <a:pt x="2342725" y="649261"/>
                      <a:pt x="2277713" y="677328"/>
                      <a:pt x="2212701" y="706254"/>
                    </a:cubicBezTo>
                    <a:cubicBezTo>
                      <a:pt x="2159718" y="730025"/>
                      <a:pt x="2106448" y="752364"/>
                      <a:pt x="2052605" y="773558"/>
                    </a:cubicBezTo>
                    <a:cubicBezTo>
                      <a:pt x="1998763" y="794751"/>
                      <a:pt x="1941484" y="809644"/>
                      <a:pt x="1886209" y="827114"/>
                    </a:cubicBezTo>
                    <a:cubicBezTo>
                      <a:pt x="1851269" y="837997"/>
                      <a:pt x="1816615" y="848880"/>
                      <a:pt x="1780815" y="856613"/>
                    </a:cubicBezTo>
                    <a:cubicBezTo>
                      <a:pt x="1736710" y="866064"/>
                      <a:pt x="1692318" y="876661"/>
                      <a:pt x="1647927" y="882102"/>
                    </a:cubicBezTo>
                    <a:cubicBezTo>
                      <a:pt x="1541387" y="894990"/>
                      <a:pt x="1429120" y="890694"/>
                      <a:pt x="1336900" y="829978"/>
                    </a:cubicBezTo>
                    <a:cubicBezTo>
                      <a:pt x="1315707" y="815944"/>
                      <a:pt x="1297091" y="790742"/>
                      <a:pt x="1283630" y="769262"/>
                    </a:cubicBezTo>
                    <a:cubicBezTo>
                      <a:pt x="1268738" y="745777"/>
                      <a:pt x="1258141" y="720288"/>
                      <a:pt x="1251267" y="693367"/>
                    </a:cubicBezTo>
                    <a:cubicBezTo>
                      <a:pt x="1241816" y="655849"/>
                      <a:pt x="1237807" y="617185"/>
                      <a:pt x="1236948" y="578235"/>
                    </a:cubicBezTo>
                    <a:cubicBezTo>
                      <a:pt x="1236088" y="505777"/>
                      <a:pt x="1224919" y="435037"/>
                      <a:pt x="1190551" y="370025"/>
                    </a:cubicBezTo>
                    <a:cubicBezTo>
                      <a:pt x="1156757" y="304726"/>
                      <a:pt x="1107210" y="255466"/>
                      <a:pt x="1043343" y="219666"/>
                    </a:cubicBezTo>
                    <a:cubicBezTo>
                      <a:pt x="1010694" y="201337"/>
                      <a:pt x="976040" y="187017"/>
                      <a:pt x="939668" y="177280"/>
                    </a:cubicBezTo>
                    <a:cubicBezTo>
                      <a:pt x="830551" y="147494"/>
                      <a:pt x="717138" y="154368"/>
                      <a:pt x="608020" y="183008"/>
                    </a:cubicBezTo>
                    <a:cubicBezTo>
                      <a:pt x="558474" y="196182"/>
                      <a:pt x="510359" y="214511"/>
                      <a:pt x="464249" y="236850"/>
                    </a:cubicBezTo>
                    <a:cubicBezTo>
                      <a:pt x="375753" y="279810"/>
                      <a:pt x="297280" y="336516"/>
                      <a:pt x="229117" y="407543"/>
                    </a:cubicBezTo>
                    <a:cubicBezTo>
                      <a:pt x="176993" y="461958"/>
                      <a:pt x="133175" y="522101"/>
                      <a:pt x="96802" y="588259"/>
                    </a:cubicBezTo>
                    <a:cubicBezTo>
                      <a:pt x="75609" y="627209"/>
                      <a:pt x="58139" y="667591"/>
                      <a:pt x="42387" y="708832"/>
                    </a:cubicBezTo>
                    <a:cubicBezTo>
                      <a:pt x="40668" y="713414"/>
                      <a:pt x="39236" y="718283"/>
                      <a:pt x="34654" y="721147"/>
                    </a:cubicBezTo>
                    <a:cubicBezTo>
                      <a:pt x="29785" y="716278"/>
                      <a:pt x="30072" y="709405"/>
                      <a:pt x="28926" y="703104"/>
                    </a:cubicBezTo>
                    <a:cubicBezTo>
                      <a:pt x="19475" y="664727"/>
                      <a:pt x="10597" y="625777"/>
                      <a:pt x="1432" y="587113"/>
                    </a:cubicBezTo>
                    <a:cubicBezTo>
                      <a:pt x="573" y="582531"/>
                      <a:pt x="573" y="577089"/>
                      <a:pt x="0" y="572507"/>
                    </a:cubicBezTo>
                    <a:cubicBezTo>
                      <a:pt x="35227" y="482865"/>
                      <a:pt x="79046" y="398664"/>
                      <a:pt x="139475" y="323628"/>
                    </a:cubicBezTo>
                    <a:cubicBezTo>
                      <a:pt x="264917" y="166969"/>
                      <a:pt x="425013" y="63867"/>
                      <a:pt x="619476" y="16325"/>
                    </a:cubicBezTo>
                    <a:cubicBezTo>
                      <a:pt x="655849" y="7160"/>
                      <a:pt x="693367" y="859"/>
                      <a:pt x="731171" y="0"/>
                    </a:cubicBezTo>
                    <a:cubicBezTo>
                      <a:pt x="776135" y="573"/>
                      <a:pt x="817949" y="-1145"/>
                      <a:pt x="859763" y="257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9079E0-1BFE-40FD-B2FD-5974781C764E}"/>
                  </a:ext>
                </a:extLst>
              </p:cNvPr>
              <p:cNvSpPr/>
              <p:nvPr/>
            </p:nvSpPr>
            <p:spPr>
              <a:xfrm rot="719595">
                <a:off x="3347655" y="2756548"/>
                <a:ext cx="906358" cy="530643"/>
              </a:xfrm>
              <a:custGeom>
                <a:avLst/>
                <a:gdLst>
                  <a:gd name="connsiteX0" fmla="*/ 0 w 1176367"/>
                  <a:gd name="connsiteY0" fmla="*/ 551828 h 688725"/>
                  <a:gd name="connsiteX1" fmla="*/ 122864 w 1176367"/>
                  <a:gd name="connsiteY1" fmla="*/ 315551 h 688725"/>
                  <a:gd name="connsiteX2" fmla="*/ 599142 w 1176367"/>
                  <a:gd name="connsiteY2" fmla="*/ 13688 h 688725"/>
                  <a:gd name="connsiteX3" fmla="*/ 911887 w 1176367"/>
                  <a:gd name="connsiteY3" fmla="*/ 30872 h 688725"/>
                  <a:gd name="connsiteX4" fmla="*/ 1170217 w 1176367"/>
                  <a:gd name="connsiteY4" fmla="*/ 330443 h 688725"/>
                  <a:gd name="connsiteX5" fmla="*/ 1176231 w 1176367"/>
                  <a:gd name="connsiteY5" fmla="*/ 406625 h 688725"/>
                  <a:gd name="connsiteX6" fmla="*/ 1171936 w 1176367"/>
                  <a:gd name="connsiteY6" fmla="*/ 466195 h 688725"/>
                  <a:gd name="connsiteX7" fmla="*/ 1166208 w 1176367"/>
                  <a:gd name="connsiteY7" fmla="*/ 449011 h 688725"/>
                  <a:gd name="connsiteX8" fmla="*/ 1081148 w 1176367"/>
                  <a:gd name="connsiteY8" fmla="*/ 289202 h 688725"/>
                  <a:gd name="connsiteX9" fmla="*/ 983486 w 1176367"/>
                  <a:gd name="connsiteY9" fmla="*/ 215312 h 688725"/>
                  <a:gd name="connsiteX10" fmla="*/ 793605 w 1176367"/>
                  <a:gd name="connsiteY10" fmla="*/ 159751 h 688725"/>
                  <a:gd name="connsiteX11" fmla="*/ 469118 w 1176367"/>
                  <a:gd name="connsiteY11" fmla="*/ 212161 h 688725"/>
                  <a:gd name="connsiteX12" fmla="*/ 414989 w 1176367"/>
                  <a:gd name="connsiteY12" fmla="*/ 237364 h 688725"/>
                  <a:gd name="connsiteX13" fmla="*/ 279810 w 1176367"/>
                  <a:gd name="connsiteY13" fmla="*/ 328152 h 688725"/>
                  <a:gd name="connsiteX14" fmla="*/ 250024 w 1176367"/>
                  <a:gd name="connsiteY14" fmla="*/ 353355 h 688725"/>
                  <a:gd name="connsiteX15" fmla="*/ 97948 w 1176367"/>
                  <a:gd name="connsiteY15" fmla="*/ 554405 h 688725"/>
                  <a:gd name="connsiteX16" fmla="*/ 85919 w 1176367"/>
                  <a:gd name="connsiteY16" fmla="*/ 577317 h 688725"/>
                  <a:gd name="connsiteX17" fmla="*/ 45823 w 1176367"/>
                  <a:gd name="connsiteY17" fmla="*/ 677842 h 688725"/>
                  <a:gd name="connsiteX18" fmla="*/ 41241 w 1176367"/>
                  <a:gd name="connsiteY18" fmla="*/ 687866 h 688725"/>
                  <a:gd name="connsiteX19" fmla="*/ 39809 w 1176367"/>
                  <a:gd name="connsiteY19" fmla="*/ 688725 h 688725"/>
                  <a:gd name="connsiteX20" fmla="*/ 3723 w 1176367"/>
                  <a:gd name="connsiteY20" fmla="*/ 568725 h 688725"/>
                  <a:gd name="connsiteX21" fmla="*/ 0 w 1176367"/>
                  <a:gd name="connsiteY21" fmla="*/ 551828 h 68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76367" h="688725">
                    <a:moveTo>
                      <a:pt x="0" y="551828"/>
                    </a:moveTo>
                    <a:cubicBezTo>
                      <a:pt x="29212" y="467054"/>
                      <a:pt x="68449" y="387150"/>
                      <a:pt x="122864" y="315551"/>
                    </a:cubicBezTo>
                    <a:cubicBezTo>
                      <a:pt x="244296" y="155741"/>
                      <a:pt x="402387" y="53497"/>
                      <a:pt x="599142" y="13688"/>
                    </a:cubicBezTo>
                    <a:cubicBezTo>
                      <a:pt x="704536" y="-7505"/>
                      <a:pt x="809930" y="-5787"/>
                      <a:pt x="911887" y="30872"/>
                    </a:cubicBezTo>
                    <a:cubicBezTo>
                      <a:pt x="1054513" y="81278"/>
                      <a:pt x="1141864" y="180944"/>
                      <a:pt x="1170217" y="330443"/>
                    </a:cubicBezTo>
                    <a:cubicBezTo>
                      <a:pt x="1175659" y="361088"/>
                      <a:pt x="1175659" y="412353"/>
                      <a:pt x="1176231" y="406625"/>
                    </a:cubicBezTo>
                    <a:cubicBezTo>
                      <a:pt x="1177091" y="418081"/>
                      <a:pt x="1173654" y="461327"/>
                      <a:pt x="1171936" y="466195"/>
                    </a:cubicBezTo>
                    <a:cubicBezTo>
                      <a:pt x="1171649" y="462472"/>
                      <a:pt x="1167640" y="453021"/>
                      <a:pt x="1166208" y="449011"/>
                    </a:cubicBezTo>
                    <a:cubicBezTo>
                      <a:pt x="1151029" y="406052"/>
                      <a:pt x="1115229" y="323856"/>
                      <a:pt x="1081148" y="289202"/>
                    </a:cubicBezTo>
                    <a:cubicBezTo>
                      <a:pt x="1052794" y="258844"/>
                      <a:pt x="1019859" y="235073"/>
                      <a:pt x="983486" y="215312"/>
                    </a:cubicBezTo>
                    <a:cubicBezTo>
                      <a:pt x="924202" y="183235"/>
                      <a:pt x="860622" y="165765"/>
                      <a:pt x="793605" y="159751"/>
                    </a:cubicBezTo>
                    <a:cubicBezTo>
                      <a:pt x="682770" y="150586"/>
                      <a:pt x="571648" y="168629"/>
                      <a:pt x="469118" y="212161"/>
                    </a:cubicBezTo>
                    <a:cubicBezTo>
                      <a:pt x="450788" y="219894"/>
                      <a:pt x="432459" y="228200"/>
                      <a:pt x="414989" y="237364"/>
                    </a:cubicBezTo>
                    <a:cubicBezTo>
                      <a:pt x="366874" y="262567"/>
                      <a:pt x="320764" y="292066"/>
                      <a:pt x="279810" y="328152"/>
                    </a:cubicBezTo>
                    <a:cubicBezTo>
                      <a:pt x="268927" y="335885"/>
                      <a:pt x="260335" y="345622"/>
                      <a:pt x="250024" y="353355"/>
                    </a:cubicBezTo>
                    <a:cubicBezTo>
                      <a:pt x="188449" y="412066"/>
                      <a:pt x="136898" y="478797"/>
                      <a:pt x="97948" y="554405"/>
                    </a:cubicBezTo>
                    <a:cubicBezTo>
                      <a:pt x="93079" y="561565"/>
                      <a:pt x="89069" y="569298"/>
                      <a:pt x="85919" y="577317"/>
                    </a:cubicBezTo>
                    <a:cubicBezTo>
                      <a:pt x="71026" y="610253"/>
                      <a:pt x="56707" y="643188"/>
                      <a:pt x="45823" y="677842"/>
                    </a:cubicBezTo>
                    <a:cubicBezTo>
                      <a:pt x="44964" y="681566"/>
                      <a:pt x="43532" y="685002"/>
                      <a:pt x="41241" y="687866"/>
                    </a:cubicBezTo>
                    <a:cubicBezTo>
                      <a:pt x="40668" y="688439"/>
                      <a:pt x="40382" y="688725"/>
                      <a:pt x="39809" y="688725"/>
                    </a:cubicBezTo>
                    <a:cubicBezTo>
                      <a:pt x="30931" y="681852"/>
                      <a:pt x="10024" y="592783"/>
                      <a:pt x="3723" y="568725"/>
                    </a:cubicBezTo>
                    <a:cubicBezTo>
                      <a:pt x="2005" y="563857"/>
                      <a:pt x="1146" y="557556"/>
                      <a:pt x="0" y="55182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4A420B0-1B49-4CAB-A1A8-64FFCCE59706}"/>
                  </a:ext>
                </a:extLst>
              </p:cNvPr>
              <p:cNvSpPr/>
              <p:nvPr/>
            </p:nvSpPr>
            <p:spPr>
              <a:xfrm rot="719595">
                <a:off x="4322181" y="2462081"/>
                <a:ext cx="1669107" cy="530702"/>
              </a:xfrm>
              <a:custGeom>
                <a:avLst/>
                <a:gdLst>
                  <a:gd name="connsiteX0" fmla="*/ 1519908 w 2166343"/>
                  <a:gd name="connsiteY0" fmla="*/ 269213 h 688801"/>
                  <a:gd name="connsiteX1" fmla="*/ 1238380 w 2166343"/>
                  <a:gd name="connsiteY1" fmla="*/ 339667 h 688801"/>
                  <a:gd name="connsiteX2" fmla="*/ 999525 w 2166343"/>
                  <a:gd name="connsiteY2" fmla="*/ 450502 h 688801"/>
                  <a:gd name="connsiteX3" fmla="*/ 651266 w 2166343"/>
                  <a:gd name="connsiteY3" fmla="*/ 613462 h 688801"/>
                  <a:gd name="connsiteX4" fmla="*/ 421862 w 2166343"/>
                  <a:gd name="connsiteY4" fmla="*/ 679620 h 688801"/>
                  <a:gd name="connsiteX5" fmla="*/ 231981 w 2166343"/>
                  <a:gd name="connsiteY5" fmla="*/ 677328 h 688801"/>
                  <a:gd name="connsiteX6" fmla="*/ 62148 w 2166343"/>
                  <a:gd name="connsiteY6" fmla="*/ 495466 h 688801"/>
                  <a:gd name="connsiteX7" fmla="*/ 47255 w 2166343"/>
                  <a:gd name="connsiteY7" fmla="*/ 370025 h 688801"/>
                  <a:gd name="connsiteX8" fmla="*/ 0 w 2166343"/>
                  <a:gd name="connsiteY8" fmla="*/ 161241 h 688801"/>
                  <a:gd name="connsiteX9" fmla="*/ 10310 w 2166343"/>
                  <a:gd name="connsiteY9" fmla="*/ 10883 h 688801"/>
                  <a:gd name="connsiteX10" fmla="*/ 11742 w 2166343"/>
                  <a:gd name="connsiteY10" fmla="*/ 0 h 688801"/>
                  <a:gd name="connsiteX11" fmla="*/ 21480 w 2166343"/>
                  <a:gd name="connsiteY11" fmla="*/ 13461 h 688801"/>
                  <a:gd name="connsiteX12" fmla="*/ 60143 w 2166343"/>
                  <a:gd name="connsiteY12" fmla="*/ 170120 h 688801"/>
                  <a:gd name="connsiteX13" fmla="*/ 81337 w 2166343"/>
                  <a:gd name="connsiteY13" fmla="*/ 351695 h 688801"/>
                  <a:gd name="connsiteX14" fmla="*/ 179571 w 2166343"/>
                  <a:gd name="connsiteY14" fmla="*/ 493748 h 688801"/>
                  <a:gd name="connsiteX15" fmla="*/ 293270 w 2166343"/>
                  <a:gd name="connsiteY15" fmla="*/ 530693 h 688801"/>
                  <a:gd name="connsiteX16" fmla="*/ 525252 w 2166343"/>
                  <a:gd name="connsiteY16" fmla="*/ 500622 h 688801"/>
                  <a:gd name="connsiteX17" fmla="*/ 903582 w 2166343"/>
                  <a:gd name="connsiteY17" fmla="*/ 341099 h 688801"/>
                  <a:gd name="connsiteX18" fmla="*/ 1150169 w 2166343"/>
                  <a:gd name="connsiteY18" fmla="*/ 210788 h 688801"/>
                  <a:gd name="connsiteX19" fmla="*/ 1483822 w 2166343"/>
                  <a:gd name="connsiteY19" fmla="*/ 99380 h 688801"/>
                  <a:gd name="connsiteX20" fmla="*/ 1621292 w 2166343"/>
                  <a:gd name="connsiteY20" fmla="*/ 79046 h 688801"/>
                  <a:gd name="connsiteX21" fmla="*/ 1817474 w 2166343"/>
                  <a:gd name="connsiteY21" fmla="*/ 78473 h 688801"/>
                  <a:gd name="connsiteX22" fmla="*/ 1997044 w 2166343"/>
                  <a:gd name="connsiteY22" fmla="*/ 115418 h 688801"/>
                  <a:gd name="connsiteX23" fmla="*/ 2151985 w 2166343"/>
                  <a:gd name="connsiteY23" fmla="*/ 199332 h 688801"/>
                  <a:gd name="connsiteX24" fmla="*/ 2166305 w 2166343"/>
                  <a:gd name="connsiteY24" fmla="*/ 215370 h 688801"/>
                  <a:gd name="connsiteX25" fmla="*/ 2158286 w 2166343"/>
                  <a:gd name="connsiteY25" fmla="*/ 268354 h 688801"/>
                  <a:gd name="connsiteX26" fmla="*/ 2135947 w 2166343"/>
                  <a:gd name="connsiteY26" fmla="*/ 400096 h 688801"/>
                  <a:gd name="connsiteX27" fmla="*/ 2133656 w 2166343"/>
                  <a:gd name="connsiteY27" fmla="*/ 407256 h 688801"/>
                  <a:gd name="connsiteX28" fmla="*/ 1852700 w 2166343"/>
                  <a:gd name="connsiteY28" fmla="*/ 272363 h 688801"/>
                  <a:gd name="connsiteX29" fmla="*/ 1734705 w 2166343"/>
                  <a:gd name="connsiteY29" fmla="*/ 258903 h 688801"/>
                  <a:gd name="connsiteX30" fmla="*/ 1519908 w 2166343"/>
                  <a:gd name="connsiteY30" fmla="*/ 269213 h 6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166343" h="688801">
                    <a:moveTo>
                      <a:pt x="1519908" y="269213"/>
                    </a:moveTo>
                    <a:cubicBezTo>
                      <a:pt x="1423678" y="283819"/>
                      <a:pt x="1330027" y="306445"/>
                      <a:pt x="1238380" y="339667"/>
                    </a:cubicBezTo>
                    <a:cubicBezTo>
                      <a:pt x="1155325" y="369452"/>
                      <a:pt x="1077138" y="409261"/>
                      <a:pt x="999525" y="450502"/>
                    </a:cubicBezTo>
                    <a:cubicBezTo>
                      <a:pt x="886398" y="510645"/>
                      <a:pt x="771553" y="568211"/>
                      <a:pt x="651266" y="613462"/>
                    </a:cubicBezTo>
                    <a:cubicBezTo>
                      <a:pt x="576803" y="641815"/>
                      <a:pt x="500908" y="666445"/>
                      <a:pt x="421862" y="679620"/>
                    </a:cubicBezTo>
                    <a:cubicBezTo>
                      <a:pt x="358569" y="689930"/>
                      <a:pt x="294702" y="694512"/>
                      <a:pt x="231981" y="677328"/>
                    </a:cubicBezTo>
                    <a:cubicBezTo>
                      <a:pt x="137757" y="652125"/>
                      <a:pt x="86206" y="586254"/>
                      <a:pt x="62148" y="495466"/>
                    </a:cubicBezTo>
                    <a:cubicBezTo>
                      <a:pt x="51265" y="454512"/>
                      <a:pt x="49260" y="412411"/>
                      <a:pt x="47255" y="370025"/>
                    </a:cubicBezTo>
                    <a:cubicBezTo>
                      <a:pt x="44105" y="297566"/>
                      <a:pt x="33222" y="226826"/>
                      <a:pt x="0" y="161241"/>
                    </a:cubicBezTo>
                    <a:cubicBezTo>
                      <a:pt x="3723" y="110836"/>
                      <a:pt x="6874" y="60716"/>
                      <a:pt x="10310" y="10883"/>
                    </a:cubicBezTo>
                    <a:cubicBezTo>
                      <a:pt x="10883" y="7160"/>
                      <a:pt x="11170" y="3723"/>
                      <a:pt x="11742" y="0"/>
                    </a:cubicBezTo>
                    <a:cubicBezTo>
                      <a:pt x="18043" y="2291"/>
                      <a:pt x="19475" y="8019"/>
                      <a:pt x="21480" y="13461"/>
                    </a:cubicBezTo>
                    <a:cubicBezTo>
                      <a:pt x="43819" y="63294"/>
                      <a:pt x="56134" y="115418"/>
                      <a:pt x="60143" y="170120"/>
                    </a:cubicBezTo>
                    <a:cubicBezTo>
                      <a:pt x="64726" y="230836"/>
                      <a:pt x="64726" y="292411"/>
                      <a:pt x="81337" y="351695"/>
                    </a:cubicBezTo>
                    <a:cubicBezTo>
                      <a:pt x="97948" y="410407"/>
                      <a:pt x="127160" y="460526"/>
                      <a:pt x="179571" y="493748"/>
                    </a:cubicBezTo>
                    <a:cubicBezTo>
                      <a:pt x="214225" y="515801"/>
                      <a:pt x="252316" y="526684"/>
                      <a:pt x="293270" y="530693"/>
                    </a:cubicBezTo>
                    <a:cubicBezTo>
                      <a:pt x="373175" y="538712"/>
                      <a:pt x="449357" y="522101"/>
                      <a:pt x="525252" y="500622"/>
                    </a:cubicBezTo>
                    <a:cubicBezTo>
                      <a:pt x="657567" y="462817"/>
                      <a:pt x="781577" y="404106"/>
                      <a:pt x="903582" y="341099"/>
                    </a:cubicBezTo>
                    <a:cubicBezTo>
                      <a:pt x="986064" y="298425"/>
                      <a:pt x="1065969" y="250884"/>
                      <a:pt x="1150169" y="210788"/>
                    </a:cubicBezTo>
                    <a:cubicBezTo>
                      <a:pt x="1256995" y="160096"/>
                      <a:pt x="1367831" y="122864"/>
                      <a:pt x="1483822" y="99380"/>
                    </a:cubicBezTo>
                    <a:cubicBezTo>
                      <a:pt x="1529072" y="90501"/>
                      <a:pt x="1574896" y="83914"/>
                      <a:pt x="1621292" y="79046"/>
                    </a:cubicBezTo>
                    <a:cubicBezTo>
                      <a:pt x="1739001" y="67017"/>
                      <a:pt x="1795421" y="76754"/>
                      <a:pt x="1817474" y="78473"/>
                    </a:cubicBezTo>
                    <a:cubicBezTo>
                      <a:pt x="1878476" y="83914"/>
                      <a:pt x="1939192" y="95084"/>
                      <a:pt x="1997044" y="115418"/>
                    </a:cubicBezTo>
                    <a:cubicBezTo>
                      <a:pt x="2053178" y="134320"/>
                      <a:pt x="2106162" y="161241"/>
                      <a:pt x="2151985" y="199332"/>
                    </a:cubicBezTo>
                    <a:cubicBezTo>
                      <a:pt x="2157427" y="203915"/>
                      <a:pt x="2164587" y="207351"/>
                      <a:pt x="2166305" y="215370"/>
                    </a:cubicBezTo>
                    <a:cubicBezTo>
                      <a:pt x="2166878" y="233413"/>
                      <a:pt x="2160864" y="250311"/>
                      <a:pt x="2158286" y="268354"/>
                    </a:cubicBezTo>
                    <a:cubicBezTo>
                      <a:pt x="2151412" y="312459"/>
                      <a:pt x="2143393" y="356278"/>
                      <a:pt x="2135947" y="400096"/>
                    </a:cubicBezTo>
                    <a:cubicBezTo>
                      <a:pt x="2135374" y="402388"/>
                      <a:pt x="2134515" y="404679"/>
                      <a:pt x="2133656" y="407256"/>
                    </a:cubicBezTo>
                    <a:cubicBezTo>
                      <a:pt x="2055469" y="329643"/>
                      <a:pt x="1958095" y="292125"/>
                      <a:pt x="1852700" y="272363"/>
                    </a:cubicBezTo>
                    <a:cubicBezTo>
                      <a:pt x="1813751" y="265203"/>
                      <a:pt x="1773941" y="262053"/>
                      <a:pt x="1734705" y="258903"/>
                    </a:cubicBezTo>
                    <a:cubicBezTo>
                      <a:pt x="1696328" y="256325"/>
                      <a:pt x="1666829" y="246874"/>
                      <a:pt x="1519908" y="269213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E4ECC5D-930F-405F-AD8D-7023AD6B4EBC}"/>
                  </a:ext>
                </a:extLst>
              </p:cNvPr>
              <p:cNvSpPr/>
              <p:nvPr/>
            </p:nvSpPr>
            <p:spPr>
              <a:xfrm rot="719595">
                <a:off x="4183237" y="3346398"/>
                <a:ext cx="1558456" cy="342570"/>
              </a:xfrm>
              <a:custGeom>
                <a:avLst/>
                <a:gdLst>
                  <a:gd name="connsiteX0" fmla="*/ 383563 w 2022728"/>
                  <a:gd name="connsiteY0" fmla="*/ 281998 h 444624"/>
                  <a:gd name="connsiteX1" fmla="*/ 384422 w 2022728"/>
                  <a:gd name="connsiteY1" fmla="*/ 281998 h 444624"/>
                  <a:gd name="connsiteX2" fmla="*/ 554542 w 2022728"/>
                  <a:gd name="connsiteY2" fmla="*/ 252499 h 444624"/>
                  <a:gd name="connsiteX3" fmla="*/ 719793 w 2022728"/>
                  <a:gd name="connsiteY3" fmla="*/ 206102 h 444624"/>
                  <a:gd name="connsiteX4" fmla="*/ 770485 w 2022728"/>
                  <a:gd name="connsiteY4" fmla="*/ 188919 h 444624"/>
                  <a:gd name="connsiteX5" fmla="*/ 1032538 w 2022728"/>
                  <a:gd name="connsiteY5" fmla="*/ 85816 h 444624"/>
                  <a:gd name="connsiteX6" fmla="*/ 1342706 w 2022728"/>
                  <a:gd name="connsiteY6" fmla="*/ 7630 h 444624"/>
                  <a:gd name="connsiteX7" fmla="*/ 1672348 w 2022728"/>
                  <a:gd name="connsiteY7" fmla="*/ 17653 h 444624"/>
                  <a:gd name="connsiteX8" fmla="*/ 1886859 w 2022728"/>
                  <a:gd name="connsiteY8" fmla="*/ 94981 h 444624"/>
                  <a:gd name="connsiteX9" fmla="*/ 2000559 w 2022728"/>
                  <a:gd name="connsiteY9" fmla="*/ 198942 h 444624"/>
                  <a:gd name="connsiteX10" fmla="*/ 2020893 w 2022728"/>
                  <a:gd name="connsiteY10" fmla="*/ 219277 h 444624"/>
                  <a:gd name="connsiteX11" fmla="*/ 2020034 w 2022728"/>
                  <a:gd name="connsiteY11" fmla="*/ 413740 h 444624"/>
                  <a:gd name="connsiteX12" fmla="*/ 2013733 w 2022728"/>
                  <a:gd name="connsiteY12" fmla="*/ 423191 h 444624"/>
                  <a:gd name="connsiteX13" fmla="*/ 1970487 w 2022728"/>
                  <a:gd name="connsiteY13" fmla="*/ 360184 h 444624"/>
                  <a:gd name="connsiteX14" fmla="*/ 1853065 w 2022728"/>
                  <a:gd name="connsiteY14" fmla="*/ 273978 h 444624"/>
                  <a:gd name="connsiteX15" fmla="*/ 1777169 w 2022728"/>
                  <a:gd name="connsiteY15" fmla="*/ 239038 h 444624"/>
                  <a:gd name="connsiteX16" fmla="*/ 1440081 w 2022728"/>
                  <a:gd name="connsiteY16" fmla="*/ 188059 h 444624"/>
                  <a:gd name="connsiteX17" fmla="*/ 1302896 w 2022728"/>
                  <a:gd name="connsiteY17" fmla="*/ 198083 h 444624"/>
                  <a:gd name="connsiteX18" fmla="*/ 1141942 w 2022728"/>
                  <a:gd name="connsiteY18" fmla="*/ 230446 h 444624"/>
                  <a:gd name="connsiteX19" fmla="*/ 988146 w 2022728"/>
                  <a:gd name="connsiteY19" fmla="*/ 287725 h 444624"/>
                  <a:gd name="connsiteX20" fmla="*/ 879029 w 2022728"/>
                  <a:gd name="connsiteY20" fmla="*/ 328108 h 444624"/>
                  <a:gd name="connsiteX21" fmla="*/ 549673 w 2022728"/>
                  <a:gd name="connsiteY21" fmla="*/ 420327 h 444624"/>
                  <a:gd name="connsiteX22" fmla="*/ 224040 w 2022728"/>
                  <a:gd name="connsiteY22" fmla="*/ 430351 h 444624"/>
                  <a:gd name="connsiteX23" fmla="*/ 205424 w 2022728"/>
                  <a:gd name="connsiteY23" fmla="*/ 425196 h 444624"/>
                  <a:gd name="connsiteX24" fmla="*/ 65376 w 2022728"/>
                  <a:gd name="connsiteY24" fmla="*/ 339277 h 444624"/>
                  <a:gd name="connsiteX25" fmla="*/ 30722 w 2022728"/>
                  <a:gd name="connsiteY25" fmla="*/ 282570 h 444624"/>
                  <a:gd name="connsiteX26" fmla="*/ 78 w 2022728"/>
                  <a:gd name="connsiteY26" fmla="*/ 72928 h 444624"/>
                  <a:gd name="connsiteX27" fmla="*/ 154732 w 2022728"/>
                  <a:gd name="connsiteY27" fmla="*/ 253931 h 444624"/>
                  <a:gd name="connsiteX28" fmla="*/ 383563 w 2022728"/>
                  <a:gd name="connsiteY28" fmla="*/ 281998 h 44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2728" h="444624">
                    <a:moveTo>
                      <a:pt x="383563" y="281998"/>
                    </a:moveTo>
                    <a:cubicBezTo>
                      <a:pt x="383849" y="281998"/>
                      <a:pt x="384136" y="281998"/>
                      <a:pt x="384422" y="281998"/>
                    </a:cubicBezTo>
                    <a:cubicBezTo>
                      <a:pt x="441415" y="273119"/>
                      <a:pt x="498122" y="265387"/>
                      <a:pt x="554542" y="252499"/>
                    </a:cubicBezTo>
                    <a:cubicBezTo>
                      <a:pt x="610389" y="239611"/>
                      <a:pt x="665377" y="223859"/>
                      <a:pt x="719793" y="206102"/>
                    </a:cubicBezTo>
                    <a:cubicBezTo>
                      <a:pt x="736690" y="200661"/>
                      <a:pt x="753587" y="194933"/>
                      <a:pt x="770485" y="188919"/>
                    </a:cubicBezTo>
                    <a:cubicBezTo>
                      <a:pt x="858981" y="157988"/>
                      <a:pt x="945760" y="121615"/>
                      <a:pt x="1032538" y="85816"/>
                    </a:cubicBezTo>
                    <a:cubicBezTo>
                      <a:pt x="1132490" y="44861"/>
                      <a:pt x="1235880" y="19085"/>
                      <a:pt x="1342706" y="7630"/>
                    </a:cubicBezTo>
                    <a:cubicBezTo>
                      <a:pt x="1451536" y="-3826"/>
                      <a:pt x="1564663" y="-3826"/>
                      <a:pt x="1672348" y="17653"/>
                    </a:cubicBezTo>
                    <a:cubicBezTo>
                      <a:pt x="1747384" y="32546"/>
                      <a:pt x="1820129" y="55744"/>
                      <a:pt x="1886859" y="94981"/>
                    </a:cubicBezTo>
                    <a:cubicBezTo>
                      <a:pt x="1932397" y="121329"/>
                      <a:pt x="1971060" y="155410"/>
                      <a:pt x="2000559" y="198942"/>
                    </a:cubicBezTo>
                    <a:cubicBezTo>
                      <a:pt x="2005141" y="205243"/>
                      <a:pt x="2016884" y="212690"/>
                      <a:pt x="2020893" y="219277"/>
                    </a:cubicBezTo>
                    <a:cubicBezTo>
                      <a:pt x="2025476" y="226723"/>
                      <a:pt x="2020034" y="412308"/>
                      <a:pt x="2020034" y="413740"/>
                    </a:cubicBezTo>
                    <a:cubicBezTo>
                      <a:pt x="2019461" y="417750"/>
                      <a:pt x="2017456" y="420900"/>
                      <a:pt x="2013733" y="423191"/>
                    </a:cubicBezTo>
                    <a:cubicBezTo>
                      <a:pt x="2018029" y="420327"/>
                      <a:pt x="1975356" y="365339"/>
                      <a:pt x="1970487" y="360184"/>
                    </a:cubicBezTo>
                    <a:cubicBezTo>
                      <a:pt x="1936979" y="323239"/>
                      <a:pt x="1896597" y="297177"/>
                      <a:pt x="1853065" y="273978"/>
                    </a:cubicBezTo>
                    <a:cubicBezTo>
                      <a:pt x="1828148" y="260804"/>
                      <a:pt x="1803804" y="247916"/>
                      <a:pt x="1777169" y="239038"/>
                    </a:cubicBezTo>
                    <a:cubicBezTo>
                      <a:pt x="1667766" y="203238"/>
                      <a:pt x="1555212" y="186627"/>
                      <a:pt x="1440081" y="188059"/>
                    </a:cubicBezTo>
                    <a:cubicBezTo>
                      <a:pt x="1394257" y="188632"/>
                      <a:pt x="1348434" y="191783"/>
                      <a:pt x="1302896" y="198083"/>
                    </a:cubicBezTo>
                    <a:cubicBezTo>
                      <a:pt x="1248481" y="204957"/>
                      <a:pt x="1194639" y="215840"/>
                      <a:pt x="1141942" y="230446"/>
                    </a:cubicBezTo>
                    <a:cubicBezTo>
                      <a:pt x="1088672" y="245339"/>
                      <a:pt x="1038839" y="266246"/>
                      <a:pt x="988146" y="287725"/>
                    </a:cubicBezTo>
                    <a:cubicBezTo>
                      <a:pt x="952633" y="302618"/>
                      <a:pt x="915402" y="314933"/>
                      <a:pt x="879029" y="328108"/>
                    </a:cubicBezTo>
                    <a:cubicBezTo>
                      <a:pt x="771917" y="366485"/>
                      <a:pt x="661368" y="398848"/>
                      <a:pt x="549673" y="420327"/>
                    </a:cubicBezTo>
                    <a:cubicBezTo>
                      <a:pt x="443420" y="440661"/>
                      <a:pt x="330579" y="457845"/>
                      <a:pt x="224040" y="430351"/>
                    </a:cubicBezTo>
                    <a:cubicBezTo>
                      <a:pt x="217739" y="428633"/>
                      <a:pt x="211725" y="426914"/>
                      <a:pt x="205424" y="425196"/>
                    </a:cubicBezTo>
                    <a:cubicBezTo>
                      <a:pt x="152441" y="408585"/>
                      <a:pt x="102035" y="381091"/>
                      <a:pt x="65376" y="339277"/>
                    </a:cubicBezTo>
                    <a:cubicBezTo>
                      <a:pt x="55639" y="328108"/>
                      <a:pt x="39887" y="302905"/>
                      <a:pt x="30722" y="282570"/>
                    </a:cubicBezTo>
                    <a:cubicBezTo>
                      <a:pt x="5233" y="224718"/>
                      <a:pt x="-782" y="119611"/>
                      <a:pt x="78" y="72928"/>
                    </a:cubicBezTo>
                    <a:cubicBezTo>
                      <a:pt x="16116" y="135935"/>
                      <a:pt x="80842" y="223573"/>
                      <a:pt x="154732" y="253931"/>
                    </a:cubicBezTo>
                    <a:cubicBezTo>
                      <a:pt x="227763" y="284002"/>
                      <a:pt x="305663" y="281711"/>
                      <a:pt x="383563" y="28199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EEF5511-57DD-49F9-90FE-9AA8B3AE070A}"/>
                  </a:ext>
                </a:extLst>
              </p:cNvPr>
              <p:cNvSpPr/>
              <p:nvPr/>
            </p:nvSpPr>
            <p:spPr>
              <a:xfrm rot="719595">
                <a:off x="3382047" y="1290448"/>
                <a:ext cx="1194491" cy="1326908"/>
              </a:xfrm>
              <a:custGeom>
                <a:avLst/>
                <a:gdLst>
                  <a:gd name="connsiteX0" fmla="*/ 1548404 w 1550337"/>
                  <a:gd name="connsiteY0" fmla="*/ 236090 h 1722202"/>
                  <a:gd name="connsiteX1" fmla="*/ 1540671 w 1550337"/>
                  <a:gd name="connsiteY1" fmla="*/ 222056 h 1722202"/>
                  <a:gd name="connsiteX2" fmla="*/ 1281196 w 1550337"/>
                  <a:gd name="connsiteY2" fmla="*/ 32748 h 1722202"/>
                  <a:gd name="connsiteX3" fmla="*/ 1158045 w 1550337"/>
                  <a:gd name="connsiteY3" fmla="*/ 5827 h 1722202"/>
                  <a:gd name="connsiteX4" fmla="*/ 861052 w 1550337"/>
                  <a:gd name="connsiteY4" fmla="*/ 19001 h 1722202"/>
                  <a:gd name="connsiteX5" fmla="*/ 483294 w 1550337"/>
                  <a:gd name="connsiteY5" fmla="*/ 158763 h 1722202"/>
                  <a:gd name="connsiteX6" fmla="*/ 7876 w 1550337"/>
                  <a:gd name="connsiteY6" fmla="*/ 602391 h 1722202"/>
                  <a:gd name="connsiteX7" fmla="*/ 716 w 1550337"/>
                  <a:gd name="connsiteY7" fmla="*/ 627594 h 1722202"/>
                  <a:gd name="connsiteX8" fmla="*/ 19618 w 1550337"/>
                  <a:gd name="connsiteY8" fmla="*/ 1086975 h 1722202"/>
                  <a:gd name="connsiteX9" fmla="*/ 30787 w 1550337"/>
                  <a:gd name="connsiteY9" fmla="*/ 1226736 h 1722202"/>
                  <a:gd name="connsiteX10" fmla="*/ 50262 w 1550337"/>
                  <a:gd name="connsiteY10" fmla="*/ 1405161 h 1722202"/>
                  <a:gd name="connsiteX11" fmla="*/ 96659 w 1550337"/>
                  <a:gd name="connsiteY11" fmla="*/ 1722203 h 1722202"/>
                  <a:gd name="connsiteX12" fmla="*/ 103532 w 1550337"/>
                  <a:gd name="connsiteY12" fmla="*/ 1712179 h 1722202"/>
                  <a:gd name="connsiteX13" fmla="*/ 140477 w 1550337"/>
                  <a:gd name="connsiteY13" fmla="*/ 1638288 h 1722202"/>
                  <a:gd name="connsiteX14" fmla="*/ 245585 w 1550337"/>
                  <a:gd name="connsiteY14" fmla="*/ 1483920 h 1722202"/>
                  <a:gd name="connsiteX15" fmla="*/ 477280 w 1550337"/>
                  <a:gd name="connsiteY15" fmla="*/ 1279433 h 1722202"/>
                  <a:gd name="connsiteX16" fmla="*/ 607304 w 1550337"/>
                  <a:gd name="connsiteY16" fmla="*/ 1209266 h 1722202"/>
                  <a:gd name="connsiteX17" fmla="*/ 759667 w 1550337"/>
                  <a:gd name="connsiteY17" fmla="*/ 1155996 h 1722202"/>
                  <a:gd name="connsiteX18" fmla="*/ 923486 w 1550337"/>
                  <a:gd name="connsiteY18" fmla="*/ 1128502 h 1722202"/>
                  <a:gd name="connsiteX19" fmla="*/ 1089310 w 1550337"/>
                  <a:gd name="connsiteY19" fmla="*/ 1141104 h 1722202"/>
                  <a:gd name="connsiteX20" fmla="*/ 1225348 w 1550337"/>
                  <a:gd name="connsiteY20" fmla="*/ 1188359 h 1722202"/>
                  <a:gd name="connsiteX21" fmla="*/ 1359096 w 1550337"/>
                  <a:gd name="connsiteY21" fmla="*/ 1303204 h 1722202"/>
                  <a:gd name="connsiteX22" fmla="*/ 1383153 w 1550337"/>
                  <a:gd name="connsiteY22" fmla="*/ 1340722 h 1722202"/>
                  <a:gd name="connsiteX23" fmla="*/ 1393177 w 1550337"/>
                  <a:gd name="connsiteY23" fmla="*/ 1344732 h 1722202"/>
                  <a:gd name="connsiteX24" fmla="*/ 1549263 w 1550337"/>
                  <a:gd name="connsiteY24" fmla="*/ 259002 h 1722202"/>
                  <a:gd name="connsiteX25" fmla="*/ 1548404 w 1550337"/>
                  <a:gd name="connsiteY25" fmla="*/ 236090 h 1722202"/>
                  <a:gd name="connsiteX26" fmla="*/ 1316136 w 1550337"/>
                  <a:gd name="connsiteY26" fmla="*/ 300529 h 1722202"/>
                  <a:gd name="connsiteX27" fmla="*/ 1331029 w 1550337"/>
                  <a:gd name="connsiteY27" fmla="*/ 295660 h 1722202"/>
                  <a:gd name="connsiteX28" fmla="*/ 1345921 w 1550337"/>
                  <a:gd name="connsiteY28" fmla="*/ 276185 h 1722202"/>
                  <a:gd name="connsiteX29" fmla="*/ 1383439 w 1550337"/>
                  <a:gd name="connsiteY29" fmla="*/ 343202 h 1722202"/>
                  <a:gd name="connsiteX30" fmla="*/ 1352795 w 1550337"/>
                  <a:gd name="connsiteY30" fmla="*/ 395899 h 1722202"/>
                  <a:gd name="connsiteX31" fmla="*/ 1339334 w 1550337"/>
                  <a:gd name="connsiteY31" fmla="*/ 375565 h 1722202"/>
                  <a:gd name="connsiteX32" fmla="*/ 1313272 w 1550337"/>
                  <a:gd name="connsiteY32" fmla="*/ 364682 h 1722202"/>
                  <a:gd name="connsiteX33" fmla="*/ 1299811 w 1550337"/>
                  <a:gd name="connsiteY33" fmla="*/ 364109 h 1722202"/>
                  <a:gd name="connsiteX34" fmla="*/ 1292652 w 1550337"/>
                  <a:gd name="connsiteY34" fmla="*/ 294801 h 1722202"/>
                  <a:gd name="connsiteX35" fmla="*/ 1316136 w 1550337"/>
                  <a:gd name="connsiteY35" fmla="*/ 300529 h 1722202"/>
                  <a:gd name="connsiteX36" fmla="*/ 1316136 w 1550337"/>
                  <a:gd name="connsiteY36" fmla="*/ 300529 h 1722202"/>
                  <a:gd name="connsiteX37" fmla="*/ 1302103 w 1550337"/>
                  <a:gd name="connsiteY37" fmla="*/ 498429 h 1722202"/>
                  <a:gd name="connsiteX38" fmla="*/ 1312127 w 1550337"/>
                  <a:gd name="connsiteY38" fmla="*/ 482105 h 1722202"/>
                  <a:gd name="connsiteX39" fmla="*/ 1315850 w 1550337"/>
                  <a:gd name="connsiteY39" fmla="*/ 505589 h 1722202"/>
                  <a:gd name="connsiteX40" fmla="*/ 1338475 w 1550337"/>
                  <a:gd name="connsiteY40" fmla="*/ 540243 h 1722202"/>
                  <a:gd name="connsiteX41" fmla="*/ 1337616 w 1550337"/>
                  <a:gd name="connsiteY41" fmla="*/ 554563 h 1722202"/>
                  <a:gd name="connsiteX42" fmla="*/ 1323582 w 1550337"/>
                  <a:gd name="connsiteY42" fmla="*/ 579480 h 1722202"/>
                  <a:gd name="connsiteX43" fmla="*/ 1323582 w 1550337"/>
                  <a:gd name="connsiteY43" fmla="*/ 604396 h 1722202"/>
                  <a:gd name="connsiteX44" fmla="*/ 1318141 w 1550337"/>
                  <a:gd name="connsiteY44" fmla="*/ 595804 h 1722202"/>
                  <a:gd name="connsiteX45" fmla="*/ 1269740 w 1550337"/>
                  <a:gd name="connsiteY45" fmla="*/ 577475 h 1722202"/>
                  <a:gd name="connsiteX46" fmla="*/ 1263439 w 1550337"/>
                  <a:gd name="connsiteY46" fmla="*/ 502725 h 1722202"/>
                  <a:gd name="connsiteX47" fmla="*/ 1265730 w 1550337"/>
                  <a:gd name="connsiteY47" fmla="*/ 500434 h 1722202"/>
                  <a:gd name="connsiteX48" fmla="*/ 1281482 w 1550337"/>
                  <a:gd name="connsiteY48" fmla="*/ 505303 h 1722202"/>
                  <a:gd name="connsiteX49" fmla="*/ 1302103 w 1550337"/>
                  <a:gd name="connsiteY49" fmla="*/ 498429 h 1722202"/>
                  <a:gd name="connsiteX50" fmla="*/ 1302103 w 1550337"/>
                  <a:gd name="connsiteY50" fmla="*/ 498429 h 1722202"/>
                  <a:gd name="connsiteX51" fmla="*/ 1299239 w 1550337"/>
                  <a:gd name="connsiteY51" fmla="*/ 789981 h 1722202"/>
                  <a:gd name="connsiteX52" fmla="*/ 1299811 w 1550337"/>
                  <a:gd name="connsiteY52" fmla="*/ 811461 h 1722202"/>
                  <a:gd name="connsiteX53" fmla="*/ 1288642 w 1550337"/>
                  <a:gd name="connsiteY53" fmla="*/ 797141 h 1722202"/>
                  <a:gd name="connsiteX54" fmla="*/ 1258857 w 1550337"/>
                  <a:gd name="connsiteY54" fmla="*/ 784540 h 1722202"/>
                  <a:gd name="connsiteX55" fmla="*/ 1251983 w 1550337"/>
                  <a:gd name="connsiteY55" fmla="*/ 779671 h 1722202"/>
                  <a:gd name="connsiteX56" fmla="*/ 1256852 w 1550337"/>
                  <a:gd name="connsiteY56" fmla="*/ 745017 h 1722202"/>
                  <a:gd name="connsiteX57" fmla="*/ 1241100 w 1550337"/>
                  <a:gd name="connsiteY57" fmla="*/ 712081 h 1722202"/>
                  <a:gd name="connsiteX58" fmla="*/ 1270885 w 1550337"/>
                  <a:gd name="connsiteY58" fmla="*/ 717523 h 1722202"/>
                  <a:gd name="connsiteX59" fmla="*/ 1285205 w 1550337"/>
                  <a:gd name="connsiteY59" fmla="*/ 694611 h 1722202"/>
                  <a:gd name="connsiteX60" fmla="*/ 1288356 w 1550337"/>
                  <a:gd name="connsiteY60" fmla="*/ 701771 h 1722202"/>
                  <a:gd name="connsiteX61" fmla="*/ 1314131 w 1550337"/>
                  <a:gd name="connsiteY61" fmla="*/ 752177 h 1722202"/>
                  <a:gd name="connsiteX62" fmla="*/ 1313272 w 1550337"/>
                  <a:gd name="connsiteY62" fmla="*/ 764205 h 1722202"/>
                  <a:gd name="connsiteX63" fmla="*/ 1299239 w 1550337"/>
                  <a:gd name="connsiteY63" fmla="*/ 789981 h 1722202"/>
                  <a:gd name="connsiteX64" fmla="*/ 1299239 w 1550337"/>
                  <a:gd name="connsiteY64" fmla="*/ 789981 h 1722202"/>
                  <a:gd name="connsiteX65" fmla="*/ 1206446 w 1550337"/>
                  <a:gd name="connsiteY65" fmla="*/ 147880 h 1722202"/>
                  <a:gd name="connsiteX66" fmla="*/ 1229931 w 1550337"/>
                  <a:gd name="connsiteY66" fmla="*/ 136997 h 1722202"/>
                  <a:gd name="connsiteX67" fmla="*/ 1242246 w 1550337"/>
                  <a:gd name="connsiteY67" fmla="*/ 119813 h 1722202"/>
                  <a:gd name="connsiteX68" fmla="*/ 1245396 w 1550337"/>
                  <a:gd name="connsiteY68" fmla="*/ 118954 h 1722202"/>
                  <a:gd name="connsiteX69" fmla="*/ 1286924 w 1550337"/>
                  <a:gd name="connsiteY69" fmla="*/ 174228 h 1722202"/>
                  <a:gd name="connsiteX70" fmla="*/ 1257711 w 1550337"/>
                  <a:gd name="connsiteY70" fmla="*/ 230935 h 1722202"/>
                  <a:gd name="connsiteX71" fmla="*/ 1254561 w 1550337"/>
                  <a:gd name="connsiteY71" fmla="*/ 231508 h 1722202"/>
                  <a:gd name="connsiteX72" fmla="*/ 1243678 w 1550337"/>
                  <a:gd name="connsiteY72" fmla="*/ 218906 h 1722202"/>
                  <a:gd name="connsiteX73" fmla="*/ 1209883 w 1550337"/>
                  <a:gd name="connsiteY73" fmla="*/ 210314 h 1722202"/>
                  <a:gd name="connsiteX74" fmla="*/ 1191840 w 1550337"/>
                  <a:gd name="connsiteY74" fmla="*/ 215183 h 1722202"/>
                  <a:gd name="connsiteX75" fmla="*/ 1181530 w 1550337"/>
                  <a:gd name="connsiteY75" fmla="*/ 145302 h 1722202"/>
                  <a:gd name="connsiteX76" fmla="*/ 1206446 w 1550337"/>
                  <a:gd name="connsiteY76" fmla="*/ 147880 h 1722202"/>
                  <a:gd name="connsiteX77" fmla="*/ 1206446 w 1550337"/>
                  <a:gd name="connsiteY77" fmla="*/ 147880 h 1722202"/>
                  <a:gd name="connsiteX78" fmla="*/ 1210742 w 1550337"/>
                  <a:gd name="connsiteY78" fmla="*/ 326305 h 1722202"/>
                  <a:gd name="connsiteX79" fmla="*/ 1220766 w 1550337"/>
                  <a:gd name="connsiteY79" fmla="*/ 360959 h 1722202"/>
                  <a:gd name="connsiteX80" fmla="*/ 1251983 w 1550337"/>
                  <a:gd name="connsiteY80" fmla="*/ 380720 h 1722202"/>
                  <a:gd name="connsiteX81" fmla="*/ 1226208 w 1550337"/>
                  <a:gd name="connsiteY81" fmla="*/ 403346 h 1722202"/>
                  <a:gd name="connsiteX82" fmla="*/ 1225348 w 1550337"/>
                  <a:gd name="connsiteY82" fmla="*/ 439432 h 1722202"/>
                  <a:gd name="connsiteX83" fmla="*/ 1164919 w 1550337"/>
                  <a:gd name="connsiteY83" fmla="*/ 423680 h 1722202"/>
                  <a:gd name="connsiteX84" fmla="*/ 1152604 w 1550337"/>
                  <a:gd name="connsiteY84" fmla="*/ 352940 h 1722202"/>
                  <a:gd name="connsiteX85" fmla="*/ 1210742 w 1550337"/>
                  <a:gd name="connsiteY85" fmla="*/ 326305 h 1722202"/>
                  <a:gd name="connsiteX86" fmla="*/ 1210742 w 1550337"/>
                  <a:gd name="connsiteY86" fmla="*/ 326305 h 1722202"/>
                  <a:gd name="connsiteX87" fmla="*/ 1064966 w 1550337"/>
                  <a:gd name="connsiteY87" fmla="*/ 238381 h 1722202"/>
                  <a:gd name="connsiteX88" fmla="*/ 1082436 w 1550337"/>
                  <a:gd name="connsiteY88" fmla="*/ 228071 h 1722202"/>
                  <a:gd name="connsiteX89" fmla="*/ 1098761 w 1550337"/>
                  <a:gd name="connsiteY89" fmla="*/ 203727 h 1722202"/>
                  <a:gd name="connsiteX90" fmla="*/ 1149740 w 1550337"/>
                  <a:gd name="connsiteY90" fmla="*/ 248691 h 1722202"/>
                  <a:gd name="connsiteX91" fmla="*/ 1131124 w 1550337"/>
                  <a:gd name="connsiteY91" fmla="*/ 262725 h 1722202"/>
                  <a:gd name="connsiteX92" fmla="*/ 1116804 w 1550337"/>
                  <a:gd name="connsiteY92" fmla="*/ 294801 h 1722202"/>
                  <a:gd name="connsiteX93" fmla="*/ 1117663 w 1550337"/>
                  <a:gd name="connsiteY93" fmla="*/ 313703 h 1722202"/>
                  <a:gd name="connsiteX94" fmla="*/ 1094751 w 1550337"/>
                  <a:gd name="connsiteY94" fmla="*/ 296520 h 1722202"/>
                  <a:gd name="connsiteX95" fmla="*/ 1076708 w 1550337"/>
                  <a:gd name="connsiteY95" fmla="*/ 294801 h 1722202"/>
                  <a:gd name="connsiteX96" fmla="*/ 1048642 w 1550337"/>
                  <a:gd name="connsiteY96" fmla="*/ 307975 h 1722202"/>
                  <a:gd name="connsiteX97" fmla="*/ 1055515 w 1550337"/>
                  <a:gd name="connsiteY97" fmla="*/ 285923 h 1722202"/>
                  <a:gd name="connsiteX98" fmla="*/ 1048642 w 1550337"/>
                  <a:gd name="connsiteY98" fmla="*/ 255851 h 1722202"/>
                  <a:gd name="connsiteX99" fmla="*/ 1035181 w 1550337"/>
                  <a:gd name="connsiteY99" fmla="*/ 240959 h 1722202"/>
                  <a:gd name="connsiteX100" fmla="*/ 1064966 w 1550337"/>
                  <a:gd name="connsiteY100" fmla="*/ 238381 h 1722202"/>
                  <a:gd name="connsiteX101" fmla="*/ 1064966 w 1550337"/>
                  <a:gd name="connsiteY101" fmla="*/ 238381 h 1722202"/>
                  <a:gd name="connsiteX102" fmla="*/ 1051506 w 1550337"/>
                  <a:gd name="connsiteY102" fmla="*/ 443441 h 1722202"/>
                  <a:gd name="connsiteX103" fmla="*/ 1071840 w 1550337"/>
                  <a:gd name="connsiteY103" fmla="*/ 411365 h 1722202"/>
                  <a:gd name="connsiteX104" fmla="*/ 1085873 w 1550337"/>
                  <a:gd name="connsiteY104" fmla="*/ 446019 h 1722202"/>
                  <a:gd name="connsiteX105" fmla="*/ 1119382 w 1550337"/>
                  <a:gd name="connsiteY105" fmla="*/ 458620 h 1722202"/>
                  <a:gd name="connsiteX106" fmla="*/ 1099620 w 1550337"/>
                  <a:gd name="connsiteY106" fmla="*/ 475231 h 1722202"/>
                  <a:gd name="connsiteX107" fmla="*/ 1091887 w 1550337"/>
                  <a:gd name="connsiteY107" fmla="*/ 494133 h 1722202"/>
                  <a:gd name="connsiteX108" fmla="*/ 1094179 w 1550337"/>
                  <a:gd name="connsiteY108" fmla="*/ 520195 h 1722202"/>
                  <a:gd name="connsiteX109" fmla="*/ 1062102 w 1550337"/>
                  <a:gd name="connsiteY109" fmla="*/ 500434 h 1722202"/>
                  <a:gd name="connsiteX110" fmla="*/ 1029167 w 1550337"/>
                  <a:gd name="connsiteY110" fmla="*/ 513895 h 1722202"/>
                  <a:gd name="connsiteX111" fmla="*/ 1036326 w 1550337"/>
                  <a:gd name="connsiteY111" fmla="*/ 477809 h 1722202"/>
                  <a:gd name="connsiteX112" fmla="*/ 1014274 w 1550337"/>
                  <a:gd name="connsiteY112" fmla="*/ 448596 h 1722202"/>
                  <a:gd name="connsiteX113" fmla="*/ 1051506 w 1550337"/>
                  <a:gd name="connsiteY113" fmla="*/ 443441 h 1722202"/>
                  <a:gd name="connsiteX114" fmla="*/ 1051506 w 1550337"/>
                  <a:gd name="connsiteY114" fmla="*/ 443441 h 1722202"/>
                  <a:gd name="connsiteX115" fmla="*/ 925491 w 1550337"/>
                  <a:gd name="connsiteY115" fmla="*/ 135851 h 1722202"/>
                  <a:gd name="connsiteX116" fmla="*/ 947543 w 1550337"/>
                  <a:gd name="connsiteY116" fmla="*/ 119526 h 1722202"/>
                  <a:gd name="connsiteX117" fmla="*/ 962436 w 1550337"/>
                  <a:gd name="connsiteY117" fmla="*/ 95755 h 1722202"/>
                  <a:gd name="connsiteX118" fmla="*/ 1015133 w 1550337"/>
                  <a:gd name="connsiteY118" fmla="*/ 134133 h 1722202"/>
                  <a:gd name="connsiteX119" fmla="*/ 1011983 w 1550337"/>
                  <a:gd name="connsiteY119" fmla="*/ 137283 h 1722202"/>
                  <a:gd name="connsiteX120" fmla="*/ 984489 w 1550337"/>
                  <a:gd name="connsiteY120" fmla="*/ 200290 h 1722202"/>
                  <a:gd name="connsiteX121" fmla="*/ 912317 w 1550337"/>
                  <a:gd name="connsiteY121" fmla="*/ 202868 h 1722202"/>
                  <a:gd name="connsiteX122" fmla="*/ 918617 w 1550337"/>
                  <a:gd name="connsiteY122" fmla="*/ 183393 h 1722202"/>
                  <a:gd name="connsiteX123" fmla="*/ 910598 w 1550337"/>
                  <a:gd name="connsiteY123" fmla="*/ 155040 h 1722202"/>
                  <a:gd name="connsiteX124" fmla="*/ 896565 w 1550337"/>
                  <a:gd name="connsiteY124" fmla="*/ 143297 h 1722202"/>
                  <a:gd name="connsiteX125" fmla="*/ 925491 w 1550337"/>
                  <a:gd name="connsiteY125" fmla="*/ 135851 h 1722202"/>
                  <a:gd name="connsiteX126" fmla="*/ 925491 w 1550337"/>
                  <a:gd name="connsiteY126" fmla="*/ 135851 h 1722202"/>
                  <a:gd name="connsiteX127" fmla="*/ 803772 w 1550337"/>
                  <a:gd name="connsiteY127" fmla="*/ 225780 h 1722202"/>
                  <a:gd name="connsiteX128" fmla="*/ 806923 w 1550337"/>
                  <a:gd name="connsiteY128" fmla="*/ 227212 h 1722202"/>
                  <a:gd name="connsiteX129" fmla="*/ 815515 w 1550337"/>
                  <a:gd name="connsiteY129" fmla="*/ 244395 h 1722202"/>
                  <a:gd name="connsiteX130" fmla="*/ 836422 w 1550337"/>
                  <a:gd name="connsiteY130" fmla="*/ 256424 h 1722202"/>
                  <a:gd name="connsiteX131" fmla="*/ 863056 w 1550337"/>
                  <a:gd name="connsiteY131" fmla="*/ 254706 h 1722202"/>
                  <a:gd name="connsiteX132" fmla="*/ 841290 w 1550337"/>
                  <a:gd name="connsiteY132" fmla="*/ 275899 h 1722202"/>
                  <a:gd name="connsiteX133" fmla="*/ 831266 w 1550337"/>
                  <a:gd name="connsiteY133" fmla="*/ 301675 h 1722202"/>
                  <a:gd name="connsiteX134" fmla="*/ 832985 w 1550337"/>
                  <a:gd name="connsiteY134" fmla="*/ 323155 h 1722202"/>
                  <a:gd name="connsiteX135" fmla="*/ 794608 w 1550337"/>
                  <a:gd name="connsiteY135" fmla="*/ 316854 h 1722202"/>
                  <a:gd name="connsiteX136" fmla="*/ 758522 w 1550337"/>
                  <a:gd name="connsiteY136" fmla="*/ 340625 h 1722202"/>
                  <a:gd name="connsiteX137" fmla="*/ 766254 w 1550337"/>
                  <a:gd name="connsiteY137" fmla="*/ 313703 h 1722202"/>
                  <a:gd name="connsiteX138" fmla="*/ 758235 w 1550337"/>
                  <a:gd name="connsiteY138" fmla="*/ 293942 h 1722202"/>
                  <a:gd name="connsiteX139" fmla="*/ 738474 w 1550337"/>
                  <a:gd name="connsiteY139" fmla="*/ 280768 h 1722202"/>
                  <a:gd name="connsiteX140" fmla="*/ 803772 w 1550337"/>
                  <a:gd name="connsiteY140" fmla="*/ 225780 h 1722202"/>
                  <a:gd name="connsiteX141" fmla="*/ 803772 w 1550337"/>
                  <a:gd name="connsiteY141" fmla="*/ 225780 h 1722202"/>
                  <a:gd name="connsiteX142" fmla="*/ 658283 w 1550337"/>
                  <a:gd name="connsiteY142" fmla="*/ 661389 h 1722202"/>
                  <a:gd name="connsiteX143" fmla="*/ 647113 w 1550337"/>
                  <a:gd name="connsiteY143" fmla="*/ 672559 h 1722202"/>
                  <a:gd name="connsiteX144" fmla="*/ 608736 w 1550337"/>
                  <a:gd name="connsiteY144" fmla="*/ 683728 h 1722202"/>
                  <a:gd name="connsiteX145" fmla="*/ 587829 w 1550337"/>
                  <a:gd name="connsiteY145" fmla="*/ 703203 h 1722202"/>
                  <a:gd name="connsiteX146" fmla="*/ 593271 w 1550337"/>
                  <a:gd name="connsiteY146" fmla="*/ 674850 h 1722202"/>
                  <a:gd name="connsiteX147" fmla="*/ 582960 w 1550337"/>
                  <a:gd name="connsiteY147" fmla="*/ 654516 h 1722202"/>
                  <a:gd name="connsiteX148" fmla="*/ 564917 w 1550337"/>
                  <a:gd name="connsiteY148" fmla="*/ 645637 h 1722202"/>
                  <a:gd name="connsiteX149" fmla="*/ 625347 w 1550337"/>
                  <a:gd name="connsiteY149" fmla="*/ 578907 h 1722202"/>
                  <a:gd name="connsiteX150" fmla="*/ 633939 w 1550337"/>
                  <a:gd name="connsiteY150" fmla="*/ 591508 h 1722202"/>
                  <a:gd name="connsiteX151" fmla="*/ 666875 w 1550337"/>
                  <a:gd name="connsiteY151" fmla="*/ 604969 h 1722202"/>
                  <a:gd name="connsiteX152" fmla="*/ 680335 w 1550337"/>
                  <a:gd name="connsiteY152" fmla="*/ 603537 h 1722202"/>
                  <a:gd name="connsiteX153" fmla="*/ 669452 w 1550337"/>
                  <a:gd name="connsiteY153" fmla="*/ 619289 h 1722202"/>
                  <a:gd name="connsiteX154" fmla="*/ 658283 w 1550337"/>
                  <a:gd name="connsiteY154" fmla="*/ 661389 h 1722202"/>
                  <a:gd name="connsiteX155" fmla="*/ 658283 w 1550337"/>
                  <a:gd name="connsiteY155" fmla="*/ 661389 h 1722202"/>
                  <a:gd name="connsiteX156" fmla="*/ 351838 w 1550337"/>
                  <a:gd name="connsiteY156" fmla="*/ 328882 h 1722202"/>
                  <a:gd name="connsiteX157" fmla="*/ 355848 w 1550337"/>
                  <a:gd name="connsiteY157" fmla="*/ 329455 h 1722202"/>
                  <a:gd name="connsiteX158" fmla="*/ 370740 w 1550337"/>
                  <a:gd name="connsiteY158" fmla="*/ 347498 h 1722202"/>
                  <a:gd name="connsiteX159" fmla="*/ 392507 w 1550337"/>
                  <a:gd name="connsiteY159" fmla="*/ 336615 h 1722202"/>
                  <a:gd name="connsiteX160" fmla="*/ 406826 w 1550337"/>
                  <a:gd name="connsiteY160" fmla="*/ 331746 h 1722202"/>
                  <a:gd name="connsiteX161" fmla="*/ 389356 w 1550337"/>
                  <a:gd name="connsiteY161" fmla="*/ 357809 h 1722202"/>
                  <a:gd name="connsiteX162" fmla="*/ 382483 w 1550337"/>
                  <a:gd name="connsiteY162" fmla="*/ 391603 h 1722202"/>
                  <a:gd name="connsiteX163" fmla="*/ 369022 w 1550337"/>
                  <a:gd name="connsiteY163" fmla="*/ 409933 h 1722202"/>
                  <a:gd name="connsiteX164" fmla="*/ 338378 w 1550337"/>
                  <a:gd name="connsiteY164" fmla="*/ 426544 h 1722202"/>
                  <a:gd name="connsiteX165" fmla="*/ 317471 w 1550337"/>
                  <a:gd name="connsiteY165" fmla="*/ 453179 h 1722202"/>
                  <a:gd name="connsiteX166" fmla="*/ 314893 w 1550337"/>
                  <a:gd name="connsiteY166" fmla="*/ 451747 h 1722202"/>
                  <a:gd name="connsiteX167" fmla="*/ 320335 w 1550337"/>
                  <a:gd name="connsiteY167" fmla="*/ 423393 h 1722202"/>
                  <a:gd name="connsiteX168" fmla="*/ 313175 w 1550337"/>
                  <a:gd name="connsiteY168" fmla="*/ 413083 h 1722202"/>
                  <a:gd name="connsiteX169" fmla="*/ 292841 w 1550337"/>
                  <a:gd name="connsiteY169" fmla="*/ 409360 h 1722202"/>
                  <a:gd name="connsiteX170" fmla="*/ 351838 w 1550337"/>
                  <a:gd name="connsiteY170" fmla="*/ 328882 h 1722202"/>
                  <a:gd name="connsiteX171" fmla="*/ 351838 w 1550337"/>
                  <a:gd name="connsiteY171" fmla="*/ 328882 h 1722202"/>
                  <a:gd name="connsiteX172" fmla="*/ 343533 w 1550337"/>
                  <a:gd name="connsiteY172" fmla="*/ 533942 h 1722202"/>
                  <a:gd name="connsiteX173" fmla="*/ 347542 w 1550337"/>
                  <a:gd name="connsiteY173" fmla="*/ 535374 h 1722202"/>
                  <a:gd name="connsiteX174" fmla="*/ 363008 w 1550337"/>
                  <a:gd name="connsiteY174" fmla="*/ 553417 h 1722202"/>
                  <a:gd name="connsiteX175" fmla="*/ 384774 w 1550337"/>
                  <a:gd name="connsiteY175" fmla="*/ 542534 h 1722202"/>
                  <a:gd name="connsiteX176" fmla="*/ 401098 w 1550337"/>
                  <a:gd name="connsiteY176" fmla="*/ 534515 h 1722202"/>
                  <a:gd name="connsiteX177" fmla="*/ 384487 w 1550337"/>
                  <a:gd name="connsiteY177" fmla="*/ 560577 h 1722202"/>
                  <a:gd name="connsiteX178" fmla="*/ 376468 w 1550337"/>
                  <a:gd name="connsiteY178" fmla="*/ 601532 h 1722202"/>
                  <a:gd name="connsiteX179" fmla="*/ 366158 w 1550337"/>
                  <a:gd name="connsiteY179" fmla="*/ 616425 h 1722202"/>
                  <a:gd name="connsiteX180" fmla="*/ 330358 w 1550337"/>
                  <a:gd name="connsiteY180" fmla="*/ 637905 h 1722202"/>
                  <a:gd name="connsiteX181" fmla="*/ 310883 w 1550337"/>
                  <a:gd name="connsiteY181" fmla="*/ 663680 h 1722202"/>
                  <a:gd name="connsiteX182" fmla="*/ 315466 w 1550337"/>
                  <a:gd name="connsiteY182" fmla="*/ 632463 h 1722202"/>
                  <a:gd name="connsiteX183" fmla="*/ 305442 w 1550337"/>
                  <a:gd name="connsiteY183" fmla="*/ 618143 h 1722202"/>
                  <a:gd name="connsiteX184" fmla="*/ 290549 w 1550337"/>
                  <a:gd name="connsiteY184" fmla="*/ 613274 h 1722202"/>
                  <a:gd name="connsiteX185" fmla="*/ 343533 w 1550337"/>
                  <a:gd name="connsiteY185" fmla="*/ 533942 h 1722202"/>
                  <a:gd name="connsiteX186" fmla="*/ 343533 w 1550337"/>
                  <a:gd name="connsiteY186" fmla="*/ 533942 h 1722202"/>
                  <a:gd name="connsiteX187" fmla="*/ 222673 w 1550337"/>
                  <a:gd name="connsiteY187" fmla="*/ 536806 h 1722202"/>
                  <a:gd name="connsiteX188" fmla="*/ 243007 w 1550337"/>
                  <a:gd name="connsiteY188" fmla="*/ 553131 h 1722202"/>
                  <a:gd name="connsiteX189" fmla="*/ 262769 w 1550337"/>
                  <a:gd name="connsiteY189" fmla="*/ 539098 h 1722202"/>
                  <a:gd name="connsiteX190" fmla="*/ 273652 w 1550337"/>
                  <a:gd name="connsiteY190" fmla="*/ 534515 h 1722202"/>
                  <a:gd name="connsiteX191" fmla="*/ 257900 w 1550337"/>
                  <a:gd name="connsiteY191" fmla="*/ 563441 h 1722202"/>
                  <a:gd name="connsiteX192" fmla="*/ 253891 w 1550337"/>
                  <a:gd name="connsiteY192" fmla="*/ 596663 h 1722202"/>
                  <a:gd name="connsiteX193" fmla="*/ 243007 w 1550337"/>
                  <a:gd name="connsiteY193" fmla="*/ 616138 h 1722202"/>
                  <a:gd name="connsiteX194" fmla="*/ 213222 w 1550337"/>
                  <a:gd name="connsiteY194" fmla="*/ 638764 h 1722202"/>
                  <a:gd name="connsiteX195" fmla="*/ 193461 w 1550337"/>
                  <a:gd name="connsiteY195" fmla="*/ 667690 h 1722202"/>
                  <a:gd name="connsiteX196" fmla="*/ 197184 w 1550337"/>
                  <a:gd name="connsiteY196" fmla="*/ 639623 h 1722202"/>
                  <a:gd name="connsiteX197" fmla="*/ 186874 w 1550337"/>
                  <a:gd name="connsiteY197" fmla="*/ 627594 h 1722202"/>
                  <a:gd name="connsiteX198" fmla="*/ 171408 w 1550337"/>
                  <a:gd name="connsiteY198" fmla="*/ 627594 h 1722202"/>
                  <a:gd name="connsiteX199" fmla="*/ 222673 w 1550337"/>
                  <a:gd name="connsiteY199" fmla="*/ 536806 h 1722202"/>
                  <a:gd name="connsiteX200" fmla="*/ 222673 w 1550337"/>
                  <a:gd name="connsiteY200" fmla="*/ 536806 h 1722202"/>
                  <a:gd name="connsiteX201" fmla="*/ 255609 w 1550337"/>
                  <a:gd name="connsiteY201" fmla="*/ 806019 h 1722202"/>
                  <a:gd name="connsiteX202" fmla="*/ 247017 w 1550337"/>
                  <a:gd name="connsiteY202" fmla="*/ 823203 h 1722202"/>
                  <a:gd name="connsiteX203" fmla="*/ 215800 w 1550337"/>
                  <a:gd name="connsiteY203" fmla="*/ 847547 h 1722202"/>
                  <a:gd name="connsiteX204" fmla="*/ 198616 w 1550337"/>
                  <a:gd name="connsiteY204" fmla="*/ 876759 h 1722202"/>
                  <a:gd name="connsiteX205" fmla="*/ 200334 w 1550337"/>
                  <a:gd name="connsiteY205" fmla="*/ 848692 h 1722202"/>
                  <a:gd name="connsiteX206" fmla="*/ 187160 w 1550337"/>
                  <a:gd name="connsiteY206" fmla="*/ 834373 h 1722202"/>
                  <a:gd name="connsiteX207" fmla="*/ 174559 w 1550337"/>
                  <a:gd name="connsiteY207" fmla="*/ 833800 h 1722202"/>
                  <a:gd name="connsiteX208" fmla="*/ 222387 w 1550337"/>
                  <a:gd name="connsiteY208" fmla="*/ 744158 h 1722202"/>
                  <a:gd name="connsiteX209" fmla="*/ 226396 w 1550337"/>
                  <a:gd name="connsiteY209" fmla="*/ 745017 h 1722202"/>
                  <a:gd name="connsiteX210" fmla="*/ 240716 w 1550337"/>
                  <a:gd name="connsiteY210" fmla="*/ 760196 h 1722202"/>
                  <a:gd name="connsiteX211" fmla="*/ 258186 w 1550337"/>
                  <a:gd name="connsiteY211" fmla="*/ 748454 h 1722202"/>
                  <a:gd name="connsiteX212" fmla="*/ 271361 w 1550337"/>
                  <a:gd name="connsiteY212" fmla="*/ 739003 h 1722202"/>
                  <a:gd name="connsiteX213" fmla="*/ 273079 w 1550337"/>
                  <a:gd name="connsiteY213" fmla="*/ 740721 h 1722202"/>
                  <a:gd name="connsiteX214" fmla="*/ 259618 w 1550337"/>
                  <a:gd name="connsiteY214" fmla="*/ 767642 h 1722202"/>
                  <a:gd name="connsiteX215" fmla="*/ 255609 w 1550337"/>
                  <a:gd name="connsiteY215" fmla="*/ 806019 h 1722202"/>
                  <a:gd name="connsiteX216" fmla="*/ 255609 w 1550337"/>
                  <a:gd name="connsiteY216" fmla="*/ 806019 h 1722202"/>
                  <a:gd name="connsiteX217" fmla="*/ 79475 w 1550337"/>
                  <a:gd name="connsiteY217" fmla="*/ 624444 h 1722202"/>
                  <a:gd name="connsiteX218" fmla="*/ 93795 w 1550337"/>
                  <a:gd name="connsiteY218" fmla="*/ 574038 h 1722202"/>
                  <a:gd name="connsiteX219" fmla="*/ 96086 w 1550337"/>
                  <a:gd name="connsiteY219" fmla="*/ 573465 h 1722202"/>
                  <a:gd name="connsiteX220" fmla="*/ 121862 w 1550337"/>
                  <a:gd name="connsiteY220" fmla="*/ 573465 h 1722202"/>
                  <a:gd name="connsiteX221" fmla="*/ 135322 w 1550337"/>
                  <a:gd name="connsiteY221" fmla="*/ 560291 h 1722202"/>
                  <a:gd name="connsiteX222" fmla="*/ 125012 w 1550337"/>
                  <a:gd name="connsiteY222" fmla="*/ 590363 h 1722202"/>
                  <a:gd name="connsiteX223" fmla="*/ 121002 w 1550337"/>
                  <a:gd name="connsiteY223" fmla="*/ 627881 h 1722202"/>
                  <a:gd name="connsiteX224" fmla="*/ 112983 w 1550337"/>
                  <a:gd name="connsiteY224" fmla="*/ 646210 h 1722202"/>
                  <a:gd name="connsiteX225" fmla="*/ 82625 w 1550337"/>
                  <a:gd name="connsiteY225" fmla="*/ 681437 h 1722202"/>
                  <a:gd name="connsiteX226" fmla="*/ 70310 w 1550337"/>
                  <a:gd name="connsiteY226" fmla="*/ 706640 h 1722202"/>
                  <a:gd name="connsiteX227" fmla="*/ 68592 w 1550337"/>
                  <a:gd name="connsiteY227" fmla="*/ 706067 h 1722202"/>
                  <a:gd name="connsiteX228" fmla="*/ 71169 w 1550337"/>
                  <a:gd name="connsiteY228" fmla="*/ 679146 h 1722202"/>
                  <a:gd name="connsiteX229" fmla="*/ 60859 w 1550337"/>
                  <a:gd name="connsiteY229" fmla="*/ 668263 h 1722202"/>
                  <a:gd name="connsiteX230" fmla="*/ 52840 w 1550337"/>
                  <a:gd name="connsiteY230" fmla="*/ 669122 h 1722202"/>
                  <a:gd name="connsiteX231" fmla="*/ 79475 w 1550337"/>
                  <a:gd name="connsiteY231" fmla="*/ 624444 h 1722202"/>
                  <a:gd name="connsiteX232" fmla="*/ 79475 w 1550337"/>
                  <a:gd name="connsiteY232" fmla="*/ 624444 h 1722202"/>
                  <a:gd name="connsiteX233" fmla="*/ 54845 w 1550337"/>
                  <a:gd name="connsiteY233" fmla="*/ 876759 h 1722202"/>
                  <a:gd name="connsiteX234" fmla="*/ 94940 w 1550337"/>
                  <a:gd name="connsiteY234" fmla="*/ 778239 h 1722202"/>
                  <a:gd name="connsiteX235" fmla="*/ 112411 w 1550337"/>
                  <a:gd name="connsiteY235" fmla="*/ 791413 h 1722202"/>
                  <a:gd name="connsiteX236" fmla="*/ 127876 w 1550337"/>
                  <a:gd name="connsiteY236" fmla="*/ 776234 h 1722202"/>
                  <a:gd name="connsiteX237" fmla="*/ 141050 w 1550337"/>
                  <a:gd name="connsiteY237" fmla="*/ 765065 h 1722202"/>
                  <a:gd name="connsiteX238" fmla="*/ 129308 w 1550337"/>
                  <a:gd name="connsiteY238" fmla="*/ 793132 h 1722202"/>
                  <a:gd name="connsiteX239" fmla="*/ 125298 w 1550337"/>
                  <a:gd name="connsiteY239" fmla="*/ 840101 h 1722202"/>
                  <a:gd name="connsiteX240" fmla="*/ 123007 w 1550337"/>
                  <a:gd name="connsiteY240" fmla="*/ 850411 h 1722202"/>
                  <a:gd name="connsiteX241" fmla="*/ 77184 w 1550337"/>
                  <a:gd name="connsiteY241" fmla="*/ 911413 h 1722202"/>
                  <a:gd name="connsiteX242" fmla="*/ 74893 w 1550337"/>
                  <a:gd name="connsiteY242" fmla="*/ 915137 h 1722202"/>
                  <a:gd name="connsiteX243" fmla="*/ 74893 w 1550337"/>
                  <a:gd name="connsiteY243" fmla="*/ 899958 h 1722202"/>
                  <a:gd name="connsiteX244" fmla="*/ 76325 w 1550337"/>
                  <a:gd name="connsiteY244" fmla="*/ 886497 h 1722202"/>
                  <a:gd name="connsiteX245" fmla="*/ 64009 w 1550337"/>
                  <a:gd name="connsiteY245" fmla="*/ 874755 h 1722202"/>
                  <a:gd name="connsiteX246" fmla="*/ 54845 w 1550337"/>
                  <a:gd name="connsiteY246" fmla="*/ 876759 h 1722202"/>
                  <a:gd name="connsiteX247" fmla="*/ 54845 w 1550337"/>
                  <a:gd name="connsiteY247" fmla="*/ 876759 h 1722202"/>
                  <a:gd name="connsiteX248" fmla="*/ 77184 w 1550337"/>
                  <a:gd name="connsiteY248" fmla="*/ 1082965 h 1722202"/>
                  <a:gd name="connsiteX249" fmla="*/ 66873 w 1550337"/>
                  <a:gd name="connsiteY249" fmla="*/ 1083824 h 1722202"/>
                  <a:gd name="connsiteX250" fmla="*/ 103819 w 1550337"/>
                  <a:gd name="connsiteY250" fmla="*/ 985304 h 1722202"/>
                  <a:gd name="connsiteX251" fmla="*/ 121289 w 1550337"/>
                  <a:gd name="connsiteY251" fmla="*/ 998478 h 1722202"/>
                  <a:gd name="connsiteX252" fmla="*/ 135609 w 1550337"/>
                  <a:gd name="connsiteY252" fmla="*/ 983585 h 1722202"/>
                  <a:gd name="connsiteX253" fmla="*/ 141337 w 1550337"/>
                  <a:gd name="connsiteY253" fmla="*/ 977857 h 1722202"/>
                  <a:gd name="connsiteX254" fmla="*/ 148210 w 1550337"/>
                  <a:gd name="connsiteY254" fmla="*/ 970984 h 1722202"/>
                  <a:gd name="connsiteX255" fmla="*/ 144201 w 1550337"/>
                  <a:gd name="connsiteY255" fmla="*/ 982726 h 1722202"/>
                  <a:gd name="connsiteX256" fmla="*/ 138473 w 1550337"/>
                  <a:gd name="connsiteY256" fmla="*/ 1000196 h 1722202"/>
                  <a:gd name="connsiteX257" fmla="*/ 135895 w 1550337"/>
                  <a:gd name="connsiteY257" fmla="*/ 1044874 h 1722202"/>
                  <a:gd name="connsiteX258" fmla="*/ 131313 w 1550337"/>
                  <a:gd name="connsiteY258" fmla="*/ 1059194 h 1722202"/>
                  <a:gd name="connsiteX259" fmla="*/ 97518 w 1550337"/>
                  <a:gd name="connsiteY259" fmla="*/ 1102440 h 1722202"/>
                  <a:gd name="connsiteX260" fmla="*/ 87494 w 1550337"/>
                  <a:gd name="connsiteY260" fmla="*/ 1120483 h 1722202"/>
                  <a:gd name="connsiteX261" fmla="*/ 89212 w 1550337"/>
                  <a:gd name="connsiteY261" fmla="*/ 1092989 h 1722202"/>
                  <a:gd name="connsiteX262" fmla="*/ 77184 w 1550337"/>
                  <a:gd name="connsiteY262" fmla="*/ 1082965 h 1722202"/>
                  <a:gd name="connsiteX263" fmla="*/ 77184 w 1550337"/>
                  <a:gd name="connsiteY263" fmla="*/ 1082965 h 1722202"/>
                  <a:gd name="connsiteX264" fmla="*/ 106969 w 1550337"/>
                  <a:gd name="connsiteY264" fmla="*/ 1301486 h 1722202"/>
                  <a:gd name="connsiteX265" fmla="*/ 95227 w 1550337"/>
                  <a:gd name="connsiteY265" fmla="*/ 1290603 h 1722202"/>
                  <a:gd name="connsiteX266" fmla="*/ 87208 w 1550337"/>
                  <a:gd name="connsiteY266" fmla="*/ 1291462 h 1722202"/>
                  <a:gd name="connsiteX267" fmla="*/ 110119 w 1550337"/>
                  <a:gd name="connsiteY267" fmla="*/ 1245066 h 1722202"/>
                  <a:gd name="connsiteX268" fmla="*/ 119570 w 1550337"/>
                  <a:gd name="connsiteY268" fmla="*/ 1194660 h 1722202"/>
                  <a:gd name="connsiteX269" fmla="*/ 121862 w 1550337"/>
                  <a:gd name="connsiteY269" fmla="*/ 1194660 h 1722202"/>
                  <a:gd name="connsiteX270" fmla="*/ 149069 w 1550337"/>
                  <a:gd name="connsiteY270" fmla="*/ 1193228 h 1722202"/>
                  <a:gd name="connsiteX271" fmla="*/ 156802 w 1550337"/>
                  <a:gd name="connsiteY271" fmla="*/ 1185209 h 1722202"/>
                  <a:gd name="connsiteX272" fmla="*/ 159380 w 1550337"/>
                  <a:gd name="connsiteY272" fmla="*/ 1190650 h 1722202"/>
                  <a:gd name="connsiteX273" fmla="*/ 154511 w 1550337"/>
                  <a:gd name="connsiteY273" fmla="*/ 1205829 h 1722202"/>
                  <a:gd name="connsiteX274" fmla="*/ 152792 w 1550337"/>
                  <a:gd name="connsiteY274" fmla="*/ 1254803 h 1722202"/>
                  <a:gd name="connsiteX275" fmla="*/ 149069 w 1550337"/>
                  <a:gd name="connsiteY275" fmla="*/ 1266832 h 1722202"/>
                  <a:gd name="connsiteX276" fmla="*/ 115561 w 1550337"/>
                  <a:gd name="connsiteY276" fmla="*/ 1311796 h 1722202"/>
                  <a:gd name="connsiteX277" fmla="*/ 106969 w 1550337"/>
                  <a:gd name="connsiteY277" fmla="*/ 1328980 h 1722202"/>
                  <a:gd name="connsiteX278" fmla="*/ 106969 w 1550337"/>
                  <a:gd name="connsiteY278" fmla="*/ 1301486 h 1722202"/>
                  <a:gd name="connsiteX279" fmla="*/ 106969 w 1550337"/>
                  <a:gd name="connsiteY279" fmla="*/ 1301486 h 1722202"/>
                  <a:gd name="connsiteX280" fmla="*/ 173986 w 1550337"/>
                  <a:gd name="connsiteY280" fmla="*/ 1461009 h 1722202"/>
                  <a:gd name="connsiteX281" fmla="*/ 169403 w 1550337"/>
                  <a:gd name="connsiteY281" fmla="*/ 1475042 h 1722202"/>
                  <a:gd name="connsiteX282" fmla="*/ 141337 w 1550337"/>
                  <a:gd name="connsiteY282" fmla="*/ 1511128 h 1722202"/>
                  <a:gd name="connsiteX283" fmla="*/ 130167 w 1550337"/>
                  <a:gd name="connsiteY283" fmla="*/ 1536045 h 1722202"/>
                  <a:gd name="connsiteX284" fmla="*/ 130167 w 1550337"/>
                  <a:gd name="connsiteY284" fmla="*/ 1508551 h 1722202"/>
                  <a:gd name="connsiteX285" fmla="*/ 117852 w 1550337"/>
                  <a:gd name="connsiteY285" fmla="*/ 1498240 h 1722202"/>
                  <a:gd name="connsiteX286" fmla="*/ 108401 w 1550337"/>
                  <a:gd name="connsiteY286" fmla="*/ 1498813 h 1722202"/>
                  <a:gd name="connsiteX287" fmla="*/ 138759 w 1550337"/>
                  <a:gd name="connsiteY287" fmla="*/ 1402297 h 1722202"/>
                  <a:gd name="connsiteX288" fmla="*/ 142769 w 1550337"/>
                  <a:gd name="connsiteY288" fmla="*/ 1402870 h 1722202"/>
                  <a:gd name="connsiteX289" fmla="*/ 168544 w 1550337"/>
                  <a:gd name="connsiteY289" fmla="*/ 1402011 h 1722202"/>
                  <a:gd name="connsiteX290" fmla="*/ 182005 w 1550337"/>
                  <a:gd name="connsiteY290" fmla="*/ 1389410 h 1722202"/>
                  <a:gd name="connsiteX291" fmla="*/ 173986 w 1550337"/>
                  <a:gd name="connsiteY291" fmla="*/ 1415185 h 1722202"/>
                  <a:gd name="connsiteX292" fmla="*/ 173986 w 1550337"/>
                  <a:gd name="connsiteY292" fmla="*/ 1461009 h 1722202"/>
                  <a:gd name="connsiteX293" fmla="*/ 173986 w 1550337"/>
                  <a:gd name="connsiteY293" fmla="*/ 1461009 h 1722202"/>
                  <a:gd name="connsiteX294" fmla="*/ 184296 w 1550337"/>
                  <a:gd name="connsiteY294" fmla="*/ 1041151 h 1722202"/>
                  <a:gd name="connsiteX295" fmla="*/ 228974 w 1550337"/>
                  <a:gd name="connsiteY295" fmla="*/ 950650 h 1722202"/>
                  <a:gd name="connsiteX296" fmla="*/ 248735 w 1550337"/>
                  <a:gd name="connsiteY296" fmla="*/ 968120 h 1722202"/>
                  <a:gd name="connsiteX297" fmla="*/ 269642 w 1550337"/>
                  <a:gd name="connsiteY297" fmla="*/ 953227 h 1722202"/>
                  <a:gd name="connsiteX298" fmla="*/ 282244 w 1550337"/>
                  <a:gd name="connsiteY298" fmla="*/ 943776 h 1722202"/>
                  <a:gd name="connsiteX299" fmla="*/ 265919 w 1550337"/>
                  <a:gd name="connsiteY299" fmla="*/ 977571 h 1722202"/>
                  <a:gd name="connsiteX300" fmla="*/ 263342 w 1550337"/>
                  <a:gd name="connsiteY300" fmla="*/ 1012798 h 1722202"/>
                  <a:gd name="connsiteX301" fmla="*/ 253031 w 1550337"/>
                  <a:gd name="connsiteY301" fmla="*/ 1032559 h 1722202"/>
                  <a:gd name="connsiteX302" fmla="*/ 227256 w 1550337"/>
                  <a:gd name="connsiteY302" fmla="*/ 1052893 h 1722202"/>
                  <a:gd name="connsiteX303" fmla="*/ 210645 w 1550337"/>
                  <a:gd name="connsiteY303" fmla="*/ 1082965 h 1722202"/>
                  <a:gd name="connsiteX304" fmla="*/ 208353 w 1550337"/>
                  <a:gd name="connsiteY304" fmla="*/ 1082392 h 1722202"/>
                  <a:gd name="connsiteX305" fmla="*/ 210645 w 1550337"/>
                  <a:gd name="connsiteY305" fmla="*/ 1054898 h 1722202"/>
                  <a:gd name="connsiteX306" fmla="*/ 199762 w 1550337"/>
                  <a:gd name="connsiteY306" fmla="*/ 1041724 h 1722202"/>
                  <a:gd name="connsiteX307" fmla="*/ 184296 w 1550337"/>
                  <a:gd name="connsiteY307" fmla="*/ 1041151 h 1722202"/>
                  <a:gd name="connsiteX308" fmla="*/ 184296 w 1550337"/>
                  <a:gd name="connsiteY308" fmla="*/ 1041151 h 1722202"/>
                  <a:gd name="connsiteX309" fmla="*/ 278521 w 1550337"/>
                  <a:gd name="connsiteY309" fmla="*/ 1186354 h 1722202"/>
                  <a:gd name="connsiteX310" fmla="*/ 277089 w 1550337"/>
                  <a:gd name="connsiteY310" fmla="*/ 1221581 h 1722202"/>
                  <a:gd name="connsiteX311" fmla="*/ 267924 w 1550337"/>
                  <a:gd name="connsiteY311" fmla="*/ 1241056 h 1722202"/>
                  <a:gd name="connsiteX312" fmla="*/ 241289 w 1550337"/>
                  <a:gd name="connsiteY312" fmla="*/ 1263681 h 1722202"/>
                  <a:gd name="connsiteX313" fmla="*/ 225537 w 1550337"/>
                  <a:gd name="connsiteY313" fmla="*/ 1294326 h 1722202"/>
                  <a:gd name="connsiteX314" fmla="*/ 226110 w 1550337"/>
                  <a:gd name="connsiteY314" fmla="*/ 1264541 h 1722202"/>
                  <a:gd name="connsiteX315" fmla="*/ 213509 w 1550337"/>
                  <a:gd name="connsiteY315" fmla="*/ 1250507 h 1722202"/>
                  <a:gd name="connsiteX316" fmla="*/ 201194 w 1550337"/>
                  <a:gd name="connsiteY316" fmla="*/ 1249934 h 1722202"/>
                  <a:gd name="connsiteX317" fmla="*/ 241862 w 1550337"/>
                  <a:gd name="connsiteY317" fmla="*/ 1160292 h 1722202"/>
                  <a:gd name="connsiteX318" fmla="*/ 246444 w 1550337"/>
                  <a:gd name="connsiteY318" fmla="*/ 1162011 h 1722202"/>
                  <a:gd name="connsiteX319" fmla="*/ 262196 w 1550337"/>
                  <a:gd name="connsiteY319" fmla="*/ 1177190 h 1722202"/>
                  <a:gd name="connsiteX320" fmla="*/ 279666 w 1550337"/>
                  <a:gd name="connsiteY320" fmla="*/ 1164015 h 1722202"/>
                  <a:gd name="connsiteX321" fmla="*/ 291409 w 1550337"/>
                  <a:gd name="connsiteY321" fmla="*/ 1155137 h 1722202"/>
                  <a:gd name="connsiteX322" fmla="*/ 278521 w 1550337"/>
                  <a:gd name="connsiteY322" fmla="*/ 1186354 h 1722202"/>
                  <a:gd name="connsiteX323" fmla="*/ 278521 w 1550337"/>
                  <a:gd name="connsiteY323" fmla="*/ 1186354 h 1722202"/>
                  <a:gd name="connsiteX324" fmla="*/ 290263 w 1550337"/>
                  <a:gd name="connsiteY324" fmla="*/ 822630 h 1722202"/>
                  <a:gd name="connsiteX325" fmla="*/ 341814 w 1550337"/>
                  <a:gd name="connsiteY325" fmla="*/ 741007 h 1722202"/>
                  <a:gd name="connsiteX326" fmla="*/ 346397 w 1550337"/>
                  <a:gd name="connsiteY326" fmla="*/ 741867 h 1722202"/>
                  <a:gd name="connsiteX327" fmla="*/ 362721 w 1550337"/>
                  <a:gd name="connsiteY327" fmla="*/ 760196 h 1722202"/>
                  <a:gd name="connsiteX328" fmla="*/ 383915 w 1550337"/>
                  <a:gd name="connsiteY328" fmla="*/ 749026 h 1722202"/>
                  <a:gd name="connsiteX329" fmla="*/ 398807 w 1550337"/>
                  <a:gd name="connsiteY329" fmla="*/ 741294 h 1722202"/>
                  <a:gd name="connsiteX330" fmla="*/ 387065 w 1550337"/>
                  <a:gd name="connsiteY330" fmla="*/ 761055 h 1722202"/>
                  <a:gd name="connsiteX331" fmla="*/ 377614 w 1550337"/>
                  <a:gd name="connsiteY331" fmla="*/ 813179 h 1722202"/>
                  <a:gd name="connsiteX332" fmla="*/ 371313 w 1550337"/>
                  <a:gd name="connsiteY332" fmla="*/ 822630 h 1722202"/>
                  <a:gd name="connsiteX333" fmla="*/ 328067 w 1550337"/>
                  <a:gd name="connsiteY333" fmla="*/ 850984 h 1722202"/>
                  <a:gd name="connsiteX334" fmla="*/ 315752 w 1550337"/>
                  <a:gd name="connsiteY334" fmla="*/ 867595 h 1722202"/>
                  <a:gd name="connsiteX335" fmla="*/ 313461 w 1550337"/>
                  <a:gd name="connsiteY335" fmla="*/ 866736 h 1722202"/>
                  <a:gd name="connsiteX336" fmla="*/ 317184 w 1550337"/>
                  <a:gd name="connsiteY336" fmla="*/ 837523 h 1722202"/>
                  <a:gd name="connsiteX337" fmla="*/ 308592 w 1550337"/>
                  <a:gd name="connsiteY337" fmla="*/ 825494 h 1722202"/>
                  <a:gd name="connsiteX338" fmla="*/ 290263 w 1550337"/>
                  <a:gd name="connsiteY338" fmla="*/ 822630 h 1722202"/>
                  <a:gd name="connsiteX339" fmla="*/ 290263 w 1550337"/>
                  <a:gd name="connsiteY339" fmla="*/ 822630 h 1722202"/>
                  <a:gd name="connsiteX340" fmla="*/ 302578 w 1550337"/>
                  <a:gd name="connsiteY340" fmla="*/ 1032559 h 1722202"/>
                  <a:gd name="connsiteX341" fmla="*/ 300000 w 1550337"/>
                  <a:gd name="connsiteY341" fmla="*/ 1029409 h 1722202"/>
                  <a:gd name="connsiteX342" fmla="*/ 347542 w 1550337"/>
                  <a:gd name="connsiteY342" fmla="*/ 949791 h 1722202"/>
                  <a:gd name="connsiteX343" fmla="*/ 369308 w 1550337"/>
                  <a:gd name="connsiteY343" fmla="*/ 969266 h 1722202"/>
                  <a:gd name="connsiteX344" fmla="*/ 394225 w 1550337"/>
                  <a:gd name="connsiteY344" fmla="*/ 955805 h 1722202"/>
                  <a:gd name="connsiteX345" fmla="*/ 403676 w 1550337"/>
                  <a:gd name="connsiteY345" fmla="*/ 950936 h 1722202"/>
                  <a:gd name="connsiteX346" fmla="*/ 385060 w 1550337"/>
                  <a:gd name="connsiteY346" fmla="*/ 984158 h 1722202"/>
                  <a:gd name="connsiteX347" fmla="*/ 384487 w 1550337"/>
                  <a:gd name="connsiteY347" fmla="*/ 1022822 h 1722202"/>
                  <a:gd name="connsiteX348" fmla="*/ 380764 w 1550337"/>
                  <a:gd name="connsiteY348" fmla="*/ 1031700 h 1722202"/>
                  <a:gd name="connsiteX349" fmla="*/ 330072 w 1550337"/>
                  <a:gd name="connsiteY349" fmla="*/ 1070077 h 1722202"/>
                  <a:gd name="connsiteX350" fmla="*/ 325203 w 1550337"/>
                  <a:gd name="connsiteY350" fmla="*/ 1077237 h 1722202"/>
                  <a:gd name="connsiteX351" fmla="*/ 322912 w 1550337"/>
                  <a:gd name="connsiteY351" fmla="*/ 1077237 h 1722202"/>
                  <a:gd name="connsiteX352" fmla="*/ 325203 w 1550337"/>
                  <a:gd name="connsiteY352" fmla="*/ 1049743 h 1722202"/>
                  <a:gd name="connsiteX353" fmla="*/ 314034 w 1550337"/>
                  <a:gd name="connsiteY353" fmla="*/ 1034564 h 1722202"/>
                  <a:gd name="connsiteX354" fmla="*/ 302578 w 1550337"/>
                  <a:gd name="connsiteY354" fmla="*/ 1032559 h 1722202"/>
                  <a:gd name="connsiteX355" fmla="*/ 302578 w 1550337"/>
                  <a:gd name="connsiteY355" fmla="*/ 1032559 h 1722202"/>
                  <a:gd name="connsiteX356" fmla="*/ 401958 w 1550337"/>
                  <a:gd name="connsiteY356" fmla="*/ 1182058 h 1722202"/>
                  <a:gd name="connsiteX357" fmla="*/ 397089 w 1550337"/>
                  <a:gd name="connsiteY357" fmla="*/ 1232178 h 1722202"/>
                  <a:gd name="connsiteX358" fmla="*/ 393366 w 1550337"/>
                  <a:gd name="connsiteY358" fmla="*/ 1240770 h 1722202"/>
                  <a:gd name="connsiteX359" fmla="*/ 348115 w 1550337"/>
                  <a:gd name="connsiteY359" fmla="*/ 1273992 h 1722202"/>
                  <a:gd name="connsiteX360" fmla="*/ 338091 w 1550337"/>
                  <a:gd name="connsiteY360" fmla="*/ 1288884 h 1722202"/>
                  <a:gd name="connsiteX361" fmla="*/ 338950 w 1550337"/>
                  <a:gd name="connsiteY361" fmla="*/ 1272560 h 1722202"/>
                  <a:gd name="connsiteX362" fmla="*/ 313175 w 1550337"/>
                  <a:gd name="connsiteY362" fmla="*/ 1238765 h 1722202"/>
                  <a:gd name="connsiteX363" fmla="*/ 358425 w 1550337"/>
                  <a:gd name="connsiteY363" fmla="*/ 1159147 h 1722202"/>
                  <a:gd name="connsiteX364" fmla="*/ 362435 w 1550337"/>
                  <a:gd name="connsiteY364" fmla="*/ 1159719 h 1722202"/>
                  <a:gd name="connsiteX365" fmla="*/ 379619 w 1550337"/>
                  <a:gd name="connsiteY365" fmla="*/ 1177190 h 1722202"/>
                  <a:gd name="connsiteX366" fmla="*/ 402244 w 1550337"/>
                  <a:gd name="connsiteY366" fmla="*/ 1165447 h 1722202"/>
                  <a:gd name="connsiteX367" fmla="*/ 413414 w 1550337"/>
                  <a:gd name="connsiteY367" fmla="*/ 1160579 h 1722202"/>
                  <a:gd name="connsiteX368" fmla="*/ 401958 w 1550337"/>
                  <a:gd name="connsiteY368" fmla="*/ 1182058 h 1722202"/>
                  <a:gd name="connsiteX369" fmla="*/ 401958 w 1550337"/>
                  <a:gd name="connsiteY369" fmla="*/ 1182058 h 1722202"/>
                  <a:gd name="connsiteX370" fmla="*/ 522817 w 1550337"/>
                  <a:gd name="connsiteY370" fmla="*/ 824635 h 1722202"/>
                  <a:gd name="connsiteX371" fmla="*/ 524249 w 1550337"/>
                  <a:gd name="connsiteY371" fmla="*/ 844397 h 1722202"/>
                  <a:gd name="connsiteX372" fmla="*/ 493032 w 1550337"/>
                  <a:gd name="connsiteY372" fmla="*/ 845256 h 1722202"/>
                  <a:gd name="connsiteX373" fmla="*/ 458378 w 1550337"/>
                  <a:gd name="connsiteY373" fmla="*/ 880483 h 1722202"/>
                  <a:gd name="connsiteX374" fmla="*/ 462387 w 1550337"/>
                  <a:gd name="connsiteY374" fmla="*/ 851270 h 1722202"/>
                  <a:gd name="connsiteX375" fmla="*/ 452936 w 1550337"/>
                  <a:gd name="connsiteY375" fmla="*/ 834945 h 1722202"/>
                  <a:gd name="connsiteX376" fmla="*/ 433461 w 1550337"/>
                  <a:gd name="connsiteY376" fmla="*/ 827786 h 1722202"/>
                  <a:gd name="connsiteX377" fmla="*/ 489309 w 1550337"/>
                  <a:gd name="connsiteY377" fmla="*/ 755327 h 1722202"/>
                  <a:gd name="connsiteX378" fmla="*/ 493318 w 1550337"/>
                  <a:gd name="connsiteY378" fmla="*/ 757905 h 1722202"/>
                  <a:gd name="connsiteX379" fmla="*/ 535419 w 1550337"/>
                  <a:gd name="connsiteY379" fmla="*/ 770506 h 1722202"/>
                  <a:gd name="connsiteX380" fmla="*/ 547734 w 1550337"/>
                  <a:gd name="connsiteY380" fmla="*/ 765924 h 1722202"/>
                  <a:gd name="connsiteX381" fmla="*/ 528831 w 1550337"/>
                  <a:gd name="connsiteY381" fmla="*/ 793418 h 1722202"/>
                  <a:gd name="connsiteX382" fmla="*/ 522817 w 1550337"/>
                  <a:gd name="connsiteY382" fmla="*/ 824635 h 1722202"/>
                  <a:gd name="connsiteX383" fmla="*/ 522817 w 1550337"/>
                  <a:gd name="connsiteY383" fmla="*/ 824635 h 1722202"/>
                  <a:gd name="connsiteX384" fmla="*/ 535419 w 1550337"/>
                  <a:gd name="connsiteY384" fmla="*/ 998478 h 1722202"/>
                  <a:gd name="connsiteX385" fmla="*/ 529118 w 1550337"/>
                  <a:gd name="connsiteY385" fmla="*/ 1040865 h 1722202"/>
                  <a:gd name="connsiteX386" fmla="*/ 519953 w 1550337"/>
                  <a:gd name="connsiteY386" fmla="*/ 1052893 h 1722202"/>
                  <a:gd name="connsiteX387" fmla="*/ 499046 w 1550337"/>
                  <a:gd name="connsiteY387" fmla="*/ 1053753 h 1722202"/>
                  <a:gd name="connsiteX388" fmla="*/ 529404 w 1550337"/>
                  <a:gd name="connsiteY388" fmla="*/ 1053753 h 1722202"/>
                  <a:gd name="connsiteX389" fmla="*/ 498760 w 1550337"/>
                  <a:gd name="connsiteY389" fmla="*/ 1054612 h 1722202"/>
                  <a:gd name="connsiteX390" fmla="*/ 497328 w 1550337"/>
                  <a:gd name="connsiteY390" fmla="*/ 1054039 h 1722202"/>
                  <a:gd name="connsiteX391" fmla="*/ 465251 w 1550337"/>
                  <a:gd name="connsiteY391" fmla="*/ 1088693 h 1722202"/>
                  <a:gd name="connsiteX392" fmla="*/ 467829 w 1550337"/>
                  <a:gd name="connsiteY392" fmla="*/ 1060340 h 1722202"/>
                  <a:gd name="connsiteX393" fmla="*/ 457519 w 1550337"/>
                  <a:gd name="connsiteY393" fmla="*/ 1043729 h 1722202"/>
                  <a:gd name="connsiteX394" fmla="*/ 438903 w 1550337"/>
                  <a:gd name="connsiteY394" fmla="*/ 1036855 h 1722202"/>
                  <a:gd name="connsiteX395" fmla="*/ 491600 w 1550337"/>
                  <a:gd name="connsiteY395" fmla="*/ 964683 h 1722202"/>
                  <a:gd name="connsiteX396" fmla="*/ 515657 w 1550337"/>
                  <a:gd name="connsiteY396" fmla="*/ 987309 h 1722202"/>
                  <a:gd name="connsiteX397" fmla="*/ 550025 w 1550337"/>
                  <a:gd name="connsiteY397" fmla="*/ 975566 h 1722202"/>
                  <a:gd name="connsiteX398" fmla="*/ 535419 w 1550337"/>
                  <a:gd name="connsiteY398" fmla="*/ 998478 h 1722202"/>
                  <a:gd name="connsiteX399" fmla="*/ 535419 w 1550337"/>
                  <a:gd name="connsiteY399" fmla="*/ 998478 h 1722202"/>
                  <a:gd name="connsiteX400" fmla="*/ 529691 w 1550337"/>
                  <a:gd name="connsiteY400" fmla="*/ 586640 h 1722202"/>
                  <a:gd name="connsiteX401" fmla="*/ 523963 w 1550337"/>
                  <a:gd name="connsiteY401" fmla="*/ 612702 h 1722202"/>
                  <a:gd name="connsiteX402" fmla="*/ 524535 w 1550337"/>
                  <a:gd name="connsiteY402" fmla="*/ 634754 h 1722202"/>
                  <a:gd name="connsiteX403" fmla="*/ 493032 w 1550337"/>
                  <a:gd name="connsiteY403" fmla="*/ 635613 h 1722202"/>
                  <a:gd name="connsiteX404" fmla="*/ 456946 w 1550337"/>
                  <a:gd name="connsiteY404" fmla="*/ 671699 h 1722202"/>
                  <a:gd name="connsiteX405" fmla="*/ 461815 w 1550337"/>
                  <a:gd name="connsiteY405" fmla="*/ 641914 h 1722202"/>
                  <a:gd name="connsiteX406" fmla="*/ 451791 w 1550337"/>
                  <a:gd name="connsiteY406" fmla="*/ 625303 h 1722202"/>
                  <a:gd name="connsiteX407" fmla="*/ 433175 w 1550337"/>
                  <a:gd name="connsiteY407" fmla="*/ 618430 h 1722202"/>
                  <a:gd name="connsiteX408" fmla="*/ 492173 w 1550337"/>
                  <a:gd name="connsiteY408" fmla="*/ 545398 h 1722202"/>
                  <a:gd name="connsiteX409" fmla="*/ 502196 w 1550337"/>
                  <a:gd name="connsiteY409" fmla="*/ 557141 h 1722202"/>
                  <a:gd name="connsiteX410" fmla="*/ 527113 w 1550337"/>
                  <a:gd name="connsiteY410" fmla="*/ 565160 h 1722202"/>
                  <a:gd name="connsiteX411" fmla="*/ 551457 w 1550337"/>
                  <a:gd name="connsiteY411" fmla="*/ 556281 h 1722202"/>
                  <a:gd name="connsiteX412" fmla="*/ 529691 w 1550337"/>
                  <a:gd name="connsiteY412" fmla="*/ 586640 h 1722202"/>
                  <a:gd name="connsiteX413" fmla="*/ 529691 w 1550337"/>
                  <a:gd name="connsiteY413" fmla="*/ 586640 h 1722202"/>
                  <a:gd name="connsiteX414" fmla="*/ 542865 w 1550337"/>
                  <a:gd name="connsiteY414" fmla="*/ 373274 h 1722202"/>
                  <a:gd name="connsiteX415" fmla="*/ 532841 w 1550337"/>
                  <a:gd name="connsiteY415" fmla="*/ 412510 h 1722202"/>
                  <a:gd name="connsiteX416" fmla="*/ 521958 w 1550337"/>
                  <a:gd name="connsiteY416" fmla="*/ 425971 h 1722202"/>
                  <a:gd name="connsiteX417" fmla="*/ 483008 w 1550337"/>
                  <a:gd name="connsiteY417" fmla="*/ 441723 h 1722202"/>
                  <a:gd name="connsiteX418" fmla="*/ 461815 w 1550337"/>
                  <a:gd name="connsiteY418" fmla="*/ 460625 h 1722202"/>
                  <a:gd name="connsiteX419" fmla="*/ 467543 w 1550337"/>
                  <a:gd name="connsiteY419" fmla="*/ 432558 h 1722202"/>
                  <a:gd name="connsiteX420" fmla="*/ 459523 w 1550337"/>
                  <a:gd name="connsiteY420" fmla="*/ 418525 h 1722202"/>
                  <a:gd name="connsiteX421" fmla="*/ 439189 w 1550337"/>
                  <a:gd name="connsiteY421" fmla="*/ 411365 h 1722202"/>
                  <a:gd name="connsiteX422" fmla="*/ 501624 w 1550337"/>
                  <a:gd name="connsiteY422" fmla="*/ 338906 h 1722202"/>
                  <a:gd name="connsiteX423" fmla="*/ 504774 w 1550337"/>
                  <a:gd name="connsiteY423" fmla="*/ 338906 h 1722202"/>
                  <a:gd name="connsiteX424" fmla="*/ 507065 w 1550337"/>
                  <a:gd name="connsiteY424" fmla="*/ 342916 h 1722202"/>
                  <a:gd name="connsiteX425" fmla="*/ 544583 w 1550337"/>
                  <a:gd name="connsiteY425" fmla="*/ 354658 h 1722202"/>
                  <a:gd name="connsiteX426" fmla="*/ 558903 w 1550337"/>
                  <a:gd name="connsiteY426" fmla="*/ 352081 h 1722202"/>
                  <a:gd name="connsiteX427" fmla="*/ 542865 w 1550337"/>
                  <a:gd name="connsiteY427" fmla="*/ 373274 h 1722202"/>
                  <a:gd name="connsiteX428" fmla="*/ 542865 w 1550337"/>
                  <a:gd name="connsiteY428" fmla="*/ 373274 h 1722202"/>
                  <a:gd name="connsiteX429" fmla="*/ 620478 w 1550337"/>
                  <a:gd name="connsiteY429" fmla="*/ 790840 h 1722202"/>
                  <a:gd name="connsiteX430" fmla="*/ 633939 w 1550337"/>
                  <a:gd name="connsiteY430" fmla="*/ 808883 h 1722202"/>
                  <a:gd name="connsiteX431" fmla="*/ 652841 w 1550337"/>
                  <a:gd name="connsiteY431" fmla="*/ 817475 h 1722202"/>
                  <a:gd name="connsiteX432" fmla="*/ 680049 w 1550337"/>
                  <a:gd name="connsiteY432" fmla="*/ 810602 h 1722202"/>
                  <a:gd name="connsiteX433" fmla="*/ 666588 w 1550337"/>
                  <a:gd name="connsiteY433" fmla="*/ 828072 h 1722202"/>
                  <a:gd name="connsiteX434" fmla="*/ 655705 w 1550337"/>
                  <a:gd name="connsiteY434" fmla="*/ 871318 h 1722202"/>
                  <a:gd name="connsiteX435" fmla="*/ 644822 w 1550337"/>
                  <a:gd name="connsiteY435" fmla="*/ 882201 h 1722202"/>
                  <a:gd name="connsiteX436" fmla="*/ 607018 w 1550337"/>
                  <a:gd name="connsiteY436" fmla="*/ 894230 h 1722202"/>
                  <a:gd name="connsiteX437" fmla="*/ 592125 w 1550337"/>
                  <a:gd name="connsiteY437" fmla="*/ 911700 h 1722202"/>
                  <a:gd name="connsiteX438" fmla="*/ 588975 w 1550337"/>
                  <a:gd name="connsiteY438" fmla="*/ 909409 h 1722202"/>
                  <a:gd name="connsiteX439" fmla="*/ 592984 w 1550337"/>
                  <a:gd name="connsiteY439" fmla="*/ 881915 h 1722202"/>
                  <a:gd name="connsiteX440" fmla="*/ 583820 w 1550337"/>
                  <a:gd name="connsiteY440" fmla="*/ 864731 h 1722202"/>
                  <a:gd name="connsiteX441" fmla="*/ 564345 w 1550337"/>
                  <a:gd name="connsiteY441" fmla="*/ 854707 h 1722202"/>
                  <a:gd name="connsiteX442" fmla="*/ 620478 w 1550337"/>
                  <a:gd name="connsiteY442" fmla="*/ 790840 h 1722202"/>
                  <a:gd name="connsiteX443" fmla="*/ 620478 w 1550337"/>
                  <a:gd name="connsiteY443" fmla="*/ 790840 h 1722202"/>
                  <a:gd name="connsiteX444" fmla="*/ 667734 w 1550337"/>
                  <a:gd name="connsiteY444" fmla="*/ 1040292 h 1722202"/>
                  <a:gd name="connsiteX445" fmla="*/ 659142 w 1550337"/>
                  <a:gd name="connsiteY445" fmla="*/ 1080960 h 1722202"/>
                  <a:gd name="connsiteX446" fmla="*/ 647972 w 1550337"/>
                  <a:gd name="connsiteY446" fmla="*/ 1092989 h 1722202"/>
                  <a:gd name="connsiteX447" fmla="*/ 633653 w 1550337"/>
                  <a:gd name="connsiteY447" fmla="*/ 1091557 h 1722202"/>
                  <a:gd name="connsiteX448" fmla="*/ 606159 w 1550337"/>
                  <a:gd name="connsiteY448" fmla="*/ 1117619 h 1722202"/>
                  <a:gd name="connsiteX449" fmla="*/ 598999 w 1550337"/>
                  <a:gd name="connsiteY449" fmla="*/ 1120197 h 1722202"/>
                  <a:gd name="connsiteX450" fmla="*/ 595275 w 1550337"/>
                  <a:gd name="connsiteY450" fmla="*/ 1118478 h 1722202"/>
                  <a:gd name="connsiteX451" fmla="*/ 596135 w 1550337"/>
                  <a:gd name="connsiteY451" fmla="*/ 1111318 h 1722202"/>
                  <a:gd name="connsiteX452" fmla="*/ 571791 w 1550337"/>
                  <a:gd name="connsiteY452" fmla="*/ 1066354 h 1722202"/>
                  <a:gd name="connsiteX453" fmla="*/ 596994 w 1550337"/>
                  <a:gd name="connsiteY453" fmla="*/ 1051461 h 1722202"/>
                  <a:gd name="connsiteX454" fmla="*/ 615037 w 1550337"/>
                  <a:gd name="connsiteY454" fmla="*/ 1029982 h 1722202"/>
                  <a:gd name="connsiteX455" fmla="*/ 624488 w 1550337"/>
                  <a:gd name="connsiteY455" fmla="*/ 1002488 h 1722202"/>
                  <a:gd name="connsiteX456" fmla="*/ 637662 w 1550337"/>
                  <a:gd name="connsiteY456" fmla="*/ 1020531 h 1722202"/>
                  <a:gd name="connsiteX457" fmla="*/ 654846 w 1550337"/>
                  <a:gd name="connsiteY457" fmla="*/ 1028263 h 1722202"/>
                  <a:gd name="connsiteX458" fmla="*/ 682340 w 1550337"/>
                  <a:gd name="connsiteY458" fmla="*/ 1021963 h 1722202"/>
                  <a:gd name="connsiteX459" fmla="*/ 667734 w 1550337"/>
                  <a:gd name="connsiteY459" fmla="*/ 1040292 h 1722202"/>
                  <a:gd name="connsiteX460" fmla="*/ 667734 w 1550337"/>
                  <a:gd name="connsiteY460" fmla="*/ 1040292 h 1722202"/>
                  <a:gd name="connsiteX461" fmla="*/ 677758 w 1550337"/>
                  <a:gd name="connsiteY461" fmla="*/ 412224 h 1722202"/>
                  <a:gd name="connsiteX462" fmla="*/ 666588 w 1550337"/>
                  <a:gd name="connsiteY462" fmla="*/ 450601 h 1722202"/>
                  <a:gd name="connsiteX463" fmla="*/ 654846 w 1550337"/>
                  <a:gd name="connsiteY463" fmla="*/ 463202 h 1722202"/>
                  <a:gd name="connsiteX464" fmla="*/ 615896 w 1550337"/>
                  <a:gd name="connsiteY464" fmla="*/ 474372 h 1722202"/>
                  <a:gd name="connsiteX465" fmla="*/ 594989 w 1550337"/>
                  <a:gd name="connsiteY465" fmla="*/ 489551 h 1722202"/>
                  <a:gd name="connsiteX466" fmla="*/ 600717 w 1550337"/>
                  <a:gd name="connsiteY466" fmla="*/ 464348 h 1722202"/>
                  <a:gd name="connsiteX467" fmla="*/ 591266 w 1550337"/>
                  <a:gd name="connsiteY467" fmla="*/ 446019 h 1722202"/>
                  <a:gd name="connsiteX468" fmla="*/ 572650 w 1550337"/>
                  <a:gd name="connsiteY468" fmla="*/ 437140 h 1722202"/>
                  <a:gd name="connsiteX469" fmla="*/ 635371 w 1550337"/>
                  <a:gd name="connsiteY469" fmla="*/ 371842 h 1722202"/>
                  <a:gd name="connsiteX470" fmla="*/ 649404 w 1550337"/>
                  <a:gd name="connsiteY470" fmla="*/ 392463 h 1722202"/>
                  <a:gd name="connsiteX471" fmla="*/ 662006 w 1550337"/>
                  <a:gd name="connsiteY471" fmla="*/ 398190 h 1722202"/>
                  <a:gd name="connsiteX472" fmla="*/ 694942 w 1550337"/>
                  <a:gd name="connsiteY472" fmla="*/ 391317 h 1722202"/>
                  <a:gd name="connsiteX473" fmla="*/ 677758 w 1550337"/>
                  <a:gd name="connsiteY473" fmla="*/ 412224 h 1722202"/>
                  <a:gd name="connsiteX474" fmla="*/ 677758 w 1550337"/>
                  <a:gd name="connsiteY474" fmla="*/ 412224 h 1722202"/>
                  <a:gd name="connsiteX475" fmla="*/ 692650 w 1550337"/>
                  <a:gd name="connsiteY475" fmla="*/ 207737 h 1722202"/>
                  <a:gd name="connsiteX476" fmla="*/ 681481 w 1550337"/>
                  <a:gd name="connsiteY476" fmla="*/ 241531 h 1722202"/>
                  <a:gd name="connsiteX477" fmla="*/ 666588 w 1550337"/>
                  <a:gd name="connsiteY477" fmla="*/ 255565 h 1722202"/>
                  <a:gd name="connsiteX478" fmla="*/ 631934 w 1550337"/>
                  <a:gd name="connsiteY478" fmla="*/ 265875 h 1722202"/>
                  <a:gd name="connsiteX479" fmla="*/ 607018 w 1550337"/>
                  <a:gd name="connsiteY479" fmla="*/ 287069 h 1722202"/>
                  <a:gd name="connsiteX480" fmla="*/ 614750 w 1550337"/>
                  <a:gd name="connsiteY480" fmla="*/ 256424 h 1722202"/>
                  <a:gd name="connsiteX481" fmla="*/ 607877 w 1550337"/>
                  <a:gd name="connsiteY481" fmla="*/ 241245 h 1722202"/>
                  <a:gd name="connsiteX482" fmla="*/ 589261 w 1550337"/>
                  <a:gd name="connsiteY482" fmla="*/ 232367 h 1722202"/>
                  <a:gd name="connsiteX483" fmla="*/ 630216 w 1550337"/>
                  <a:gd name="connsiteY483" fmla="*/ 208023 h 1722202"/>
                  <a:gd name="connsiteX484" fmla="*/ 654273 w 1550337"/>
                  <a:gd name="connsiteY484" fmla="*/ 168500 h 1722202"/>
                  <a:gd name="connsiteX485" fmla="*/ 659715 w 1550337"/>
                  <a:gd name="connsiteY485" fmla="*/ 174801 h 1722202"/>
                  <a:gd name="connsiteX486" fmla="*/ 692078 w 1550337"/>
                  <a:gd name="connsiteY486" fmla="*/ 189121 h 1722202"/>
                  <a:gd name="connsiteX487" fmla="*/ 712985 w 1550337"/>
                  <a:gd name="connsiteY487" fmla="*/ 185398 h 1722202"/>
                  <a:gd name="connsiteX488" fmla="*/ 692650 w 1550337"/>
                  <a:gd name="connsiteY488" fmla="*/ 207737 h 1722202"/>
                  <a:gd name="connsiteX489" fmla="*/ 692650 w 1550337"/>
                  <a:gd name="connsiteY489" fmla="*/ 207737 h 1722202"/>
                  <a:gd name="connsiteX490" fmla="*/ 806350 w 1550337"/>
                  <a:gd name="connsiteY490" fmla="*/ 955232 h 1722202"/>
                  <a:gd name="connsiteX491" fmla="*/ 737328 w 1550337"/>
                  <a:gd name="connsiteY491" fmla="*/ 969552 h 1722202"/>
                  <a:gd name="connsiteX492" fmla="*/ 713271 w 1550337"/>
                  <a:gd name="connsiteY492" fmla="*/ 912273 h 1722202"/>
                  <a:gd name="connsiteX493" fmla="*/ 718140 w 1550337"/>
                  <a:gd name="connsiteY493" fmla="*/ 908549 h 1722202"/>
                  <a:gd name="connsiteX494" fmla="*/ 768832 w 1550337"/>
                  <a:gd name="connsiteY494" fmla="*/ 853275 h 1722202"/>
                  <a:gd name="connsiteX495" fmla="*/ 783152 w 1550337"/>
                  <a:gd name="connsiteY495" fmla="*/ 876759 h 1722202"/>
                  <a:gd name="connsiteX496" fmla="*/ 799763 w 1550337"/>
                  <a:gd name="connsiteY496" fmla="*/ 885351 h 1722202"/>
                  <a:gd name="connsiteX497" fmla="*/ 825825 w 1550337"/>
                  <a:gd name="connsiteY497" fmla="*/ 884492 h 1722202"/>
                  <a:gd name="connsiteX498" fmla="*/ 806350 w 1550337"/>
                  <a:gd name="connsiteY498" fmla="*/ 955232 h 1722202"/>
                  <a:gd name="connsiteX499" fmla="*/ 806350 w 1550337"/>
                  <a:gd name="connsiteY499" fmla="*/ 955232 h 1722202"/>
                  <a:gd name="connsiteX500" fmla="*/ 813223 w 1550337"/>
                  <a:gd name="connsiteY500" fmla="*/ 693752 h 1722202"/>
                  <a:gd name="connsiteX501" fmla="*/ 805204 w 1550337"/>
                  <a:gd name="connsiteY501" fmla="*/ 720387 h 1722202"/>
                  <a:gd name="connsiteX502" fmla="*/ 809214 w 1550337"/>
                  <a:gd name="connsiteY502" fmla="*/ 745590 h 1722202"/>
                  <a:gd name="connsiteX503" fmla="*/ 738760 w 1550337"/>
                  <a:gd name="connsiteY503" fmla="*/ 757332 h 1722202"/>
                  <a:gd name="connsiteX504" fmla="*/ 744202 w 1550337"/>
                  <a:gd name="connsiteY504" fmla="*/ 731556 h 1722202"/>
                  <a:gd name="connsiteX505" fmla="*/ 735610 w 1550337"/>
                  <a:gd name="connsiteY505" fmla="*/ 711222 h 1722202"/>
                  <a:gd name="connsiteX506" fmla="*/ 718426 w 1550337"/>
                  <a:gd name="connsiteY506" fmla="*/ 699480 h 1722202"/>
                  <a:gd name="connsiteX507" fmla="*/ 745634 w 1550337"/>
                  <a:gd name="connsiteY507" fmla="*/ 687738 h 1722202"/>
                  <a:gd name="connsiteX508" fmla="*/ 764536 w 1550337"/>
                  <a:gd name="connsiteY508" fmla="*/ 670267 h 1722202"/>
                  <a:gd name="connsiteX509" fmla="*/ 776851 w 1550337"/>
                  <a:gd name="connsiteY509" fmla="*/ 643346 h 1722202"/>
                  <a:gd name="connsiteX510" fmla="*/ 784584 w 1550337"/>
                  <a:gd name="connsiteY510" fmla="*/ 655088 h 1722202"/>
                  <a:gd name="connsiteX511" fmla="*/ 817519 w 1550337"/>
                  <a:gd name="connsiteY511" fmla="*/ 673418 h 1722202"/>
                  <a:gd name="connsiteX512" fmla="*/ 832412 w 1550337"/>
                  <a:gd name="connsiteY512" fmla="*/ 671699 h 1722202"/>
                  <a:gd name="connsiteX513" fmla="*/ 813223 w 1550337"/>
                  <a:gd name="connsiteY513" fmla="*/ 693752 h 1722202"/>
                  <a:gd name="connsiteX514" fmla="*/ 813223 w 1550337"/>
                  <a:gd name="connsiteY514" fmla="*/ 693752 h 1722202"/>
                  <a:gd name="connsiteX515" fmla="*/ 822961 w 1550337"/>
                  <a:gd name="connsiteY515" fmla="*/ 484396 h 1722202"/>
                  <a:gd name="connsiteX516" fmla="*/ 814369 w 1550337"/>
                  <a:gd name="connsiteY516" fmla="*/ 510458 h 1722202"/>
                  <a:gd name="connsiteX517" fmla="*/ 817519 w 1550337"/>
                  <a:gd name="connsiteY517" fmla="*/ 534802 h 1722202"/>
                  <a:gd name="connsiteX518" fmla="*/ 743915 w 1550337"/>
                  <a:gd name="connsiteY518" fmla="*/ 551413 h 1722202"/>
                  <a:gd name="connsiteX519" fmla="*/ 751075 w 1550337"/>
                  <a:gd name="connsiteY519" fmla="*/ 522487 h 1722202"/>
                  <a:gd name="connsiteX520" fmla="*/ 742483 w 1550337"/>
                  <a:gd name="connsiteY520" fmla="*/ 501293 h 1722202"/>
                  <a:gd name="connsiteX521" fmla="*/ 722722 w 1550337"/>
                  <a:gd name="connsiteY521" fmla="*/ 488119 h 1722202"/>
                  <a:gd name="connsiteX522" fmla="*/ 785157 w 1550337"/>
                  <a:gd name="connsiteY522" fmla="*/ 433131 h 1722202"/>
                  <a:gd name="connsiteX523" fmla="*/ 788880 w 1550337"/>
                  <a:gd name="connsiteY523" fmla="*/ 434849 h 1722202"/>
                  <a:gd name="connsiteX524" fmla="*/ 793748 w 1550337"/>
                  <a:gd name="connsiteY524" fmla="*/ 444873 h 1722202"/>
                  <a:gd name="connsiteX525" fmla="*/ 829548 w 1550337"/>
                  <a:gd name="connsiteY525" fmla="*/ 463202 h 1722202"/>
                  <a:gd name="connsiteX526" fmla="*/ 845013 w 1550337"/>
                  <a:gd name="connsiteY526" fmla="*/ 461484 h 1722202"/>
                  <a:gd name="connsiteX527" fmla="*/ 822961 w 1550337"/>
                  <a:gd name="connsiteY527" fmla="*/ 484396 h 1722202"/>
                  <a:gd name="connsiteX528" fmla="*/ 822961 w 1550337"/>
                  <a:gd name="connsiteY528" fmla="*/ 484396 h 1722202"/>
                  <a:gd name="connsiteX529" fmla="*/ 934942 w 1550337"/>
                  <a:gd name="connsiteY529" fmla="*/ 990173 h 1722202"/>
                  <a:gd name="connsiteX530" fmla="*/ 928068 w 1550337"/>
                  <a:gd name="connsiteY530" fmla="*/ 1013084 h 1722202"/>
                  <a:gd name="connsiteX531" fmla="*/ 932651 w 1550337"/>
                  <a:gd name="connsiteY531" fmla="*/ 1037428 h 1722202"/>
                  <a:gd name="connsiteX532" fmla="*/ 897997 w 1550337"/>
                  <a:gd name="connsiteY532" fmla="*/ 1024826 h 1722202"/>
                  <a:gd name="connsiteX533" fmla="*/ 866780 w 1550337"/>
                  <a:gd name="connsiteY533" fmla="*/ 1044302 h 1722202"/>
                  <a:gd name="connsiteX534" fmla="*/ 847018 w 1550337"/>
                  <a:gd name="connsiteY534" fmla="*/ 981294 h 1722202"/>
                  <a:gd name="connsiteX535" fmla="*/ 872221 w 1550337"/>
                  <a:gd name="connsiteY535" fmla="*/ 973561 h 1722202"/>
                  <a:gd name="connsiteX536" fmla="*/ 888832 w 1550337"/>
                  <a:gd name="connsiteY536" fmla="*/ 959528 h 1722202"/>
                  <a:gd name="connsiteX537" fmla="*/ 899715 w 1550337"/>
                  <a:gd name="connsiteY537" fmla="*/ 933466 h 1722202"/>
                  <a:gd name="connsiteX538" fmla="*/ 912317 w 1550337"/>
                  <a:gd name="connsiteY538" fmla="*/ 958669 h 1722202"/>
                  <a:gd name="connsiteX539" fmla="*/ 925777 w 1550337"/>
                  <a:gd name="connsiteY539" fmla="*/ 968693 h 1722202"/>
                  <a:gd name="connsiteX540" fmla="*/ 954131 w 1550337"/>
                  <a:gd name="connsiteY540" fmla="*/ 970984 h 1722202"/>
                  <a:gd name="connsiteX541" fmla="*/ 934942 w 1550337"/>
                  <a:gd name="connsiteY541" fmla="*/ 990173 h 1722202"/>
                  <a:gd name="connsiteX542" fmla="*/ 934942 w 1550337"/>
                  <a:gd name="connsiteY542" fmla="*/ 990173 h 1722202"/>
                  <a:gd name="connsiteX543" fmla="*/ 958427 w 1550337"/>
                  <a:gd name="connsiteY543" fmla="*/ 761055 h 1722202"/>
                  <a:gd name="connsiteX544" fmla="*/ 938665 w 1550337"/>
                  <a:gd name="connsiteY544" fmla="*/ 779957 h 1722202"/>
                  <a:gd name="connsiteX545" fmla="*/ 932364 w 1550337"/>
                  <a:gd name="connsiteY545" fmla="*/ 799432 h 1722202"/>
                  <a:gd name="connsiteX546" fmla="*/ 934942 w 1550337"/>
                  <a:gd name="connsiteY546" fmla="*/ 828645 h 1722202"/>
                  <a:gd name="connsiteX547" fmla="*/ 869930 w 1550337"/>
                  <a:gd name="connsiteY547" fmla="*/ 834086 h 1722202"/>
                  <a:gd name="connsiteX548" fmla="*/ 868212 w 1550337"/>
                  <a:gd name="connsiteY548" fmla="*/ 831509 h 1722202"/>
                  <a:gd name="connsiteX549" fmla="*/ 873653 w 1550337"/>
                  <a:gd name="connsiteY549" fmla="*/ 805733 h 1722202"/>
                  <a:gd name="connsiteX550" fmla="*/ 867352 w 1550337"/>
                  <a:gd name="connsiteY550" fmla="*/ 785399 h 1722202"/>
                  <a:gd name="connsiteX551" fmla="*/ 849882 w 1550337"/>
                  <a:gd name="connsiteY551" fmla="*/ 770506 h 1722202"/>
                  <a:gd name="connsiteX552" fmla="*/ 848450 w 1550337"/>
                  <a:gd name="connsiteY552" fmla="*/ 766783 h 1722202"/>
                  <a:gd name="connsiteX553" fmla="*/ 904870 w 1550337"/>
                  <a:gd name="connsiteY553" fmla="*/ 719528 h 1722202"/>
                  <a:gd name="connsiteX554" fmla="*/ 958713 w 1550337"/>
                  <a:gd name="connsiteY554" fmla="*/ 757046 h 1722202"/>
                  <a:gd name="connsiteX555" fmla="*/ 958427 w 1550337"/>
                  <a:gd name="connsiteY555" fmla="*/ 761055 h 1722202"/>
                  <a:gd name="connsiteX556" fmla="*/ 958427 w 1550337"/>
                  <a:gd name="connsiteY556" fmla="*/ 761055 h 1722202"/>
                  <a:gd name="connsiteX557" fmla="*/ 950980 w 1550337"/>
                  <a:gd name="connsiteY557" fmla="*/ 568597 h 1722202"/>
                  <a:gd name="connsiteX558" fmla="*/ 943247 w 1550337"/>
                  <a:gd name="connsiteY558" fmla="*/ 590076 h 1722202"/>
                  <a:gd name="connsiteX559" fmla="*/ 946398 w 1550337"/>
                  <a:gd name="connsiteY559" fmla="*/ 614420 h 1722202"/>
                  <a:gd name="connsiteX560" fmla="*/ 911171 w 1550337"/>
                  <a:gd name="connsiteY560" fmla="*/ 602391 h 1722202"/>
                  <a:gd name="connsiteX561" fmla="*/ 876517 w 1550337"/>
                  <a:gd name="connsiteY561" fmla="*/ 621293 h 1722202"/>
                  <a:gd name="connsiteX562" fmla="*/ 882818 w 1550337"/>
                  <a:gd name="connsiteY562" fmla="*/ 596091 h 1722202"/>
                  <a:gd name="connsiteX563" fmla="*/ 875658 w 1550337"/>
                  <a:gd name="connsiteY563" fmla="*/ 572606 h 1722202"/>
                  <a:gd name="connsiteX564" fmla="*/ 859047 w 1550337"/>
                  <a:gd name="connsiteY564" fmla="*/ 558573 h 1722202"/>
                  <a:gd name="connsiteX565" fmla="*/ 887973 w 1550337"/>
                  <a:gd name="connsiteY565" fmla="*/ 550840 h 1722202"/>
                  <a:gd name="connsiteX566" fmla="*/ 904584 w 1550337"/>
                  <a:gd name="connsiteY566" fmla="*/ 538238 h 1722202"/>
                  <a:gd name="connsiteX567" fmla="*/ 918904 w 1550337"/>
                  <a:gd name="connsiteY567" fmla="*/ 509885 h 1722202"/>
                  <a:gd name="connsiteX568" fmla="*/ 929787 w 1550337"/>
                  <a:gd name="connsiteY568" fmla="*/ 534802 h 1722202"/>
                  <a:gd name="connsiteX569" fmla="*/ 946398 w 1550337"/>
                  <a:gd name="connsiteY569" fmla="*/ 545971 h 1722202"/>
                  <a:gd name="connsiteX570" fmla="*/ 972460 w 1550337"/>
                  <a:gd name="connsiteY570" fmla="*/ 549122 h 1722202"/>
                  <a:gd name="connsiteX571" fmla="*/ 950980 w 1550337"/>
                  <a:gd name="connsiteY571" fmla="*/ 568597 h 1722202"/>
                  <a:gd name="connsiteX572" fmla="*/ 950980 w 1550337"/>
                  <a:gd name="connsiteY572" fmla="*/ 568597 h 1722202"/>
                  <a:gd name="connsiteX573" fmla="*/ 970742 w 1550337"/>
                  <a:gd name="connsiteY573" fmla="*/ 357522 h 1722202"/>
                  <a:gd name="connsiteX574" fmla="*/ 960718 w 1550337"/>
                  <a:gd name="connsiteY574" fmla="*/ 383298 h 1722202"/>
                  <a:gd name="connsiteX575" fmla="*/ 963009 w 1550337"/>
                  <a:gd name="connsiteY575" fmla="*/ 409933 h 1722202"/>
                  <a:gd name="connsiteX576" fmla="*/ 891123 w 1550337"/>
                  <a:gd name="connsiteY576" fmla="*/ 413942 h 1722202"/>
                  <a:gd name="connsiteX577" fmla="*/ 897997 w 1550337"/>
                  <a:gd name="connsiteY577" fmla="*/ 385016 h 1722202"/>
                  <a:gd name="connsiteX578" fmla="*/ 892269 w 1550337"/>
                  <a:gd name="connsiteY578" fmla="*/ 364682 h 1722202"/>
                  <a:gd name="connsiteX579" fmla="*/ 874799 w 1550337"/>
                  <a:gd name="connsiteY579" fmla="*/ 349789 h 1722202"/>
                  <a:gd name="connsiteX580" fmla="*/ 904584 w 1550337"/>
                  <a:gd name="connsiteY580" fmla="*/ 341770 h 1722202"/>
                  <a:gd name="connsiteX581" fmla="*/ 921768 w 1550337"/>
                  <a:gd name="connsiteY581" fmla="*/ 329742 h 1722202"/>
                  <a:gd name="connsiteX582" fmla="*/ 936660 w 1550337"/>
                  <a:gd name="connsiteY582" fmla="*/ 302248 h 1722202"/>
                  <a:gd name="connsiteX583" fmla="*/ 947543 w 1550337"/>
                  <a:gd name="connsiteY583" fmla="*/ 326018 h 1722202"/>
                  <a:gd name="connsiteX584" fmla="*/ 963009 w 1550337"/>
                  <a:gd name="connsiteY584" fmla="*/ 336902 h 1722202"/>
                  <a:gd name="connsiteX585" fmla="*/ 989644 w 1550337"/>
                  <a:gd name="connsiteY585" fmla="*/ 339479 h 1722202"/>
                  <a:gd name="connsiteX586" fmla="*/ 970742 w 1550337"/>
                  <a:gd name="connsiteY586" fmla="*/ 357522 h 1722202"/>
                  <a:gd name="connsiteX587" fmla="*/ 970742 w 1550337"/>
                  <a:gd name="connsiteY587" fmla="*/ 357522 h 1722202"/>
                  <a:gd name="connsiteX588" fmla="*/ 1068117 w 1550337"/>
                  <a:gd name="connsiteY588" fmla="*/ 942917 h 1722202"/>
                  <a:gd name="connsiteX589" fmla="*/ 1064966 w 1550337"/>
                  <a:gd name="connsiteY589" fmla="*/ 943490 h 1722202"/>
                  <a:gd name="connsiteX590" fmla="*/ 1045205 w 1550337"/>
                  <a:gd name="connsiteY590" fmla="*/ 928311 h 1722202"/>
                  <a:gd name="connsiteX591" fmla="*/ 1027735 w 1550337"/>
                  <a:gd name="connsiteY591" fmla="*/ 926879 h 1722202"/>
                  <a:gd name="connsiteX592" fmla="*/ 1003677 w 1550337"/>
                  <a:gd name="connsiteY592" fmla="*/ 940053 h 1722202"/>
                  <a:gd name="connsiteX593" fmla="*/ 1009405 w 1550337"/>
                  <a:gd name="connsiteY593" fmla="*/ 913418 h 1722202"/>
                  <a:gd name="connsiteX594" fmla="*/ 1002532 w 1550337"/>
                  <a:gd name="connsiteY594" fmla="*/ 889647 h 1722202"/>
                  <a:gd name="connsiteX595" fmla="*/ 986780 w 1550337"/>
                  <a:gd name="connsiteY595" fmla="*/ 873036 h 1722202"/>
                  <a:gd name="connsiteX596" fmla="*/ 1011124 w 1550337"/>
                  <a:gd name="connsiteY596" fmla="*/ 869886 h 1722202"/>
                  <a:gd name="connsiteX597" fmla="*/ 1027735 w 1550337"/>
                  <a:gd name="connsiteY597" fmla="*/ 858716 h 1722202"/>
                  <a:gd name="connsiteX598" fmla="*/ 1041195 w 1550337"/>
                  <a:gd name="connsiteY598" fmla="*/ 833513 h 1722202"/>
                  <a:gd name="connsiteX599" fmla="*/ 1089023 w 1550337"/>
                  <a:gd name="connsiteY599" fmla="*/ 881628 h 1722202"/>
                  <a:gd name="connsiteX600" fmla="*/ 1068117 w 1550337"/>
                  <a:gd name="connsiteY600" fmla="*/ 942917 h 1722202"/>
                  <a:gd name="connsiteX601" fmla="*/ 1068117 w 1550337"/>
                  <a:gd name="connsiteY601" fmla="*/ 942917 h 1722202"/>
                  <a:gd name="connsiteX602" fmla="*/ 1074990 w 1550337"/>
                  <a:gd name="connsiteY602" fmla="*/ 695184 h 1722202"/>
                  <a:gd name="connsiteX603" fmla="*/ 1077281 w 1550337"/>
                  <a:gd name="connsiteY603" fmla="*/ 732988 h 1722202"/>
                  <a:gd name="connsiteX604" fmla="*/ 1059238 w 1550337"/>
                  <a:gd name="connsiteY604" fmla="*/ 718955 h 1722202"/>
                  <a:gd name="connsiteX605" fmla="*/ 1033176 w 1550337"/>
                  <a:gd name="connsiteY605" fmla="*/ 716664 h 1722202"/>
                  <a:gd name="connsiteX606" fmla="*/ 1014274 w 1550337"/>
                  <a:gd name="connsiteY606" fmla="*/ 726688 h 1722202"/>
                  <a:gd name="connsiteX607" fmla="*/ 1020002 w 1550337"/>
                  <a:gd name="connsiteY607" fmla="*/ 689170 h 1722202"/>
                  <a:gd name="connsiteX608" fmla="*/ 995658 w 1550337"/>
                  <a:gd name="connsiteY608" fmla="*/ 657093 h 1722202"/>
                  <a:gd name="connsiteX609" fmla="*/ 1052651 w 1550337"/>
                  <a:gd name="connsiteY609" fmla="*/ 621007 h 1722202"/>
                  <a:gd name="connsiteX610" fmla="*/ 1102198 w 1550337"/>
                  <a:gd name="connsiteY610" fmla="*/ 666544 h 1722202"/>
                  <a:gd name="connsiteX611" fmla="*/ 1074990 w 1550337"/>
                  <a:gd name="connsiteY611" fmla="*/ 695184 h 1722202"/>
                  <a:gd name="connsiteX612" fmla="*/ 1074990 w 1550337"/>
                  <a:gd name="connsiteY612" fmla="*/ 695184 h 1722202"/>
                  <a:gd name="connsiteX613" fmla="*/ 1173797 w 1550337"/>
                  <a:gd name="connsiteY613" fmla="*/ 1070364 h 1722202"/>
                  <a:gd name="connsiteX614" fmla="*/ 1172078 w 1550337"/>
                  <a:gd name="connsiteY614" fmla="*/ 1069504 h 1722202"/>
                  <a:gd name="connsiteX615" fmla="*/ 1150312 w 1550337"/>
                  <a:gd name="connsiteY615" fmla="*/ 1048311 h 1722202"/>
                  <a:gd name="connsiteX616" fmla="*/ 1118809 w 1550337"/>
                  <a:gd name="connsiteY616" fmla="*/ 1055185 h 1722202"/>
                  <a:gd name="connsiteX617" fmla="*/ 1103057 w 1550337"/>
                  <a:gd name="connsiteY617" fmla="*/ 988168 h 1722202"/>
                  <a:gd name="connsiteX618" fmla="*/ 1105635 w 1550337"/>
                  <a:gd name="connsiteY618" fmla="*/ 985877 h 1722202"/>
                  <a:gd name="connsiteX619" fmla="*/ 1124250 w 1550337"/>
                  <a:gd name="connsiteY619" fmla="*/ 987309 h 1722202"/>
                  <a:gd name="connsiteX620" fmla="*/ 1142866 w 1550337"/>
                  <a:gd name="connsiteY620" fmla="*/ 976998 h 1722202"/>
                  <a:gd name="connsiteX621" fmla="*/ 1152890 w 1550337"/>
                  <a:gd name="connsiteY621" fmla="*/ 954946 h 1722202"/>
                  <a:gd name="connsiteX622" fmla="*/ 1195277 w 1550337"/>
                  <a:gd name="connsiteY622" fmla="*/ 1010793 h 1722202"/>
                  <a:gd name="connsiteX623" fmla="*/ 1173797 w 1550337"/>
                  <a:gd name="connsiteY623" fmla="*/ 1070364 h 1722202"/>
                  <a:gd name="connsiteX624" fmla="*/ 1173797 w 1550337"/>
                  <a:gd name="connsiteY624" fmla="*/ 1070364 h 1722202"/>
                  <a:gd name="connsiteX625" fmla="*/ 1184107 w 1550337"/>
                  <a:gd name="connsiteY625" fmla="*/ 824635 h 1722202"/>
                  <a:gd name="connsiteX626" fmla="*/ 1185539 w 1550337"/>
                  <a:gd name="connsiteY626" fmla="*/ 858430 h 1722202"/>
                  <a:gd name="connsiteX627" fmla="*/ 1128260 w 1550337"/>
                  <a:gd name="connsiteY627" fmla="*/ 844969 h 1722202"/>
                  <a:gd name="connsiteX628" fmla="*/ 1112794 w 1550337"/>
                  <a:gd name="connsiteY628" fmla="*/ 775089 h 1722202"/>
                  <a:gd name="connsiteX629" fmla="*/ 1115372 w 1550337"/>
                  <a:gd name="connsiteY629" fmla="*/ 773370 h 1722202"/>
                  <a:gd name="connsiteX630" fmla="*/ 1134274 w 1550337"/>
                  <a:gd name="connsiteY630" fmla="*/ 774802 h 1722202"/>
                  <a:gd name="connsiteX631" fmla="*/ 1154036 w 1550337"/>
                  <a:gd name="connsiteY631" fmla="*/ 763919 h 1722202"/>
                  <a:gd name="connsiteX632" fmla="*/ 1163487 w 1550337"/>
                  <a:gd name="connsiteY632" fmla="*/ 745017 h 1722202"/>
                  <a:gd name="connsiteX633" fmla="*/ 1175802 w 1550337"/>
                  <a:gd name="connsiteY633" fmla="*/ 781103 h 1722202"/>
                  <a:gd name="connsiteX634" fmla="*/ 1206160 w 1550337"/>
                  <a:gd name="connsiteY634" fmla="*/ 801437 h 1722202"/>
                  <a:gd name="connsiteX635" fmla="*/ 1184107 w 1550337"/>
                  <a:gd name="connsiteY635" fmla="*/ 824635 h 1722202"/>
                  <a:gd name="connsiteX636" fmla="*/ 1184107 w 1550337"/>
                  <a:gd name="connsiteY636" fmla="*/ 824635 h 1722202"/>
                  <a:gd name="connsiteX637" fmla="*/ 1201864 w 1550337"/>
                  <a:gd name="connsiteY637" fmla="*/ 648501 h 1722202"/>
                  <a:gd name="connsiteX638" fmla="*/ 1143152 w 1550337"/>
                  <a:gd name="connsiteY638" fmla="*/ 635041 h 1722202"/>
                  <a:gd name="connsiteX639" fmla="*/ 1151744 w 1550337"/>
                  <a:gd name="connsiteY639" fmla="*/ 594945 h 1722202"/>
                  <a:gd name="connsiteX640" fmla="*/ 1129692 w 1550337"/>
                  <a:gd name="connsiteY640" fmla="*/ 559432 h 1722202"/>
                  <a:gd name="connsiteX641" fmla="*/ 1184394 w 1550337"/>
                  <a:gd name="connsiteY641" fmla="*/ 532797 h 1722202"/>
                  <a:gd name="connsiteX642" fmla="*/ 1228499 w 1550337"/>
                  <a:gd name="connsiteY642" fmla="*/ 589503 h 1722202"/>
                  <a:gd name="connsiteX643" fmla="*/ 1201864 w 1550337"/>
                  <a:gd name="connsiteY643" fmla="*/ 648501 h 1722202"/>
                  <a:gd name="connsiteX644" fmla="*/ 1201864 w 1550337"/>
                  <a:gd name="connsiteY644" fmla="*/ 648501 h 1722202"/>
                  <a:gd name="connsiteX645" fmla="*/ 1283200 w 1550337"/>
                  <a:gd name="connsiteY645" fmla="*/ 1025113 h 1722202"/>
                  <a:gd name="connsiteX646" fmla="*/ 1272031 w 1550337"/>
                  <a:gd name="connsiteY646" fmla="*/ 1007929 h 1722202"/>
                  <a:gd name="connsiteX647" fmla="*/ 1244537 w 1550337"/>
                  <a:gd name="connsiteY647" fmla="*/ 995900 h 1722202"/>
                  <a:gd name="connsiteX648" fmla="*/ 1237663 w 1550337"/>
                  <a:gd name="connsiteY648" fmla="*/ 990459 h 1722202"/>
                  <a:gd name="connsiteX649" fmla="*/ 1224203 w 1550337"/>
                  <a:gd name="connsiteY649" fmla="*/ 924301 h 1722202"/>
                  <a:gd name="connsiteX650" fmla="*/ 1252556 w 1550337"/>
                  <a:gd name="connsiteY650" fmla="*/ 929743 h 1722202"/>
                  <a:gd name="connsiteX651" fmla="*/ 1268021 w 1550337"/>
                  <a:gd name="connsiteY651" fmla="*/ 902249 h 1722202"/>
                  <a:gd name="connsiteX652" fmla="*/ 1305826 w 1550337"/>
                  <a:gd name="connsiteY652" fmla="*/ 970411 h 1722202"/>
                  <a:gd name="connsiteX653" fmla="*/ 1283200 w 1550337"/>
                  <a:gd name="connsiteY653" fmla="*/ 1025113 h 1722202"/>
                  <a:gd name="connsiteX654" fmla="*/ 1283200 w 1550337"/>
                  <a:gd name="connsiteY654" fmla="*/ 1025113 h 1722202"/>
                  <a:gd name="connsiteX655" fmla="*/ 1365683 w 1550337"/>
                  <a:gd name="connsiteY655" fmla="*/ 1151127 h 1722202"/>
                  <a:gd name="connsiteX656" fmla="*/ 1355372 w 1550337"/>
                  <a:gd name="connsiteY656" fmla="*/ 1171748 h 1722202"/>
                  <a:gd name="connsiteX657" fmla="*/ 1353940 w 1550337"/>
                  <a:gd name="connsiteY657" fmla="*/ 1194660 h 1722202"/>
                  <a:gd name="connsiteX658" fmla="*/ 1344489 w 1550337"/>
                  <a:gd name="connsiteY658" fmla="*/ 1172607 h 1722202"/>
                  <a:gd name="connsiteX659" fmla="*/ 1327306 w 1550337"/>
                  <a:gd name="connsiteY659" fmla="*/ 1160579 h 1722202"/>
                  <a:gd name="connsiteX660" fmla="*/ 1320146 w 1550337"/>
                  <a:gd name="connsiteY660" fmla="*/ 1155137 h 1722202"/>
                  <a:gd name="connsiteX661" fmla="*/ 1309835 w 1550337"/>
                  <a:gd name="connsiteY661" fmla="*/ 1082679 h 1722202"/>
                  <a:gd name="connsiteX662" fmla="*/ 1332747 w 1550337"/>
                  <a:gd name="connsiteY662" fmla="*/ 1094421 h 1722202"/>
                  <a:gd name="connsiteX663" fmla="*/ 1344489 w 1550337"/>
                  <a:gd name="connsiteY663" fmla="*/ 1073800 h 1722202"/>
                  <a:gd name="connsiteX664" fmla="*/ 1348212 w 1550337"/>
                  <a:gd name="connsiteY664" fmla="*/ 1090984 h 1722202"/>
                  <a:gd name="connsiteX665" fmla="*/ 1367115 w 1550337"/>
                  <a:gd name="connsiteY665" fmla="*/ 1140531 h 1722202"/>
                  <a:gd name="connsiteX666" fmla="*/ 1365683 w 1550337"/>
                  <a:gd name="connsiteY666" fmla="*/ 1151127 h 1722202"/>
                  <a:gd name="connsiteX667" fmla="*/ 1365683 w 1550337"/>
                  <a:gd name="connsiteY667" fmla="*/ 1151127 h 1722202"/>
                  <a:gd name="connsiteX668" fmla="*/ 1383439 w 1550337"/>
                  <a:gd name="connsiteY668" fmla="*/ 940339 h 1722202"/>
                  <a:gd name="connsiteX669" fmla="*/ 1372270 w 1550337"/>
                  <a:gd name="connsiteY669" fmla="*/ 959242 h 1722202"/>
                  <a:gd name="connsiteX670" fmla="*/ 1370838 w 1550337"/>
                  <a:gd name="connsiteY670" fmla="*/ 985877 h 1722202"/>
                  <a:gd name="connsiteX671" fmla="*/ 1360528 w 1550337"/>
                  <a:gd name="connsiteY671" fmla="*/ 962106 h 1722202"/>
                  <a:gd name="connsiteX672" fmla="*/ 1343057 w 1550337"/>
                  <a:gd name="connsiteY672" fmla="*/ 948931 h 1722202"/>
                  <a:gd name="connsiteX673" fmla="*/ 1335038 w 1550337"/>
                  <a:gd name="connsiteY673" fmla="*/ 944349 h 1722202"/>
                  <a:gd name="connsiteX674" fmla="*/ 1325874 w 1550337"/>
                  <a:gd name="connsiteY674" fmla="*/ 871318 h 1722202"/>
                  <a:gd name="connsiteX675" fmla="*/ 1350217 w 1550337"/>
                  <a:gd name="connsiteY675" fmla="*/ 882487 h 1722202"/>
                  <a:gd name="connsiteX676" fmla="*/ 1363678 w 1550337"/>
                  <a:gd name="connsiteY676" fmla="*/ 860435 h 1722202"/>
                  <a:gd name="connsiteX677" fmla="*/ 1366828 w 1550337"/>
                  <a:gd name="connsiteY677" fmla="*/ 888788 h 1722202"/>
                  <a:gd name="connsiteX678" fmla="*/ 1385444 w 1550337"/>
                  <a:gd name="connsiteY678" fmla="*/ 929743 h 1722202"/>
                  <a:gd name="connsiteX679" fmla="*/ 1383439 w 1550337"/>
                  <a:gd name="connsiteY679" fmla="*/ 940339 h 1722202"/>
                  <a:gd name="connsiteX680" fmla="*/ 1383439 w 1550337"/>
                  <a:gd name="connsiteY680" fmla="*/ 940339 h 1722202"/>
                  <a:gd name="connsiteX681" fmla="*/ 1408642 w 1550337"/>
                  <a:gd name="connsiteY681" fmla="*/ 730697 h 1722202"/>
                  <a:gd name="connsiteX682" fmla="*/ 1395468 w 1550337"/>
                  <a:gd name="connsiteY682" fmla="*/ 751031 h 1722202"/>
                  <a:gd name="connsiteX683" fmla="*/ 1394609 w 1550337"/>
                  <a:gd name="connsiteY683" fmla="*/ 778525 h 1722202"/>
                  <a:gd name="connsiteX684" fmla="*/ 1387449 w 1550337"/>
                  <a:gd name="connsiteY684" fmla="*/ 761914 h 1722202"/>
                  <a:gd name="connsiteX685" fmla="*/ 1353654 w 1550337"/>
                  <a:gd name="connsiteY685" fmla="*/ 736998 h 1722202"/>
                  <a:gd name="connsiteX686" fmla="*/ 1349072 w 1550337"/>
                  <a:gd name="connsiteY686" fmla="*/ 661389 h 1722202"/>
                  <a:gd name="connsiteX687" fmla="*/ 1366542 w 1550337"/>
                  <a:gd name="connsiteY687" fmla="*/ 670840 h 1722202"/>
                  <a:gd name="connsiteX688" fmla="*/ 1379143 w 1550337"/>
                  <a:gd name="connsiteY688" fmla="*/ 667690 h 1722202"/>
                  <a:gd name="connsiteX689" fmla="*/ 1388594 w 1550337"/>
                  <a:gd name="connsiteY689" fmla="*/ 651938 h 1722202"/>
                  <a:gd name="connsiteX690" fmla="*/ 1390886 w 1550337"/>
                  <a:gd name="connsiteY690" fmla="*/ 665112 h 1722202"/>
                  <a:gd name="connsiteX691" fmla="*/ 1410647 w 1550337"/>
                  <a:gd name="connsiteY691" fmla="*/ 721819 h 1722202"/>
                  <a:gd name="connsiteX692" fmla="*/ 1408642 w 1550337"/>
                  <a:gd name="connsiteY692" fmla="*/ 730697 h 1722202"/>
                  <a:gd name="connsiteX693" fmla="*/ 1408642 w 1550337"/>
                  <a:gd name="connsiteY693" fmla="*/ 730697 h 1722202"/>
                  <a:gd name="connsiteX694" fmla="*/ 1423535 w 1550337"/>
                  <a:gd name="connsiteY694" fmla="*/ 568310 h 1722202"/>
                  <a:gd name="connsiteX695" fmla="*/ 1415802 w 1550337"/>
                  <a:gd name="connsiteY695" fmla="*/ 550267 h 1722202"/>
                  <a:gd name="connsiteX696" fmla="*/ 1390599 w 1550337"/>
                  <a:gd name="connsiteY696" fmla="*/ 529933 h 1722202"/>
                  <a:gd name="connsiteX697" fmla="*/ 1385158 w 1550337"/>
                  <a:gd name="connsiteY697" fmla="*/ 523059 h 1722202"/>
                  <a:gd name="connsiteX698" fmla="*/ 1382867 w 1550337"/>
                  <a:gd name="connsiteY698" fmla="*/ 463202 h 1722202"/>
                  <a:gd name="connsiteX699" fmla="*/ 1380289 w 1550337"/>
                  <a:gd name="connsiteY699" fmla="*/ 453751 h 1722202"/>
                  <a:gd name="connsiteX700" fmla="*/ 1382867 w 1550337"/>
                  <a:gd name="connsiteY700" fmla="*/ 453751 h 1722202"/>
                  <a:gd name="connsiteX701" fmla="*/ 1405778 w 1550337"/>
                  <a:gd name="connsiteY701" fmla="*/ 465494 h 1722202"/>
                  <a:gd name="connsiteX702" fmla="*/ 1422389 w 1550337"/>
                  <a:gd name="connsiteY702" fmla="*/ 443441 h 1722202"/>
                  <a:gd name="connsiteX703" fmla="*/ 1450456 w 1550337"/>
                  <a:gd name="connsiteY703" fmla="*/ 520482 h 1722202"/>
                  <a:gd name="connsiteX704" fmla="*/ 1423535 w 1550337"/>
                  <a:gd name="connsiteY704" fmla="*/ 568310 h 1722202"/>
                  <a:gd name="connsiteX705" fmla="*/ 1423535 w 1550337"/>
                  <a:gd name="connsiteY705" fmla="*/ 568310 h 1722202"/>
                  <a:gd name="connsiteX706" fmla="*/ 1463630 w 1550337"/>
                  <a:gd name="connsiteY706" fmla="*/ 332606 h 1722202"/>
                  <a:gd name="connsiteX707" fmla="*/ 1461053 w 1550337"/>
                  <a:gd name="connsiteY707" fmla="*/ 364968 h 1722202"/>
                  <a:gd name="connsiteX708" fmla="*/ 1449883 w 1550337"/>
                  <a:gd name="connsiteY708" fmla="*/ 339193 h 1722202"/>
                  <a:gd name="connsiteX709" fmla="*/ 1428117 w 1550337"/>
                  <a:gd name="connsiteY709" fmla="*/ 324300 h 1722202"/>
                  <a:gd name="connsiteX710" fmla="*/ 1416948 w 1550337"/>
                  <a:gd name="connsiteY710" fmla="*/ 323441 h 1722202"/>
                  <a:gd name="connsiteX711" fmla="*/ 1415229 w 1550337"/>
                  <a:gd name="connsiteY711" fmla="*/ 246973 h 1722202"/>
                  <a:gd name="connsiteX712" fmla="*/ 1425540 w 1550337"/>
                  <a:gd name="connsiteY712" fmla="*/ 252414 h 1722202"/>
                  <a:gd name="connsiteX713" fmla="*/ 1433559 w 1550337"/>
                  <a:gd name="connsiteY713" fmla="*/ 257856 h 1722202"/>
                  <a:gd name="connsiteX714" fmla="*/ 1450170 w 1550337"/>
                  <a:gd name="connsiteY714" fmla="*/ 255565 h 1722202"/>
                  <a:gd name="connsiteX715" fmla="*/ 1461912 w 1550337"/>
                  <a:gd name="connsiteY715" fmla="*/ 239813 h 1722202"/>
                  <a:gd name="connsiteX716" fmla="*/ 1486256 w 1550337"/>
                  <a:gd name="connsiteY716" fmla="*/ 314563 h 1722202"/>
                  <a:gd name="connsiteX717" fmla="*/ 1463630 w 1550337"/>
                  <a:gd name="connsiteY717" fmla="*/ 332606 h 1722202"/>
                  <a:gd name="connsiteX718" fmla="*/ 1463630 w 1550337"/>
                  <a:gd name="connsiteY718" fmla="*/ 332606 h 172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</a:cxnLst>
                <a:rect l="l" t="t" r="r" b="b"/>
                <a:pathLst>
                  <a:path w="1550337" h="1722202">
                    <a:moveTo>
                      <a:pt x="1548404" y="236090"/>
                    </a:moveTo>
                    <a:cubicBezTo>
                      <a:pt x="1545826" y="231508"/>
                      <a:pt x="1543535" y="226639"/>
                      <a:pt x="1540671" y="222056"/>
                    </a:cubicBezTo>
                    <a:cubicBezTo>
                      <a:pt x="1477950" y="126686"/>
                      <a:pt x="1388022" y="67689"/>
                      <a:pt x="1281196" y="32748"/>
                    </a:cubicBezTo>
                    <a:cubicBezTo>
                      <a:pt x="1251983" y="23297"/>
                      <a:pt x="1169787" y="6972"/>
                      <a:pt x="1158045" y="5827"/>
                    </a:cubicBezTo>
                    <a:cubicBezTo>
                      <a:pt x="1058379" y="-5343"/>
                      <a:pt x="959286" y="-187"/>
                      <a:pt x="861052" y="19001"/>
                    </a:cubicBezTo>
                    <a:cubicBezTo>
                      <a:pt x="727304" y="45636"/>
                      <a:pt x="601863" y="92892"/>
                      <a:pt x="483294" y="158763"/>
                    </a:cubicBezTo>
                    <a:cubicBezTo>
                      <a:pt x="287685" y="267307"/>
                      <a:pt x="127876" y="413656"/>
                      <a:pt x="7876" y="602391"/>
                    </a:cubicBezTo>
                    <a:cubicBezTo>
                      <a:pt x="3007" y="610410"/>
                      <a:pt x="1002" y="618143"/>
                      <a:pt x="716" y="627594"/>
                    </a:cubicBezTo>
                    <a:cubicBezTo>
                      <a:pt x="-4153" y="785112"/>
                      <a:pt x="17327" y="1059481"/>
                      <a:pt x="19618" y="1086975"/>
                    </a:cubicBezTo>
                    <a:cubicBezTo>
                      <a:pt x="23341" y="1133371"/>
                      <a:pt x="26778" y="1180340"/>
                      <a:pt x="30787" y="1226736"/>
                    </a:cubicBezTo>
                    <a:cubicBezTo>
                      <a:pt x="30787" y="1226736"/>
                      <a:pt x="45107" y="1364493"/>
                      <a:pt x="50262" y="1405161"/>
                    </a:cubicBezTo>
                    <a:cubicBezTo>
                      <a:pt x="62578" y="1503396"/>
                      <a:pt x="83771" y="1644303"/>
                      <a:pt x="96659" y="1722203"/>
                    </a:cubicBezTo>
                    <a:cubicBezTo>
                      <a:pt x="100668" y="1719911"/>
                      <a:pt x="101527" y="1715902"/>
                      <a:pt x="103532" y="1712179"/>
                    </a:cubicBezTo>
                    <a:cubicBezTo>
                      <a:pt x="114702" y="1686976"/>
                      <a:pt x="127017" y="1662632"/>
                      <a:pt x="140477" y="1638288"/>
                    </a:cubicBezTo>
                    <a:cubicBezTo>
                      <a:pt x="170835" y="1583587"/>
                      <a:pt x="206062" y="1532322"/>
                      <a:pt x="245585" y="1483920"/>
                    </a:cubicBezTo>
                    <a:cubicBezTo>
                      <a:pt x="311743" y="1403443"/>
                      <a:pt x="389643" y="1335853"/>
                      <a:pt x="477280" y="1279433"/>
                    </a:cubicBezTo>
                    <a:cubicBezTo>
                      <a:pt x="518808" y="1252798"/>
                      <a:pt x="562053" y="1229314"/>
                      <a:pt x="607304" y="1209266"/>
                    </a:cubicBezTo>
                    <a:cubicBezTo>
                      <a:pt x="656564" y="1187500"/>
                      <a:pt x="707257" y="1169457"/>
                      <a:pt x="759667" y="1155996"/>
                    </a:cubicBezTo>
                    <a:cubicBezTo>
                      <a:pt x="812937" y="1142536"/>
                      <a:pt x="868212" y="1131939"/>
                      <a:pt x="923486" y="1128502"/>
                    </a:cubicBezTo>
                    <a:cubicBezTo>
                      <a:pt x="980193" y="1124779"/>
                      <a:pt x="1033749" y="1131653"/>
                      <a:pt x="1089310" y="1141104"/>
                    </a:cubicBezTo>
                    <a:cubicBezTo>
                      <a:pt x="1136279" y="1149123"/>
                      <a:pt x="1183248" y="1166020"/>
                      <a:pt x="1225348" y="1188359"/>
                    </a:cubicBezTo>
                    <a:cubicBezTo>
                      <a:pt x="1228785" y="1190077"/>
                      <a:pt x="1325587" y="1257667"/>
                      <a:pt x="1359096" y="1303204"/>
                    </a:cubicBezTo>
                    <a:cubicBezTo>
                      <a:pt x="1367688" y="1315233"/>
                      <a:pt x="1375420" y="1328121"/>
                      <a:pt x="1383153" y="1340722"/>
                    </a:cubicBezTo>
                    <a:cubicBezTo>
                      <a:pt x="1384871" y="1343873"/>
                      <a:pt x="1386303" y="1352464"/>
                      <a:pt x="1393177" y="1344732"/>
                    </a:cubicBezTo>
                    <a:cubicBezTo>
                      <a:pt x="1395754" y="1335281"/>
                      <a:pt x="1539525" y="298238"/>
                      <a:pt x="1549263" y="259002"/>
                    </a:cubicBezTo>
                    <a:cubicBezTo>
                      <a:pt x="1550409" y="252128"/>
                      <a:pt x="1551268" y="244395"/>
                      <a:pt x="1548404" y="236090"/>
                    </a:cubicBezTo>
                    <a:close/>
                    <a:moveTo>
                      <a:pt x="1316136" y="300529"/>
                    </a:moveTo>
                    <a:cubicBezTo>
                      <a:pt x="1323296" y="303680"/>
                      <a:pt x="1327306" y="302248"/>
                      <a:pt x="1331029" y="295660"/>
                    </a:cubicBezTo>
                    <a:cubicBezTo>
                      <a:pt x="1334752" y="289360"/>
                      <a:pt x="1338189" y="283059"/>
                      <a:pt x="1345921" y="276185"/>
                    </a:cubicBezTo>
                    <a:cubicBezTo>
                      <a:pt x="1344489" y="305398"/>
                      <a:pt x="1355372" y="327164"/>
                      <a:pt x="1383439" y="343202"/>
                    </a:cubicBezTo>
                    <a:cubicBezTo>
                      <a:pt x="1347640" y="348644"/>
                      <a:pt x="1354227" y="373274"/>
                      <a:pt x="1352795" y="395899"/>
                    </a:cubicBezTo>
                    <a:cubicBezTo>
                      <a:pt x="1347353" y="387880"/>
                      <a:pt x="1342485" y="382439"/>
                      <a:pt x="1339334" y="375565"/>
                    </a:cubicBezTo>
                    <a:cubicBezTo>
                      <a:pt x="1333606" y="363823"/>
                      <a:pt x="1325014" y="361245"/>
                      <a:pt x="1313272" y="364682"/>
                    </a:cubicBezTo>
                    <a:cubicBezTo>
                      <a:pt x="1309263" y="366114"/>
                      <a:pt x="1305253" y="366973"/>
                      <a:pt x="1299811" y="364109"/>
                    </a:cubicBezTo>
                    <a:cubicBezTo>
                      <a:pt x="1313845" y="340338"/>
                      <a:pt x="1312413" y="316854"/>
                      <a:pt x="1292652" y="294801"/>
                    </a:cubicBezTo>
                    <a:cubicBezTo>
                      <a:pt x="1302389" y="293942"/>
                      <a:pt x="1309263" y="297379"/>
                      <a:pt x="1316136" y="300529"/>
                    </a:cubicBezTo>
                    <a:lnTo>
                      <a:pt x="1316136" y="300529"/>
                    </a:lnTo>
                    <a:close/>
                    <a:moveTo>
                      <a:pt x="1302103" y="498429"/>
                    </a:moveTo>
                    <a:cubicBezTo>
                      <a:pt x="1303821" y="493561"/>
                      <a:pt x="1307831" y="488978"/>
                      <a:pt x="1312127" y="482105"/>
                    </a:cubicBezTo>
                    <a:cubicBezTo>
                      <a:pt x="1313559" y="491556"/>
                      <a:pt x="1315277" y="498716"/>
                      <a:pt x="1315850" y="505589"/>
                    </a:cubicBezTo>
                    <a:cubicBezTo>
                      <a:pt x="1316709" y="521341"/>
                      <a:pt x="1326733" y="531651"/>
                      <a:pt x="1338475" y="540243"/>
                    </a:cubicBezTo>
                    <a:cubicBezTo>
                      <a:pt x="1345349" y="545685"/>
                      <a:pt x="1348785" y="550554"/>
                      <a:pt x="1337616" y="554563"/>
                    </a:cubicBezTo>
                    <a:cubicBezTo>
                      <a:pt x="1325874" y="558573"/>
                      <a:pt x="1321864" y="567165"/>
                      <a:pt x="1323582" y="579480"/>
                    </a:cubicBezTo>
                    <a:cubicBezTo>
                      <a:pt x="1324442" y="586640"/>
                      <a:pt x="1323582" y="593799"/>
                      <a:pt x="1323582" y="604396"/>
                    </a:cubicBezTo>
                    <a:cubicBezTo>
                      <a:pt x="1320432" y="599814"/>
                      <a:pt x="1319573" y="598095"/>
                      <a:pt x="1318141" y="595804"/>
                    </a:cubicBezTo>
                    <a:cubicBezTo>
                      <a:pt x="1308690" y="578334"/>
                      <a:pt x="1297807" y="562582"/>
                      <a:pt x="1269740" y="577475"/>
                    </a:cubicBezTo>
                    <a:cubicBezTo>
                      <a:pt x="1283773" y="548262"/>
                      <a:pt x="1282914" y="524205"/>
                      <a:pt x="1263439" y="502725"/>
                    </a:cubicBezTo>
                    <a:cubicBezTo>
                      <a:pt x="1264298" y="501866"/>
                      <a:pt x="1264871" y="501293"/>
                      <a:pt x="1265730" y="500434"/>
                    </a:cubicBezTo>
                    <a:cubicBezTo>
                      <a:pt x="1271172" y="502152"/>
                      <a:pt x="1276900" y="503012"/>
                      <a:pt x="1281482" y="505303"/>
                    </a:cubicBezTo>
                    <a:cubicBezTo>
                      <a:pt x="1291792" y="511890"/>
                      <a:pt x="1298093" y="509312"/>
                      <a:pt x="1302103" y="498429"/>
                    </a:cubicBezTo>
                    <a:lnTo>
                      <a:pt x="1302103" y="498429"/>
                    </a:lnTo>
                    <a:close/>
                    <a:moveTo>
                      <a:pt x="1299239" y="789981"/>
                    </a:moveTo>
                    <a:cubicBezTo>
                      <a:pt x="1300671" y="796855"/>
                      <a:pt x="1299811" y="804015"/>
                      <a:pt x="1299811" y="811461"/>
                    </a:cubicBezTo>
                    <a:cubicBezTo>
                      <a:pt x="1293511" y="808311"/>
                      <a:pt x="1291220" y="802010"/>
                      <a:pt x="1288642" y="797141"/>
                    </a:cubicBezTo>
                    <a:cubicBezTo>
                      <a:pt x="1281768" y="783967"/>
                      <a:pt x="1272890" y="779671"/>
                      <a:pt x="1258857" y="784540"/>
                    </a:cubicBezTo>
                    <a:cubicBezTo>
                      <a:pt x="1254847" y="785972"/>
                      <a:pt x="1249692" y="787117"/>
                      <a:pt x="1251983" y="779671"/>
                    </a:cubicBezTo>
                    <a:cubicBezTo>
                      <a:pt x="1254561" y="768501"/>
                      <a:pt x="1260575" y="757046"/>
                      <a:pt x="1256852" y="745017"/>
                    </a:cubicBezTo>
                    <a:cubicBezTo>
                      <a:pt x="1253702" y="733847"/>
                      <a:pt x="1246542" y="723824"/>
                      <a:pt x="1241100" y="712081"/>
                    </a:cubicBezTo>
                    <a:cubicBezTo>
                      <a:pt x="1252270" y="713513"/>
                      <a:pt x="1262293" y="722964"/>
                      <a:pt x="1270885" y="717523"/>
                    </a:cubicBezTo>
                    <a:cubicBezTo>
                      <a:pt x="1277759" y="712940"/>
                      <a:pt x="1280909" y="702630"/>
                      <a:pt x="1285205" y="694611"/>
                    </a:cubicBezTo>
                    <a:cubicBezTo>
                      <a:pt x="1288356" y="696329"/>
                      <a:pt x="1288356" y="699193"/>
                      <a:pt x="1288356" y="701771"/>
                    </a:cubicBezTo>
                    <a:cubicBezTo>
                      <a:pt x="1289788" y="722392"/>
                      <a:pt x="1296088" y="740148"/>
                      <a:pt x="1314131" y="752177"/>
                    </a:cubicBezTo>
                    <a:cubicBezTo>
                      <a:pt x="1320432" y="756186"/>
                      <a:pt x="1322723" y="760769"/>
                      <a:pt x="1313272" y="764205"/>
                    </a:cubicBezTo>
                    <a:cubicBezTo>
                      <a:pt x="1301530" y="768788"/>
                      <a:pt x="1296661" y="776234"/>
                      <a:pt x="1299239" y="789981"/>
                    </a:cubicBezTo>
                    <a:lnTo>
                      <a:pt x="1299239" y="789981"/>
                    </a:lnTo>
                    <a:close/>
                    <a:moveTo>
                      <a:pt x="1206446" y="147880"/>
                    </a:moveTo>
                    <a:cubicBezTo>
                      <a:pt x="1218761" y="151889"/>
                      <a:pt x="1225062" y="147307"/>
                      <a:pt x="1229931" y="136997"/>
                    </a:cubicBezTo>
                    <a:cubicBezTo>
                      <a:pt x="1233081" y="131269"/>
                      <a:pt x="1237950" y="125827"/>
                      <a:pt x="1242246" y="119813"/>
                    </a:cubicBezTo>
                    <a:cubicBezTo>
                      <a:pt x="1243105" y="119240"/>
                      <a:pt x="1244537" y="119240"/>
                      <a:pt x="1245396" y="118954"/>
                    </a:cubicBezTo>
                    <a:cubicBezTo>
                      <a:pt x="1243964" y="148739"/>
                      <a:pt x="1257998" y="166209"/>
                      <a:pt x="1286924" y="174228"/>
                    </a:cubicBezTo>
                    <a:cubicBezTo>
                      <a:pt x="1257998" y="183679"/>
                      <a:pt x="1250838" y="204013"/>
                      <a:pt x="1257711" y="230935"/>
                    </a:cubicBezTo>
                    <a:cubicBezTo>
                      <a:pt x="1256852" y="230935"/>
                      <a:pt x="1255420" y="231508"/>
                      <a:pt x="1254561" y="231508"/>
                    </a:cubicBezTo>
                    <a:cubicBezTo>
                      <a:pt x="1250838" y="227498"/>
                      <a:pt x="1246542" y="223775"/>
                      <a:pt x="1243678" y="218906"/>
                    </a:cubicBezTo>
                    <a:cubicBezTo>
                      <a:pt x="1235086" y="205445"/>
                      <a:pt x="1223916" y="203154"/>
                      <a:pt x="1209883" y="210314"/>
                    </a:cubicBezTo>
                    <a:cubicBezTo>
                      <a:pt x="1205873" y="212605"/>
                      <a:pt x="1200718" y="212892"/>
                      <a:pt x="1191840" y="215183"/>
                    </a:cubicBezTo>
                    <a:cubicBezTo>
                      <a:pt x="1208451" y="189121"/>
                      <a:pt x="1207592" y="166209"/>
                      <a:pt x="1181530" y="145302"/>
                    </a:cubicBezTo>
                    <a:cubicBezTo>
                      <a:pt x="1192699" y="146448"/>
                      <a:pt x="1200145" y="145589"/>
                      <a:pt x="1206446" y="147880"/>
                    </a:cubicBezTo>
                    <a:lnTo>
                      <a:pt x="1206446" y="147880"/>
                    </a:lnTo>
                    <a:close/>
                    <a:moveTo>
                      <a:pt x="1210742" y="326305"/>
                    </a:moveTo>
                    <a:cubicBezTo>
                      <a:pt x="1213892" y="338047"/>
                      <a:pt x="1214752" y="350649"/>
                      <a:pt x="1220766" y="360959"/>
                    </a:cubicBezTo>
                    <a:cubicBezTo>
                      <a:pt x="1226494" y="371842"/>
                      <a:pt x="1241959" y="372128"/>
                      <a:pt x="1251983" y="380720"/>
                    </a:cubicBezTo>
                    <a:cubicBezTo>
                      <a:pt x="1245682" y="390744"/>
                      <a:pt x="1230217" y="391031"/>
                      <a:pt x="1226208" y="403346"/>
                    </a:cubicBezTo>
                    <a:cubicBezTo>
                      <a:pt x="1222484" y="414229"/>
                      <a:pt x="1226208" y="425971"/>
                      <a:pt x="1225348" y="439432"/>
                    </a:cubicBezTo>
                    <a:cubicBezTo>
                      <a:pt x="1210456" y="415088"/>
                      <a:pt x="1191554" y="407355"/>
                      <a:pt x="1164919" y="423680"/>
                    </a:cubicBezTo>
                    <a:cubicBezTo>
                      <a:pt x="1178093" y="397045"/>
                      <a:pt x="1178952" y="373560"/>
                      <a:pt x="1152604" y="352940"/>
                    </a:cubicBezTo>
                    <a:cubicBezTo>
                      <a:pt x="1182962" y="361818"/>
                      <a:pt x="1200432" y="351508"/>
                      <a:pt x="1210742" y="326305"/>
                    </a:cubicBezTo>
                    <a:lnTo>
                      <a:pt x="1210742" y="326305"/>
                    </a:lnTo>
                    <a:close/>
                    <a:moveTo>
                      <a:pt x="1064966" y="238381"/>
                    </a:moveTo>
                    <a:cubicBezTo>
                      <a:pt x="1073558" y="238954"/>
                      <a:pt x="1078427" y="235231"/>
                      <a:pt x="1082436" y="228071"/>
                    </a:cubicBezTo>
                    <a:cubicBezTo>
                      <a:pt x="1087019" y="220052"/>
                      <a:pt x="1091887" y="212319"/>
                      <a:pt x="1098761" y="203727"/>
                    </a:cubicBezTo>
                    <a:cubicBezTo>
                      <a:pt x="1100479" y="233799"/>
                      <a:pt x="1116804" y="248691"/>
                      <a:pt x="1149740" y="248691"/>
                    </a:cubicBezTo>
                    <a:cubicBezTo>
                      <a:pt x="1141148" y="255565"/>
                      <a:pt x="1136565" y="259861"/>
                      <a:pt x="1131124" y="262725"/>
                    </a:cubicBezTo>
                    <a:cubicBezTo>
                      <a:pt x="1116231" y="269026"/>
                      <a:pt x="1113081" y="279909"/>
                      <a:pt x="1116804" y="294801"/>
                    </a:cubicBezTo>
                    <a:cubicBezTo>
                      <a:pt x="1118236" y="300243"/>
                      <a:pt x="1117377" y="305971"/>
                      <a:pt x="1117663" y="313703"/>
                    </a:cubicBezTo>
                    <a:cubicBezTo>
                      <a:pt x="1108498" y="307403"/>
                      <a:pt x="1101339" y="302534"/>
                      <a:pt x="1094751" y="296520"/>
                    </a:cubicBezTo>
                    <a:cubicBezTo>
                      <a:pt x="1089023" y="291651"/>
                      <a:pt x="1083582" y="291078"/>
                      <a:pt x="1076708" y="294801"/>
                    </a:cubicBezTo>
                    <a:cubicBezTo>
                      <a:pt x="1068689" y="299384"/>
                      <a:pt x="1060097" y="302820"/>
                      <a:pt x="1048642" y="307975"/>
                    </a:cubicBezTo>
                    <a:cubicBezTo>
                      <a:pt x="1051219" y="299384"/>
                      <a:pt x="1052651" y="292224"/>
                      <a:pt x="1055515" y="285923"/>
                    </a:cubicBezTo>
                    <a:cubicBezTo>
                      <a:pt x="1061243" y="273894"/>
                      <a:pt x="1059238" y="264443"/>
                      <a:pt x="1048642" y="255851"/>
                    </a:cubicBezTo>
                    <a:cubicBezTo>
                      <a:pt x="1044059" y="252128"/>
                      <a:pt x="1040622" y="246973"/>
                      <a:pt x="1035181" y="240959"/>
                    </a:cubicBezTo>
                    <a:cubicBezTo>
                      <a:pt x="1046637" y="239813"/>
                      <a:pt x="1055515" y="238381"/>
                      <a:pt x="1064966" y="238381"/>
                    </a:cubicBezTo>
                    <a:lnTo>
                      <a:pt x="1064966" y="238381"/>
                    </a:lnTo>
                    <a:close/>
                    <a:moveTo>
                      <a:pt x="1051506" y="443441"/>
                    </a:moveTo>
                    <a:cubicBezTo>
                      <a:pt x="1060097" y="435708"/>
                      <a:pt x="1064680" y="423107"/>
                      <a:pt x="1071840" y="411365"/>
                    </a:cubicBezTo>
                    <a:cubicBezTo>
                      <a:pt x="1076708" y="424539"/>
                      <a:pt x="1078713" y="437427"/>
                      <a:pt x="1085873" y="446019"/>
                    </a:cubicBezTo>
                    <a:cubicBezTo>
                      <a:pt x="1093033" y="454897"/>
                      <a:pt x="1107926" y="452319"/>
                      <a:pt x="1119382" y="458620"/>
                    </a:cubicBezTo>
                    <a:cubicBezTo>
                      <a:pt x="1114513" y="465780"/>
                      <a:pt x="1106780" y="470362"/>
                      <a:pt x="1099620" y="475231"/>
                    </a:cubicBezTo>
                    <a:cubicBezTo>
                      <a:pt x="1092747" y="480100"/>
                      <a:pt x="1090455" y="486114"/>
                      <a:pt x="1091887" y="494133"/>
                    </a:cubicBezTo>
                    <a:cubicBezTo>
                      <a:pt x="1093319" y="502152"/>
                      <a:pt x="1093319" y="510744"/>
                      <a:pt x="1094179" y="520195"/>
                    </a:cubicBezTo>
                    <a:cubicBezTo>
                      <a:pt x="1081577" y="514468"/>
                      <a:pt x="1074417" y="500720"/>
                      <a:pt x="1062102" y="500434"/>
                    </a:cubicBezTo>
                    <a:cubicBezTo>
                      <a:pt x="1050933" y="499861"/>
                      <a:pt x="1041195" y="511317"/>
                      <a:pt x="1029167" y="513895"/>
                    </a:cubicBezTo>
                    <a:cubicBezTo>
                      <a:pt x="1029167" y="500720"/>
                      <a:pt x="1038618" y="490124"/>
                      <a:pt x="1036326" y="477809"/>
                    </a:cubicBezTo>
                    <a:cubicBezTo>
                      <a:pt x="1034035" y="465780"/>
                      <a:pt x="1020002" y="460339"/>
                      <a:pt x="1014274" y="448596"/>
                    </a:cubicBezTo>
                    <a:cubicBezTo>
                      <a:pt x="1026589" y="445159"/>
                      <a:pt x="1042054" y="451460"/>
                      <a:pt x="1051506" y="443441"/>
                    </a:cubicBezTo>
                    <a:lnTo>
                      <a:pt x="1051506" y="443441"/>
                    </a:lnTo>
                    <a:close/>
                    <a:moveTo>
                      <a:pt x="925491" y="135851"/>
                    </a:moveTo>
                    <a:cubicBezTo>
                      <a:pt x="936660" y="134992"/>
                      <a:pt x="942961" y="128978"/>
                      <a:pt x="947543" y="119526"/>
                    </a:cubicBezTo>
                    <a:cubicBezTo>
                      <a:pt x="951553" y="111507"/>
                      <a:pt x="956995" y="104634"/>
                      <a:pt x="962436" y="95755"/>
                    </a:cubicBezTo>
                    <a:cubicBezTo>
                      <a:pt x="969310" y="125541"/>
                      <a:pt x="987353" y="136424"/>
                      <a:pt x="1015133" y="134133"/>
                    </a:cubicBezTo>
                    <a:cubicBezTo>
                      <a:pt x="1014274" y="134992"/>
                      <a:pt x="1012842" y="135851"/>
                      <a:pt x="1011983" y="137283"/>
                    </a:cubicBezTo>
                    <a:cubicBezTo>
                      <a:pt x="984775" y="159336"/>
                      <a:pt x="984775" y="159336"/>
                      <a:pt x="984489" y="200290"/>
                    </a:cubicBezTo>
                    <a:cubicBezTo>
                      <a:pt x="958713" y="176806"/>
                      <a:pt x="935801" y="187689"/>
                      <a:pt x="912317" y="202868"/>
                    </a:cubicBezTo>
                    <a:cubicBezTo>
                      <a:pt x="914035" y="195994"/>
                      <a:pt x="915467" y="189407"/>
                      <a:pt x="918617" y="183393"/>
                    </a:cubicBezTo>
                    <a:cubicBezTo>
                      <a:pt x="925491" y="170791"/>
                      <a:pt x="922341" y="162200"/>
                      <a:pt x="910598" y="155040"/>
                    </a:cubicBezTo>
                    <a:cubicBezTo>
                      <a:pt x="906016" y="152462"/>
                      <a:pt x="902579" y="148166"/>
                      <a:pt x="896565" y="143297"/>
                    </a:cubicBezTo>
                    <a:cubicBezTo>
                      <a:pt x="907448" y="139861"/>
                      <a:pt x="916613" y="136710"/>
                      <a:pt x="925491" y="135851"/>
                    </a:cubicBezTo>
                    <a:lnTo>
                      <a:pt x="925491" y="135851"/>
                    </a:lnTo>
                    <a:close/>
                    <a:moveTo>
                      <a:pt x="803772" y="225780"/>
                    </a:moveTo>
                    <a:cubicBezTo>
                      <a:pt x="804631" y="226352"/>
                      <a:pt x="806063" y="226639"/>
                      <a:pt x="806923" y="227212"/>
                    </a:cubicBezTo>
                    <a:cubicBezTo>
                      <a:pt x="810073" y="232940"/>
                      <a:pt x="813796" y="238381"/>
                      <a:pt x="815515" y="244395"/>
                    </a:cubicBezTo>
                    <a:cubicBezTo>
                      <a:pt x="819238" y="255278"/>
                      <a:pt x="825825" y="257856"/>
                      <a:pt x="836422" y="256424"/>
                    </a:cubicBezTo>
                    <a:cubicBezTo>
                      <a:pt x="844441" y="255565"/>
                      <a:pt x="852173" y="255565"/>
                      <a:pt x="863056" y="254706"/>
                    </a:cubicBezTo>
                    <a:cubicBezTo>
                      <a:pt x="854464" y="263298"/>
                      <a:pt x="848164" y="269885"/>
                      <a:pt x="841290" y="275899"/>
                    </a:cubicBezTo>
                    <a:cubicBezTo>
                      <a:pt x="833271" y="282773"/>
                      <a:pt x="828975" y="290792"/>
                      <a:pt x="831266" y="301675"/>
                    </a:cubicBezTo>
                    <a:cubicBezTo>
                      <a:pt x="832698" y="308548"/>
                      <a:pt x="832698" y="315708"/>
                      <a:pt x="832985" y="323155"/>
                    </a:cubicBezTo>
                    <a:cubicBezTo>
                      <a:pt x="819524" y="322295"/>
                      <a:pt x="807209" y="311412"/>
                      <a:pt x="794608" y="316854"/>
                    </a:cubicBezTo>
                    <a:cubicBezTo>
                      <a:pt x="782293" y="322295"/>
                      <a:pt x="771982" y="331746"/>
                      <a:pt x="758522" y="340625"/>
                    </a:cubicBezTo>
                    <a:cubicBezTo>
                      <a:pt x="761672" y="329742"/>
                      <a:pt x="763963" y="321723"/>
                      <a:pt x="766254" y="313703"/>
                    </a:cubicBezTo>
                    <a:cubicBezTo>
                      <a:pt x="768832" y="304825"/>
                      <a:pt x="767686" y="297952"/>
                      <a:pt x="758235" y="293942"/>
                    </a:cubicBezTo>
                    <a:cubicBezTo>
                      <a:pt x="752507" y="291364"/>
                      <a:pt x="747352" y="286782"/>
                      <a:pt x="738474" y="280768"/>
                    </a:cubicBezTo>
                    <a:cubicBezTo>
                      <a:pt x="773414" y="275326"/>
                      <a:pt x="796040" y="259288"/>
                      <a:pt x="803772" y="225780"/>
                    </a:cubicBezTo>
                    <a:lnTo>
                      <a:pt x="803772" y="225780"/>
                    </a:lnTo>
                    <a:close/>
                    <a:moveTo>
                      <a:pt x="658283" y="661389"/>
                    </a:moveTo>
                    <a:cubicBezTo>
                      <a:pt x="662292" y="672559"/>
                      <a:pt x="658283" y="676282"/>
                      <a:pt x="647113" y="672559"/>
                    </a:cubicBezTo>
                    <a:cubicBezTo>
                      <a:pt x="631648" y="667690"/>
                      <a:pt x="619046" y="671127"/>
                      <a:pt x="608736" y="683728"/>
                    </a:cubicBezTo>
                    <a:cubicBezTo>
                      <a:pt x="603295" y="690029"/>
                      <a:pt x="596421" y="695470"/>
                      <a:pt x="587829" y="703203"/>
                    </a:cubicBezTo>
                    <a:cubicBezTo>
                      <a:pt x="590120" y="692034"/>
                      <a:pt x="590407" y="682869"/>
                      <a:pt x="593271" y="674850"/>
                    </a:cubicBezTo>
                    <a:cubicBezTo>
                      <a:pt x="596421" y="663967"/>
                      <a:pt x="593271" y="657666"/>
                      <a:pt x="582960" y="654516"/>
                    </a:cubicBezTo>
                    <a:cubicBezTo>
                      <a:pt x="578092" y="652797"/>
                      <a:pt x="573509" y="649933"/>
                      <a:pt x="564917" y="645637"/>
                    </a:cubicBezTo>
                    <a:cubicBezTo>
                      <a:pt x="599285" y="635327"/>
                      <a:pt x="618760" y="614134"/>
                      <a:pt x="625347" y="578907"/>
                    </a:cubicBezTo>
                    <a:cubicBezTo>
                      <a:pt x="629929" y="585208"/>
                      <a:pt x="631648" y="588358"/>
                      <a:pt x="633939" y="591508"/>
                    </a:cubicBezTo>
                    <a:cubicBezTo>
                      <a:pt x="645681" y="609838"/>
                      <a:pt x="645681" y="609838"/>
                      <a:pt x="666875" y="604969"/>
                    </a:cubicBezTo>
                    <a:cubicBezTo>
                      <a:pt x="671457" y="604110"/>
                      <a:pt x="675467" y="601246"/>
                      <a:pt x="680335" y="603537"/>
                    </a:cubicBezTo>
                    <a:cubicBezTo>
                      <a:pt x="678903" y="610410"/>
                      <a:pt x="673462" y="614706"/>
                      <a:pt x="669452" y="619289"/>
                    </a:cubicBezTo>
                    <a:cubicBezTo>
                      <a:pt x="656851" y="631604"/>
                      <a:pt x="652555" y="645351"/>
                      <a:pt x="658283" y="661389"/>
                    </a:cubicBezTo>
                    <a:lnTo>
                      <a:pt x="658283" y="661389"/>
                    </a:lnTo>
                    <a:close/>
                    <a:moveTo>
                      <a:pt x="351838" y="328882"/>
                    </a:moveTo>
                    <a:cubicBezTo>
                      <a:pt x="354416" y="329455"/>
                      <a:pt x="355561" y="328882"/>
                      <a:pt x="355848" y="329455"/>
                    </a:cubicBezTo>
                    <a:cubicBezTo>
                      <a:pt x="361576" y="335183"/>
                      <a:pt x="363867" y="346639"/>
                      <a:pt x="370740" y="347498"/>
                    </a:cubicBezTo>
                    <a:cubicBezTo>
                      <a:pt x="377614" y="348071"/>
                      <a:pt x="384774" y="340338"/>
                      <a:pt x="392507" y="336615"/>
                    </a:cubicBezTo>
                    <a:cubicBezTo>
                      <a:pt x="396516" y="334897"/>
                      <a:pt x="399666" y="331746"/>
                      <a:pt x="406826" y="331746"/>
                    </a:cubicBezTo>
                    <a:cubicBezTo>
                      <a:pt x="400526" y="341197"/>
                      <a:pt x="395657" y="350076"/>
                      <a:pt x="389356" y="357809"/>
                    </a:cubicBezTo>
                    <a:cubicBezTo>
                      <a:pt x="380192" y="368119"/>
                      <a:pt x="379046" y="378429"/>
                      <a:pt x="382483" y="391603"/>
                    </a:cubicBezTo>
                    <a:cubicBezTo>
                      <a:pt x="387351" y="407928"/>
                      <a:pt x="386206" y="409074"/>
                      <a:pt x="369022" y="409933"/>
                    </a:cubicBezTo>
                    <a:cubicBezTo>
                      <a:pt x="355848" y="410792"/>
                      <a:pt x="345537" y="414515"/>
                      <a:pt x="338378" y="426544"/>
                    </a:cubicBezTo>
                    <a:cubicBezTo>
                      <a:pt x="332650" y="435995"/>
                      <a:pt x="324344" y="444014"/>
                      <a:pt x="317471" y="453179"/>
                    </a:cubicBezTo>
                    <a:cubicBezTo>
                      <a:pt x="316611" y="452606"/>
                      <a:pt x="315752" y="452319"/>
                      <a:pt x="314893" y="451747"/>
                    </a:cubicBezTo>
                    <a:cubicBezTo>
                      <a:pt x="316611" y="442296"/>
                      <a:pt x="318043" y="432272"/>
                      <a:pt x="320335" y="423393"/>
                    </a:cubicBezTo>
                    <a:cubicBezTo>
                      <a:pt x="322053" y="416233"/>
                      <a:pt x="320335" y="413369"/>
                      <a:pt x="313175" y="413083"/>
                    </a:cubicBezTo>
                    <a:cubicBezTo>
                      <a:pt x="307733" y="412510"/>
                      <a:pt x="302292" y="411365"/>
                      <a:pt x="292841" y="409360"/>
                    </a:cubicBezTo>
                    <a:cubicBezTo>
                      <a:pt x="324631" y="389026"/>
                      <a:pt x="345537" y="363250"/>
                      <a:pt x="351838" y="328882"/>
                    </a:cubicBezTo>
                    <a:lnTo>
                      <a:pt x="351838" y="328882"/>
                    </a:lnTo>
                    <a:close/>
                    <a:moveTo>
                      <a:pt x="343533" y="533942"/>
                    </a:moveTo>
                    <a:cubicBezTo>
                      <a:pt x="346110" y="534802"/>
                      <a:pt x="347256" y="534515"/>
                      <a:pt x="347542" y="535374"/>
                    </a:cubicBezTo>
                    <a:cubicBezTo>
                      <a:pt x="353270" y="541102"/>
                      <a:pt x="355561" y="552845"/>
                      <a:pt x="363008" y="553417"/>
                    </a:cubicBezTo>
                    <a:cubicBezTo>
                      <a:pt x="369881" y="553990"/>
                      <a:pt x="377328" y="546544"/>
                      <a:pt x="384774" y="542534"/>
                    </a:cubicBezTo>
                    <a:cubicBezTo>
                      <a:pt x="388783" y="540243"/>
                      <a:pt x="393366" y="538525"/>
                      <a:pt x="401098" y="534515"/>
                    </a:cubicBezTo>
                    <a:cubicBezTo>
                      <a:pt x="394225" y="545398"/>
                      <a:pt x="390215" y="553417"/>
                      <a:pt x="384487" y="560577"/>
                    </a:cubicBezTo>
                    <a:cubicBezTo>
                      <a:pt x="374464" y="573179"/>
                      <a:pt x="370454" y="586353"/>
                      <a:pt x="376468" y="601532"/>
                    </a:cubicBezTo>
                    <a:cubicBezTo>
                      <a:pt x="380478" y="611842"/>
                      <a:pt x="377328" y="616711"/>
                      <a:pt x="366158" y="616425"/>
                    </a:cubicBezTo>
                    <a:cubicBezTo>
                      <a:pt x="349833" y="615852"/>
                      <a:pt x="338664" y="624444"/>
                      <a:pt x="330358" y="637905"/>
                    </a:cubicBezTo>
                    <a:cubicBezTo>
                      <a:pt x="325490" y="645924"/>
                      <a:pt x="318616" y="653084"/>
                      <a:pt x="310883" y="663680"/>
                    </a:cubicBezTo>
                    <a:cubicBezTo>
                      <a:pt x="312602" y="651079"/>
                      <a:pt x="313175" y="641628"/>
                      <a:pt x="315466" y="632463"/>
                    </a:cubicBezTo>
                    <a:cubicBezTo>
                      <a:pt x="318043" y="623012"/>
                      <a:pt x="315466" y="619002"/>
                      <a:pt x="305442" y="618143"/>
                    </a:cubicBezTo>
                    <a:cubicBezTo>
                      <a:pt x="301432" y="617570"/>
                      <a:pt x="296277" y="618143"/>
                      <a:pt x="290549" y="613274"/>
                    </a:cubicBezTo>
                    <a:cubicBezTo>
                      <a:pt x="319189" y="594372"/>
                      <a:pt x="338664" y="568597"/>
                      <a:pt x="343533" y="533942"/>
                    </a:cubicBezTo>
                    <a:lnTo>
                      <a:pt x="343533" y="533942"/>
                    </a:lnTo>
                    <a:close/>
                    <a:moveTo>
                      <a:pt x="222673" y="536806"/>
                    </a:moveTo>
                    <a:cubicBezTo>
                      <a:pt x="232984" y="540816"/>
                      <a:pt x="233556" y="555136"/>
                      <a:pt x="243007" y="553131"/>
                    </a:cubicBezTo>
                    <a:cubicBezTo>
                      <a:pt x="250167" y="551699"/>
                      <a:pt x="256182" y="543680"/>
                      <a:pt x="262769" y="539098"/>
                    </a:cubicBezTo>
                    <a:cubicBezTo>
                      <a:pt x="265346" y="537379"/>
                      <a:pt x="267638" y="533370"/>
                      <a:pt x="273652" y="534515"/>
                    </a:cubicBezTo>
                    <a:cubicBezTo>
                      <a:pt x="268210" y="544539"/>
                      <a:pt x="264201" y="554277"/>
                      <a:pt x="257900" y="563441"/>
                    </a:cubicBezTo>
                    <a:cubicBezTo>
                      <a:pt x="250167" y="574324"/>
                      <a:pt x="248735" y="584921"/>
                      <a:pt x="253891" y="596663"/>
                    </a:cubicBezTo>
                    <a:cubicBezTo>
                      <a:pt x="258473" y="607546"/>
                      <a:pt x="256182" y="614134"/>
                      <a:pt x="243007" y="616138"/>
                    </a:cubicBezTo>
                    <a:cubicBezTo>
                      <a:pt x="229547" y="618430"/>
                      <a:pt x="219523" y="625589"/>
                      <a:pt x="213222" y="638764"/>
                    </a:cubicBezTo>
                    <a:cubicBezTo>
                      <a:pt x="208353" y="649074"/>
                      <a:pt x="201480" y="658239"/>
                      <a:pt x="193461" y="667690"/>
                    </a:cubicBezTo>
                    <a:cubicBezTo>
                      <a:pt x="194320" y="658239"/>
                      <a:pt x="194893" y="648788"/>
                      <a:pt x="197184" y="639623"/>
                    </a:cubicBezTo>
                    <a:cubicBezTo>
                      <a:pt x="199762" y="629599"/>
                      <a:pt x="196611" y="626162"/>
                      <a:pt x="186874" y="627594"/>
                    </a:cubicBezTo>
                    <a:cubicBezTo>
                      <a:pt x="183151" y="628167"/>
                      <a:pt x="179714" y="627594"/>
                      <a:pt x="171408" y="627594"/>
                    </a:cubicBezTo>
                    <a:cubicBezTo>
                      <a:pt x="199189" y="600959"/>
                      <a:pt x="218091" y="573179"/>
                      <a:pt x="222673" y="536806"/>
                    </a:cubicBezTo>
                    <a:lnTo>
                      <a:pt x="222673" y="536806"/>
                    </a:lnTo>
                    <a:close/>
                    <a:moveTo>
                      <a:pt x="255609" y="806019"/>
                    </a:moveTo>
                    <a:cubicBezTo>
                      <a:pt x="259618" y="814898"/>
                      <a:pt x="258759" y="821198"/>
                      <a:pt x="247017" y="823203"/>
                    </a:cubicBezTo>
                    <a:cubicBezTo>
                      <a:pt x="232124" y="825494"/>
                      <a:pt x="221814" y="833513"/>
                      <a:pt x="215800" y="847547"/>
                    </a:cubicBezTo>
                    <a:cubicBezTo>
                      <a:pt x="211790" y="856998"/>
                      <a:pt x="205489" y="865590"/>
                      <a:pt x="198616" y="876759"/>
                    </a:cubicBezTo>
                    <a:cubicBezTo>
                      <a:pt x="197184" y="865876"/>
                      <a:pt x="198616" y="857284"/>
                      <a:pt x="200334" y="848692"/>
                    </a:cubicBezTo>
                    <a:cubicBezTo>
                      <a:pt x="202626" y="837523"/>
                      <a:pt x="198902" y="832941"/>
                      <a:pt x="187160" y="834373"/>
                    </a:cubicBezTo>
                    <a:cubicBezTo>
                      <a:pt x="184583" y="834945"/>
                      <a:pt x="181719" y="833800"/>
                      <a:pt x="174559" y="833800"/>
                    </a:cubicBezTo>
                    <a:cubicBezTo>
                      <a:pt x="202053" y="807738"/>
                      <a:pt x="219237" y="779385"/>
                      <a:pt x="222387" y="744158"/>
                    </a:cubicBezTo>
                    <a:cubicBezTo>
                      <a:pt x="224678" y="744731"/>
                      <a:pt x="226110" y="744731"/>
                      <a:pt x="226396" y="745017"/>
                    </a:cubicBezTo>
                    <a:cubicBezTo>
                      <a:pt x="231265" y="750458"/>
                      <a:pt x="235561" y="759910"/>
                      <a:pt x="240716" y="760196"/>
                    </a:cubicBezTo>
                    <a:cubicBezTo>
                      <a:pt x="246158" y="760769"/>
                      <a:pt x="252459" y="752463"/>
                      <a:pt x="258186" y="748454"/>
                    </a:cubicBezTo>
                    <a:cubicBezTo>
                      <a:pt x="262769" y="745303"/>
                      <a:pt x="266778" y="742153"/>
                      <a:pt x="271361" y="739003"/>
                    </a:cubicBezTo>
                    <a:cubicBezTo>
                      <a:pt x="271934" y="739575"/>
                      <a:pt x="272793" y="740435"/>
                      <a:pt x="273079" y="740721"/>
                    </a:cubicBezTo>
                    <a:cubicBezTo>
                      <a:pt x="268497" y="749599"/>
                      <a:pt x="265060" y="759623"/>
                      <a:pt x="259618" y="767642"/>
                    </a:cubicBezTo>
                    <a:cubicBezTo>
                      <a:pt x="251599" y="780244"/>
                      <a:pt x="249881" y="792559"/>
                      <a:pt x="255609" y="806019"/>
                    </a:cubicBezTo>
                    <a:lnTo>
                      <a:pt x="255609" y="806019"/>
                    </a:lnTo>
                    <a:close/>
                    <a:moveTo>
                      <a:pt x="79475" y="624444"/>
                    </a:moveTo>
                    <a:cubicBezTo>
                      <a:pt x="85776" y="608119"/>
                      <a:pt x="89499" y="590649"/>
                      <a:pt x="93795" y="574038"/>
                    </a:cubicBezTo>
                    <a:cubicBezTo>
                      <a:pt x="94654" y="574038"/>
                      <a:pt x="96086" y="573465"/>
                      <a:pt x="96086" y="573465"/>
                    </a:cubicBezTo>
                    <a:cubicBezTo>
                      <a:pt x="109260" y="586926"/>
                      <a:pt x="109260" y="586926"/>
                      <a:pt x="121862" y="573465"/>
                    </a:cubicBezTo>
                    <a:cubicBezTo>
                      <a:pt x="125871" y="568883"/>
                      <a:pt x="129881" y="564587"/>
                      <a:pt x="135322" y="560291"/>
                    </a:cubicBezTo>
                    <a:cubicBezTo>
                      <a:pt x="135322" y="572033"/>
                      <a:pt x="129881" y="581484"/>
                      <a:pt x="125012" y="590363"/>
                    </a:cubicBezTo>
                    <a:cubicBezTo>
                      <a:pt x="118138" y="602391"/>
                      <a:pt x="115847" y="614706"/>
                      <a:pt x="121002" y="627881"/>
                    </a:cubicBezTo>
                    <a:cubicBezTo>
                      <a:pt x="124153" y="636473"/>
                      <a:pt x="121862" y="643060"/>
                      <a:pt x="112983" y="646210"/>
                    </a:cubicBezTo>
                    <a:cubicBezTo>
                      <a:pt x="96372" y="652511"/>
                      <a:pt x="88926" y="666544"/>
                      <a:pt x="82625" y="681437"/>
                    </a:cubicBezTo>
                    <a:cubicBezTo>
                      <a:pt x="78902" y="690029"/>
                      <a:pt x="74606" y="698048"/>
                      <a:pt x="70310" y="706640"/>
                    </a:cubicBezTo>
                    <a:cubicBezTo>
                      <a:pt x="69737" y="706640"/>
                      <a:pt x="68878" y="706067"/>
                      <a:pt x="68592" y="706067"/>
                    </a:cubicBezTo>
                    <a:cubicBezTo>
                      <a:pt x="69451" y="697189"/>
                      <a:pt x="69451" y="688024"/>
                      <a:pt x="71169" y="679146"/>
                    </a:cubicBezTo>
                    <a:cubicBezTo>
                      <a:pt x="73461" y="668835"/>
                      <a:pt x="70310" y="665971"/>
                      <a:pt x="60859" y="668263"/>
                    </a:cubicBezTo>
                    <a:cubicBezTo>
                      <a:pt x="58568" y="668835"/>
                      <a:pt x="55990" y="668835"/>
                      <a:pt x="52840" y="669122"/>
                    </a:cubicBezTo>
                    <a:cubicBezTo>
                      <a:pt x="59141" y="652797"/>
                      <a:pt x="72888" y="640768"/>
                      <a:pt x="79475" y="624444"/>
                    </a:cubicBezTo>
                    <a:lnTo>
                      <a:pt x="79475" y="624444"/>
                    </a:lnTo>
                    <a:close/>
                    <a:moveTo>
                      <a:pt x="54845" y="876759"/>
                    </a:moveTo>
                    <a:cubicBezTo>
                      <a:pt x="77757" y="846115"/>
                      <a:pt x="92649" y="814611"/>
                      <a:pt x="94940" y="778239"/>
                    </a:cubicBezTo>
                    <a:cubicBezTo>
                      <a:pt x="104105" y="781389"/>
                      <a:pt x="105251" y="793418"/>
                      <a:pt x="112411" y="791413"/>
                    </a:cubicBezTo>
                    <a:cubicBezTo>
                      <a:pt x="118711" y="789695"/>
                      <a:pt x="122721" y="781389"/>
                      <a:pt x="127876" y="776234"/>
                    </a:cubicBezTo>
                    <a:cubicBezTo>
                      <a:pt x="131886" y="772225"/>
                      <a:pt x="135609" y="768215"/>
                      <a:pt x="141050" y="765065"/>
                    </a:cubicBezTo>
                    <a:cubicBezTo>
                      <a:pt x="137327" y="774516"/>
                      <a:pt x="134177" y="783967"/>
                      <a:pt x="129308" y="793132"/>
                    </a:cubicBezTo>
                    <a:cubicBezTo>
                      <a:pt x="121289" y="808311"/>
                      <a:pt x="119284" y="823776"/>
                      <a:pt x="125298" y="840101"/>
                    </a:cubicBezTo>
                    <a:cubicBezTo>
                      <a:pt x="126730" y="843824"/>
                      <a:pt x="128449" y="848692"/>
                      <a:pt x="123007" y="850411"/>
                    </a:cubicBezTo>
                    <a:cubicBezTo>
                      <a:pt x="94081" y="860435"/>
                      <a:pt x="88640" y="887929"/>
                      <a:pt x="77184" y="911413"/>
                    </a:cubicBezTo>
                    <a:cubicBezTo>
                      <a:pt x="76611" y="911986"/>
                      <a:pt x="76325" y="912845"/>
                      <a:pt x="74893" y="915137"/>
                    </a:cubicBezTo>
                    <a:cubicBezTo>
                      <a:pt x="74893" y="908836"/>
                      <a:pt x="74893" y="904254"/>
                      <a:pt x="74893" y="899958"/>
                    </a:cubicBezTo>
                    <a:cubicBezTo>
                      <a:pt x="75465" y="895375"/>
                      <a:pt x="75465" y="891079"/>
                      <a:pt x="76325" y="886497"/>
                    </a:cubicBezTo>
                    <a:cubicBezTo>
                      <a:pt x="78616" y="875614"/>
                      <a:pt x="75465" y="870745"/>
                      <a:pt x="64009" y="874755"/>
                    </a:cubicBezTo>
                    <a:cubicBezTo>
                      <a:pt x="62291" y="876187"/>
                      <a:pt x="60286" y="876187"/>
                      <a:pt x="54845" y="876759"/>
                    </a:cubicBezTo>
                    <a:lnTo>
                      <a:pt x="54845" y="876759"/>
                    </a:lnTo>
                    <a:close/>
                    <a:moveTo>
                      <a:pt x="77184" y="1082965"/>
                    </a:moveTo>
                    <a:cubicBezTo>
                      <a:pt x="74893" y="1083824"/>
                      <a:pt x="72315" y="1083538"/>
                      <a:pt x="66873" y="1083824"/>
                    </a:cubicBezTo>
                    <a:cubicBezTo>
                      <a:pt x="88067" y="1052607"/>
                      <a:pt x="102959" y="1021676"/>
                      <a:pt x="103819" y="985304"/>
                    </a:cubicBezTo>
                    <a:cubicBezTo>
                      <a:pt x="112411" y="988454"/>
                      <a:pt x="113843" y="1000483"/>
                      <a:pt x="121289" y="998478"/>
                    </a:cubicBezTo>
                    <a:cubicBezTo>
                      <a:pt x="127017" y="996760"/>
                      <a:pt x="130740" y="989027"/>
                      <a:pt x="135609" y="983585"/>
                    </a:cubicBezTo>
                    <a:cubicBezTo>
                      <a:pt x="137327" y="981294"/>
                      <a:pt x="139618" y="979576"/>
                      <a:pt x="141337" y="977857"/>
                    </a:cubicBezTo>
                    <a:cubicBezTo>
                      <a:pt x="142769" y="974707"/>
                      <a:pt x="144487" y="972416"/>
                      <a:pt x="148210" y="970984"/>
                    </a:cubicBezTo>
                    <a:cubicBezTo>
                      <a:pt x="148783" y="975566"/>
                      <a:pt x="146492" y="979576"/>
                      <a:pt x="144201" y="982726"/>
                    </a:cubicBezTo>
                    <a:cubicBezTo>
                      <a:pt x="142482" y="988454"/>
                      <a:pt x="141050" y="994468"/>
                      <a:pt x="138473" y="1000196"/>
                    </a:cubicBezTo>
                    <a:cubicBezTo>
                      <a:pt x="131599" y="1014516"/>
                      <a:pt x="128162" y="1029122"/>
                      <a:pt x="135895" y="1044874"/>
                    </a:cubicBezTo>
                    <a:cubicBezTo>
                      <a:pt x="138473" y="1050316"/>
                      <a:pt x="138473" y="1056903"/>
                      <a:pt x="131313" y="1059194"/>
                    </a:cubicBezTo>
                    <a:cubicBezTo>
                      <a:pt x="110119" y="1066068"/>
                      <a:pt x="104678" y="1085256"/>
                      <a:pt x="97518" y="1102440"/>
                    </a:cubicBezTo>
                    <a:cubicBezTo>
                      <a:pt x="94940" y="1108741"/>
                      <a:pt x="92076" y="1115041"/>
                      <a:pt x="87494" y="1120483"/>
                    </a:cubicBezTo>
                    <a:cubicBezTo>
                      <a:pt x="88067" y="1111605"/>
                      <a:pt x="88067" y="1102154"/>
                      <a:pt x="89212" y="1092989"/>
                    </a:cubicBezTo>
                    <a:cubicBezTo>
                      <a:pt x="90358" y="1084111"/>
                      <a:pt x="87780" y="1079815"/>
                      <a:pt x="77184" y="1082965"/>
                    </a:cubicBezTo>
                    <a:lnTo>
                      <a:pt x="77184" y="1082965"/>
                    </a:lnTo>
                    <a:close/>
                    <a:moveTo>
                      <a:pt x="106969" y="1301486"/>
                    </a:moveTo>
                    <a:cubicBezTo>
                      <a:pt x="107542" y="1292607"/>
                      <a:pt x="106110" y="1287166"/>
                      <a:pt x="95227" y="1290603"/>
                    </a:cubicBezTo>
                    <a:cubicBezTo>
                      <a:pt x="92936" y="1291462"/>
                      <a:pt x="90358" y="1291175"/>
                      <a:pt x="87208" y="1291462"/>
                    </a:cubicBezTo>
                    <a:cubicBezTo>
                      <a:pt x="92936" y="1274278"/>
                      <a:pt x="104678" y="1260817"/>
                      <a:pt x="110119" y="1245066"/>
                    </a:cubicBezTo>
                    <a:cubicBezTo>
                      <a:pt x="115847" y="1228741"/>
                      <a:pt x="115847" y="1211271"/>
                      <a:pt x="119570" y="1194660"/>
                    </a:cubicBezTo>
                    <a:cubicBezTo>
                      <a:pt x="120430" y="1194660"/>
                      <a:pt x="121289" y="1194087"/>
                      <a:pt x="121862" y="1194660"/>
                    </a:cubicBezTo>
                    <a:cubicBezTo>
                      <a:pt x="135895" y="1208120"/>
                      <a:pt x="135895" y="1208120"/>
                      <a:pt x="149069" y="1193228"/>
                    </a:cubicBezTo>
                    <a:cubicBezTo>
                      <a:pt x="151361" y="1190650"/>
                      <a:pt x="153938" y="1187786"/>
                      <a:pt x="156802" y="1185209"/>
                    </a:cubicBezTo>
                    <a:cubicBezTo>
                      <a:pt x="161384" y="1184636"/>
                      <a:pt x="160525" y="1187500"/>
                      <a:pt x="159380" y="1190650"/>
                    </a:cubicBezTo>
                    <a:cubicBezTo>
                      <a:pt x="157661" y="1195519"/>
                      <a:pt x="156802" y="1200960"/>
                      <a:pt x="154511" y="1205829"/>
                    </a:cubicBezTo>
                    <a:cubicBezTo>
                      <a:pt x="148210" y="1222154"/>
                      <a:pt x="143341" y="1238192"/>
                      <a:pt x="152792" y="1254803"/>
                    </a:cubicBezTo>
                    <a:cubicBezTo>
                      <a:pt x="155370" y="1259672"/>
                      <a:pt x="154511" y="1265113"/>
                      <a:pt x="149069" y="1266832"/>
                    </a:cubicBezTo>
                    <a:cubicBezTo>
                      <a:pt x="127303" y="1273992"/>
                      <a:pt x="122434" y="1293753"/>
                      <a:pt x="115561" y="1311796"/>
                    </a:cubicBezTo>
                    <a:cubicBezTo>
                      <a:pt x="113270" y="1317524"/>
                      <a:pt x="110979" y="1322966"/>
                      <a:pt x="106969" y="1328980"/>
                    </a:cubicBezTo>
                    <a:cubicBezTo>
                      <a:pt x="106683" y="1320102"/>
                      <a:pt x="106110" y="1310650"/>
                      <a:pt x="106969" y="1301486"/>
                    </a:cubicBezTo>
                    <a:lnTo>
                      <a:pt x="106969" y="1301486"/>
                    </a:lnTo>
                    <a:close/>
                    <a:moveTo>
                      <a:pt x="173986" y="1461009"/>
                    </a:moveTo>
                    <a:cubicBezTo>
                      <a:pt x="177709" y="1467309"/>
                      <a:pt x="175704" y="1472751"/>
                      <a:pt x="169403" y="1475042"/>
                    </a:cubicBezTo>
                    <a:cubicBezTo>
                      <a:pt x="152220" y="1481343"/>
                      <a:pt x="145919" y="1495376"/>
                      <a:pt x="141337" y="1511128"/>
                    </a:cubicBezTo>
                    <a:cubicBezTo>
                      <a:pt x="139045" y="1519720"/>
                      <a:pt x="135609" y="1527739"/>
                      <a:pt x="130167" y="1536045"/>
                    </a:cubicBezTo>
                    <a:cubicBezTo>
                      <a:pt x="130167" y="1527166"/>
                      <a:pt x="129594" y="1517715"/>
                      <a:pt x="130167" y="1508551"/>
                    </a:cubicBezTo>
                    <a:cubicBezTo>
                      <a:pt x="131026" y="1498527"/>
                      <a:pt x="127876" y="1494517"/>
                      <a:pt x="117852" y="1498240"/>
                    </a:cubicBezTo>
                    <a:cubicBezTo>
                      <a:pt x="115561" y="1499100"/>
                      <a:pt x="112983" y="1498813"/>
                      <a:pt x="108401" y="1498813"/>
                    </a:cubicBezTo>
                    <a:cubicBezTo>
                      <a:pt x="128162" y="1468741"/>
                      <a:pt x="139618" y="1437238"/>
                      <a:pt x="138759" y="1402297"/>
                    </a:cubicBezTo>
                    <a:cubicBezTo>
                      <a:pt x="141337" y="1402297"/>
                      <a:pt x="142482" y="1402297"/>
                      <a:pt x="142769" y="1402870"/>
                    </a:cubicBezTo>
                    <a:cubicBezTo>
                      <a:pt x="155943" y="1416331"/>
                      <a:pt x="155943" y="1416331"/>
                      <a:pt x="168544" y="1402011"/>
                    </a:cubicBezTo>
                    <a:cubicBezTo>
                      <a:pt x="172267" y="1398002"/>
                      <a:pt x="174845" y="1392560"/>
                      <a:pt x="182005" y="1389410"/>
                    </a:cubicBezTo>
                    <a:cubicBezTo>
                      <a:pt x="178855" y="1399433"/>
                      <a:pt x="177136" y="1407453"/>
                      <a:pt x="173986" y="1415185"/>
                    </a:cubicBezTo>
                    <a:cubicBezTo>
                      <a:pt x="167972" y="1430364"/>
                      <a:pt x="165394" y="1445830"/>
                      <a:pt x="173986" y="1461009"/>
                    </a:cubicBezTo>
                    <a:lnTo>
                      <a:pt x="173986" y="1461009"/>
                    </a:lnTo>
                    <a:close/>
                    <a:moveTo>
                      <a:pt x="184296" y="1041151"/>
                    </a:moveTo>
                    <a:cubicBezTo>
                      <a:pt x="211504" y="1015089"/>
                      <a:pt x="226683" y="986163"/>
                      <a:pt x="228974" y="950650"/>
                    </a:cubicBezTo>
                    <a:cubicBezTo>
                      <a:pt x="238998" y="955519"/>
                      <a:pt x="240716" y="968979"/>
                      <a:pt x="248735" y="968120"/>
                    </a:cubicBezTo>
                    <a:cubicBezTo>
                      <a:pt x="255895" y="967261"/>
                      <a:pt x="262196" y="958669"/>
                      <a:pt x="269642" y="953227"/>
                    </a:cubicBezTo>
                    <a:cubicBezTo>
                      <a:pt x="272793" y="950936"/>
                      <a:pt x="275943" y="948645"/>
                      <a:pt x="282244" y="943776"/>
                    </a:cubicBezTo>
                    <a:cubicBezTo>
                      <a:pt x="275943" y="957237"/>
                      <a:pt x="271934" y="968120"/>
                      <a:pt x="265919" y="977571"/>
                    </a:cubicBezTo>
                    <a:cubicBezTo>
                      <a:pt x="258759" y="989313"/>
                      <a:pt x="258759" y="1000196"/>
                      <a:pt x="263342" y="1012798"/>
                    </a:cubicBezTo>
                    <a:cubicBezTo>
                      <a:pt x="269070" y="1027977"/>
                      <a:pt x="268210" y="1029122"/>
                      <a:pt x="253031" y="1032559"/>
                    </a:cubicBezTo>
                    <a:cubicBezTo>
                      <a:pt x="240716" y="1035137"/>
                      <a:pt x="232697" y="1040578"/>
                      <a:pt x="227256" y="1052893"/>
                    </a:cubicBezTo>
                    <a:cubicBezTo>
                      <a:pt x="222673" y="1063204"/>
                      <a:pt x="216373" y="1073228"/>
                      <a:pt x="210645" y="1082965"/>
                    </a:cubicBezTo>
                    <a:cubicBezTo>
                      <a:pt x="209785" y="1082965"/>
                      <a:pt x="208926" y="1082965"/>
                      <a:pt x="208353" y="1082392"/>
                    </a:cubicBezTo>
                    <a:cubicBezTo>
                      <a:pt x="209213" y="1073514"/>
                      <a:pt x="209213" y="1064063"/>
                      <a:pt x="210645" y="1054898"/>
                    </a:cubicBezTo>
                    <a:cubicBezTo>
                      <a:pt x="212077" y="1046020"/>
                      <a:pt x="210645" y="1040578"/>
                      <a:pt x="199762" y="1041724"/>
                    </a:cubicBezTo>
                    <a:cubicBezTo>
                      <a:pt x="196038" y="1042583"/>
                      <a:pt x="192315" y="1042010"/>
                      <a:pt x="184296" y="1041151"/>
                    </a:cubicBezTo>
                    <a:lnTo>
                      <a:pt x="184296" y="1041151"/>
                    </a:lnTo>
                    <a:close/>
                    <a:moveTo>
                      <a:pt x="278521" y="1186354"/>
                    </a:moveTo>
                    <a:cubicBezTo>
                      <a:pt x="271647" y="1198097"/>
                      <a:pt x="271361" y="1209266"/>
                      <a:pt x="277089" y="1221581"/>
                    </a:cubicBezTo>
                    <a:cubicBezTo>
                      <a:pt x="281957" y="1231605"/>
                      <a:pt x="280812" y="1239051"/>
                      <a:pt x="267924" y="1241056"/>
                    </a:cubicBezTo>
                    <a:cubicBezTo>
                      <a:pt x="254463" y="1242774"/>
                      <a:pt x="246158" y="1251080"/>
                      <a:pt x="241289" y="1263681"/>
                    </a:cubicBezTo>
                    <a:cubicBezTo>
                      <a:pt x="237280" y="1273705"/>
                      <a:pt x="231838" y="1282584"/>
                      <a:pt x="225537" y="1294326"/>
                    </a:cubicBezTo>
                    <a:cubicBezTo>
                      <a:pt x="225537" y="1282584"/>
                      <a:pt x="224678" y="1273133"/>
                      <a:pt x="226110" y="1264541"/>
                    </a:cubicBezTo>
                    <a:cubicBezTo>
                      <a:pt x="227828" y="1253371"/>
                      <a:pt x="224392" y="1249362"/>
                      <a:pt x="213509" y="1250507"/>
                    </a:cubicBezTo>
                    <a:cubicBezTo>
                      <a:pt x="210931" y="1251080"/>
                      <a:pt x="207781" y="1249934"/>
                      <a:pt x="201194" y="1249934"/>
                    </a:cubicBezTo>
                    <a:cubicBezTo>
                      <a:pt x="226110" y="1223872"/>
                      <a:pt x="241289" y="1195519"/>
                      <a:pt x="241862" y="1160292"/>
                    </a:cubicBezTo>
                    <a:cubicBezTo>
                      <a:pt x="244439" y="1161151"/>
                      <a:pt x="245585" y="1161724"/>
                      <a:pt x="246444" y="1162011"/>
                    </a:cubicBezTo>
                    <a:cubicBezTo>
                      <a:pt x="252745" y="1166593"/>
                      <a:pt x="254463" y="1177762"/>
                      <a:pt x="262196" y="1177190"/>
                    </a:cubicBezTo>
                    <a:cubicBezTo>
                      <a:pt x="268497" y="1176617"/>
                      <a:pt x="273938" y="1168598"/>
                      <a:pt x="279666" y="1164015"/>
                    </a:cubicBezTo>
                    <a:cubicBezTo>
                      <a:pt x="282817" y="1161438"/>
                      <a:pt x="285967" y="1159147"/>
                      <a:pt x="291409" y="1155137"/>
                    </a:cubicBezTo>
                    <a:cubicBezTo>
                      <a:pt x="288545" y="1167452"/>
                      <a:pt x="283676" y="1177190"/>
                      <a:pt x="278521" y="1186354"/>
                    </a:cubicBezTo>
                    <a:lnTo>
                      <a:pt x="278521" y="1186354"/>
                    </a:lnTo>
                    <a:close/>
                    <a:moveTo>
                      <a:pt x="290263" y="822630"/>
                    </a:moveTo>
                    <a:cubicBezTo>
                      <a:pt x="320048" y="801437"/>
                      <a:pt x="339523" y="775661"/>
                      <a:pt x="341814" y="741007"/>
                    </a:cubicBezTo>
                    <a:cubicBezTo>
                      <a:pt x="344965" y="741867"/>
                      <a:pt x="345824" y="741580"/>
                      <a:pt x="346397" y="741867"/>
                    </a:cubicBezTo>
                    <a:cubicBezTo>
                      <a:pt x="352125" y="748167"/>
                      <a:pt x="354989" y="759910"/>
                      <a:pt x="362721" y="760196"/>
                    </a:cubicBezTo>
                    <a:cubicBezTo>
                      <a:pt x="369595" y="760769"/>
                      <a:pt x="376755" y="753036"/>
                      <a:pt x="383915" y="749026"/>
                    </a:cubicBezTo>
                    <a:cubicBezTo>
                      <a:pt x="387924" y="746735"/>
                      <a:pt x="392507" y="744444"/>
                      <a:pt x="398807" y="741294"/>
                    </a:cubicBezTo>
                    <a:cubicBezTo>
                      <a:pt x="393939" y="749886"/>
                      <a:pt x="391075" y="756186"/>
                      <a:pt x="387065" y="761055"/>
                    </a:cubicBezTo>
                    <a:cubicBezTo>
                      <a:pt x="374750" y="776807"/>
                      <a:pt x="369022" y="793418"/>
                      <a:pt x="377614" y="813179"/>
                    </a:cubicBezTo>
                    <a:cubicBezTo>
                      <a:pt x="380192" y="819480"/>
                      <a:pt x="377614" y="823203"/>
                      <a:pt x="371313" y="822630"/>
                    </a:cubicBezTo>
                    <a:cubicBezTo>
                      <a:pt x="350120" y="821771"/>
                      <a:pt x="337805" y="833800"/>
                      <a:pt x="328067" y="850984"/>
                    </a:cubicBezTo>
                    <a:cubicBezTo>
                      <a:pt x="324917" y="856712"/>
                      <a:pt x="320048" y="862153"/>
                      <a:pt x="315752" y="867595"/>
                    </a:cubicBezTo>
                    <a:cubicBezTo>
                      <a:pt x="314893" y="867022"/>
                      <a:pt x="314320" y="867022"/>
                      <a:pt x="313461" y="866736"/>
                    </a:cubicBezTo>
                    <a:cubicBezTo>
                      <a:pt x="314320" y="856712"/>
                      <a:pt x="315179" y="846974"/>
                      <a:pt x="317184" y="837523"/>
                    </a:cubicBezTo>
                    <a:cubicBezTo>
                      <a:pt x="318616" y="829790"/>
                      <a:pt x="317184" y="825781"/>
                      <a:pt x="308592" y="825494"/>
                    </a:cubicBezTo>
                    <a:cubicBezTo>
                      <a:pt x="304010" y="826640"/>
                      <a:pt x="298855" y="824922"/>
                      <a:pt x="290263" y="822630"/>
                    </a:cubicBezTo>
                    <a:lnTo>
                      <a:pt x="290263" y="822630"/>
                    </a:lnTo>
                    <a:close/>
                    <a:moveTo>
                      <a:pt x="302578" y="1032559"/>
                    </a:moveTo>
                    <a:cubicBezTo>
                      <a:pt x="301719" y="1031700"/>
                      <a:pt x="300860" y="1030841"/>
                      <a:pt x="300000" y="1029409"/>
                    </a:cubicBezTo>
                    <a:cubicBezTo>
                      <a:pt x="328926" y="1010507"/>
                      <a:pt x="343819" y="983585"/>
                      <a:pt x="347542" y="949791"/>
                    </a:cubicBezTo>
                    <a:cubicBezTo>
                      <a:pt x="358425" y="954659"/>
                      <a:pt x="358712" y="970411"/>
                      <a:pt x="369308" y="969266"/>
                    </a:cubicBezTo>
                    <a:cubicBezTo>
                      <a:pt x="377900" y="968406"/>
                      <a:pt x="385633" y="960674"/>
                      <a:pt x="394225" y="955805"/>
                    </a:cubicBezTo>
                    <a:cubicBezTo>
                      <a:pt x="395943" y="954373"/>
                      <a:pt x="398235" y="953514"/>
                      <a:pt x="403676" y="950936"/>
                    </a:cubicBezTo>
                    <a:cubicBezTo>
                      <a:pt x="396516" y="964110"/>
                      <a:pt x="391934" y="975280"/>
                      <a:pt x="385060" y="984158"/>
                    </a:cubicBezTo>
                    <a:cubicBezTo>
                      <a:pt x="375609" y="997619"/>
                      <a:pt x="382483" y="1010220"/>
                      <a:pt x="384487" y="1022822"/>
                    </a:cubicBezTo>
                    <a:cubicBezTo>
                      <a:pt x="385347" y="1026831"/>
                      <a:pt x="387638" y="1031700"/>
                      <a:pt x="380764" y="1031700"/>
                    </a:cubicBezTo>
                    <a:cubicBezTo>
                      <a:pt x="352697" y="1030268"/>
                      <a:pt x="342387" y="1051461"/>
                      <a:pt x="330072" y="1070077"/>
                    </a:cubicBezTo>
                    <a:cubicBezTo>
                      <a:pt x="328640" y="1072368"/>
                      <a:pt x="326922" y="1074946"/>
                      <a:pt x="325203" y="1077237"/>
                    </a:cubicBezTo>
                    <a:cubicBezTo>
                      <a:pt x="325203" y="1077237"/>
                      <a:pt x="324344" y="1077237"/>
                      <a:pt x="322912" y="1077237"/>
                    </a:cubicBezTo>
                    <a:cubicBezTo>
                      <a:pt x="323771" y="1067786"/>
                      <a:pt x="323485" y="1058908"/>
                      <a:pt x="325203" y="1049743"/>
                    </a:cubicBezTo>
                    <a:cubicBezTo>
                      <a:pt x="327495" y="1039433"/>
                      <a:pt x="323771" y="1035423"/>
                      <a:pt x="314034" y="1034564"/>
                    </a:cubicBezTo>
                    <a:cubicBezTo>
                      <a:pt x="310597" y="1034850"/>
                      <a:pt x="306588" y="1033418"/>
                      <a:pt x="302578" y="1032559"/>
                    </a:cubicBezTo>
                    <a:lnTo>
                      <a:pt x="302578" y="1032559"/>
                    </a:lnTo>
                    <a:close/>
                    <a:moveTo>
                      <a:pt x="401958" y="1182058"/>
                    </a:moveTo>
                    <a:cubicBezTo>
                      <a:pt x="390788" y="1197810"/>
                      <a:pt x="389643" y="1214421"/>
                      <a:pt x="397089" y="1232178"/>
                    </a:cubicBezTo>
                    <a:cubicBezTo>
                      <a:pt x="398807" y="1236187"/>
                      <a:pt x="400239" y="1241056"/>
                      <a:pt x="393366" y="1240770"/>
                    </a:cubicBezTo>
                    <a:cubicBezTo>
                      <a:pt x="369022" y="1239338"/>
                      <a:pt x="358139" y="1256522"/>
                      <a:pt x="348115" y="1273992"/>
                    </a:cubicBezTo>
                    <a:cubicBezTo>
                      <a:pt x="345824" y="1278001"/>
                      <a:pt x="343246" y="1282011"/>
                      <a:pt x="338091" y="1288884"/>
                    </a:cubicBezTo>
                    <a:cubicBezTo>
                      <a:pt x="338664" y="1280865"/>
                      <a:pt x="338664" y="1276856"/>
                      <a:pt x="338950" y="1272560"/>
                    </a:cubicBezTo>
                    <a:cubicBezTo>
                      <a:pt x="339810" y="1246784"/>
                      <a:pt x="339810" y="1246784"/>
                      <a:pt x="313175" y="1238765"/>
                    </a:cubicBezTo>
                    <a:cubicBezTo>
                      <a:pt x="341242" y="1218431"/>
                      <a:pt x="356421" y="1192369"/>
                      <a:pt x="358425" y="1159147"/>
                    </a:cubicBezTo>
                    <a:cubicBezTo>
                      <a:pt x="360717" y="1159719"/>
                      <a:pt x="361576" y="1159147"/>
                      <a:pt x="362435" y="1159719"/>
                    </a:cubicBezTo>
                    <a:cubicBezTo>
                      <a:pt x="368736" y="1165161"/>
                      <a:pt x="371600" y="1177190"/>
                      <a:pt x="379619" y="1177190"/>
                    </a:cubicBezTo>
                    <a:cubicBezTo>
                      <a:pt x="387351" y="1177190"/>
                      <a:pt x="394511" y="1169457"/>
                      <a:pt x="402244" y="1165447"/>
                    </a:cubicBezTo>
                    <a:cubicBezTo>
                      <a:pt x="404535" y="1164015"/>
                      <a:pt x="407113" y="1163156"/>
                      <a:pt x="413414" y="1160579"/>
                    </a:cubicBezTo>
                    <a:cubicBezTo>
                      <a:pt x="408258" y="1170030"/>
                      <a:pt x="405967" y="1176903"/>
                      <a:pt x="401958" y="1182058"/>
                    </a:cubicBezTo>
                    <a:lnTo>
                      <a:pt x="401958" y="1182058"/>
                    </a:lnTo>
                    <a:close/>
                    <a:moveTo>
                      <a:pt x="522817" y="824635"/>
                    </a:moveTo>
                    <a:cubicBezTo>
                      <a:pt x="524535" y="830936"/>
                      <a:pt x="528545" y="837809"/>
                      <a:pt x="524249" y="844397"/>
                    </a:cubicBezTo>
                    <a:cubicBezTo>
                      <a:pt x="513939" y="849838"/>
                      <a:pt x="503342" y="848406"/>
                      <a:pt x="493032" y="845256"/>
                    </a:cubicBezTo>
                    <a:cubicBezTo>
                      <a:pt x="479571" y="854134"/>
                      <a:pt x="472125" y="868740"/>
                      <a:pt x="458378" y="880483"/>
                    </a:cubicBezTo>
                    <a:cubicBezTo>
                      <a:pt x="459810" y="869313"/>
                      <a:pt x="460669" y="860148"/>
                      <a:pt x="462387" y="851270"/>
                    </a:cubicBezTo>
                    <a:cubicBezTo>
                      <a:pt x="464106" y="842678"/>
                      <a:pt x="462387" y="837237"/>
                      <a:pt x="452936" y="834945"/>
                    </a:cubicBezTo>
                    <a:cubicBezTo>
                      <a:pt x="447495" y="833513"/>
                      <a:pt x="442626" y="830936"/>
                      <a:pt x="433461" y="827786"/>
                    </a:cubicBezTo>
                    <a:cubicBezTo>
                      <a:pt x="466397" y="812893"/>
                      <a:pt x="484154" y="788549"/>
                      <a:pt x="489309" y="755327"/>
                    </a:cubicBezTo>
                    <a:cubicBezTo>
                      <a:pt x="491886" y="757046"/>
                      <a:pt x="493032" y="757046"/>
                      <a:pt x="493318" y="757905"/>
                    </a:cubicBezTo>
                    <a:cubicBezTo>
                      <a:pt x="509929" y="779385"/>
                      <a:pt x="509929" y="779385"/>
                      <a:pt x="535419" y="770506"/>
                    </a:cubicBezTo>
                    <a:cubicBezTo>
                      <a:pt x="538569" y="769647"/>
                      <a:pt x="541719" y="768215"/>
                      <a:pt x="547734" y="765924"/>
                    </a:cubicBezTo>
                    <a:cubicBezTo>
                      <a:pt x="540574" y="776807"/>
                      <a:pt x="535419" y="785685"/>
                      <a:pt x="528831" y="793418"/>
                    </a:cubicBezTo>
                    <a:cubicBezTo>
                      <a:pt x="521099" y="802869"/>
                      <a:pt x="519380" y="812893"/>
                      <a:pt x="522817" y="824635"/>
                    </a:cubicBezTo>
                    <a:lnTo>
                      <a:pt x="522817" y="824635"/>
                    </a:lnTo>
                    <a:close/>
                    <a:moveTo>
                      <a:pt x="535419" y="998478"/>
                    </a:moveTo>
                    <a:cubicBezTo>
                      <a:pt x="524249" y="1011652"/>
                      <a:pt x="523103" y="1025399"/>
                      <a:pt x="529118" y="1040865"/>
                    </a:cubicBezTo>
                    <a:cubicBezTo>
                      <a:pt x="532841" y="1049743"/>
                      <a:pt x="530836" y="1054325"/>
                      <a:pt x="519953" y="1052893"/>
                    </a:cubicBezTo>
                    <a:cubicBezTo>
                      <a:pt x="513080" y="1052321"/>
                      <a:pt x="505920" y="1051175"/>
                      <a:pt x="499046" y="1053753"/>
                    </a:cubicBezTo>
                    <a:cubicBezTo>
                      <a:pt x="509070" y="1053753"/>
                      <a:pt x="519380" y="1053753"/>
                      <a:pt x="529404" y="1053753"/>
                    </a:cubicBezTo>
                    <a:cubicBezTo>
                      <a:pt x="519094" y="1055471"/>
                      <a:pt x="508497" y="1058621"/>
                      <a:pt x="498760" y="1054612"/>
                    </a:cubicBezTo>
                    <a:cubicBezTo>
                      <a:pt x="498187" y="1054612"/>
                      <a:pt x="497901" y="1054612"/>
                      <a:pt x="497328" y="1054039"/>
                    </a:cubicBezTo>
                    <a:cubicBezTo>
                      <a:pt x="484726" y="1062917"/>
                      <a:pt x="477853" y="1076951"/>
                      <a:pt x="465251" y="1088693"/>
                    </a:cubicBezTo>
                    <a:cubicBezTo>
                      <a:pt x="466111" y="1077810"/>
                      <a:pt x="466683" y="1068932"/>
                      <a:pt x="467829" y="1060340"/>
                    </a:cubicBezTo>
                    <a:cubicBezTo>
                      <a:pt x="469547" y="1050889"/>
                      <a:pt x="467256" y="1045447"/>
                      <a:pt x="457519" y="1043729"/>
                    </a:cubicBezTo>
                    <a:cubicBezTo>
                      <a:pt x="452650" y="1042870"/>
                      <a:pt x="447495" y="1040006"/>
                      <a:pt x="438903" y="1036855"/>
                    </a:cubicBezTo>
                    <a:cubicBezTo>
                      <a:pt x="470979" y="1021676"/>
                      <a:pt x="487590" y="997619"/>
                      <a:pt x="491600" y="964683"/>
                    </a:cubicBezTo>
                    <a:cubicBezTo>
                      <a:pt x="503342" y="970411"/>
                      <a:pt x="502483" y="988168"/>
                      <a:pt x="515657" y="987309"/>
                    </a:cubicBezTo>
                    <a:cubicBezTo>
                      <a:pt x="525967" y="986449"/>
                      <a:pt x="536564" y="980149"/>
                      <a:pt x="550025" y="975566"/>
                    </a:cubicBezTo>
                    <a:cubicBezTo>
                      <a:pt x="544583" y="985017"/>
                      <a:pt x="540860" y="992464"/>
                      <a:pt x="535419" y="998478"/>
                    </a:cubicBezTo>
                    <a:lnTo>
                      <a:pt x="535419" y="998478"/>
                    </a:lnTo>
                    <a:close/>
                    <a:moveTo>
                      <a:pt x="529691" y="586640"/>
                    </a:moveTo>
                    <a:cubicBezTo>
                      <a:pt x="522817" y="594659"/>
                      <a:pt x="521671" y="602964"/>
                      <a:pt x="523963" y="612702"/>
                    </a:cubicBezTo>
                    <a:cubicBezTo>
                      <a:pt x="525395" y="619575"/>
                      <a:pt x="530836" y="627021"/>
                      <a:pt x="524535" y="634754"/>
                    </a:cubicBezTo>
                    <a:cubicBezTo>
                      <a:pt x="514225" y="640196"/>
                      <a:pt x="503628" y="637905"/>
                      <a:pt x="493032" y="635613"/>
                    </a:cubicBezTo>
                    <a:cubicBezTo>
                      <a:pt x="479571" y="645064"/>
                      <a:pt x="470979" y="659098"/>
                      <a:pt x="456946" y="671699"/>
                    </a:cubicBezTo>
                    <a:cubicBezTo>
                      <a:pt x="458664" y="659957"/>
                      <a:pt x="459523" y="651079"/>
                      <a:pt x="461815" y="641914"/>
                    </a:cubicBezTo>
                    <a:cubicBezTo>
                      <a:pt x="464392" y="631890"/>
                      <a:pt x="461815" y="627594"/>
                      <a:pt x="451791" y="625303"/>
                    </a:cubicBezTo>
                    <a:cubicBezTo>
                      <a:pt x="446922" y="624444"/>
                      <a:pt x="441767" y="621580"/>
                      <a:pt x="433175" y="618430"/>
                    </a:cubicBezTo>
                    <a:cubicBezTo>
                      <a:pt x="466683" y="603251"/>
                      <a:pt x="486445" y="579766"/>
                      <a:pt x="492173" y="545398"/>
                    </a:cubicBezTo>
                    <a:cubicBezTo>
                      <a:pt x="498473" y="549122"/>
                      <a:pt x="500765" y="553131"/>
                      <a:pt x="502196" y="557141"/>
                    </a:cubicBezTo>
                    <a:cubicBezTo>
                      <a:pt x="507065" y="570601"/>
                      <a:pt x="515657" y="570315"/>
                      <a:pt x="527113" y="565160"/>
                    </a:cubicBezTo>
                    <a:cubicBezTo>
                      <a:pt x="533987" y="562009"/>
                      <a:pt x="541433" y="559718"/>
                      <a:pt x="551457" y="556281"/>
                    </a:cubicBezTo>
                    <a:cubicBezTo>
                      <a:pt x="542865" y="568597"/>
                      <a:pt x="536851" y="578048"/>
                      <a:pt x="529691" y="586640"/>
                    </a:cubicBezTo>
                    <a:lnTo>
                      <a:pt x="529691" y="586640"/>
                    </a:lnTo>
                    <a:close/>
                    <a:moveTo>
                      <a:pt x="542865" y="373274"/>
                    </a:moveTo>
                    <a:cubicBezTo>
                      <a:pt x="531982" y="384443"/>
                      <a:pt x="527972" y="397045"/>
                      <a:pt x="532841" y="412510"/>
                    </a:cubicBezTo>
                    <a:cubicBezTo>
                      <a:pt x="535991" y="422534"/>
                      <a:pt x="534273" y="427689"/>
                      <a:pt x="521958" y="425971"/>
                    </a:cubicBezTo>
                    <a:cubicBezTo>
                      <a:pt x="505633" y="423393"/>
                      <a:pt x="493605" y="429121"/>
                      <a:pt x="483008" y="441723"/>
                    </a:cubicBezTo>
                    <a:cubicBezTo>
                      <a:pt x="477280" y="448883"/>
                      <a:pt x="468974" y="454324"/>
                      <a:pt x="461815" y="460625"/>
                    </a:cubicBezTo>
                    <a:cubicBezTo>
                      <a:pt x="463533" y="452033"/>
                      <a:pt x="464392" y="442296"/>
                      <a:pt x="467543" y="432558"/>
                    </a:cubicBezTo>
                    <a:cubicBezTo>
                      <a:pt x="470120" y="423966"/>
                      <a:pt x="466970" y="420529"/>
                      <a:pt x="459523" y="418525"/>
                    </a:cubicBezTo>
                    <a:cubicBezTo>
                      <a:pt x="454082" y="417093"/>
                      <a:pt x="448640" y="414801"/>
                      <a:pt x="439189" y="411365"/>
                    </a:cubicBezTo>
                    <a:cubicBezTo>
                      <a:pt x="473557" y="396472"/>
                      <a:pt x="494177" y="372988"/>
                      <a:pt x="501624" y="338906"/>
                    </a:cubicBezTo>
                    <a:cubicBezTo>
                      <a:pt x="502483" y="338906"/>
                      <a:pt x="503915" y="338906"/>
                      <a:pt x="504774" y="338906"/>
                    </a:cubicBezTo>
                    <a:cubicBezTo>
                      <a:pt x="505633" y="340338"/>
                      <a:pt x="506206" y="342057"/>
                      <a:pt x="507065" y="342916"/>
                    </a:cubicBezTo>
                    <a:cubicBezTo>
                      <a:pt x="520526" y="362677"/>
                      <a:pt x="520526" y="362677"/>
                      <a:pt x="544583" y="354658"/>
                    </a:cubicBezTo>
                    <a:cubicBezTo>
                      <a:pt x="548593" y="353226"/>
                      <a:pt x="552602" y="350649"/>
                      <a:pt x="558903" y="352081"/>
                    </a:cubicBezTo>
                    <a:cubicBezTo>
                      <a:pt x="553462" y="359527"/>
                      <a:pt x="548593" y="366973"/>
                      <a:pt x="542865" y="373274"/>
                    </a:cubicBezTo>
                    <a:lnTo>
                      <a:pt x="542865" y="373274"/>
                    </a:lnTo>
                    <a:close/>
                    <a:moveTo>
                      <a:pt x="620478" y="790840"/>
                    </a:moveTo>
                    <a:cubicBezTo>
                      <a:pt x="628211" y="796568"/>
                      <a:pt x="631361" y="802869"/>
                      <a:pt x="633939" y="808883"/>
                    </a:cubicBezTo>
                    <a:cubicBezTo>
                      <a:pt x="637949" y="817762"/>
                      <a:pt x="644249" y="819766"/>
                      <a:pt x="652841" y="817475"/>
                    </a:cubicBezTo>
                    <a:cubicBezTo>
                      <a:pt x="660574" y="815757"/>
                      <a:pt x="668593" y="813466"/>
                      <a:pt x="680049" y="810602"/>
                    </a:cubicBezTo>
                    <a:cubicBezTo>
                      <a:pt x="674607" y="818335"/>
                      <a:pt x="670884" y="823776"/>
                      <a:pt x="666588" y="828072"/>
                    </a:cubicBezTo>
                    <a:cubicBezTo>
                      <a:pt x="653987" y="840673"/>
                      <a:pt x="650264" y="854134"/>
                      <a:pt x="655705" y="871318"/>
                    </a:cubicBezTo>
                    <a:cubicBezTo>
                      <a:pt x="659715" y="884492"/>
                      <a:pt x="657996" y="885638"/>
                      <a:pt x="644822" y="882201"/>
                    </a:cubicBezTo>
                    <a:cubicBezTo>
                      <a:pt x="629070" y="877619"/>
                      <a:pt x="616755" y="881628"/>
                      <a:pt x="607018" y="894230"/>
                    </a:cubicBezTo>
                    <a:cubicBezTo>
                      <a:pt x="602149" y="899958"/>
                      <a:pt x="596994" y="905972"/>
                      <a:pt x="592125" y="911700"/>
                    </a:cubicBezTo>
                    <a:cubicBezTo>
                      <a:pt x="591266" y="910841"/>
                      <a:pt x="589834" y="909981"/>
                      <a:pt x="588975" y="909409"/>
                    </a:cubicBezTo>
                    <a:cubicBezTo>
                      <a:pt x="590407" y="900530"/>
                      <a:pt x="590693" y="891079"/>
                      <a:pt x="592984" y="881915"/>
                    </a:cubicBezTo>
                    <a:cubicBezTo>
                      <a:pt x="595275" y="873036"/>
                      <a:pt x="592411" y="867881"/>
                      <a:pt x="583820" y="864731"/>
                    </a:cubicBezTo>
                    <a:cubicBezTo>
                      <a:pt x="578092" y="862440"/>
                      <a:pt x="572937" y="859289"/>
                      <a:pt x="564345" y="854707"/>
                    </a:cubicBezTo>
                    <a:cubicBezTo>
                      <a:pt x="596994" y="844683"/>
                      <a:pt x="616755" y="824922"/>
                      <a:pt x="620478" y="790840"/>
                    </a:cubicBezTo>
                    <a:lnTo>
                      <a:pt x="620478" y="790840"/>
                    </a:lnTo>
                    <a:close/>
                    <a:moveTo>
                      <a:pt x="667734" y="1040292"/>
                    </a:moveTo>
                    <a:cubicBezTo>
                      <a:pt x="655992" y="1052034"/>
                      <a:pt x="654273" y="1065208"/>
                      <a:pt x="659142" y="1080960"/>
                    </a:cubicBezTo>
                    <a:cubicBezTo>
                      <a:pt x="663724" y="1095280"/>
                      <a:pt x="662865" y="1095280"/>
                      <a:pt x="647972" y="1092989"/>
                    </a:cubicBezTo>
                    <a:cubicBezTo>
                      <a:pt x="643104" y="1092130"/>
                      <a:pt x="637949" y="1092130"/>
                      <a:pt x="633653" y="1091557"/>
                    </a:cubicBezTo>
                    <a:cubicBezTo>
                      <a:pt x="624488" y="1100149"/>
                      <a:pt x="615610" y="1109027"/>
                      <a:pt x="606159" y="1117619"/>
                    </a:cubicBezTo>
                    <a:cubicBezTo>
                      <a:pt x="604440" y="1119337"/>
                      <a:pt x="603008" y="1124493"/>
                      <a:pt x="598999" y="1120197"/>
                    </a:cubicBezTo>
                    <a:cubicBezTo>
                      <a:pt x="597567" y="1119624"/>
                      <a:pt x="595275" y="1121056"/>
                      <a:pt x="595275" y="1118478"/>
                    </a:cubicBezTo>
                    <a:cubicBezTo>
                      <a:pt x="595275" y="1116187"/>
                      <a:pt x="595848" y="1113609"/>
                      <a:pt x="596135" y="1111318"/>
                    </a:cubicBezTo>
                    <a:cubicBezTo>
                      <a:pt x="599285" y="1081247"/>
                      <a:pt x="599285" y="1081247"/>
                      <a:pt x="571791" y="1066354"/>
                    </a:cubicBezTo>
                    <a:cubicBezTo>
                      <a:pt x="580956" y="1060913"/>
                      <a:pt x="588402" y="1055471"/>
                      <a:pt x="596994" y="1051461"/>
                    </a:cubicBezTo>
                    <a:cubicBezTo>
                      <a:pt x="607018" y="1046879"/>
                      <a:pt x="612459" y="1040292"/>
                      <a:pt x="615037" y="1029982"/>
                    </a:cubicBezTo>
                    <a:cubicBezTo>
                      <a:pt x="617328" y="1021103"/>
                      <a:pt x="621338" y="1011939"/>
                      <a:pt x="624488" y="1002488"/>
                    </a:cubicBezTo>
                    <a:cubicBezTo>
                      <a:pt x="630789" y="1007356"/>
                      <a:pt x="634512" y="1014230"/>
                      <a:pt x="637662" y="1020531"/>
                    </a:cubicBezTo>
                    <a:cubicBezTo>
                      <a:pt x="641672" y="1028263"/>
                      <a:pt x="646827" y="1029982"/>
                      <a:pt x="654846" y="1028263"/>
                    </a:cubicBezTo>
                    <a:cubicBezTo>
                      <a:pt x="662865" y="1025972"/>
                      <a:pt x="671457" y="1024540"/>
                      <a:pt x="682340" y="1021963"/>
                    </a:cubicBezTo>
                    <a:cubicBezTo>
                      <a:pt x="676039" y="1028550"/>
                      <a:pt x="672889" y="1035423"/>
                      <a:pt x="667734" y="1040292"/>
                    </a:cubicBezTo>
                    <a:lnTo>
                      <a:pt x="667734" y="1040292"/>
                    </a:lnTo>
                    <a:close/>
                    <a:moveTo>
                      <a:pt x="677758" y="412224"/>
                    </a:moveTo>
                    <a:cubicBezTo>
                      <a:pt x="666015" y="423107"/>
                      <a:pt x="662292" y="435136"/>
                      <a:pt x="666588" y="450601"/>
                    </a:cubicBezTo>
                    <a:cubicBezTo>
                      <a:pt x="670311" y="465494"/>
                      <a:pt x="668879" y="466926"/>
                      <a:pt x="654846" y="463202"/>
                    </a:cubicBezTo>
                    <a:cubicBezTo>
                      <a:pt x="639381" y="459479"/>
                      <a:pt x="627352" y="462343"/>
                      <a:pt x="615896" y="474372"/>
                    </a:cubicBezTo>
                    <a:cubicBezTo>
                      <a:pt x="610454" y="480100"/>
                      <a:pt x="605013" y="487546"/>
                      <a:pt x="594989" y="489551"/>
                    </a:cubicBezTo>
                    <a:cubicBezTo>
                      <a:pt x="596707" y="480673"/>
                      <a:pt x="598139" y="472367"/>
                      <a:pt x="600717" y="464348"/>
                    </a:cubicBezTo>
                    <a:cubicBezTo>
                      <a:pt x="604440" y="454324"/>
                      <a:pt x="600717" y="449169"/>
                      <a:pt x="591266" y="446019"/>
                    </a:cubicBezTo>
                    <a:cubicBezTo>
                      <a:pt x="585824" y="444300"/>
                      <a:pt x="581242" y="441150"/>
                      <a:pt x="572650" y="437140"/>
                    </a:cubicBezTo>
                    <a:cubicBezTo>
                      <a:pt x="606159" y="426257"/>
                      <a:pt x="628211" y="406496"/>
                      <a:pt x="635371" y="371842"/>
                    </a:cubicBezTo>
                    <a:cubicBezTo>
                      <a:pt x="643104" y="378715"/>
                      <a:pt x="645681" y="385875"/>
                      <a:pt x="649404" y="392463"/>
                    </a:cubicBezTo>
                    <a:cubicBezTo>
                      <a:pt x="652555" y="397904"/>
                      <a:pt x="655705" y="400195"/>
                      <a:pt x="662006" y="398190"/>
                    </a:cubicBezTo>
                    <a:cubicBezTo>
                      <a:pt x="672030" y="395613"/>
                      <a:pt x="681767" y="394181"/>
                      <a:pt x="694942" y="391317"/>
                    </a:cubicBezTo>
                    <a:cubicBezTo>
                      <a:pt x="688068" y="400195"/>
                      <a:pt x="683486" y="407069"/>
                      <a:pt x="677758" y="412224"/>
                    </a:cubicBezTo>
                    <a:lnTo>
                      <a:pt x="677758" y="412224"/>
                    </a:lnTo>
                    <a:close/>
                    <a:moveTo>
                      <a:pt x="692650" y="207737"/>
                    </a:moveTo>
                    <a:cubicBezTo>
                      <a:pt x="681767" y="217188"/>
                      <a:pt x="678617" y="227498"/>
                      <a:pt x="681481" y="241531"/>
                    </a:cubicBezTo>
                    <a:cubicBezTo>
                      <a:pt x="684631" y="257856"/>
                      <a:pt x="683772" y="258715"/>
                      <a:pt x="666588" y="255565"/>
                    </a:cubicBezTo>
                    <a:cubicBezTo>
                      <a:pt x="653128" y="253274"/>
                      <a:pt x="641672" y="255565"/>
                      <a:pt x="631934" y="265875"/>
                    </a:cubicBezTo>
                    <a:cubicBezTo>
                      <a:pt x="625061" y="273035"/>
                      <a:pt x="617042" y="278477"/>
                      <a:pt x="607018" y="287069"/>
                    </a:cubicBezTo>
                    <a:cubicBezTo>
                      <a:pt x="610168" y="274467"/>
                      <a:pt x="611886" y="265016"/>
                      <a:pt x="614750" y="256424"/>
                    </a:cubicBezTo>
                    <a:cubicBezTo>
                      <a:pt x="617328" y="248691"/>
                      <a:pt x="615610" y="244395"/>
                      <a:pt x="607877" y="241245"/>
                    </a:cubicBezTo>
                    <a:cubicBezTo>
                      <a:pt x="602149" y="238954"/>
                      <a:pt x="596135" y="235804"/>
                      <a:pt x="589261" y="232367"/>
                    </a:cubicBezTo>
                    <a:cubicBezTo>
                      <a:pt x="603581" y="224348"/>
                      <a:pt x="618474" y="218047"/>
                      <a:pt x="630216" y="208023"/>
                    </a:cubicBezTo>
                    <a:cubicBezTo>
                      <a:pt x="641958" y="197999"/>
                      <a:pt x="644536" y="181102"/>
                      <a:pt x="654273" y="168500"/>
                    </a:cubicBezTo>
                    <a:cubicBezTo>
                      <a:pt x="657996" y="169073"/>
                      <a:pt x="658283" y="172510"/>
                      <a:pt x="659715" y="174801"/>
                    </a:cubicBezTo>
                    <a:cubicBezTo>
                      <a:pt x="670884" y="193703"/>
                      <a:pt x="670884" y="193703"/>
                      <a:pt x="692078" y="189121"/>
                    </a:cubicBezTo>
                    <a:cubicBezTo>
                      <a:pt x="697805" y="187689"/>
                      <a:pt x="704393" y="186830"/>
                      <a:pt x="712985" y="185398"/>
                    </a:cubicBezTo>
                    <a:cubicBezTo>
                      <a:pt x="705252" y="194276"/>
                      <a:pt x="699810" y="202009"/>
                      <a:pt x="692650" y="207737"/>
                    </a:cubicBezTo>
                    <a:lnTo>
                      <a:pt x="692650" y="207737"/>
                    </a:lnTo>
                    <a:close/>
                    <a:moveTo>
                      <a:pt x="806350" y="955232"/>
                    </a:moveTo>
                    <a:cubicBezTo>
                      <a:pt x="777137" y="935757"/>
                      <a:pt x="757090" y="949791"/>
                      <a:pt x="737328" y="969552"/>
                    </a:cubicBezTo>
                    <a:cubicBezTo>
                      <a:pt x="745061" y="943776"/>
                      <a:pt x="747352" y="921437"/>
                      <a:pt x="713271" y="912273"/>
                    </a:cubicBezTo>
                    <a:cubicBezTo>
                      <a:pt x="716994" y="909695"/>
                      <a:pt x="717280" y="909122"/>
                      <a:pt x="718140" y="908549"/>
                    </a:cubicBezTo>
                    <a:cubicBezTo>
                      <a:pt x="746207" y="901390"/>
                      <a:pt x="765109" y="885065"/>
                      <a:pt x="768832" y="853275"/>
                    </a:cubicBezTo>
                    <a:cubicBezTo>
                      <a:pt x="776851" y="861294"/>
                      <a:pt x="779715" y="869600"/>
                      <a:pt x="783152" y="876759"/>
                    </a:cubicBezTo>
                    <a:cubicBezTo>
                      <a:pt x="786875" y="884492"/>
                      <a:pt x="791744" y="886783"/>
                      <a:pt x="799763" y="885351"/>
                    </a:cubicBezTo>
                    <a:cubicBezTo>
                      <a:pt x="807782" y="883919"/>
                      <a:pt x="816087" y="883919"/>
                      <a:pt x="825825" y="884492"/>
                    </a:cubicBezTo>
                    <a:cubicBezTo>
                      <a:pt x="804918" y="903394"/>
                      <a:pt x="790598" y="924015"/>
                      <a:pt x="806350" y="955232"/>
                    </a:cubicBezTo>
                    <a:lnTo>
                      <a:pt x="806350" y="955232"/>
                    </a:lnTo>
                    <a:close/>
                    <a:moveTo>
                      <a:pt x="813223" y="693752"/>
                    </a:moveTo>
                    <a:cubicBezTo>
                      <a:pt x="805204" y="701485"/>
                      <a:pt x="802340" y="709504"/>
                      <a:pt x="805204" y="720387"/>
                    </a:cubicBezTo>
                    <a:cubicBezTo>
                      <a:pt x="806923" y="727547"/>
                      <a:pt x="807495" y="734707"/>
                      <a:pt x="809214" y="745590"/>
                    </a:cubicBezTo>
                    <a:cubicBezTo>
                      <a:pt x="780001" y="724396"/>
                      <a:pt x="759667" y="739289"/>
                      <a:pt x="738760" y="757332"/>
                    </a:cubicBezTo>
                    <a:cubicBezTo>
                      <a:pt x="740479" y="748740"/>
                      <a:pt x="741911" y="740148"/>
                      <a:pt x="744202" y="731556"/>
                    </a:cubicBezTo>
                    <a:cubicBezTo>
                      <a:pt x="746493" y="722105"/>
                      <a:pt x="744202" y="715804"/>
                      <a:pt x="735610" y="711222"/>
                    </a:cubicBezTo>
                    <a:cubicBezTo>
                      <a:pt x="729882" y="708072"/>
                      <a:pt x="724727" y="704062"/>
                      <a:pt x="718426" y="699480"/>
                    </a:cubicBezTo>
                    <a:cubicBezTo>
                      <a:pt x="727591" y="694038"/>
                      <a:pt x="735896" y="690602"/>
                      <a:pt x="745634" y="687738"/>
                    </a:cubicBezTo>
                    <a:cubicBezTo>
                      <a:pt x="755085" y="685160"/>
                      <a:pt x="761099" y="679718"/>
                      <a:pt x="764536" y="670267"/>
                    </a:cubicBezTo>
                    <a:cubicBezTo>
                      <a:pt x="767686" y="661389"/>
                      <a:pt x="772555" y="652797"/>
                      <a:pt x="776851" y="643346"/>
                    </a:cubicBezTo>
                    <a:cubicBezTo>
                      <a:pt x="781720" y="645924"/>
                      <a:pt x="783725" y="651079"/>
                      <a:pt x="784584" y="655088"/>
                    </a:cubicBezTo>
                    <a:cubicBezTo>
                      <a:pt x="789452" y="672559"/>
                      <a:pt x="801768" y="676282"/>
                      <a:pt x="817519" y="673418"/>
                    </a:cubicBezTo>
                    <a:cubicBezTo>
                      <a:pt x="822102" y="672559"/>
                      <a:pt x="826684" y="672559"/>
                      <a:pt x="832412" y="671699"/>
                    </a:cubicBezTo>
                    <a:cubicBezTo>
                      <a:pt x="826111" y="681723"/>
                      <a:pt x="819524" y="688024"/>
                      <a:pt x="813223" y="693752"/>
                    </a:cubicBezTo>
                    <a:lnTo>
                      <a:pt x="813223" y="693752"/>
                    </a:lnTo>
                    <a:close/>
                    <a:moveTo>
                      <a:pt x="822961" y="484396"/>
                    </a:moveTo>
                    <a:cubicBezTo>
                      <a:pt x="814369" y="491556"/>
                      <a:pt x="812078" y="500148"/>
                      <a:pt x="814369" y="510458"/>
                    </a:cubicBezTo>
                    <a:cubicBezTo>
                      <a:pt x="815801" y="517332"/>
                      <a:pt x="816087" y="523919"/>
                      <a:pt x="817519" y="534802"/>
                    </a:cubicBezTo>
                    <a:cubicBezTo>
                      <a:pt x="787161" y="513608"/>
                      <a:pt x="765968" y="530219"/>
                      <a:pt x="743915" y="551413"/>
                    </a:cubicBezTo>
                    <a:cubicBezTo>
                      <a:pt x="747066" y="539384"/>
                      <a:pt x="748784" y="530792"/>
                      <a:pt x="751075" y="522487"/>
                    </a:cubicBezTo>
                    <a:cubicBezTo>
                      <a:pt x="753653" y="513036"/>
                      <a:pt x="751935" y="505876"/>
                      <a:pt x="742483" y="501293"/>
                    </a:cubicBezTo>
                    <a:cubicBezTo>
                      <a:pt x="736755" y="498716"/>
                      <a:pt x="731600" y="494133"/>
                      <a:pt x="722722" y="488119"/>
                    </a:cubicBezTo>
                    <a:cubicBezTo>
                      <a:pt x="757090" y="483250"/>
                      <a:pt x="778283" y="466066"/>
                      <a:pt x="785157" y="433131"/>
                    </a:cubicBezTo>
                    <a:cubicBezTo>
                      <a:pt x="786589" y="433704"/>
                      <a:pt x="787448" y="434563"/>
                      <a:pt x="788880" y="434849"/>
                    </a:cubicBezTo>
                    <a:cubicBezTo>
                      <a:pt x="790598" y="438000"/>
                      <a:pt x="792603" y="441150"/>
                      <a:pt x="793748" y="444873"/>
                    </a:cubicBezTo>
                    <a:cubicBezTo>
                      <a:pt x="804918" y="466926"/>
                      <a:pt x="804918" y="466926"/>
                      <a:pt x="829548" y="463202"/>
                    </a:cubicBezTo>
                    <a:cubicBezTo>
                      <a:pt x="833558" y="462630"/>
                      <a:pt x="837567" y="462343"/>
                      <a:pt x="845013" y="461484"/>
                    </a:cubicBezTo>
                    <a:cubicBezTo>
                      <a:pt x="836708" y="470935"/>
                      <a:pt x="830407" y="478668"/>
                      <a:pt x="822961" y="484396"/>
                    </a:cubicBezTo>
                    <a:lnTo>
                      <a:pt x="822961" y="484396"/>
                    </a:lnTo>
                    <a:close/>
                    <a:moveTo>
                      <a:pt x="934942" y="990173"/>
                    </a:moveTo>
                    <a:cubicBezTo>
                      <a:pt x="927209" y="996473"/>
                      <a:pt x="925777" y="1003633"/>
                      <a:pt x="928068" y="1013084"/>
                    </a:cubicBezTo>
                    <a:cubicBezTo>
                      <a:pt x="930360" y="1020817"/>
                      <a:pt x="931219" y="1028836"/>
                      <a:pt x="932651" y="1037428"/>
                    </a:cubicBezTo>
                    <a:cubicBezTo>
                      <a:pt x="919190" y="1035137"/>
                      <a:pt x="910025" y="1021676"/>
                      <a:pt x="897997" y="1024826"/>
                    </a:cubicBezTo>
                    <a:cubicBezTo>
                      <a:pt x="887114" y="1027404"/>
                      <a:pt x="878235" y="1036855"/>
                      <a:pt x="866780" y="1044302"/>
                    </a:cubicBezTo>
                    <a:cubicBezTo>
                      <a:pt x="872221" y="1005924"/>
                      <a:pt x="872221" y="1005924"/>
                      <a:pt x="847018" y="981294"/>
                    </a:cubicBezTo>
                    <a:cubicBezTo>
                      <a:pt x="855037" y="976712"/>
                      <a:pt x="863629" y="974993"/>
                      <a:pt x="872221" y="973561"/>
                    </a:cubicBezTo>
                    <a:cubicBezTo>
                      <a:pt x="881386" y="972129"/>
                      <a:pt x="885682" y="967834"/>
                      <a:pt x="888832" y="959528"/>
                    </a:cubicBezTo>
                    <a:cubicBezTo>
                      <a:pt x="891410" y="950936"/>
                      <a:pt x="895706" y="942917"/>
                      <a:pt x="899715" y="933466"/>
                    </a:cubicBezTo>
                    <a:cubicBezTo>
                      <a:pt x="906589" y="941485"/>
                      <a:pt x="909166" y="950650"/>
                      <a:pt x="912317" y="958669"/>
                    </a:cubicBezTo>
                    <a:cubicBezTo>
                      <a:pt x="914894" y="965542"/>
                      <a:pt x="918617" y="968120"/>
                      <a:pt x="925777" y="968693"/>
                    </a:cubicBezTo>
                    <a:cubicBezTo>
                      <a:pt x="934369" y="968693"/>
                      <a:pt x="942961" y="970125"/>
                      <a:pt x="954131" y="970984"/>
                    </a:cubicBezTo>
                    <a:cubicBezTo>
                      <a:pt x="946684" y="978717"/>
                      <a:pt x="941243" y="985017"/>
                      <a:pt x="934942" y="990173"/>
                    </a:cubicBezTo>
                    <a:lnTo>
                      <a:pt x="934942" y="990173"/>
                    </a:lnTo>
                    <a:close/>
                    <a:moveTo>
                      <a:pt x="958427" y="761055"/>
                    </a:moveTo>
                    <a:cubicBezTo>
                      <a:pt x="952126" y="767356"/>
                      <a:pt x="945825" y="774229"/>
                      <a:pt x="938665" y="779957"/>
                    </a:cubicBezTo>
                    <a:cubicBezTo>
                      <a:pt x="932364" y="785399"/>
                      <a:pt x="930073" y="791127"/>
                      <a:pt x="932364" y="799432"/>
                    </a:cubicBezTo>
                    <a:cubicBezTo>
                      <a:pt x="934656" y="808024"/>
                      <a:pt x="936374" y="816616"/>
                      <a:pt x="934942" y="828645"/>
                    </a:cubicBezTo>
                    <a:cubicBezTo>
                      <a:pt x="910885" y="805160"/>
                      <a:pt x="890264" y="813466"/>
                      <a:pt x="869930" y="834086"/>
                    </a:cubicBezTo>
                    <a:cubicBezTo>
                      <a:pt x="869357" y="833227"/>
                      <a:pt x="869071" y="832368"/>
                      <a:pt x="868212" y="831509"/>
                    </a:cubicBezTo>
                    <a:cubicBezTo>
                      <a:pt x="869930" y="822917"/>
                      <a:pt x="870789" y="814325"/>
                      <a:pt x="873653" y="805733"/>
                    </a:cubicBezTo>
                    <a:cubicBezTo>
                      <a:pt x="876231" y="797141"/>
                      <a:pt x="874512" y="790840"/>
                      <a:pt x="867352" y="785399"/>
                    </a:cubicBezTo>
                    <a:cubicBezTo>
                      <a:pt x="861052" y="780817"/>
                      <a:pt x="855610" y="775375"/>
                      <a:pt x="849882" y="770506"/>
                    </a:cubicBezTo>
                    <a:cubicBezTo>
                      <a:pt x="849309" y="769074"/>
                      <a:pt x="849023" y="768215"/>
                      <a:pt x="848450" y="766783"/>
                    </a:cubicBezTo>
                    <a:cubicBezTo>
                      <a:pt x="881386" y="768501"/>
                      <a:pt x="897138" y="750172"/>
                      <a:pt x="904870" y="719528"/>
                    </a:cubicBezTo>
                    <a:cubicBezTo>
                      <a:pt x="914321" y="747022"/>
                      <a:pt x="926064" y="766497"/>
                      <a:pt x="958713" y="757046"/>
                    </a:cubicBezTo>
                    <a:cubicBezTo>
                      <a:pt x="958999" y="758191"/>
                      <a:pt x="958427" y="759623"/>
                      <a:pt x="958427" y="761055"/>
                    </a:cubicBezTo>
                    <a:lnTo>
                      <a:pt x="958427" y="761055"/>
                    </a:lnTo>
                    <a:close/>
                    <a:moveTo>
                      <a:pt x="950980" y="568597"/>
                    </a:moveTo>
                    <a:cubicBezTo>
                      <a:pt x="943820" y="574324"/>
                      <a:pt x="941816" y="581771"/>
                      <a:pt x="943247" y="590076"/>
                    </a:cubicBezTo>
                    <a:cubicBezTo>
                      <a:pt x="944679" y="598095"/>
                      <a:pt x="945539" y="606401"/>
                      <a:pt x="946398" y="614420"/>
                    </a:cubicBezTo>
                    <a:cubicBezTo>
                      <a:pt x="933224" y="612129"/>
                      <a:pt x="923486" y="599241"/>
                      <a:pt x="911171" y="602391"/>
                    </a:cubicBezTo>
                    <a:cubicBezTo>
                      <a:pt x="899429" y="605542"/>
                      <a:pt x="889119" y="614134"/>
                      <a:pt x="876517" y="621293"/>
                    </a:cubicBezTo>
                    <a:cubicBezTo>
                      <a:pt x="878808" y="611270"/>
                      <a:pt x="880240" y="603823"/>
                      <a:pt x="882818" y="596091"/>
                    </a:cubicBezTo>
                    <a:cubicBezTo>
                      <a:pt x="886541" y="586067"/>
                      <a:pt x="884250" y="578907"/>
                      <a:pt x="875658" y="572606"/>
                    </a:cubicBezTo>
                    <a:cubicBezTo>
                      <a:pt x="869930" y="568597"/>
                      <a:pt x="864775" y="563728"/>
                      <a:pt x="859047" y="558573"/>
                    </a:cubicBezTo>
                    <a:cubicBezTo>
                      <a:pt x="868498" y="553990"/>
                      <a:pt x="878522" y="552272"/>
                      <a:pt x="887973" y="550840"/>
                    </a:cubicBezTo>
                    <a:cubicBezTo>
                      <a:pt x="895992" y="549408"/>
                      <a:pt x="901147" y="545971"/>
                      <a:pt x="904584" y="538238"/>
                    </a:cubicBezTo>
                    <a:cubicBezTo>
                      <a:pt x="908593" y="529360"/>
                      <a:pt x="913176" y="520768"/>
                      <a:pt x="918904" y="509885"/>
                    </a:cubicBezTo>
                    <a:cubicBezTo>
                      <a:pt x="922913" y="519336"/>
                      <a:pt x="926637" y="527069"/>
                      <a:pt x="929787" y="534802"/>
                    </a:cubicBezTo>
                    <a:cubicBezTo>
                      <a:pt x="932364" y="542821"/>
                      <a:pt x="937520" y="546830"/>
                      <a:pt x="946398" y="545971"/>
                    </a:cubicBezTo>
                    <a:cubicBezTo>
                      <a:pt x="954417" y="545398"/>
                      <a:pt x="962723" y="546830"/>
                      <a:pt x="972460" y="549122"/>
                    </a:cubicBezTo>
                    <a:cubicBezTo>
                      <a:pt x="964441" y="556568"/>
                      <a:pt x="958140" y="562869"/>
                      <a:pt x="950980" y="568597"/>
                    </a:cubicBezTo>
                    <a:lnTo>
                      <a:pt x="950980" y="568597"/>
                    </a:lnTo>
                    <a:close/>
                    <a:moveTo>
                      <a:pt x="970742" y="357522"/>
                    </a:moveTo>
                    <a:cubicBezTo>
                      <a:pt x="961577" y="364396"/>
                      <a:pt x="958427" y="371842"/>
                      <a:pt x="960718" y="383298"/>
                    </a:cubicBezTo>
                    <a:cubicBezTo>
                      <a:pt x="962150" y="390458"/>
                      <a:pt x="962150" y="397618"/>
                      <a:pt x="963009" y="409933"/>
                    </a:cubicBezTo>
                    <a:cubicBezTo>
                      <a:pt x="935801" y="383871"/>
                      <a:pt x="913749" y="394754"/>
                      <a:pt x="891123" y="413942"/>
                    </a:cubicBezTo>
                    <a:cubicBezTo>
                      <a:pt x="891982" y="401914"/>
                      <a:pt x="894846" y="393322"/>
                      <a:pt x="897997" y="385016"/>
                    </a:cubicBezTo>
                    <a:cubicBezTo>
                      <a:pt x="901720" y="376424"/>
                      <a:pt x="899715" y="370124"/>
                      <a:pt x="892269" y="364682"/>
                    </a:cubicBezTo>
                    <a:cubicBezTo>
                      <a:pt x="886541" y="360672"/>
                      <a:pt x="881099" y="355231"/>
                      <a:pt x="874799" y="349789"/>
                    </a:cubicBezTo>
                    <a:cubicBezTo>
                      <a:pt x="884823" y="344921"/>
                      <a:pt x="894560" y="342916"/>
                      <a:pt x="904584" y="341770"/>
                    </a:cubicBezTo>
                    <a:cubicBezTo>
                      <a:pt x="912603" y="340338"/>
                      <a:pt x="918045" y="336902"/>
                      <a:pt x="921768" y="329742"/>
                    </a:cubicBezTo>
                    <a:cubicBezTo>
                      <a:pt x="926350" y="320863"/>
                      <a:pt x="931792" y="311699"/>
                      <a:pt x="936660" y="302248"/>
                    </a:cubicBezTo>
                    <a:cubicBezTo>
                      <a:pt x="942102" y="309980"/>
                      <a:pt x="944679" y="317999"/>
                      <a:pt x="947543" y="326018"/>
                    </a:cubicBezTo>
                    <a:cubicBezTo>
                      <a:pt x="950121" y="333751"/>
                      <a:pt x="954703" y="337761"/>
                      <a:pt x="963009" y="336902"/>
                    </a:cubicBezTo>
                    <a:cubicBezTo>
                      <a:pt x="971601" y="336042"/>
                      <a:pt x="980193" y="338334"/>
                      <a:pt x="989644" y="339479"/>
                    </a:cubicBezTo>
                    <a:cubicBezTo>
                      <a:pt x="984202" y="346925"/>
                      <a:pt x="977615" y="352367"/>
                      <a:pt x="970742" y="357522"/>
                    </a:cubicBezTo>
                    <a:lnTo>
                      <a:pt x="970742" y="357522"/>
                    </a:lnTo>
                    <a:close/>
                    <a:moveTo>
                      <a:pt x="1068117" y="942917"/>
                    </a:moveTo>
                    <a:cubicBezTo>
                      <a:pt x="1067257" y="942917"/>
                      <a:pt x="1066398" y="943490"/>
                      <a:pt x="1064966" y="943490"/>
                    </a:cubicBezTo>
                    <a:cubicBezTo>
                      <a:pt x="1058093" y="938621"/>
                      <a:pt x="1051506" y="933466"/>
                      <a:pt x="1045205" y="928311"/>
                    </a:cubicBezTo>
                    <a:cubicBezTo>
                      <a:pt x="1039477" y="923442"/>
                      <a:pt x="1034322" y="922583"/>
                      <a:pt x="1027735" y="926879"/>
                    </a:cubicBezTo>
                    <a:cubicBezTo>
                      <a:pt x="1020861" y="931461"/>
                      <a:pt x="1013415" y="934612"/>
                      <a:pt x="1003677" y="940053"/>
                    </a:cubicBezTo>
                    <a:cubicBezTo>
                      <a:pt x="1005968" y="929743"/>
                      <a:pt x="1006828" y="921151"/>
                      <a:pt x="1009405" y="913418"/>
                    </a:cubicBezTo>
                    <a:cubicBezTo>
                      <a:pt x="1013128" y="903394"/>
                      <a:pt x="1010264" y="896234"/>
                      <a:pt x="1002532" y="889647"/>
                    </a:cubicBezTo>
                    <a:cubicBezTo>
                      <a:pt x="997090" y="884778"/>
                      <a:pt x="992508" y="878764"/>
                      <a:pt x="986780" y="873036"/>
                    </a:cubicBezTo>
                    <a:cubicBezTo>
                      <a:pt x="995372" y="869313"/>
                      <a:pt x="1003104" y="869313"/>
                      <a:pt x="1011124" y="869886"/>
                    </a:cubicBezTo>
                    <a:cubicBezTo>
                      <a:pt x="1019715" y="869886"/>
                      <a:pt x="1025157" y="867308"/>
                      <a:pt x="1027735" y="858716"/>
                    </a:cubicBezTo>
                    <a:cubicBezTo>
                      <a:pt x="1030312" y="850697"/>
                      <a:pt x="1034035" y="842965"/>
                      <a:pt x="1041195" y="833513"/>
                    </a:cubicBezTo>
                    <a:cubicBezTo>
                      <a:pt x="1045205" y="861867"/>
                      <a:pt x="1057806" y="880483"/>
                      <a:pt x="1089023" y="881628"/>
                    </a:cubicBezTo>
                    <a:cubicBezTo>
                      <a:pt x="1063248" y="895662"/>
                      <a:pt x="1057806" y="916282"/>
                      <a:pt x="1068117" y="942917"/>
                    </a:cubicBezTo>
                    <a:lnTo>
                      <a:pt x="1068117" y="942917"/>
                    </a:lnTo>
                    <a:close/>
                    <a:moveTo>
                      <a:pt x="1074990" y="695184"/>
                    </a:moveTo>
                    <a:cubicBezTo>
                      <a:pt x="1072412" y="706067"/>
                      <a:pt x="1075849" y="718668"/>
                      <a:pt x="1077281" y="732988"/>
                    </a:cubicBezTo>
                    <a:cubicBezTo>
                      <a:pt x="1070121" y="727547"/>
                      <a:pt x="1064107" y="724110"/>
                      <a:pt x="1059238" y="718955"/>
                    </a:cubicBezTo>
                    <a:cubicBezTo>
                      <a:pt x="1050646" y="710363"/>
                      <a:pt x="1042914" y="710076"/>
                      <a:pt x="1033176" y="716664"/>
                    </a:cubicBezTo>
                    <a:cubicBezTo>
                      <a:pt x="1027735" y="720673"/>
                      <a:pt x="1020861" y="722964"/>
                      <a:pt x="1014274" y="726688"/>
                    </a:cubicBezTo>
                    <a:cubicBezTo>
                      <a:pt x="1013701" y="712654"/>
                      <a:pt x="1022293" y="700912"/>
                      <a:pt x="1020002" y="689170"/>
                    </a:cubicBezTo>
                    <a:cubicBezTo>
                      <a:pt x="1017711" y="677141"/>
                      <a:pt x="1004250" y="671127"/>
                      <a:pt x="995658" y="657093"/>
                    </a:cubicBezTo>
                    <a:cubicBezTo>
                      <a:pt x="1026875" y="663394"/>
                      <a:pt x="1043486" y="649074"/>
                      <a:pt x="1052651" y="621007"/>
                    </a:cubicBezTo>
                    <a:cubicBezTo>
                      <a:pt x="1058093" y="649074"/>
                      <a:pt x="1070694" y="667976"/>
                      <a:pt x="1102198" y="666544"/>
                    </a:cubicBezTo>
                    <a:cubicBezTo>
                      <a:pt x="1093033" y="679432"/>
                      <a:pt x="1077568" y="683442"/>
                      <a:pt x="1074990" y="695184"/>
                    </a:cubicBezTo>
                    <a:lnTo>
                      <a:pt x="1074990" y="695184"/>
                    </a:lnTo>
                    <a:close/>
                    <a:moveTo>
                      <a:pt x="1173797" y="1070364"/>
                    </a:moveTo>
                    <a:cubicBezTo>
                      <a:pt x="1173224" y="1069791"/>
                      <a:pt x="1172365" y="1069791"/>
                      <a:pt x="1172078" y="1069504"/>
                    </a:cubicBezTo>
                    <a:cubicBezTo>
                      <a:pt x="1164919" y="1062344"/>
                      <a:pt x="1158904" y="1052893"/>
                      <a:pt x="1150312" y="1048311"/>
                    </a:cubicBezTo>
                    <a:cubicBezTo>
                      <a:pt x="1140861" y="1043442"/>
                      <a:pt x="1131697" y="1054039"/>
                      <a:pt x="1118809" y="1055185"/>
                    </a:cubicBezTo>
                    <a:cubicBezTo>
                      <a:pt x="1129119" y="1029409"/>
                      <a:pt x="1126541" y="1006211"/>
                      <a:pt x="1103057" y="988168"/>
                    </a:cubicBezTo>
                    <a:cubicBezTo>
                      <a:pt x="1103916" y="987309"/>
                      <a:pt x="1104775" y="986736"/>
                      <a:pt x="1105635" y="985877"/>
                    </a:cubicBezTo>
                    <a:cubicBezTo>
                      <a:pt x="1111935" y="986449"/>
                      <a:pt x="1118236" y="985304"/>
                      <a:pt x="1124250" y="987309"/>
                    </a:cubicBezTo>
                    <a:cubicBezTo>
                      <a:pt x="1134561" y="989886"/>
                      <a:pt x="1139716" y="985877"/>
                      <a:pt x="1142866" y="976998"/>
                    </a:cubicBezTo>
                    <a:cubicBezTo>
                      <a:pt x="1145157" y="970698"/>
                      <a:pt x="1148594" y="964397"/>
                      <a:pt x="1152890" y="954946"/>
                    </a:cubicBezTo>
                    <a:cubicBezTo>
                      <a:pt x="1158618" y="981867"/>
                      <a:pt x="1165205" y="1005924"/>
                      <a:pt x="1195277" y="1010793"/>
                    </a:cubicBezTo>
                    <a:cubicBezTo>
                      <a:pt x="1192699" y="1012798"/>
                      <a:pt x="1174370" y="1068645"/>
                      <a:pt x="1173797" y="1070364"/>
                    </a:cubicBezTo>
                    <a:lnTo>
                      <a:pt x="1173797" y="1070364"/>
                    </a:lnTo>
                    <a:close/>
                    <a:moveTo>
                      <a:pt x="1184107" y="824635"/>
                    </a:moveTo>
                    <a:cubicBezTo>
                      <a:pt x="1183248" y="835805"/>
                      <a:pt x="1184966" y="847261"/>
                      <a:pt x="1185539" y="858430"/>
                    </a:cubicBezTo>
                    <a:cubicBezTo>
                      <a:pt x="1169787" y="839528"/>
                      <a:pt x="1154322" y="825494"/>
                      <a:pt x="1128260" y="844969"/>
                    </a:cubicBezTo>
                    <a:cubicBezTo>
                      <a:pt x="1139143" y="817475"/>
                      <a:pt x="1137425" y="793991"/>
                      <a:pt x="1112794" y="775089"/>
                    </a:cubicBezTo>
                    <a:cubicBezTo>
                      <a:pt x="1113654" y="774516"/>
                      <a:pt x="1114513" y="773657"/>
                      <a:pt x="1115372" y="773370"/>
                    </a:cubicBezTo>
                    <a:cubicBezTo>
                      <a:pt x="1121673" y="773943"/>
                      <a:pt x="1127973" y="772797"/>
                      <a:pt x="1134274" y="774802"/>
                    </a:cubicBezTo>
                    <a:cubicBezTo>
                      <a:pt x="1144584" y="777380"/>
                      <a:pt x="1150599" y="773084"/>
                      <a:pt x="1154036" y="763919"/>
                    </a:cubicBezTo>
                    <a:cubicBezTo>
                      <a:pt x="1156327" y="758191"/>
                      <a:pt x="1159763" y="752177"/>
                      <a:pt x="1163487" y="745017"/>
                    </a:cubicBezTo>
                    <a:cubicBezTo>
                      <a:pt x="1169215" y="757046"/>
                      <a:pt x="1168355" y="770793"/>
                      <a:pt x="1175802" y="781103"/>
                    </a:cubicBezTo>
                    <a:cubicBezTo>
                      <a:pt x="1182962" y="791413"/>
                      <a:pt x="1196995" y="793132"/>
                      <a:pt x="1206160" y="801437"/>
                    </a:cubicBezTo>
                    <a:cubicBezTo>
                      <a:pt x="1201005" y="810029"/>
                      <a:pt x="1185539" y="812034"/>
                      <a:pt x="1184107" y="824635"/>
                    </a:cubicBezTo>
                    <a:lnTo>
                      <a:pt x="1184107" y="824635"/>
                    </a:lnTo>
                    <a:close/>
                    <a:moveTo>
                      <a:pt x="1201864" y="648501"/>
                    </a:moveTo>
                    <a:cubicBezTo>
                      <a:pt x="1186971" y="625589"/>
                      <a:pt x="1168928" y="616425"/>
                      <a:pt x="1143152" y="635041"/>
                    </a:cubicBezTo>
                    <a:cubicBezTo>
                      <a:pt x="1146876" y="619289"/>
                      <a:pt x="1153463" y="606115"/>
                      <a:pt x="1151744" y="594945"/>
                    </a:cubicBezTo>
                    <a:cubicBezTo>
                      <a:pt x="1149453" y="583776"/>
                      <a:pt x="1139143" y="573752"/>
                      <a:pt x="1129692" y="559432"/>
                    </a:cubicBezTo>
                    <a:cubicBezTo>
                      <a:pt x="1159477" y="570601"/>
                      <a:pt x="1175802" y="560291"/>
                      <a:pt x="1184394" y="532797"/>
                    </a:cubicBezTo>
                    <a:cubicBezTo>
                      <a:pt x="1189262" y="559718"/>
                      <a:pt x="1197568" y="582344"/>
                      <a:pt x="1228499" y="589503"/>
                    </a:cubicBezTo>
                    <a:cubicBezTo>
                      <a:pt x="1196995" y="600100"/>
                      <a:pt x="1200432" y="623585"/>
                      <a:pt x="1201864" y="648501"/>
                    </a:cubicBezTo>
                    <a:lnTo>
                      <a:pt x="1201864" y="648501"/>
                    </a:lnTo>
                    <a:close/>
                    <a:moveTo>
                      <a:pt x="1283200" y="1025113"/>
                    </a:moveTo>
                    <a:cubicBezTo>
                      <a:pt x="1278618" y="1018239"/>
                      <a:pt x="1274609" y="1013943"/>
                      <a:pt x="1272031" y="1007929"/>
                    </a:cubicBezTo>
                    <a:cubicBezTo>
                      <a:pt x="1266303" y="995900"/>
                      <a:pt x="1258570" y="989600"/>
                      <a:pt x="1244537" y="995900"/>
                    </a:cubicBezTo>
                    <a:cubicBezTo>
                      <a:pt x="1239668" y="998192"/>
                      <a:pt x="1234513" y="997332"/>
                      <a:pt x="1237663" y="990459"/>
                    </a:cubicBezTo>
                    <a:cubicBezTo>
                      <a:pt x="1247974" y="965542"/>
                      <a:pt x="1238236" y="944922"/>
                      <a:pt x="1224203" y="924301"/>
                    </a:cubicBezTo>
                    <a:cubicBezTo>
                      <a:pt x="1235945" y="923442"/>
                      <a:pt x="1245396" y="934325"/>
                      <a:pt x="1252556" y="929743"/>
                    </a:cubicBezTo>
                    <a:cubicBezTo>
                      <a:pt x="1259429" y="925160"/>
                      <a:pt x="1262007" y="913991"/>
                      <a:pt x="1268021" y="902249"/>
                    </a:cubicBezTo>
                    <a:cubicBezTo>
                      <a:pt x="1271172" y="931175"/>
                      <a:pt x="1277186" y="955519"/>
                      <a:pt x="1305826" y="970411"/>
                    </a:cubicBezTo>
                    <a:cubicBezTo>
                      <a:pt x="1270885" y="979576"/>
                      <a:pt x="1285492" y="1003920"/>
                      <a:pt x="1283200" y="1025113"/>
                    </a:cubicBezTo>
                    <a:lnTo>
                      <a:pt x="1283200" y="1025113"/>
                    </a:lnTo>
                    <a:close/>
                    <a:moveTo>
                      <a:pt x="1365683" y="1151127"/>
                    </a:moveTo>
                    <a:cubicBezTo>
                      <a:pt x="1355659" y="1155137"/>
                      <a:pt x="1354513" y="1162870"/>
                      <a:pt x="1355372" y="1171748"/>
                    </a:cubicBezTo>
                    <a:cubicBezTo>
                      <a:pt x="1355945" y="1178908"/>
                      <a:pt x="1355372" y="1186641"/>
                      <a:pt x="1353940" y="1194660"/>
                    </a:cubicBezTo>
                    <a:cubicBezTo>
                      <a:pt x="1350790" y="1187500"/>
                      <a:pt x="1347067" y="1179767"/>
                      <a:pt x="1344489" y="1172607"/>
                    </a:cubicBezTo>
                    <a:cubicBezTo>
                      <a:pt x="1341912" y="1164015"/>
                      <a:pt x="1336757" y="1160006"/>
                      <a:pt x="1327306" y="1160579"/>
                    </a:cubicBezTo>
                    <a:cubicBezTo>
                      <a:pt x="1324155" y="1161151"/>
                      <a:pt x="1317282" y="1162870"/>
                      <a:pt x="1320146" y="1155137"/>
                    </a:cubicBezTo>
                    <a:cubicBezTo>
                      <a:pt x="1329310" y="1129934"/>
                      <a:pt x="1319573" y="1107022"/>
                      <a:pt x="1309835" y="1082679"/>
                    </a:cubicBezTo>
                    <a:cubicBezTo>
                      <a:pt x="1319859" y="1086402"/>
                      <a:pt x="1326446" y="1096712"/>
                      <a:pt x="1332747" y="1094421"/>
                    </a:cubicBezTo>
                    <a:cubicBezTo>
                      <a:pt x="1338475" y="1092130"/>
                      <a:pt x="1340766" y="1081247"/>
                      <a:pt x="1344489" y="1073800"/>
                    </a:cubicBezTo>
                    <a:cubicBezTo>
                      <a:pt x="1347067" y="1079242"/>
                      <a:pt x="1347640" y="1084970"/>
                      <a:pt x="1348212" y="1090984"/>
                    </a:cubicBezTo>
                    <a:cubicBezTo>
                      <a:pt x="1349644" y="1109314"/>
                      <a:pt x="1355945" y="1126211"/>
                      <a:pt x="1367115" y="1140531"/>
                    </a:cubicBezTo>
                    <a:cubicBezTo>
                      <a:pt x="1370265" y="1143968"/>
                      <a:pt x="1372556" y="1148264"/>
                      <a:pt x="1365683" y="1151127"/>
                    </a:cubicBezTo>
                    <a:lnTo>
                      <a:pt x="1365683" y="1151127"/>
                    </a:lnTo>
                    <a:close/>
                    <a:moveTo>
                      <a:pt x="1383439" y="940339"/>
                    </a:moveTo>
                    <a:cubicBezTo>
                      <a:pt x="1373988" y="943490"/>
                      <a:pt x="1371124" y="949791"/>
                      <a:pt x="1372270" y="959242"/>
                    </a:cubicBezTo>
                    <a:cubicBezTo>
                      <a:pt x="1373129" y="967834"/>
                      <a:pt x="1372270" y="976425"/>
                      <a:pt x="1370838" y="985877"/>
                    </a:cubicBezTo>
                    <a:cubicBezTo>
                      <a:pt x="1367115" y="977857"/>
                      <a:pt x="1363105" y="970125"/>
                      <a:pt x="1360528" y="962106"/>
                    </a:cubicBezTo>
                    <a:cubicBezTo>
                      <a:pt x="1357950" y="952655"/>
                      <a:pt x="1352508" y="948645"/>
                      <a:pt x="1343057" y="948931"/>
                    </a:cubicBezTo>
                    <a:cubicBezTo>
                      <a:pt x="1340480" y="948931"/>
                      <a:pt x="1332174" y="951223"/>
                      <a:pt x="1335038" y="944349"/>
                    </a:cubicBezTo>
                    <a:cubicBezTo>
                      <a:pt x="1345062" y="919146"/>
                      <a:pt x="1336757" y="896234"/>
                      <a:pt x="1325874" y="871318"/>
                    </a:cubicBezTo>
                    <a:cubicBezTo>
                      <a:pt x="1336757" y="873895"/>
                      <a:pt x="1343057" y="885351"/>
                      <a:pt x="1350217" y="882487"/>
                    </a:cubicBezTo>
                    <a:cubicBezTo>
                      <a:pt x="1355945" y="880196"/>
                      <a:pt x="1358809" y="869313"/>
                      <a:pt x="1363678" y="860435"/>
                    </a:cubicBezTo>
                    <a:cubicBezTo>
                      <a:pt x="1365110" y="871604"/>
                      <a:pt x="1366828" y="880196"/>
                      <a:pt x="1366828" y="888788"/>
                    </a:cubicBezTo>
                    <a:cubicBezTo>
                      <a:pt x="1367401" y="905113"/>
                      <a:pt x="1377139" y="916855"/>
                      <a:pt x="1385444" y="929743"/>
                    </a:cubicBezTo>
                    <a:cubicBezTo>
                      <a:pt x="1389167" y="935471"/>
                      <a:pt x="1389740" y="938621"/>
                      <a:pt x="1383439" y="940339"/>
                    </a:cubicBezTo>
                    <a:lnTo>
                      <a:pt x="1383439" y="940339"/>
                    </a:lnTo>
                    <a:close/>
                    <a:moveTo>
                      <a:pt x="1408642" y="730697"/>
                    </a:moveTo>
                    <a:cubicBezTo>
                      <a:pt x="1398332" y="733275"/>
                      <a:pt x="1394609" y="740148"/>
                      <a:pt x="1395468" y="751031"/>
                    </a:cubicBezTo>
                    <a:cubicBezTo>
                      <a:pt x="1396327" y="759050"/>
                      <a:pt x="1394895" y="767356"/>
                      <a:pt x="1394609" y="778525"/>
                    </a:cubicBezTo>
                    <a:cubicBezTo>
                      <a:pt x="1391458" y="770793"/>
                      <a:pt x="1389740" y="766497"/>
                      <a:pt x="1387449" y="761914"/>
                    </a:cubicBezTo>
                    <a:cubicBezTo>
                      <a:pt x="1378284" y="740435"/>
                      <a:pt x="1378284" y="740435"/>
                      <a:pt x="1353654" y="736998"/>
                    </a:cubicBezTo>
                    <a:cubicBezTo>
                      <a:pt x="1369406" y="711222"/>
                      <a:pt x="1359382" y="686592"/>
                      <a:pt x="1349072" y="661389"/>
                    </a:cubicBezTo>
                    <a:cubicBezTo>
                      <a:pt x="1357091" y="663107"/>
                      <a:pt x="1362246" y="666831"/>
                      <a:pt x="1366542" y="670840"/>
                    </a:cubicBezTo>
                    <a:cubicBezTo>
                      <a:pt x="1372843" y="676282"/>
                      <a:pt x="1375993" y="673991"/>
                      <a:pt x="1379143" y="667690"/>
                    </a:cubicBezTo>
                    <a:cubicBezTo>
                      <a:pt x="1381721" y="662821"/>
                      <a:pt x="1384871" y="658239"/>
                      <a:pt x="1388594" y="651938"/>
                    </a:cubicBezTo>
                    <a:cubicBezTo>
                      <a:pt x="1389454" y="657380"/>
                      <a:pt x="1390886" y="660816"/>
                      <a:pt x="1390886" y="665112"/>
                    </a:cubicBezTo>
                    <a:cubicBezTo>
                      <a:pt x="1391458" y="686306"/>
                      <a:pt x="1396614" y="705208"/>
                      <a:pt x="1410647" y="721819"/>
                    </a:cubicBezTo>
                    <a:cubicBezTo>
                      <a:pt x="1415229" y="725828"/>
                      <a:pt x="1414370" y="728979"/>
                      <a:pt x="1408642" y="730697"/>
                    </a:cubicBezTo>
                    <a:lnTo>
                      <a:pt x="1408642" y="730697"/>
                    </a:lnTo>
                    <a:close/>
                    <a:moveTo>
                      <a:pt x="1423535" y="568310"/>
                    </a:moveTo>
                    <a:cubicBezTo>
                      <a:pt x="1420957" y="562009"/>
                      <a:pt x="1417807" y="556281"/>
                      <a:pt x="1415802" y="550267"/>
                    </a:cubicBezTo>
                    <a:cubicBezTo>
                      <a:pt x="1411793" y="537666"/>
                      <a:pt x="1406351" y="527642"/>
                      <a:pt x="1390599" y="529933"/>
                    </a:cubicBezTo>
                    <a:cubicBezTo>
                      <a:pt x="1385730" y="530792"/>
                      <a:pt x="1382007" y="528501"/>
                      <a:pt x="1385158" y="523059"/>
                    </a:cubicBezTo>
                    <a:cubicBezTo>
                      <a:pt x="1396327" y="502439"/>
                      <a:pt x="1390886" y="482964"/>
                      <a:pt x="1382867" y="463202"/>
                    </a:cubicBezTo>
                    <a:cubicBezTo>
                      <a:pt x="1381435" y="460625"/>
                      <a:pt x="1381148" y="457475"/>
                      <a:pt x="1380289" y="453751"/>
                    </a:cubicBezTo>
                    <a:cubicBezTo>
                      <a:pt x="1381721" y="453751"/>
                      <a:pt x="1382580" y="453751"/>
                      <a:pt x="1382867" y="453751"/>
                    </a:cubicBezTo>
                    <a:cubicBezTo>
                      <a:pt x="1390886" y="457475"/>
                      <a:pt x="1398332" y="467785"/>
                      <a:pt x="1405778" y="465494"/>
                    </a:cubicBezTo>
                    <a:cubicBezTo>
                      <a:pt x="1412079" y="463775"/>
                      <a:pt x="1415802" y="452892"/>
                      <a:pt x="1422389" y="443441"/>
                    </a:cubicBezTo>
                    <a:cubicBezTo>
                      <a:pt x="1423248" y="472654"/>
                      <a:pt x="1426112" y="499289"/>
                      <a:pt x="1450456" y="520482"/>
                    </a:cubicBezTo>
                    <a:cubicBezTo>
                      <a:pt x="1415229" y="524491"/>
                      <a:pt x="1429836" y="550554"/>
                      <a:pt x="1423535" y="568310"/>
                    </a:cubicBezTo>
                    <a:lnTo>
                      <a:pt x="1423535" y="568310"/>
                    </a:lnTo>
                    <a:close/>
                    <a:moveTo>
                      <a:pt x="1463630" y="332606"/>
                    </a:moveTo>
                    <a:cubicBezTo>
                      <a:pt x="1463630" y="342629"/>
                      <a:pt x="1461912" y="352367"/>
                      <a:pt x="1461053" y="364968"/>
                    </a:cubicBezTo>
                    <a:cubicBezTo>
                      <a:pt x="1456471" y="354658"/>
                      <a:pt x="1451888" y="347498"/>
                      <a:pt x="1449883" y="339193"/>
                    </a:cubicBezTo>
                    <a:cubicBezTo>
                      <a:pt x="1446733" y="327164"/>
                      <a:pt x="1439573" y="324014"/>
                      <a:pt x="1428117" y="324300"/>
                    </a:cubicBezTo>
                    <a:cubicBezTo>
                      <a:pt x="1425540" y="324300"/>
                      <a:pt x="1422389" y="323727"/>
                      <a:pt x="1416948" y="323441"/>
                    </a:cubicBezTo>
                    <a:cubicBezTo>
                      <a:pt x="1434991" y="298238"/>
                      <a:pt x="1426399" y="273894"/>
                      <a:pt x="1415229" y="246973"/>
                    </a:cubicBezTo>
                    <a:cubicBezTo>
                      <a:pt x="1420098" y="249551"/>
                      <a:pt x="1422962" y="250983"/>
                      <a:pt x="1425540" y="252414"/>
                    </a:cubicBezTo>
                    <a:cubicBezTo>
                      <a:pt x="1428117" y="254133"/>
                      <a:pt x="1431268" y="255565"/>
                      <a:pt x="1433559" y="257856"/>
                    </a:cubicBezTo>
                    <a:cubicBezTo>
                      <a:pt x="1440432" y="264730"/>
                      <a:pt x="1445301" y="262725"/>
                      <a:pt x="1450170" y="255565"/>
                    </a:cubicBezTo>
                    <a:cubicBezTo>
                      <a:pt x="1452747" y="250983"/>
                      <a:pt x="1456471" y="246973"/>
                      <a:pt x="1461912" y="239813"/>
                    </a:cubicBezTo>
                    <a:cubicBezTo>
                      <a:pt x="1460194" y="269885"/>
                      <a:pt x="1465922" y="294801"/>
                      <a:pt x="1486256" y="314563"/>
                    </a:cubicBezTo>
                    <a:cubicBezTo>
                      <a:pt x="1479955" y="323727"/>
                      <a:pt x="1463630" y="317427"/>
                      <a:pt x="1463630" y="332606"/>
                    </a:cubicBezTo>
                    <a:lnTo>
                      <a:pt x="1463630" y="332606"/>
                    </a:lnTo>
                    <a:close/>
                  </a:path>
                </a:pathLst>
              </a:custGeom>
              <a:solidFill>
                <a:srgbClr val="091066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aphic 47">
            <a:extLst>
              <a:ext uri="{FF2B5EF4-FFF2-40B4-BE49-F238E27FC236}">
                <a16:creationId xmlns:a16="http://schemas.microsoft.com/office/drawing/2014/main" id="{7F09B536-9378-4EA7-8DE8-3B537D2D9D15}"/>
              </a:ext>
            </a:extLst>
          </p:cNvPr>
          <p:cNvGrpSpPr/>
          <p:nvPr/>
        </p:nvGrpSpPr>
        <p:grpSpPr>
          <a:xfrm>
            <a:off x="6357617" y="5330475"/>
            <a:ext cx="2285160" cy="1200329"/>
            <a:chOff x="2058335" y="4905976"/>
            <a:chExt cx="3456633" cy="1815670"/>
          </a:xfrm>
          <a:solidFill>
            <a:schemeClr val="accent2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49DE99-889B-465E-97A7-1E1E59F4CF79}"/>
                </a:ext>
              </a:extLst>
            </p:cNvPr>
            <p:cNvSpPr/>
            <p:nvPr/>
          </p:nvSpPr>
          <p:spPr>
            <a:xfrm>
              <a:off x="2649626" y="4910004"/>
              <a:ext cx="465324" cy="973729"/>
            </a:xfrm>
            <a:custGeom>
              <a:avLst/>
              <a:gdLst>
                <a:gd name="connsiteX0" fmla="*/ 462453 w 465324"/>
                <a:gd name="connsiteY0" fmla="*/ 600114 h 973729"/>
                <a:gd name="connsiteX1" fmla="*/ 445974 w 465324"/>
                <a:gd name="connsiteY1" fmla="*/ 611730 h 973729"/>
                <a:gd name="connsiteX2" fmla="*/ 455699 w 465324"/>
                <a:gd name="connsiteY2" fmla="*/ 582284 h 973729"/>
                <a:gd name="connsiteX3" fmla="*/ 433547 w 465324"/>
                <a:gd name="connsiteY3" fmla="*/ 563103 h 973729"/>
                <a:gd name="connsiteX4" fmla="*/ 433007 w 465324"/>
                <a:gd name="connsiteY4" fmla="*/ 560402 h 973729"/>
                <a:gd name="connsiteX5" fmla="*/ 451647 w 465324"/>
                <a:gd name="connsiteY5" fmla="*/ 560672 h 973729"/>
                <a:gd name="connsiteX6" fmla="*/ 465154 w 465324"/>
                <a:gd name="connsiteY6" fmla="*/ 547705 h 973729"/>
                <a:gd name="connsiteX7" fmla="*/ 464884 w 465324"/>
                <a:gd name="connsiteY7" fmla="*/ 420735 h 973729"/>
                <a:gd name="connsiteX8" fmla="*/ 462723 w 465324"/>
                <a:gd name="connsiteY8" fmla="*/ 410469 h 973729"/>
                <a:gd name="connsiteX9" fmla="*/ 447865 w 465324"/>
                <a:gd name="connsiteY9" fmla="*/ 421005 h 973729"/>
                <a:gd name="connsiteX10" fmla="*/ 433817 w 465324"/>
                <a:gd name="connsiteY10" fmla="*/ 373459 h 973729"/>
                <a:gd name="connsiteX11" fmla="*/ 433817 w 465324"/>
                <a:gd name="connsiteY11" fmla="*/ 371028 h 973729"/>
                <a:gd name="connsiteX12" fmla="*/ 451377 w 465324"/>
                <a:gd name="connsiteY12" fmla="*/ 371028 h 973729"/>
                <a:gd name="connsiteX13" fmla="*/ 465154 w 465324"/>
                <a:gd name="connsiteY13" fmla="*/ 358060 h 973729"/>
                <a:gd name="connsiteX14" fmla="*/ 464884 w 465324"/>
                <a:gd name="connsiteY14" fmla="*/ 272963 h 973729"/>
                <a:gd name="connsiteX15" fmla="*/ 464884 w 465324"/>
                <a:gd name="connsiteY15" fmla="*/ 219204 h 973729"/>
                <a:gd name="connsiteX16" fmla="*/ 446244 w 465324"/>
                <a:gd name="connsiteY16" fmla="*/ 231901 h 973729"/>
                <a:gd name="connsiteX17" fmla="*/ 455699 w 465324"/>
                <a:gd name="connsiteY17" fmla="*/ 202184 h 973729"/>
                <a:gd name="connsiteX18" fmla="*/ 433007 w 465324"/>
                <a:gd name="connsiteY18" fmla="*/ 183274 h 973729"/>
                <a:gd name="connsiteX19" fmla="*/ 432196 w 465324"/>
                <a:gd name="connsiteY19" fmla="*/ 180032 h 973729"/>
                <a:gd name="connsiteX20" fmla="*/ 454889 w 465324"/>
                <a:gd name="connsiteY20" fmla="*/ 181113 h 973729"/>
                <a:gd name="connsiteX21" fmla="*/ 465154 w 465324"/>
                <a:gd name="connsiteY21" fmla="*/ 174089 h 973729"/>
                <a:gd name="connsiteX22" fmla="*/ 464884 w 465324"/>
                <a:gd name="connsiteY22" fmla="*/ 12270 h 973729"/>
                <a:gd name="connsiteX23" fmla="*/ 452998 w 465324"/>
                <a:gd name="connsiteY23" fmla="*/ 113 h 973729"/>
                <a:gd name="connsiteX24" fmla="*/ 14276 w 465324"/>
                <a:gd name="connsiteY24" fmla="*/ 383 h 973729"/>
                <a:gd name="connsiteX25" fmla="*/ 2659 w 465324"/>
                <a:gd name="connsiteY25" fmla="*/ 4165 h 973729"/>
                <a:gd name="connsiteX26" fmla="*/ 498 w 465324"/>
                <a:gd name="connsiteY26" fmla="*/ 20104 h 973729"/>
                <a:gd name="connsiteX27" fmla="*/ 498 w 465324"/>
                <a:gd name="connsiteY27" fmla="*/ 160581 h 973729"/>
                <a:gd name="connsiteX28" fmla="*/ 1849 w 465324"/>
                <a:gd name="connsiteY28" fmla="*/ 175440 h 973729"/>
                <a:gd name="connsiteX29" fmla="*/ 5901 w 465324"/>
                <a:gd name="connsiteY29" fmla="*/ 181653 h 973729"/>
                <a:gd name="connsiteX30" fmla="*/ 7522 w 465324"/>
                <a:gd name="connsiteY30" fmla="*/ 182464 h 973729"/>
                <a:gd name="connsiteX31" fmla="*/ 14546 w 465324"/>
                <a:gd name="connsiteY31" fmla="*/ 185165 h 973729"/>
                <a:gd name="connsiteX32" fmla="*/ 44262 w 465324"/>
                <a:gd name="connsiteY32" fmla="*/ 166525 h 973729"/>
                <a:gd name="connsiteX33" fmla="*/ 46153 w 465324"/>
                <a:gd name="connsiteY33" fmla="*/ 162743 h 973729"/>
                <a:gd name="connsiteX34" fmla="*/ 55338 w 465324"/>
                <a:gd name="connsiteY34" fmla="*/ 181923 h 973729"/>
                <a:gd name="connsiteX35" fmla="*/ 76950 w 465324"/>
                <a:gd name="connsiteY35" fmla="*/ 184895 h 973729"/>
                <a:gd name="connsiteX36" fmla="*/ 65334 w 465324"/>
                <a:gd name="connsiteY36" fmla="*/ 222175 h 973729"/>
                <a:gd name="connsiteX37" fmla="*/ 25622 w 465324"/>
                <a:gd name="connsiteY37" fmla="*/ 223526 h 973729"/>
                <a:gd name="connsiteX38" fmla="*/ 21840 w 465324"/>
                <a:gd name="connsiteY38" fmla="*/ 190568 h 973729"/>
                <a:gd name="connsiteX39" fmla="*/ 14276 w 465324"/>
                <a:gd name="connsiteY39" fmla="*/ 185165 h 973729"/>
                <a:gd name="connsiteX40" fmla="*/ 7252 w 465324"/>
                <a:gd name="connsiteY40" fmla="*/ 182464 h 973729"/>
                <a:gd name="connsiteX41" fmla="*/ 4010 w 465324"/>
                <a:gd name="connsiteY41" fmla="*/ 183274 h 973729"/>
                <a:gd name="connsiteX42" fmla="*/ 228 w 465324"/>
                <a:gd name="connsiteY42" fmla="*/ 201914 h 973729"/>
                <a:gd name="connsiteX43" fmla="*/ 228 w 465324"/>
                <a:gd name="connsiteY43" fmla="*/ 350496 h 973729"/>
                <a:gd name="connsiteX44" fmla="*/ 3740 w 465324"/>
                <a:gd name="connsiteY44" fmla="*/ 371568 h 973729"/>
                <a:gd name="connsiteX45" fmla="*/ 5631 w 465324"/>
                <a:gd name="connsiteY45" fmla="*/ 372378 h 973729"/>
                <a:gd name="connsiteX46" fmla="*/ 5631 w 465324"/>
                <a:gd name="connsiteY46" fmla="*/ 372108 h 973729"/>
                <a:gd name="connsiteX47" fmla="*/ 8062 w 465324"/>
                <a:gd name="connsiteY47" fmla="*/ 371298 h 973729"/>
                <a:gd name="connsiteX48" fmla="*/ 44803 w 465324"/>
                <a:gd name="connsiteY48" fmla="*/ 341041 h 973729"/>
                <a:gd name="connsiteX49" fmla="*/ 52097 w 465324"/>
                <a:gd name="connsiteY49" fmla="*/ 360492 h 973729"/>
                <a:gd name="connsiteX50" fmla="*/ 67765 w 465324"/>
                <a:gd name="connsiteY50" fmla="*/ 371568 h 973729"/>
                <a:gd name="connsiteX51" fmla="*/ 85325 w 465324"/>
                <a:gd name="connsiteY51" fmla="*/ 371298 h 973729"/>
                <a:gd name="connsiteX52" fmla="*/ 85595 w 465324"/>
                <a:gd name="connsiteY52" fmla="*/ 373729 h 973729"/>
                <a:gd name="connsiteX53" fmla="*/ 74519 w 465324"/>
                <a:gd name="connsiteY53" fmla="*/ 421275 h 973729"/>
                <a:gd name="connsiteX54" fmla="*/ 69926 w 465324"/>
                <a:gd name="connsiteY54" fmla="*/ 420465 h 973729"/>
                <a:gd name="connsiteX55" fmla="*/ 20489 w 465324"/>
                <a:gd name="connsiteY55" fmla="*/ 421275 h 973729"/>
                <a:gd name="connsiteX56" fmla="*/ 19949 w 465324"/>
                <a:gd name="connsiteY56" fmla="*/ 418033 h 973729"/>
                <a:gd name="connsiteX57" fmla="*/ 6171 w 465324"/>
                <a:gd name="connsiteY57" fmla="*/ 373729 h 973729"/>
                <a:gd name="connsiteX58" fmla="*/ 1849 w 465324"/>
                <a:gd name="connsiteY58" fmla="*/ 376971 h 973729"/>
                <a:gd name="connsiteX59" fmla="*/ 498 w 465324"/>
                <a:gd name="connsiteY59" fmla="*/ 386156 h 973729"/>
                <a:gd name="connsiteX60" fmla="*/ 2119 w 465324"/>
                <a:gd name="connsiteY60" fmla="*/ 559051 h 973729"/>
                <a:gd name="connsiteX61" fmla="*/ 5901 w 465324"/>
                <a:gd name="connsiteY61" fmla="*/ 561483 h 973729"/>
                <a:gd name="connsiteX62" fmla="*/ 5901 w 465324"/>
                <a:gd name="connsiteY62" fmla="*/ 561212 h 973729"/>
                <a:gd name="connsiteX63" fmla="*/ 35617 w 465324"/>
                <a:gd name="connsiteY63" fmla="*/ 558511 h 973729"/>
                <a:gd name="connsiteX64" fmla="*/ 46694 w 465324"/>
                <a:gd name="connsiteY64" fmla="*/ 529875 h 973729"/>
                <a:gd name="connsiteX65" fmla="*/ 86946 w 465324"/>
                <a:gd name="connsiteY65" fmla="*/ 559592 h 973729"/>
                <a:gd name="connsiteX66" fmla="*/ 86135 w 465324"/>
                <a:gd name="connsiteY66" fmla="*/ 563644 h 973729"/>
                <a:gd name="connsiteX67" fmla="*/ 63713 w 465324"/>
                <a:gd name="connsiteY67" fmla="*/ 582824 h 973729"/>
                <a:gd name="connsiteX68" fmla="*/ 72628 w 465324"/>
                <a:gd name="connsiteY68" fmla="*/ 610920 h 973729"/>
                <a:gd name="connsiteX69" fmla="*/ 69926 w 465324"/>
                <a:gd name="connsiteY69" fmla="*/ 610380 h 973729"/>
                <a:gd name="connsiteX70" fmla="*/ 20489 w 465324"/>
                <a:gd name="connsiteY70" fmla="*/ 611190 h 973729"/>
                <a:gd name="connsiteX71" fmla="*/ 19409 w 465324"/>
                <a:gd name="connsiteY71" fmla="*/ 609299 h 973729"/>
                <a:gd name="connsiteX72" fmla="*/ 27783 w 465324"/>
                <a:gd name="connsiteY72" fmla="*/ 581744 h 973729"/>
                <a:gd name="connsiteX73" fmla="*/ 5631 w 465324"/>
                <a:gd name="connsiteY73" fmla="*/ 563644 h 973729"/>
                <a:gd name="connsiteX74" fmla="*/ 5631 w 465324"/>
                <a:gd name="connsiteY74" fmla="*/ 562833 h 973729"/>
                <a:gd name="connsiteX75" fmla="*/ 1579 w 465324"/>
                <a:gd name="connsiteY75" fmla="*/ 566615 h 973729"/>
                <a:gd name="connsiteX76" fmla="*/ 228 w 465324"/>
                <a:gd name="connsiteY76" fmla="*/ 582554 h 973729"/>
                <a:gd name="connsiteX77" fmla="*/ 228 w 465324"/>
                <a:gd name="connsiteY77" fmla="*/ 731947 h 973729"/>
                <a:gd name="connsiteX78" fmla="*/ 4010 w 465324"/>
                <a:gd name="connsiteY78" fmla="*/ 751127 h 973729"/>
                <a:gd name="connsiteX79" fmla="*/ 5631 w 465324"/>
                <a:gd name="connsiteY79" fmla="*/ 751667 h 973729"/>
                <a:gd name="connsiteX80" fmla="*/ 5631 w 465324"/>
                <a:gd name="connsiteY80" fmla="*/ 750857 h 973729"/>
                <a:gd name="connsiteX81" fmla="*/ 38049 w 465324"/>
                <a:gd name="connsiteY81" fmla="*/ 747345 h 973729"/>
                <a:gd name="connsiteX82" fmla="*/ 44262 w 465324"/>
                <a:gd name="connsiteY82" fmla="*/ 721411 h 973729"/>
                <a:gd name="connsiteX83" fmla="*/ 87756 w 465324"/>
                <a:gd name="connsiteY83" fmla="*/ 748156 h 973729"/>
                <a:gd name="connsiteX84" fmla="*/ 86135 w 465324"/>
                <a:gd name="connsiteY84" fmla="*/ 753558 h 973729"/>
                <a:gd name="connsiteX85" fmla="*/ 63713 w 465324"/>
                <a:gd name="connsiteY85" fmla="*/ 771658 h 973729"/>
                <a:gd name="connsiteX86" fmla="*/ 71277 w 465324"/>
                <a:gd name="connsiteY86" fmla="*/ 797863 h 973729"/>
                <a:gd name="connsiteX87" fmla="*/ 68305 w 465324"/>
                <a:gd name="connsiteY87" fmla="*/ 798673 h 973729"/>
                <a:gd name="connsiteX88" fmla="*/ 19409 w 465324"/>
                <a:gd name="connsiteY88" fmla="*/ 802185 h 973729"/>
                <a:gd name="connsiteX89" fmla="*/ 10764 w 465324"/>
                <a:gd name="connsiteY89" fmla="*/ 756530 h 973729"/>
                <a:gd name="connsiteX90" fmla="*/ 5631 w 465324"/>
                <a:gd name="connsiteY90" fmla="*/ 753018 h 973729"/>
                <a:gd name="connsiteX91" fmla="*/ 5631 w 465324"/>
                <a:gd name="connsiteY91" fmla="*/ 752478 h 973729"/>
                <a:gd name="connsiteX92" fmla="*/ 1849 w 465324"/>
                <a:gd name="connsiteY92" fmla="*/ 754909 h 973729"/>
                <a:gd name="connsiteX93" fmla="*/ 228 w 465324"/>
                <a:gd name="connsiteY93" fmla="*/ 778952 h 973729"/>
                <a:gd name="connsiteX94" fmla="*/ 228 w 465324"/>
                <a:gd name="connsiteY94" fmla="*/ 951578 h 973729"/>
                <a:gd name="connsiteX95" fmla="*/ 2389 w 465324"/>
                <a:gd name="connsiteY95" fmla="*/ 971569 h 973729"/>
                <a:gd name="connsiteX96" fmla="*/ 3470 w 465324"/>
                <a:gd name="connsiteY96" fmla="*/ 971299 h 973729"/>
                <a:gd name="connsiteX97" fmla="*/ 18058 w 465324"/>
                <a:gd name="connsiteY97" fmla="*/ 972649 h 973729"/>
                <a:gd name="connsiteX98" fmla="*/ 447595 w 465324"/>
                <a:gd name="connsiteY98" fmla="*/ 972649 h 973729"/>
                <a:gd name="connsiteX99" fmla="*/ 462183 w 465324"/>
                <a:gd name="connsiteY99" fmla="*/ 973730 h 973729"/>
                <a:gd name="connsiteX100" fmla="*/ 464614 w 465324"/>
                <a:gd name="connsiteY100" fmla="*/ 967246 h 973729"/>
                <a:gd name="connsiteX101" fmla="*/ 464614 w 465324"/>
                <a:gd name="connsiteY101" fmla="*/ 798133 h 973729"/>
                <a:gd name="connsiteX102" fmla="*/ 462183 w 465324"/>
                <a:gd name="connsiteY102" fmla="*/ 789758 h 973729"/>
                <a:gd name="connsiteX103" fmla="*/ 448675 w 465324"/>
                <a:gd name="connsiteY103" fmla="*/ 798403 h 973729"/>
                <a:gd name="connsiteX104" fmla="*/ 451917 w 465324"/>
                <a:gd name="connsiteY104" fmla="*/ 785436 h 973729"/>
                <a:gd name="connsiteX105" fmla="*/ 443542 w 465324"/>
                <a:gd name="connsiteY105" fmla="*/ 760312 h 973729"/>
                <a:gd name="connsiteX106" fmla="*/ 431926 w 465324"/>
                <a:gd name="connsiteY106" fmla="*/ 750587 h 973729"/>
                <a:gd name="connsiteX107" fmla="*/ 451647 w 465324"/>
                <a:gd name="connsiteY107" fmla="*/ 750857 h 973729"/>
                <a:gd name="connsiteX108" fmla="*/ 465154 w 465324"/>
                <a:gd name="connsiteY108" fmla="*/ 737620 h 973729"/>
                <a:gd name="connsiteX109" fmla="*/ 464884 w 465324"/>
                <a:gd name="connsiteY109" fmla="*/ 610650 h 973729"/>
                <a:gd name="connsiteX110" fmla="*/ 462453 w 465324"/>
                <a:gd name="connsiteY110" fmla="*/ 600114 h 973729"/>
                <a:gd name="connsiteX111" fmla="*/ 406532 w 465324"/>
                <a:gd name="connsiteY111" fmla="*/ 284040 h 973729"/>
                <a:gd name="connsiteX112" fmla="*/ 384650 w 465324"/>
                <a:gd name="connsiteY112" fmla="*/ 302140 h 973729"/>
                <a:gd name="connsiteX113" fmla="*/ 392754 w 465324"/>
                <a:gd name="connsiteY113" fmla="*/ 330775 h 973729"/>
                <a:gd name="connsiteX114" fmla="*/ 366010 w 465324"/>
                <a:gd name="connsiteY114" fmla="*/ 314566 h 973729"/>
                <a:gd name="connsiteX115" fmla="*/ 340075 w 465324"/>
                <a:gd name="connsiteY115" fmla="*/ 331045 h 973729"/>
                <a:gd name="connsiteX116" fmla="*/ 324947 w 465324"/>
                <a:gd name="connsiteY116" fmla="*/ 285120 h 973729"/>
                <a:gd name="connsiteX117" fmla="*/ 327378 w 465324"/>
                <a:gd name="connsiteY117" fmla="*/ 281608 h 973729"/>
                <a:gd name="connsiteX118" fmla="*/ 356554 w 465324"/>
                <a:gd name="connsiteY118" fmla="*/ 278637 h 973729"/>
                <a:gd name="connsiteX119" fmla="*/ 367360 w 465324"/>
                <a:gd name="connsiteY119" fmla="*/ 250001 h 973729"/>
                <a:gd name="connsiteX120" fmla="*/ 407072 w 465324"/>
                <a:gd name="connsiteY120" fmla="*/ 280257 h 973729"/>
                <a:gd name="connsiteX121" fmla="*/ 406532 w 465324"/>
                <a:gd name="connsiteY121" fmla="*/ 284040 h 973729"/>
                <a:gd name="connsiteX122" fmla="*/ 286586 w 465324"/>
                <a:gd name="connsiteY122" fmla="*/ 610109 h 973729"/>
                <a:gd name="connsiteX123" fmla="*/ 283614 w 465324"/>
                <a:gd name="connsiteY123" fmla="*/ 609299 h 973729"/>
                <a:gd name="connsiteX124" fmla="*/ 234177 w 465324"/>
                <a:gd name="connsiteY124" fmla="*/ 610109 h 973729"/>
                <a:gd name="connsiteX125" fmla="*/ 233366 w 465324"/>
                <a:gd name="connsiteY125" fmla="*/ 608218 h 973729"/>
                <a:gd name="connsiteX126" fmla="*/ 241201 w 465324"/>
                <a:gd name="connsiteY126" fmla="*/ 579583 h 973729"/>
                <a:gd name="connsiteX127" fmla="*/ 218508 w 465324"/>
                <a:gd name="connsiteY127" fmla="*/ 562023 h 973729"/>
                <a:gd name="connsiteX128" fmla="*/ 220399 w 465324"/>
                <a:gd name="connsiteY128" fmla="*/ 560402 h 973729"/>
                <a:gd name="connsiteX129" fmla="*/ 249035 w 465324"/>
                <a:gd name="connsiteY129" fmla="*/ 558511 h 973729"/>
                <a:gd name="connsiteX130" fmla="*/ 259571 w 465324"/>
                <a:gd name="connsiteY130" fmla="*/ 529335 h 973729"/>
                <a:gd name="connsiteX131" fmla="*/ 271458 w 465324"/>
                <a:gd name="connsiteY131" fmla="*/ 559321 h 973729"/>
                <a:gd name="connsiteX132" fmla="*/ 300634 w 465324"/>
                <a:gd name="connsiteY132" fmla="*/ 560132 h 973729"/>
                <a:gd name="connsiteX133" fmla="*/ 300093 w 465324"/>
                <a:gd name="connsiteY133" fmla="*/ 563103 h 973729"/>
                <a:gd name="connsiteX134" fmla="*/ 277671 w 465324"/>
                <a:gd name="connsiteY134" fmla="*/ 582284 h 973729"/>
                <a:gd name="connsiteX135" fmla="*/ 286586 w 465324"/>
                <a:gd name="connsiteY135" fmla="*/ 610109 h 973729"/>
                <a:gd name="connsiteX136" fmla="*/ 300093 w 465324"/>
                <a:gd name="connsiteY136" fmla="*/ 372919 h 973729"/>
                <a:gd name="connsiteX137" fmla="*/ 285775 w 465324"/>
                <a:gd name="connsiteY137" fmla="*/ 419384 h 973729"/>
                <a:gd name="connsiteX138" fmla="*/ 283884 w 465324"/>
                <a:gd name="connsiteY138" fmla="*/ 419925 h 973729"/>
                <a:gd name="connsiteX139" fmla="*/ 259031 w 465324"/>
                <a:gd name="connsiteY139" fmla="*/ 403716 h 973729"/>
                <a:gd name="connsiteX140" fmla="*/ 233907 w 465324"/>
                <a:gd name="connsiteY140" fmla="*/ 420735 h 973729"/>
                <a:gd name="connsiteX141" fmla="*/ 233366 w 465324"/>
                <a:gd name="connsiteY141" fmla="*/ 418033 h 973729"/>
                <a:gd name="connsiteX142" fmla="*/ 240931 w 465324"/>
                <a:gd name="connsiteY142" fmla="*/ 389398 h 973729"/>
                <a:gd name="connsiteX143" fmla="*/ 217968 w 465324"/>
                <a:gd name="connsiteY143" fmla="*/ 371838 h 973729"/>
                <a:gd name="connsiteX144" fmla="*/ 219589 w 465324"/>
                <a:gd name="connsiteY144" fmla="*/ 369947 h 973729"/>
                <a:gd name="connsiteX145" fmla="*/ 259571 w 465324"/>
                <a:gd name="connsiteY145" fmla="*/ 338610 h 973729"/>
                <a:gd name="connsiteX146" fmla="*/ 301174 w 465324"/>
                <a:gd name="connsiteY146" fmla="*/ 368596 h 973729"/>
                <a:gd name="connsiteX147" fmla="*/ 300093 w 465324"/>
                <a:gd name="connsiteY147" fmla="*/ 372919 h 973729"/>
                <a:gd name="connsiteX148" fmla="*/ 248225 w 465324"/>
                <a:gd name="connsiteY148" fmla="*/ 178952 h 973729"/>
                <a:gd name="connsiteX149" fmla="*/ 259571 w 465324"/>
                <a:gd name="connsiteY149" fmla="*/ 148425 h 973729"/>
                <a:gd name="connsiteX150" fmla="*/ 265514 w 465324"/>
                <a:gd name="connsiteY150" fmla="*/ 169226 h 973729"/>
                <a:gd name="connsiteX151" fmla="*/ 282263 w 465324"/>
                <a:gd name="connsiteY151" fmla="*/ 180573 h 973729"/>
                <a:gd name="connsiteX152" fmla="*/ 300363 w 465324"/>
                <a:gd name="connsiteY152" fmla="*/ 180302 h 973729"/>
                <a:gd name="connsiteX153" fmla="*/ 300363 w 465324"/>
                <a:gd name="connsiteY153" fmla="*/ 181923 h 973729"/>
                <a:gd name="connsiteX154" fmla="*/ 287396 w 465324"/>
                <a:gd name="connsiteY154" fmla="*/ 229469 h 973729"/>
                <a:gd name="connsiteX155" fmla="*/ 284425 w 465324"/>
                <a:gd name="connsiteY155" fmla="*/ 230010 h 973729"/>
                <a:gd name="connsiteX156" fmla="*/ 234717 w 465324"/>
                <a:gd name="connsiteY156" fmla="*/ 232171 h 973729"/>
                <a:gd name="connsiteX157" fmla="*/ 233096 w 465324"/>
                <a:gd name="connsiteY157" fmla="*/ 228119 h 973729"/>
                <a:gd name="connsiteX158" fmla="*/ 240931 w 465324"/>
                <a:gd name="connsiteY158" fmla="*/ 199483 h 973729"/>
                <a:gd name="connsiteX159" fmla="*/ 216077 w 465324"/>
                <a:gd name="connsiteY159" fmla="*/ 180573 h 973729"/>
                <a:gd name="connsiteX160" fmla="*/ 248225 w 465324"/>
                <a:gd name="connsiteY160" fmla="*/ 178952 h 973729"/>
                <a:gd name="connsiteX161" fmla="*/ 182038 w 465324"/>
                <a:gd name="connsiteY161" fmla="*/ 332666 h 973729"/>
                <a:gd name="connsiteX162" fmla="*/ 152322 w 465324"/>
                <a:gd name="connsiteY162" fmla="*/ 314837 h 973729"/>
                <a:gd name="connsiteX163" fmla="*/ 126658 w 465324"/>
                <a:gd name="connsiteY163" fmla="*/ 331856 h 973729"/>
                <a:gd name="connsiteX164" fmla="*/ 134222 w 465324"/>
                <a:gd name="connsiteY164" fmla="*/ 301329 h 973729"/>
                <a:gd name="connsiteX165" fmla="*/ 112070 w 465324"/>
                <a:gd name="connsiteY165" fmla="*/ 283499 h 973729"/>
                <a:gd name="connsiteX166" fmla="*/ 113691 w 465324"/>
                <a:gd name="connsiteY166" fmla="*/ 281878 h 973729"/>
                <a:gd name="connsiteX167" fmla="*/ 152862 w 465324"/>
                <a:gd name="connsiteY167" fmla="*/ 249460 h 973729"/>
                <a:gd name="connsiteX168" fmla="*/ 193384 w 465324"/>
                <a:gd name="connsiteY168" fmla="*/ 280528 h 973729"/>
                <a:gd name="connsiteX169" fmla="*/ 192574 w 465324"/>
                <a:gd name="connsiteY169" fmla="*/ 284580 h 973729"/>
                <a:gd name="connsiteX170" fmla="*/ 182038 w 465324"/>
                <a:gd name="connsiteY170" fmla="*/ 332666 h 973729"/>
                <a:gd name="connsiteX171" fmla="*/ 113420 w 465324"/>
                <a:gd name="connsiteY171" fmla="*/ 471253 h 973729"/>
                <a:gd name="connsiteX172" fmla="*/ 150701 w 465324"/>
                <a:gd name="connsiteY172" fmla="*/ 441266 h 973729"/>
                <a:gd name="connsiteX173" fmla="*/ 153943 w 465324"/>
                <a:gd name="connsiteY173" fmla="*/ 443157 h 973729"/>
                <a:gd name="connsiteX174" fmla="*/ 164208 w 465324"/>
                <a:gd name="connsiteY174" fmla="*/ 469902 h 973729"/>
                <a:gd name="connsiteX175" fmla="*/ 193114 w 465324"/>
                <a:gd name="connsiteY175" fmla="*/ 470712 h 973729"/>
                <a:gd name="connsiteX176" fmla="*/ 193114 w 465324"/>
                <a:gd name="connsiteY176" fmla="*/ 473684 h 973729"/>
                <a:gd name="connsiteX177" fmla="*/ 170962 w 465324"/>
                <a:gd name="connsiteY177" fmla="*/ 491784 h 973729"/>
                <a:gd name="connsiteX178" fmla="*/ 179877 w 465324"/>
                <a:gd name="connsiteY178" fmla="*/ 522581 h 973729"/>
                <a:gd name="connsiteX179" fmla="*/ 163938 w 465324"/>
                <a:gd name="connsiteY179" fmla="*/ 510695 h 973729"/>
                <a:gd name="connsiteX180" fmla="*/ 141516 w 465324"/>
                <a:gd name="connsiteY180" fmla="*/ 510965 h 973729"/>
                <a:gd name="connsiteX181" fmla="*/ 126388 w 465324"/>
                <a:gd name="connsiteY181" fmla="*/ 522581 h 973729"/>
                <a:gd name="connsiteX182" fmla="*/ 134492 w 465324"/>
                <a:gd name="connsiteY182" fmla="*/ 491244 h 973729"/>
                <a:gd name="connsiteX183" fmla="*/ 112070 w 465324"/>
                <a:gd name="connsiteY183" fmla="*/ 473144 h 973729"/>
                <a:gd name="connsiteX184" fmla="*/ 113420 w 465324"/>
                <a:gd name="connsiteY184" fmla="*/ 471253 h 973729"/>
                <a:gd name="connsiteX185" fmla="*/ 150161 w 465324"/>
                <a:gd name="connsiteY185" fmla="*/ 629290 h 973729"/>
                <a:gd name="connsiteX186" fmla="*/ 153943 w 465324"/>
                <a:gd name="connsiteY186" fmla="*/ 632802 h 973729"/>
                <a:gd name="connsiteX187" fmla="*/ 192844 w 465324"/>
                <a:gd name="connsiteY187" fmla="*/ 660897 h 973729"/>
                <a:gd name="connsiteX188" fmla="*/ 192844 w 465324"/>
                <a:gd name="connsiteY188" fmla="*/ 663329 h 973729"/>
                <a:gd name="connsiteX189" fmla="*/ 170422 w 465324"/>
                <a:gd name="connsiteY189" fmla="*/ 682509 h 973729"/>
                <a:gd name="connsiteX190" fmla="*/ 179337 w 465324"/>
                <a:gd name="connsiteY190" fmla="*/ 712226 h 973729"/>
                <a:gd name="connsiteX191" fmla="*/ 152592 w 465324"/>
                <a:gd name="connsiteY191" fmla="*/ 694126 h 973729"/>
                <a:gd name="connsiteX192" fmla="*/ 127738 w 465324"/>
                <a:gd name="connsiteY192" fmla="*/ 710335 h 973729"/>
                <a:gd name="connsiteX193" fmla="*/ 108828 w 465324"/>
                <a:gd name="connsiteY193" fmla="*/ 660897 h 973729"/>
                <a:gd name="connsiteX194" fmla="*/ 150161 w 465324"/>
                <a:gd name="connsiteY194" fmla="*/ 629290 h 973729"/>
                <a:gd name="connsiteX195" fmla="*/ 193655 w 465324"/>
                <a:gd name="connsiteY195" fmla="*/ 852703 h 973729"/>
                <a:gd name="connsiteX196" fmla="*/ 170692 w 465324"/>
                <a:gd name="connsiteY196" fmla="*/ 871614 h 973729"/>
                <a:gd name="connsiteX197" fmla="*/ 178526 w 465324"/>
                <a:gd name="connsiteY197" fmla="*/ 899439 h 973729"/>
                <a:gd name="connsiteX198" fmla="*/ 175555 w 465324"/>
                <a:gd name="connsiteY198" fmla="*/ 899439 h 973729"/>
                <a:gd name="connsiteX199" fmla="*/ 151782 w 465324"/>
                <a:gd name="connsiteY199" fmla="*/ 884040 h 973729"/>
                <a:gd name="connsiteX200" fmla="*/ 128008 w 465324"/>
                <a:gd name="connsiteY200" fmla="*/ 900249 h 973729"/>
                <a:gd name="connsiteX201" fmla="*/ 124496 w 465324"/>
                <a:gd name="connsiteY201" fmla="*/ 899709 h 973729"/>
                <a:gd name="connsiteX202" fmla="*/ 110179 w 465324"/>
                <a:gd name="connsiteY202" fmla="*/ 853514 h 973729"/>
                <a:gd name="connsiteX203" fmla="*/ 113150 w 465324"/>
                <a:gd name="connsiteY203" fmla="*/ 850812 h 973729"/>
                <a:gd name="connsiteX204" fmla="*/ 142326 w 465324"/>
                <a:gd name="connsiteY204" fmla="*/ 848651 h 973729"/>
                <a:gd name="connsiteX205" fmla="*/ 152052 w 465324"/>
                <a:gd name="connsiteY205" fmla="*/ 820826 h 973729"/>
                <a:gd name="connsiteX206" fmla="*/ 153943 w 465324"/>
                <a:gd name="connsiteY206" fmla="*/ 822987 h 973729"/>
                <a:gd name="connsiteX207" fmla="*/ 165019 w 465324"/>
                <a:gd name="connsiteY207" fmla="*/ 850542 h 973729"/>
                <a:gd name="connsiteX208" fmla="*/ 193655 w 465324"/>
                <a:gd name="connsiteY208" fmla="*/ 851352 h 973729"/>
                <a:gd name="connsiteX209" fmla="*/ 193655 w 465324"/>
                <a:gd name="connsiteY209" fmla="*/ 852703 h 973729"/>
                <a:gd name="connsiteX210" fmla="*/ 180417 w 465324"/>
                <a:gd name="connsiteY210" fmla="*/ 139780 h 973729"/>
                <a:gd name="connsiteX211" fmla="*/ 176095 w 465324"/>
                <a:gd name="connsiteY211" fmla="*/ 140320 h 973729"/>
                <a:gd name="connsiteX212" fmla="*/ 152322 w 465324"/>
                <a:gd name="connsiteY212" fmla="*/ 124652 h 973729"/>
                <a:gd name="connsiteX213" fmla="*/ 128549 w 465324"/>
                <a:gd name="connsiteY213" fmla="*/ 140861 h 973729"/>
                <a:gd name="connsiteX214" fmla="*/ 128008 w 465324"/>
                <a:gd name="connsiteY214" fmla="*/ 134917 h 973729"/>
                <a:gd name="connsiteX215" fmla="*/ 114771 w 465324"/>
                <a:gd name="connsiteY215" fmla="*/ 95746 h 973729"/>
                <a:gd name="connsiteX216" fmla="*/ 110719 w 465324"/>
                <a:gd name="connsiteY216" fmla="*/ 92504 h 973729"/>
                <a:gd name="connsiteX217" fmla="*/ 113150 w 465324"/>
                <a:gd name="connsiteY217" fmla="*/ 90883 h 973729"/>
                <a:gd name="connsiteX218" fmla="*/ 142596 w 465324"/>
                <a:gd name="connsiteY218" fmla="*/ 89262 h 973729"/>
                <a:gd name="connsiteX219" fmla="*/ 152052 w 465324"/>
                <a:gd name="connsiteY219" fmla="*/ 61977 h 973729"/>
                <a:gd name="connsiteX220" fmla="*/ 153402 w 465324"/>
                <a:gd name="connsiteY220" fmla="*/ 61977 h 973729"/>
                <a:gd name="connsiteX221" fmla="*/ 195816 w 465324"/>
                <a:gd name="connsiteY221" fmla="*/ 91153 h 973729"/>
                <a:gd name="connsiteX222" fmla="*/ 180417 w 465324"/>
                <a:gd name="connsiteY222" fmla="*/ 139780 h 973729"/>
                <a:gd name="connsiteX223" fmla="*/ 283884 w 465324"/>
                <a:gd name="connsiteY223" fmla="*/ 763284 h 973729"/>
                <a:gd name="connsiteX224" fmla="*/ 279022 w 465324"/>
                <a:gd name="connsiteY224" fmla="*/ 779493 h 973729"/>
                <a:gd name="connsiteX225" fmla="*/ 286316 w 465324"/>
                <a:gd name="connsiteY225" fmla="*/ 799754 h 973729"/>
                <a:gd name="connsiteX226" fmla="*/ 284155 w 465324"/>
                <a:gd name="connsiteY226" fmla="*/ 799484 h 973729"/>
                <a:gd name="connsiteX227" fmla="*/ 259031 w 465324"/>
                <a:gd name="connsiteY227" fmla="*/ 783275 h 973729"/>
                <a:gd name="connsiteX228" fmla="*/ 233907 w 465324"/>
                <a:gd name="connsiteY228" fmla="*/ 800024 h 973729"/>
                <a:gd name="connsiteX229" fmla="*/ 233096 w 465324"/>
                <a:gd name="connsiteY229" fmla="*/ 797593 h 973729"/>
                <a:gd name="connsiteX230" fmla="*/ 240661 w 465324"/>
                <a:gd name="connsiteY230" fmla="*/ 768957 h 973729"/>
                <a:gd name="connsiteX231" fmla="*/ 215267 w 465324"/>
                <a:gd name="connsiteY231" fmla="*/ 749776 h 973729"/>
                <a:gd name="connsiteX232" fmla="*/ 235528 w 465324"/>
                <a:gd name="connsiteY232" fmla="*/ 750047 h 973729"/>
                <a:gd name="connsiteX233" fmla="*/ 253628 w 465324"/>
                <a:gd name="connsiteY233" fmla="*/ 736809 h 973729"/>
                <a:gd name="connsiteX234" fmla="*/ 259301 w 465324"/>
                <a:gd name="connsiteY234" fmla="*/ 717088 h 973729"/>
                <a:gd name="connsiteX235" fmla="*/ 301444 w 465324"/>
                <a:gd name="connsiteY235" fmla="*/ 749506 h 973729"/>
                <a:gd name="connsiteX236" fmla="*/ 283884 w 465324"/>
                <a:gd name="connsiteY236" fmla="*/ 763284 h 973729"/>
                <a:gd name="connsiteX237" fmla="*/ 342777 w 465324"/>
                <a:gd name="connsiteY237" fmla="*/ 471523 h 973729"/>
                <a:gd name="connsiteX238" fmla="*/ 360607 w 465324"/>
                <a:gd name="connsiteY238" fmla="*/ 458015 h 973729"/>
                <a:gd name="connsiteX239" fmla="*/ 366820 w 465324"/>
                <a:gd name="connsiteY239" fmla="*/ 440996 h 973729"/>
                <a:gd name="connsiteX240" fmla="*/ 405181 w 465324"/>
                <a:gd name="connsiteY240" fmla="*/ 469902 h 973729"/>
                <a:gd name="connsiteX241" fmla="*/ 404641 w 465324"/>
                <a:gd name="connsiteY241" fmla="*/ 475575 h 973729"/>
                <a:gd name="connsiteX242" fmla="*/ 391674 w 465324"/>
                <a:gd name="connsiteY242" fmla="*/ 517178 h 973729"/>
                <a:gd name="connsiteX243" fmla="*/ 392754 w 465324"/>
                <a:gd name="connsiteY243" fmla="*/ 524742 h 973729"/>
                <a:gd name="connsiteX244" fmla="*/ 339805 w 465324"/>
                <a:gd name="connsiteY244" fmla="*/ 522851 h 973729"/>
                <a:gd name="connsiteX245" fmla="*/ 321705 w 465324"/>
                <a:gd name="connsiteY245" fmla="*/ 473954 h 973729"/>
                <a:gd name="connsiteX246" fmla="*/ 342777 w 465324"/>
                <a:gd name="connsiteY246" fmla="*/ 471523 h 973729"/>
                <a:gd name="connsiteX247" fmla="*/ 406802 w 465324"/>
                <a:gd name="connsiteY247" fmla="*/ 853514 h 973729"/>
                <a:gd name="connsiteX248" fmla="*/ 394105 w 465324"/>
                <a:gd name="connsiteY248" fmla="*/ 899169 h 973729"/>
                <a:gd name="connsiteX249" fmla="*/ 389513 w 465324"/>
                <a:gd name="connsiteY249" fmla="*/ 899439 h 973729"/>
                <a:gd name="connsiteX250" fmla="*/ 365740 w 465324"/>
                <a:gd name="connsiteY250" fmla="*/ 883770 h 973729"/>
                <a:gd name="connsiteX251" fmla="*/ 339805 w 465324"/>
                <a:gd name="connsiteY251" fmla="*/ 900520 h 973729"/>
                <a:gd name="connsiteX252" fmla="*/ 323866 w 465324"/>
                <a:gd name="connsiteY252" fmla="*/ 853784 h 973729"/>
                <a:gd name="connsiteX253" fmla="*/ 326838 w 465324"/>
                <a:gd name="connsiteY253" fmla="*/ 850272 h 973729"/>
                <a:gd name="connsiteX254" fmla="*/ 356014 w 465324"/>
                <a:gd name="connsiteY254" fmla="*/ 848111 h 973729"/>
                <a:gd name="connsiteX255" fmla="*/ 366280 w 465324"/>
                <a:gd name="connsiteY255" fmla="*/ 818664 h 973729"/>
                <a:gd name="connsiteX256" fmla="*/ 377356 w 465324"/>
                <a:gd name="connsiteY256" fmla="*/ 849191 h 973729"/>
                <a:gd name="connsiteX257" fmla="*/ 407072 w 465324"/>
                <a:gd name="connsiteY257" fmla="*/ 850542 h 973729"/>
                <a:gd name="connsiteX258" fmla="*/ 406802 w 465324"/>
                <a:gd name="connsiteY258" fmla="*/ 853514 h 973729"/>
                <a:gd name="connsiteX259" fmla="*/ 406262 w 465324"/>
                <a:gd name="connsiteY259" fmla="*/ 663869 h 973729"/>
                <a:gd name="connsiteX260" fmla="*/ 384380 w 465324"/>
                <a:gd name="connsiteY260" fmla="*/ 681969 h 973729"/>
                <a:gd name="connsiteX261" fmla="*/ 392484 w 465324"/>
                <a:gd name="connsiteY261" fmla="*/ 709794 h 973729"/>
                <a:gd name="connsiteX262" fmla="*/ 390053 w 465324"/>
                <a:gd name="connsiteY262" fmla="*/ 710605 h 973729"/>
                <a:gd name="connsiteX263" fmla="*/ 365199 w 465324"/>
                <a:gd name="connsiteY263" fmla="*/ 694396 h 973729"/>
                <a:gd name="connsiteX264" fmla="*/ 341426 w 465324"/>
                <a:gd name="connsiteY264" fmla="*/ 710875 h 973729"/>
                <a:gd name="connsiteX265" fmla="*/ 324137 w 465324"/>
                <a:gd name="connsiteY265" fmla="*/ 663869 h 973729"/>
                <a:gd name="connsiteX266" fmla="*/ 326838 w 465324"/>
                <a:gd name="connsiteY266" fmla="*/ 660627 h 973729"/>
                <a:gd name="connsiteX267" fmla="*/ 366280 w 465324"/>
                <a:gd name="connsiteY267" fmla="*/ 629290 h 973729"/>
                <a:gd name="connsiteX268" fmla="*/ 407613 w 465324"/>
                <a:gd name="connsiteY268" fmla="*/ 658736 h 973729"/>
                <a:gd name="connsiteX269" fmla="*/ 406262 w 465324"/>
                <a:gd name="connsiteY269" fmla="*/ 663869 h 973729"/>
                <a:gd name="connsiteX270" fmla="*/ 394916 w 465324"/>
                <a:gd name="connsiteY270" fmla="*/ 140050 h 973729"/>
                <a:gd name="connsiteX271" fmla="*/ 389783 w 465324"/>
                <a:gd name="connsiteY271" fmla="*/ 140320 h 973729"/>
                <a:gd name="connsiteX272" fmla="*/ 366010 w 465324"/>
                <a:gd name="connsiteY272" fmla="*/ 124652 h 973729"/>
                <a:gd name="connsiteX273" fmla="*/ 341966 w 465324"/>
                <a:gd name="connsiteY273" fmla="*/ 141131 h 973729"/>
                <a:gd name="connsiteX274" fmla="*/ 340616 w 465324"/>
                <a:gd name="connsiteY274" fmla="*/ 138699 h 973729"/>
                <a:gd name="connsiteX275" fmla="*/ 347910 w 465324"/>
                <a:gd name="connsiteY275" fmla="*/ 111144 h 973729"/>
                <a:gd name="connsiteX276" fmla="*/ 325217 w 465324"/>
                <a:gd name="connsiteY276" fmla="*/ 93044 h 973729"/>
                <a:gd name="connsiteX277" fmla="*/ 326298 w 465324"/>
                <a:gd name="connsiteY277" fmla="*/ 90883 h 973729"/>
                <a:gd name="connsiteX278" fmla="*/ 355744 w 465324"/>
                <a:gd name="connsiteY278" fmla="*/ 89262 h 973729"/>
                <a:gd name="connsiteX279" fmla="*/ 365740 w 465324"/>
                <a:gd name="connsiteY279" fmla="*/ 61167 h 973729"/>
                <a:gd name="connsiteX280" fmla="*/ 367901 w 465324"/>
                <a:gd name="connsiteY280" fmla="*/ 64138 h 973729"/>
                <a:gd name="connsiteX281" fmla="*/ 378437 w 465324"/>
                <a:gd name="connsiteY281" fmla="*/ 90613 h 973729"/>
                <a:gd name="connsiteX282" fmla="*/ 407613 w 465324"/>
                <a:gd name="connsiteY282" fmla="*/ 91423 h 973729"/>
                <a:gd name="connsiteX283" fmla="*/ 394916 w 465324"/>
                <a:gd name="connsiteY283" fmla="*/ 140050 h 9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</a:cxnLst>
              <a:rect l="l" t="t" r="r" b="b"/>
              <a:pathLst>
                <a:path w="465324" h="973729">
                  <a:moveTo>
                    <a:pt x="462453" y="600114"/>
                  </a:moveTo>
                  <a:cubicBezTo>
                    <a:pt x="457590" y="603626"/>
                    <a:pt x="452728" y="607138"/>
                    <a:pt x="445974" y="611730"/>
                  </a:cubicBezTo>
                  <a:cubicBezTo>
                    <a:pt x="450026" y="600384"/>
                    <a:pt x="456510" y="590929"/>
                    <a:pt x="455699" y="582284"/>
                  </a:cubicBezTo>
                  <a:cubicBezTo>
                    <a:pt x="454619" y="571748"/>
                    <a:pt x="440571" y="570127"/>
                    <a:pt x="433547" y="563103"/>
                  </a:cubicBezTo>
                  <a:cubicBezTo>
                    <a:pt x="433007" y="562563"/>
                    <a:pt x="433277" y="561753"/>
                    <a:pt x="433007" y="560402"/>
                  </a:cubicBezTo>
                  <a:cubicBezTo>
                    <a:pt x="439220" y="560402"/>
                    <a:pt x="445704" y="559862"/>
                    <a:pt x="451647" y="560672"/>
                  </a:cubicBezTo>
                  <a:cubicBezTo>
                    <a:pt x="462183" y="562023"/>
                    <a:pt x="465425" y="558511"/>
                    <a:pt x="465154" y="547705"/>
                  </a:cubicBezTo>
                  <a:cubicBezTo>
                    <a:pt x="464614" y="505292"/>
                    <a:pt x="464884" y="463148"/>
                    <a:pt x="464884" y="420735"/>
                  </a:cubicBezTo>
                  <a:cubicBezTo>
                    <a:pt x="464884" y="417493"/>
                    <a:pt x="466775" y="413711"/>
                    <a:pt x="462723" y="410469"/>
                  </a:cubicBezTo>
                  <a:cubicBezTo>
                    <a:pt x="457860" y="413981"/>
                    <a:pt x="452728" y="417493"/>
                    <a:pt x="447865" y="421005"/>
                  </a:cubicBezTo>
                  <a:cubicBezTo>
                    <a:pt x="461102" y="399663"/>
                    <a:pt x="457860" y="383454"/>
                    <a:pt x="433817" y="373459"/>
                  </a:cubicBezTo>
                  <a:cubicBezTo>
                    <a:pt x="433547" y="373459"/>
                    <a:pt x="433817" y="371838"/>
                    <a:pt x="433817" y="371028"/>
                  </a:cubicBezTo>
                  <a:cubicBezTo>
                    <a:pt x="439760" y="371028"/>
                    <a:pt x="445433" y="370487"/>
                    <a:pt x="451377" y="371028"/>
                  </a:cubicBezTo>
                  <a:cubicBezTo>
                    <a:pt x="461642" y="372378"/>
                    <a:pt x="465695" y="369407"/>
                    <a:pt x="465154" y="358060"/>
                  </a:cubicBezTo>
                  <a:cubicBezTo>
                    <a:pt x="464344" y="329695"/>
                    <a:pt x="464884" y="301329"/>
                    <a:pt x="464884" y="272963"/>
                  </a:cubicBezTo>
                  <a:cubicBezTo>
                    <a:pt x="464884" y="255674"/>
                    <a:pt x="464884" y="238384"/>
                    <a:pt x="464884" y="219204"/>
                  </a:cubicBezTo>
                  <a:cubicBezTo>
                    <a:pt x="458130" y="223796"/>
                    <a:pt x="452998" y="227308"/>
                    <a:pt x="446244" y="231901"/>
                  </a:cubicBezTo>
                  <a:cubicBezTo>
                    <a:pt x="450296" y="220284"/>
                    <a:pt x="456780" y="210829"/>
                    <a:pt x="455699" y="202184"/>
                  </a:cubicBezTo>
                  <a:cubicBezTo>
                    <a:pt x="454348" y="191919"/>
                    <a:pt x="440571" y="190028"/>
                    <a:pt x="433007" y="183274"/>
                  </a:cubicBezTo>
                  <a:cubicBezTo>
                    <a:pt x="432466" y="182734"/>
                    <a:pt x="432736" y="181653"/>
                    <a:pt x="432196" y="180032"/>
                  </a:cubicBezTo>
                  <a:cubicBezTo>
                    <a:pt x="439760" y="180302"/>
                    <a:pt x="447325" y="180573"/>
                    <a:pt x="454889" y="181113"/>
                  </a:cubicBezTo>
                  <a:cubicBezTo>
                    <a:pt x="460292" y="181383"/>
                    <a:pt x="464884" y="180843"/>
                    <a:pt x="465154" y="174089"/>
                  </a:cubicBezTo>
                  <a:cubicBezTo>
                    <a:pt x="464884" y="120059"/>
                    <a:pt x="464614" y="66029"/>
                    <a:pt x="464884" y="12270"/>
                  </a:cubicBezTo>
                  <a:cubicBezTo>
                    <a:pt x="464884" y="3085"/>
                    <a:pt x="462723" y="113"/>
                    <a:pt x="452998" y="113"/>
                  </a:cubicBezTo>
                  <a:cubicBezTo>
                    <a:pt x="306847" y="383"/>
                    <a:pt x="160426" y="383"/>
                    <a:pt x="14276" y="383"/>
                  </a:cubicBezTo>
                  <a:cubicBezTo>
                    <a:pt x="10223" y="383"/>
                    <a:pt x="4820" y="-1778"/>
                    <a:pt x="2659" y="4165"/>
                  </a:cubicBezTo>
                  <a:cubicBezTo>
                    <a:pt x="1038" y="9298"/>
                    <a:pt x="498" y="14701"/>
                    <a:pt x="498" y="20104"/>
                  </a:cubicBezTo>
                  <a:cubicBezTo>
                    <a:pt x="498" y="66840"/>
                    <a:pt x="498" y="113576"/>
                    <a:pt x="498" y="160581"/>
                  </a:cubicBezTo>
                  <a:cubicBezTo>
                    <a:pt x="498" y="165444"/>
                    <a:pt x="1309" y="170307"/>
                    <a:pt x="1849" y="175440"/>
                  </a:cubicBezTo>
                  <a:cubicBezTo>
                    <a:pt x="2119" y="178411"/>
                    <a:pt x="3200" y="180032"/>
                    <a:pt x="5901" y="181653"/>
                  </a:cubicBezTo>
                  <a:cubicBezTo>
                    <a:pt x="6441" y="181923"/>
                    <a:pt x="6982" y="182193"/>
                    <a:pt x="7522" y="182464"/>
                  </a:cubicBezTo>
                  <a:cubicBezTo>
                    <a:pt x="9683" y="182464"/>
                    <a:pt x="12114" y="183814"/>
                    <a:pt x="14546" y="185165"/>
                  </a:cubicBezTo>
                  <a:cubicBezTo>
                    <a:pt x="28323" y="188947"/>
                    <a:pt x="39400" y="182464"/>
                    <a:pt x="44262" y="166525"/>
                  </a:cubicBezTo>
                  <a:cubicBezTo>
                    <a:pt x="44803" y="165174"/>
                    <a:pt x="44803" y="163823"/>
                    <a:pt x="46153" y="162743"/>
                  </a:cubicBezTo>
                  <a:cubicBezTo>
                    <a:pt x="48855" y="169496"/>
                    <a:pt x="49665" y="176790"/>
                    <a:pt x="55338" y="181923"/>
                  </a:cubicBezTo>
                  <a:cubicBezTo>
                    <a:pt x="61552" y="187596"/>
                    <a:pt x="69386" y="183544"/>
                    <a:pt x="76950" y="184895"/>
                  </a:cubicBezTo>
                  <a:cubicBezTo>
                    <a:pt x="58580" y="192729"/>
                    <a:pt x="57770" y="205696"/>
                    <a:pt x="65334" y="222175"/>
                  </a:cubicBezTo>
                  <a:cubicBezTo>
                    <a:pt x="52097" y="207047"/>
                    <a:pt x="39400" y="208398"/>
                    <a:pt x="25622" y="223526"/>
                  </a:cubicBezTo>
                  <a:cubicBezTo>
                    <a:pt x="33726" y="200023"/>
                    <a:pt x="33456" y="198672"/>
                    <a:pt x="21840" y="190568"/>
                  </a:cubicBezTo>
                  <a:cubicBezTo>
                    <a:pt x="19409" y="188947"/>
                    <a:pt x="16977" y="186786"/>
                    <a:pt x="14276" y="185165"/>
                  </a:cubicBezTo>
                  <a:cubicBezTo>
                    <a:pt x="12114" y="184625"/>
                    <a:pt x="9683" y="183544"/>
                    <a:pt x="7252" y="182464"/>
                  </a:cubicBezTo>
                  <a:cubicBezTo>
                    <a:pt x="6171" y="182464"/>
                    <a:pt x="5091" y="182734"/>
                    <a:pt x="4010" y="183274"/>
                  </a:cubicBezTo>
                  <a:cubicBezTo>
                    <a:pt x="-1393" y="185975"/>
                    <a:pt x="228" y="195431"/>
                    <a:pt x="228" y="201914"/>
                  </a:cubicBezTo>
                  <a:cubicBezTo>
                    <a:pt x="228" y="251352"/>
                    <a:pt x="228" y="300789"/>
                    <a:pt x="228" y="350496"/>
                  </a:cubicBezTo>
                  <a:cubicBezTo>
                    <a:pt x="228" y="357790"/>
                    <a:pt x="498" y="364814"/>
                    <a:pt x="3740" y="371568"/>
                  </a:cubicBezTo>
                  <a:cubicBezTo>
                    <a:pt x="4280" y="371838"/>
                    <a:pt x="4820" y="372108"/>
                    <a:pt x="5631" y="372378"/>
                  </a:cubicBezTo>
                  <a:cubicBezTo>
                    <a:pt x="5631" y="372378"/>
                    <a:pt x="5631" y="372108"/>
                    <a:pt x="5631" y="372108"/>
                  </a:cubicBezTo>
                  <a:cubicBezTo>
                    <a:pt x="6441" y="371838"/>
                    <a:pt x="7252" y="371298"/>
                    <a:pt x="8062" y="371298"/>
                  </a:cubicBezTo>
                  <a:cubicBezTo>
                    <a:pt x="36698" y="370217"/>
                    <a:pt x="36698" y="370217"/>
                    <a:pt x="44803" y="341041"/>
                  </a:cubicBezTo>
                  <a:cubicBezTo>
                    <a:pt x="50476" y="346714"/>
                    <a:pt x="50476" y="354278"/>
                    <a:pt x="52097" y="360492"/>
                  </a:cubicBezTo>
                  <a:cubicBezTo>
                    <a:pt x="54258" y="369677"/>
                    <a:pt x="58580" y="373189"/>
                    <a:pt x="67765" y="371568"/>
                  </a:cubicBezTo>
                  <a:cubicBezTo>
                    <a:pt x="73438" y="370757"/>
                    <a:pt x="79382" y="371298"/>
                    <a:pt x="85325" y="371298"/>
                  </a:cubicBezTo>
                  <a:cubicBezTo>
                    <a:pt x="85325" y="372108"/>
                    <a:pt x="85865" y="373459"/>
                    <a:pt x="85595" y="373729"/>
                  </a:cubicBezTo>
                  <a:cubicBezTo>
                    <a:pt x="61822" y="383725"/>
                    <a:pt x="58580" y="399933"/>
                    <a:pt x="74519" y="421275"/>
                  </a:cubicBezTo>
                  <a:cubicBezTo>
                    <a:pt x="71277" y="420735"/>
                    <a:pt x="70197" y="421005"/>
                    <a:pt x="69926" y="420465"/>
                  </a:cubicBezTo>
                  <a:cubicBezTo>
                    <a:pt x="45883" y="402365"/>
                    <a:pt x="45883" y="402365"/>
                    <a:pt x="20489" y="421275"/>
                  </a:cubicBezTo>
                  <a:cubicBezTo>
                    <a:pt x="20219" y="419925"/>
                    <a:pt x="19679" y="418844"/>
                    <a:pt x="19949" y="418033"/>
                  </a:cubicBezTo>
                  <a:cubicBezTo>
                    <a:pt x="29134" y="390748"/>
                    <a:pt x="29134" y="390478"/>
                    <a:pt x="6171" y="373729"/>
                  </a:cubicBezTo>
                  <a:cubicBezTo>
                    <a:pt x="4820" y="374269"/>
                    <a:pt x="3470" y="375350"/>
                    <a:pt x="1849" y="376971"/>
                  </a:cubicBezTo>
                  <a:cubicBezTo>
                    <a:pt x="1579" y="379942"/>
                    <a:pt x="498" y="382914"/>
                    <a:pt x="498" y="386156"/>
                  </a:cubicBezTo>
                  <a:cubicBezTo>
                    <a:pt x="1309" y="443698"/>
                    <a:pt x="-1393" y="501509"/>
                    <a:pt x="2119" y="559051"/>
                  </a:cubicBezTo>
                  <a:cubicBezTo>
                    <a:pt x="3470" y="560132"/>
                    <a:pt x="4550" y="560942"/>
                    <a:pt x="5901" y="561483"/>
                  </a:cubicBezTo>
                  <a:cubicBezTo>
                    <a:pt x="5901" y="561483"/>
                    <a:pt x="5901" y="561212"/>
                    <a:pt x="5901" y="561212"/>
                  </a:cubicBezTo>
                  <a:cubicBezTo>
                    <a:pt x="15897" y="558781"/>
                    <a:pt x="28594" y="565535"/>
                    <a:pt x="35617" y="558511"/>
                  </a:cubicBezTo>
                  <a:cubicBezTo>
                    <a:pt x="41831" y="552568"/>
                    <a:pt x="42101" y="540681"/>
                    <a:pt x="46694" y="529875"/>
                  </a:cubicBezTo>
                  <a:cubicBezTo>
                    <a:pt x="48855" y="556080"/>
                    <a:pt x="60741" y="568506"/>
                    <a:pt x="86946" y="559592"/>
                  </a:cubicBezTo>
                  <a:cubicBezTo>
                    <a:pt x="86405" y="562023"/>
                    <a:pt x="86676" y="563103"/>
                    <a:pt x="86135" y="563644"/>
                  </a:cubicBezTo>
                  <a:cubicBezTo>
                    <a:pt x="78841" y="570668"/>
                    <a:pt x="65064" y="572559"/>
                    <a:pt x="63713" y="582824"/>
                  </a:cubicBezTo>
                  <a:cubicBezTo>
                    <a:pt x="62632" y="591469"/>
                    <a:pt x="69386" y="601194"/>
                    <a:pt x="72628" y="610920"/>
                  </a:cubicBezTo>
                  <a:cubicBezTo>
                    <a:pt x="71277" y="610650"/>
                    <a:pt x="70467" y="610650"/>
                    <a:pt x="69926" y="610380"/>
                  </a:cubicBezTo>
                  <a:cubicBezTo>
                    <a:pt x="45883" y="592820"/>
                    <a:pt x="45883" y="592820"/>
                    <a:pt x="20489" y="611190"/>
                  </a:cubicBezTo>
                  <a:cubicBezTo>
                    <a:pt x="20219" y="610650"/>
                    <a:pt x="19409" y="609839"/>
                    <a:pt x="19409" y="609299"/>
                  </a:cubicBezTo>
                  <a:cubicBezTo>
                    <a:pt x="22380" y="600114"/>
                    <a:pt x="29404" y="589848"/>
                    <a:pt x="27783" y="581744"/>
                  </a:cubicBezTo>
                  <a:cubicBezTo>
                    <a:pt x="26162" y="573099"/>
                    <a:pt x="12655" y="570397"/>
                    <a:pt x="5631" y="563644"/>
                  </a:cubicBezTo>
                  <a:cubicBezTo>
                    <a:pt x="5631" y="563374"/>
                    <a:pt x="5631" y="563103"/>
                    <a:pt x="5631" y="562833"/>
                  </a:cubicBezTo>
                  <a:cubicBezTo>
                    <a:pt x="4280" y="563103"/>
                    <a:pt x="2659" y="563914"/>
                    <a:pt x="1579" y="566615"/>
                  </a:cubicBezTo>
                  <a:cubicBezTo>
                    <a:pt x="1579" y="572018"/>
                    <a:pt x="228" y="577151"/>
                    <a:pt x="228" y="582554"/>
                  </a:cubicBezTo>
                  <a:cubicBezTo>
                    <a:pt x="228" y="632262"/>
                    <a:pt x="228" y="682239"/>
                    <a:pt x="228" y="731947"/>
                  </a:cubicBezTo>
                  <a:cubicBezTo>
                    <a:pt x="228" y="738430"/>
                    <a:pt x="-312" y="745454"/>
                    <a:pt x="4010" y="751127"/>
                  </a:cubicBezTo>
                  <a:cubicBezTo>
                    <a:pt x="4550" y="751397"/>
                    <a:pt x="5091" y="751397"/>
                    <a:pt x="5631" y="751667"/>
                  </a:cubicBezTo>
                  <a:cubicBezTo>
                    <a:pt x="5631" y="751397"/>
                    <a:pt x="5631" y="751127"/>
                    <a:pt x="5631" y="750857"/>
                  </a:cubicBezTo>
                  <a:cubicBezTo>
                    <a:pt x="16167" y="748426"/>
                    <a:pt x="28053" y="755720"/>
                    <a:pt x="38049" y="747345"/>
                  </a:cubicBezTo>
                  <a:cubicBezTo>
                    <a:pt x="40210" y="738700"/>
                    <a:pt x="42101" y="730055"/>
                    <a:pt x="44262" y="721411"/>
                  </a:cubicBezTo>
                  <a:cubicBezTo>
                    <a:pt x="49665" y="744373"/>
                    <a:pt x="58850" y="761123"/>
                    <a:pt x="87756" y="748156"/>
                  </a:cubicBezTo>
                  <a:cubicBezTo>
                    <a:pt x="86676" y="752208"/>
                    <a:pt x="86676" y="753288"/>
                    <a:pt x="86135" y="753558"/>
                  </a:cubicBezTo>
                  <a:cubicBezTo>
                    <a:pt x="78301" y="759502"/>
                    <a:pt x="66685" y="763824"/>
                    <a:pt x="63713" y="771658"/>
                  </a:cubicBezTo>
                  <a:cubicBezTo>
                    <a:pt x="61011" y="778412"/>
                    <a:pt x="68305" y="788948"/>
                    <a:pt x="71277" y="797863"/>
                  </a:cubicBezTo>
                  <a:cubicBezTo>
                    <a:pt x="69656" y="798403"/>
                    <a:pt x="68576" y="798943"/>
                    <a:pt x="68305" y="798673"/>
                  </a:cubicBezTo>
                  <a:cubicBezTo>
                    <a:pt x="51286" y="779223"/>
                    <a:pt x="35347" y="783815"/>
                    <a:pt x="19409" y="802185"/>
                  </a:cubicBezTo>
                  <a:cubicBezTo>
                    <a:pt x="26162" y="784085"/>
                    <a:pt x="36158" y="766526"/>
                    <a:pt x="10764" y="756530"/>
                  </a:cubicBezTo>
                  <a:cubicBezTo>
                    <a:pt x="9143" y="755449"/>
                    <a:pt x="7522" y="754369"/>
                    <a:pt x="5631" y="753018"/>
                  </a:cubicBezTo>
                  <a:cubicBezTo>
                    <a:pt x="5631" y="752748"/>
                    <a:pt x="5631" y="752748"/>
                    <a:pt x="5631" y="752478"/>
                  </a:cubicBezTo>
                  <a:cubicBezTo>
                    <a:pt x="4280" y="752478"/>
                    <a:pt x="2929" y="752748"/>
                    <a:pt x="1849" y="754909"/>
                  </a:cubicBezTo>
                  <a:cubicBezTo>
                    <a:pt x="1579" y="763014"/>
                    <a:pt x="228" y="770848"/>
                    <a:pt x="228" y="778952"/>
                  </a:cubicBezTo>
                  <a:cubicBezTo>
                    <a:pt x="498" y="836494"/>
                    <a:pt x="228" y="894036"/>
                    <a:pt x="228" y="951578"/>
                  </a:cubicBezTo>
                  <a:cubicBezTo>
                    <a:pt x="228" y="958331"/>
                    <a:pt x="228" y="965085"/>
                    <a:pt x="2389" y="971569"/>
                  </a:cubicBezTo>
                  <a:lnTo>
                    <a:pt x="3470" y="971299"/>
                  </a:lnTo>
                  <a:cubicBezTo>
                    <a:pt x="8062" y="974000"/>
                    <a:pt x="13195" y="972649"/>
                    <a:pt x="18058" y="972649"/>
                  </a:cubicBezTo>
                  <a:cubicBezTo>
                    <a:pt x="161237" y="972649"/>
                    <a:pt x="304416" y="972649"/>
                    <a:pt x="447595" y="972649"/>
                  </a:cubicBezTo>
                  <a:cubicBezTo>
                    <a:pt x="452457" y="972649"/>
                    <a:pt x="457590" y="971569"/>
                    <a:pt x="462183" y="973730"/>
                  </a:cubicBezTo>
                  <a:cubicBezTo>
                    <a:pt x="465965" y="972649"/>
                    <a:pt x="464614" y="969407"/>
                    <a:pt x="464614" y="967246"/>
                  </a:cubicBezTo>
                  <a:cubicBezTo>
                    <a:pt x="464614" y="910785"/>
                    <a:pt x="464614" y="854594"/>
                    <a:pt x="464614" y="798133"/>
                  </a:cubicBezTo>
                  <a:cubicBezTo>
                    <a:pt x="464614" y="795161"/>
                    <a:pt x="465965" y="791650"/>
                    <a:pt x="462183" y="789758"/>
                  </a:cubicBezTo>
                  <a:cubicBezTo>
                    <a:pt x="458130" y="792730"/>
                    <a:pt x="454889" y="797593"/>
                    <a:pt x="448675" y="798403"/>
                  </a:cubicBezTo>
                  <a:cubicBezTo>
                    <a:pt x="447595" y="793270"/>
                    <a:pt x="449756" y="788948"/>
                    <a:pt x="451917" y="785436"/>
                  </a:cubicBezTo>
                  <a:cubicBezTo>
                    <a:pt x="458671" y="773549"/>
                    <a:pt x="454889" y="765985"/>
                    <a:pt x="443542" y="760312"/>
                  </a:cubicBezTo>
                  <a:cubicBezTo>
                    <a:pt x="439220" y="758151"/>
                    <a:pt x="434087" y="755990"/>
                    <a:pt x="431926" y="750587"/>
                  </a:cubicBezTo>
                  <a:cubicBezTo>
                    <a:pt x="439220" y="750587"/>
                    <a:pt x="445433" y="749776"/>
                    <a:pt x="451647" y="750857"/>
                  </a:cubicBezTo>
                  <a:cubicBezTo>
                    <a:pt x="462723" y="752478"/>
                    <a:pt x="465154" y="748156"/>
                    <a:pt x="465154" y="737620"/>
                  </a:cubicBezTo>
                  <a:cubicBezTo>
                    <a:pt x="464614" y="695206"/>
                    <a:pt x="464884" y="653063"/>
                    <a:pt x="464884" y="610650"/>
                  </a:cubicBezTo>
                  <a:cubicBezTo>
                    <a:pt x="464344" y="606868"/>
                    <a:pt x="466505" y="603085"/>
                    <a:pt x="462453" y="600114"/>
                  </a:cubicBezTo>
                  <a:close/>
                  <a:moveTo>
                    <a:pt x="406532" y="284040"/>
                  </a:moveTo>
                  <a:cubicBezTo>
                    <a:pt x="399238" y="290253"/>
                    <a:pt x="386001" y="292954"/>
                    <a:pt x="384650" y="302140"/>
                  </a:cubicBezTo>
                  <a:cubicBezTo>
                    <a:pt x="383029" y="310514"/>
                    <a:pt x="389513" y="320510"/>
                    <a:pt x="392754" y="330775"/>
                  </a:cubicBezTo>
                  <a:cubicBezTo>
                    <a:pt x="381678" y="326453"/>
                    <a:pt x="375465" y="313486"/>
                    <a:pt x="366010" y="314566"/>
                  </a:cubicBezTo>
                  <a:cubicBezTo>
                    <a:pt x="357365" y="315647"/>
                    <a:pt x="349801" y="325102"/>
                    <a:pt x="340075" y="331045"/>
                  </a:cubicBezTo>
                  <a:cubicBezTo>
                    <a:pt x="351422" y="309704"/>
                    <a:pt x="353313" y="291604"/>
                    <a:pt x="324947" y="285120"/>
                  </a:cubicBezTo>
                  <a:cubicBezTo>
                    <a:pt x="326568" y="282689"/>
                    <a:pt x="326838" y="281878"/>
                    <a:pt x="327378" y="281608"/>
                  </a:cubicBezTo>
                  <a:cubicBezTo>
                    <a:pt x="337104" y="279717"/>
                    <a:pt x="349531" y="287011"/>
                    <a:pt x="356554" y="278637"/>
                  </a:cubicBezTo>
                  <a:cubicBezTo>
                    <a:pt x="362498" y="271613"/>
                    <a:pt x="363038" y="260537"/>
                    <a:pt x="367360" y="250001"/>
                  </a:cubicBezTo>
                  <a:cubicBezTo>
                    <a:pt x="369792" y="275125"/>
                    <a:pt x="380057" y="289713"/>
                    <a:pt x="407072" y="280257"/>
                  </a:cubicBezTo>
                  <a:cubicBezTo>
                    <a:pt x="406532" y="282419"/>
                    <a:pt x="407072" y="283769"/>
                    <a:pt x="406532" y="284040"/>
                  </a:cubicBezTo>
                  <a:close/>
                  <a:moveTo>
                    <a:pt x="286586" y="610109"/>
                  </a:moveTo>
                  <a:cubicBezTo>
                    <a:pt x="284965" y="609839"/>
                    <a:pt x="284155" y="609839"/>
                    <a:pt x="283614" y="609299"/>
                  </a:cubicBezTo>
                  <a:cubicBezTo>
                    <a:pt x="260111" y="592009"/>
                    <a:pt x="260111" y="592009"/>
                    <a:pt x="234177" y="610109"/>
                  </a:cubicBezTo>
                  <a:cubicBezTo>
                    <a:pt x="233907" y="609569"/>
                    <a:pt x="233096" y="608759"/>
                    <a:pt x="233366" y="608218"/>
                  </a:cubicBezTo>
                  <a:cubicBezTo>
                    <a:pt x="235798" y="598493"/>
                    <a:pt x="244983" y="588227"/>
                    <a:pt x="241201" y="579583"/>
                  </a:cubicBezTo>
                  <a:cubicBezTo>
                    <a:pt x="237959" y="571748"/>
                    <a:pt x="226343" y="567696"/>
                    <a:pt x="218508" y="562023"/>
                  </a:cubicBezTo>
                  <a:cubicBezTo>
                    <a:pt x="219319" y="561212"/>
                    <a:pt x="219859" y="560402"/>
                    <a:pt x="220399" y="560402"/>
                  </a:cubicBezTo>
                  <a:cubicBezTo>
                    <a:pt x="230125" y="559321"/>
                    <a:pt x="242281" y="564724"/>
                    <a:pt x="249035" y="558511"/>
                  </a:cubicBezTo>
                  <a:cubicBezTo>
                    <a:pt x="255249" y="552568"/>
                    <a:pt x="255789" y="540681"/>
                    <a:pt x="259571" y="529335"/>
                  </a:cubicBezTo>
                  <a:cubicBezTo>
                    <a:pt x="265244" y="540951"/>
                    <a:pt x="263353" y="554729"/>
                    <a:pt x="271458" y="559321"/>
                  </a:cubicBezTo>
                  <a:cubicBezTo>
                    <a:pt x="278752" y="563644"/>
                    <a:pt x="290638" y="560132"/>
                    <a:pt x="300634" y="560132"/>
                  </a:cubicBezTo>
                  <a:cubicBezTo>
                    <a:pt x="300363" y="561483"/>
                    <a:pt x="300363" y="562563"/>
                    <a:pt x="300093" y="563103"/>
                  </a:cubicBezTo>
                  <a:cubicBezTo>
                    <a:pt x="292799" y="570127"/>
                    <a:pt x="278752" y="572018"/>
                    <a:pt x="277671" y="582284"/>
                  </a:cubicBezTo>
                  <a:cubicBezTo>
                    <a:pt x="276590" y="590929"/>
                    <a:pt x="283074" y="600384"/>
                    <a:pt x="286586" y="610109"/>
                  </a:cubicBezTo>
                  <a:close/>
                  <a:moveTo>
                    <a:pt x="300093" y="372919"/>
                  </a:moveTo>
                  <a:cubicBezTo>
                    <a:pt x="276050" y="389398"/>
                    <a:pt x="276050" y="389398"/>
                    <a:pt x="285775" y="419384"/>
                  </a:cubicBezTo>
                  <a:cubicBezTo>
                    <a:pt x="285505" y="420735"/>
                    <a:pt x="284965" y="420735"/>
                    <a:pt x="283884" y="419925"/>
                  </a:cubicBezTo>
                  <a:cubicBezTo>
                    <a:pt x="275240" y="414522"/>
                    <a:pt x="268216" y="402365"/>
                    <a:pt x="259031" y="403716"/>
                  </a:cubicBezTo>
                  <a:cubicBezTo>
                    <a:pt x="250116" y="404796"/>
                    <a:pt x="242281" y="414522"/>
                    <a:pt x="233907" y="420735"/>
                  </a:cubicBezTo>
                  <a:cubicBezTo>
                    <a:pt x="233637" y="419654"/>
                    <a:pt x="233096" y="418844"/>
                    <a:pt x="233366" y="418033"/>
                  </a:cubicBezTo>
                  <a:cubicBezTo>
                    <a:pt x="236068" y="408308"/>
                    <a:pt x="244983" y="398042"/>
                    <a:pt x="240931" y="389398"/>
                  </a:cubicBezTo>
                  <a:cubicBezTo>
                    <a:pt x="237419" y="381563"/>
                    <a:pt x="226073" y="377511"/>
                    <a:pt x="217968" y="371838"/>
                  </a:cubicBezTo>
                  <a:cubicBezTo>
                    <a:pt x="218508" y="371028"/>
                    <a:pt x="219049" y="369947"/>
                    <a:pt x="219589" y="369947"/>
                  </a:cubicBezTo>
                  <a:cubicBezTo>
                    <a:pt x="243902" y="375890"/>
                    <a:pt x="257410" y="366435"/>
                    <a:pt x="259571" y="338610"/>
                  </a:cubicBezTo>
                  <a:cubicBezTo>
                    <a:pt x="262272" y="367245"/>
                    <a:pt x="275510" y="377241"/>
                    <a:pt x="301174" y="368596"/>
                  </a:cubicBezTo>
                  <a:cubicBezTo>
                    <a:pt x="300634" y="371298"/>
                    <a:pt x="300634" y="372648"/>
                    <a:pt x="300093" y="372919"/>
                  </a:cubicBezTo>
                  <a:close/>
                  <a:moveTo>
                    <a:pt x="248225" y="178952"/>
                  </a:moveTo>
                  <a:cubicBezTo>
                    <a:pt x="254708" y="173008"/>
                    <a:pt x="255519" y="160581"/>
                    <a:pt x="259571" y="148425"/>
                  </a:cubicBezTo>
                  <a:cubicBezTo>
                    <a:pt x="262002" y="157070"/>
                    <a:pt x="264704" y="163013"/>
                    <a:pt x="265514" y="169226"/>
                  </a:cubicBezTo>
                  <a:cubicBezTo>
                    <a:pt x="266865" y="179762"/>
                    <a:pt x="272808" y="182193"/>
                    <a:pt x="282263" y="180573"/>
                  </a:cubicBezTo>
                  <a:cubicBezTo>
                    <a:pt x="288207" y="179762"/>
                    <a:pt x="294420" y="180302"/>
                    <a:pt x="300363" y="180302"/>
                  </a:cubicBezTo>
                  <a:cubicBezTo>
                    <a:pt x="300363" y="181113"/>
                    <a:pt x="300634" y="181923"/>
                    <a:pt x="300363" y="181923"/>
                  </a:cubicBezTo>
                  <a:cubicBezTo>
                    <a:pt x="277941" y="192459"/>
                    <a:pt x="270647" y="207587"/>
                    <a:pt x="287396" y="229469"/>
                  </a:cubicBezTo>
                  <a:cubicBezTo>
                    <a:pt x="284965" y="230010"/>
                    <a:pt x="284425" y="230010"/>
                    <a:pt x="284425" y="230010"/>
                  </a:cubicBezTo>
                  <a:cubicBezTo>
                    <a:pt x="267675" y="212180"/>
                    <a:pt x="250926" y="208668"/>
                    <a:pt x="234717" y="232171"/>
                  </a:cubicBezTo>
                  <a:cubicBezTo>
                    <a:pt x="233637" y="229740"/>
                    <a:pt x="233096" y="228659"/>
                    <a:pt x="233096" y="228119"/>
                  </a:cubicBezTo>
                  <a:cubicBezTo>
                    <a:pt x="235798" y="218393"/>
                    <a:pt x="244983" y="208128"/>
                    <a:pt x="240931" y="199483"/>
                  </a:cubicBezTo>
                  <a:cubicBezTo>
                    <a:pt x="237419" y="191649"/>
                    <a:pt x="225802" y="187596"/>
                    <a:pt x="216077" y="180573"/>
                  </a:cubicBezTo>
                  <a:cubicBezTo>
                    <a:pt x="228774" y="178681"/>
                    <a:pt x="241201" y="185165"/>
                    <a:pt x="248225" y="178952"/>
                  </a:cubicBezTo>
                  <a:close/>
                  <a:moveTo>
                    <a:pt x="182038" y="332666"/>
                  </a:moveTo>
                  <a:cubicBezTo>
                    <a:pt x="168261" y="326453"/>
                    <a:pt x="161777" y="313756"/>
                    <a:pt x="152322" y="314837"/>
                  </a:cubicBezTo>
                  <a:cubicBezTo>
                    <a:pt x="143947" y="315647"/>
                    <a:pt x="136113" y="325102"/>
                    <a:pt x="126658" y="331856"/>
                  </a:cubicBezTo>
                  <a:cubicBezTo>
                    <a:pt x="129899" y="320240"/>
                    <a:pt x="136653" y="309434"/>
                    <a:pt x="134222" y="301329"/>
                  </a:cubicBezTo>
                  <a:cubicBezTo>
                    <a:pt x="132061" y="293765"/>
                    <a:pt x="119904" y="289443"/>
                    <a:pt x="112070" y="283499"/>
                  </a:cubicBezTo>
                  <a:cubicBezTo>
                    <a:pt x="112880" y="282959"/>
                    <a:pt x="113420" y="281878"/>
                    <a:pt x="113691" y="281878"/>
                  </a:cubicBezTo>
                  <a:cubicBezTo>
                    <a:pt x="139355" y="287822"/>
                    <a:pt x="150431" y="275125"/>
                    <a:pt x="152862" y="249460"/>
                  </a:cubicBezTo>
                  <a:cubicBezTo>
                    <a:pt x="155293" y="275935"/>
                    <a:pt x="166099" y="289713"/>
                    <a:pt x="193384" y="280528"/>
                  </a:cubicBezTo>
                  <a:cubicBezTo>
                    <a:pt x="192844" y="282959"/>
                    <a:pt x="192844" y="284310"/>
                    <a:pt x="192574" y="284580"/>
                  </a:cubicBezTo>
                  <a:cubicBezTo>
                    <a:pt x="169341" y="293765"/>
                    <a:pt x="165559" y="309434"/>
                    <a:pt x="182038" y="332666"/>
                  </a:cubicBezTo>
                  <a:close/>
                  <a:moveTo>
                    <a:pt x="113420" y="471253"/>
                  </a:moveTo>
                  <a:cubicBezTo>
                    <a:pt x="137194" y="476115"/>
                    <a:pt x="150701" y="467201"/>
                    <a:pt x="150701" y="441266"/>
                  </a:cubicBezTo>
                  <a:cubicBezTo>
                    <a:pt x="152862" y="442617"/>
                    <a:pt x="153673" y="442887"/>
                    <a:pt x="153943" y="443157"/>
                  </a:cubicBezTo>
                  <a:cubicBezTo>
                    <a:pt x="157725" y="452072"/>
                    <a:pt x="156374" y="465580"/>
                    <a:pt x="164208" y="469902"/>
                  </a:cubicBezTo>
                  <a:cubicBezTo>
                    <a:pt x="171773" y="473954"/>
                    <a:pt x="183389" y="470712"/>
                    <a:pt x="193114" y="470712"/>
                  </a:cubicBezTo>
                  <a:cubicBezTo>
                    <a:pt x="193114" y="472063"/>
                    <a:pt x="193384" y="473414"/>
                    <a:pt x="193114" y="473684"/>
                  </a:cubicBezTo>
                  <a:cubicBezTo>
                    <a:pt x="185820" y="480168"/>
                    <a:pt x="172583" y="482869"/>
                    <a:pt x="170962" y="491784"/>
                  </a:cubicBezTo>
                  <a:cubicBezTo>
                    <a:pt x="169341" y="500159"/>
                    <a:pt x="175825" y="510154"/>
                    <a:pt x="179877" y="522581"/>
                  </a:cubicBezTo>
                  <a:cubicBezTo>
                    <a:pt x="173123" y="517718"/>
                    <a:pt x="167720" y="514747"/>
                    <a:pt x="163938" y="510695"/>
                  </a:cubicBezTo>
                  <a:cubicBezTo>
                    <a:pt x="156104" y="502050"/>
                    <a:pt x="149350" y="503401"/>
                    <a:pt x="141516" y="510965"/>
                  </a:cubicBezTo>
                  <a:cubicBezTo>
                    <a:pt x="137464" y="515017"/>
                    <a:pt x="132331" y="517989"/>
                    <a:pt x="126388" y="522581"/>
                  </a:cubicBezTo>
                  <a:cubicBezTo>
                    <a:pt x="128279" y="509884"/>
                    <a:pt x="138004" y="499889"/>
                    <a:pt x="134492" y="491244"/>
                  </a:cubicBezTo>
                  <a:cubicBezTo>
                    <a:pt x="131250" y="483410"/>
                    <a:pt x="119904" y="479087"/>
                    <a:pt x="112070" y="473144"/>
                  </a:cubicBezTo>
                  <a:cubicBezTo>
                    <a:pt x="112610" y="472333"/>
                    <a:pt x="113150" y="470983"/>
                    <a:pt x="113420" y="471253"/>
                  </a:cubicBezTo>
                  <a:close/>
                  <a:moveTo>
                    <a:pt x="150161" y="629290"/>
                  </a:moveTo>
                  <a:cubicBezTo>
                    <a:pt x="153132" y="631991"/>
                    <a:pt x="153943" y="632262"/>
                    <a:pt x="153943" y="632802"/>
                  </a:cubicBezTo>
                  <a:cubicBezTo>
                    <a:pt x="163398" y="660357"/>
                    <a:pt x="163398" y="660357"/>
                    <a:pt x="192844" y="660897"/>
                  </a:cubicBezTo>
                  <a:cubicBezTo>
                    <a:pt x="192844" y="661708"/>
                    <a:pt x="193384" y="662788"/>
                    <a:pt x="192844" y="663329"/>
                  </a:cubicBezTo>
                  <a:cubicBezTo>
                    <a:pt x="185820" y="670623"/>
                    <a:pt x="171773" y="672244"/>
                    <a:pt x="170422" y="682509"/>
                  </a:cubicBezTo>
                  <a:cubicBezTo>
                    <a:pt x="169341" y="691154"/>
                    <a:pt x="175555" y="700879"/>
                    <a:pt x="179337" y="712226"/>
                  </a:cubicBezTo>
                  <a:cubicBezTo>
                    <a:pt x="169071" y="704932"/>
                    <a:pt x="160967" y="694126"/>
                    <a:pt x="152592" y="694126"/>
                  </a:cubicBezTo>
                  <a:cubicBezTo>
                    <a:pt x="144217" y="694126"/>
                    <a:pt x="135843" y="704662"/>
                    <a:pt x="127738" y="710335"/>
                  </a:cubicBezTo>
                  <a:cubicBezTo>
                    <a:pt x="139625" y="688182"/>
                    <a:pt x="136653" y="671703"/>
                    <a:pt x="108828" y="660897"/>
                  </a:cubicBezTo>
                  <a:cubicBezTo>
                    <a:pt x="137194" y="667111"/>
                    <a:pt x="151511" y="658196"/>
                    <a:pt x="150161" y="629290"/>
                  </a:cubicBezTo>
                  <a:close/>
                  <a:moveTo>
                    <a:pt x="193655" y="852703"/>
                  </a:moveTo>
                  <a:cubicBezTo>
                    <a:pt x="186361" y="859997"/>
                    <a:pt x="172583" y="862158"/>
                    <a:pt x="170692" y="871614"/>
                  </a:cubicBezTo>
                  <a:cubicBezTo>
                    <a:pt x="169071" y="879988"/>
                    <a:pt x="175555" y="889984"/>
                    <a:pt x="178526" y="899439"/>
                  </a:cubicBezTo>
                  <a:cubicBezTo>
                    <a:pt x="177176" y="899439"/>
                    <a:pt x="176095" y="899709"/>
                    <a:pt x="175555" y="899439"/>
                  </a:cubicBezTo>
                  <a:cubicBezTo>
                    <a:pt x="167450" y="894306"/>
                    <a:pt x="160696" y="882690"/>
                    <a:pt x="151782" y="884040"/>
                  </a:cubicBezTo>
                  <a:cubicBezTo>
                    <a:pt x="143137" y="885121"/>
                    <a:pt x="135843" y="894576"/>
                    <a:pt x="128008" y="900249"/>
                  </a:cubicBezTo>
                  <a:cubicBezTo>
                    <a:pt x="126928" y="899979"/>
                    <a:pt x="125577" y="899979"/>
                    <a:pt x="124496" y="899709"/>
                  </a:cubicBezTo>
                  <a:cubicBezTo>
                    <a:pt x="140435" y="877287"/>
                    <a:pt x="135302" y="861618"/>
                    <a:pt x="110179" y="853514"/>
                  </a:cubicBezTo>
                  <a:cubicBezTo>
                    <a:pt x="112070" y="851623"/>
                    <a:pt x="112610" y="850812"/>
                    <a:pt x="113150" y="850812"/>
                  </a:cubicBezTo>
                  <a:cubicBezTo>
                    <a:pt x="123146" y="849732"/>
                    <a:pt x="135302" y="856485"/>
                    <a:pt x="142326" y="848651"/>
                  </a:cubicBezTo>
                  <a:cubicBezTo>
                    <a:pt x="148270" y="841897"/>
                    <a:pt x="148810" y="830551"/>
                    <a:pt x="152052" y="820826"/>
                  </a:cubicBezTo>
                  <a:cubicBezTo>
                    <a:pt x="152862" y="821906"/>
                    <a:pt x="153673" y="822446"/>
                    <a:pt x="153943" y="822987"/>
                  </a:cubicBezTo>
                  <a:cubicBezTo>
                    <a:pt x="158265" y="832172"/>
                    <a:pt x="156104" y="845949"/>
                    <a:pt x="165019" y="850542"/>
                  </a:cubicBezTo>
                  <a:cubicBezTo>
                    <a:pt x="172583" y="854594"/>
                    <a:pt x="183929" y="851352"/>
                    <a:pt x="193655" y="851352"/>
                  </a:cubicBezTo>
                  <a:cubicBezTo>
                    <a:pt x="193655" y="851623"/>
                    <a:pt x="193925" y="852433"/>
                    <a:pt x="193655" y="852703"/>
                  </a:cubicBezTo>
                  <a:close/>
                  <a:moveTo>
                    <a:pt x="180417" y="139780"/>
                  </a:moveTo>
                  <a:cubicBezTo>
                    <a:pt x="177716" y="140320"/>
                    <a:pt x="176635" y="140590"/>
                    <a:pt x="176095" y="140320"/>
                  </a:cubicBezTo>
                  <a:cubicBezTo>
                    <a:pt x="167990" y="134647"/>
                    <a:pt x="160156" y="124652"/>
                    <a:pt x="152322" y="124652"/>
                  </a:cubicBezTo>
                  <a:cubicBezTo>
                    <a:pt x="144217" y="124652"/>
                    <a:pt x="136383" y="134917"/>
                    <a:pt x="128549" y="140861"/>
                  </a:cubicBezTo>
                  <a:cubicBezTo>
                    <a:pt x="125847" y="138970"/>
                    <a:pt x="127468" y="136808"/>
                    <a:pt x="128008" y="134917"/>
                  </a:cubicBezTo>
                  <a:cubicBezTo>
                    <a:pt x="135843" y="110874"/>
                    <a:pt x="135843" y="110874"/>
                    <a:pt x="114771" y="95746"/>
                  </a:cubicBezTo>
                  <a:cubicBezTo>
                    <a:pt x="113420" y="94665"/>
                    <a:pt x="112070" y="93585"/>
                    <a:pt x="110719" y="92504"/>
                  </a:cubicBezTo>
                  <a:cubicBezTo>
                    <a:pt x="112070" y="91693"/>
                    <a:pt x="112610" y="90883"/>
                    <a:pt x="113150" y="90883"/>
                  </a:cubicBezTo>
                  <a:cubicBezTo>
                    <a:pt x="123146" y="90073"/>
                    <a:pt x="135302" y="96826"/>
                    <a:pt x="142596" y="89262"/>
                  </a:cubicBezTo>
                  <a:cubicBezTo>
                    <a:pt x="148810" y="82779"/>
                    <a:pt x="149350" y="71162"/>
                    <a:pt x="152052" y="61977"/>
                  </a:cubicBezTo>
                  <a:cubicBezTo>
                    <a:pt x="152862" y="61977"/>
                    <a:pt x="153402" y="61977"/>
                    <a:pt x="153402" y="61977"/>
                  </a:cubicBezTo>
                  <a:cubicBezTo>
                    <a:pt x="157185" y="84940"/>
                    <a:pt x="166099" y="100879"/>
                    <a:pt x="195816" y="91153"/>
                  </a:cubicBezTo>
                  <a:cubicBezTo>
                    <a:pt x="170692" y="102770"/>
                    <a:pt x="164479" y="117898"/>
                    <a:pt x="180417" y="139780"/>
                  </a:cubicBezTo>
                  <a:close/>
                  <a:moveTo>
                    <a:pt x="283884" y="763284"/>
                  </a:moveTo>
                  <a:cubicBezTo>
                    <a:pt x="276590" y="767606"/>
                    <a:pt x="275510" y="772199"/>
                    <a:pt x="279022" y="779493"/>
                  </a:cubicBezTo>
                  <a:cubicBezTo>
                    <a:pt x="281993" y="785706"/>
                    <a:pt x="283884" y="792730"/>
                    <a:pt x="286316" y="799754"/>
                  </a:cubicBezTo>
                  <a:cubicBezTo>
                    <a:pt x="284965" y="799754"/>
                    <a:pt x="284425" y="799754"/>
                    <a:pt x="284155" y="799484"/>
                  </a:cubicBezTo>
                  <a:cubicBezTo>
                    <a:pt x="275780" y="793541"/>
                    <a:pt x="267405" y="783275"/>
                    <a:pt x="259031" y="783275"/>
                  </a:cubicBezTo>
                  <a:cubicBezTo>
                    <a:pt x="250656" y="783275"/>
                    <a:pt x="242281" y="794081"/>
                    <a:pt x="233907" y="800024"/>
                  </a:cubicBezTo>
                  <a:cubicBezTo>
                    <a:pt x="233637" y="798943"/>
                    <a:pt x="233096" y="798133"/>
                    <a:pt x="233096" y="797593"/>
                  </a:cubicBezTo>
                  <a:cubicBezTo>
                    <a:pt x="235528" y="787867"/>
                    <a:pt x="244983" y="777872"/>
                    <a:pt x="240661" y="768957"/>
                  </a:cubicBezTo>
                  <a:cubicBezTo>
                    <a:pt x="236878" y="761123"/>
                    <a:pt x="225532" y="757070"/>
                    <a:pt x="215267" y="749776"/>
                  </a:cubicBezTo>
                  <a:cubicBezTo>
                    <a:pt x="223641" y="749776"/>
                    <a:pt x="229855" y="748696"/>
                    <a:pt x="235528" y="750047"/>
                  </a:cubicBezTo>
                  <a:cubicBezTo>
                    <a:pt x="246874" y="752478"/>
                    <a:pt x="252007" y="747615"/>
                    <a:pt x="253628" y="736809"/>
                  </a:cubicBezTo>
                  <a:cubicBezTo>
                    <a:pt x="254438" y="731406"/>
                    <a:pt x="256599" y="726003"/>
                    <a:pt x="259301" y="717088"/>
                  </a:cubicBezTo>
                  <a:cubicBezTo>
                    <a:pt x="269296" y="749776"/>
                    <a:pt x="269296" y="749776"/>
                    <a:pt x="301444" y="749506"/>
                  </a:cubicBezTo>
                  <a:cubicBezTo>
                    <a:pt x="296852" y="756530"/>
                    <a:pt x="290098" y="759772"/>
                    <a:pt x="283884" y="763284"/>
                  </a:cubicBezTo>
                  <a:close/>
                  <a:moveTo>
                    <a:pt x="342777" y="471523"/>
                  </a:moveTo>
                  <a:cubicBezTo>
                    <a:pt x="354393" y="473414"/>
                    <a:pt x="358986" y="468281"/>
                    <a:pt x="360607" y="458015"/>
                  </a:cubicBezTo>
                  <a:cubicBezTo>
                    <a:pt x="361417" y="452613"/>
                    <a:pt x="363849" y="447210"/>
                    <a:pt x="366820" y="440996"/>
                  </a:cubicBezTo>
                  <a:cubicBezTo>
                    <a:pt x="370062" y="464769"/>
                    <a:pt x="378977" y="480708"/>
                    <a:pt x="405181" y="469902"/>
                  </a:cubicBezTo>
                  <a:cubicBezTo>
                    <a:pt x="407613" y="473414"/>
                    <a:pt x="405992" y="474495"/>
                    <a:pt x="404641" y="475575"/>
                  </a:cubicBezTo>
                  <a:cubicBezTo>
                    <a:pt x="383299" y="491244"/>
                    <a:pt x="383299" y="491244"/>
                    <a:pt x="391674" y="517178"/>
                  </a:cubicBezTo>
                  <a:cubicBezTo>
                    <a:pt x="391944" y="518259"/>
                    <a:pt x="391944" y="519609"/>
                    <a:pt x="392754" y="524742"/>
                  </a:cubicBezTo>
                  <a:cubicBezTo>
                    <a:pt x="375195" y="503671"/>
                    <a:pt x="358446" y="497998"/>
                    <a:pt x="339805" y="522851"/>
                  </a:cubicBezTo>
                  <a:cubicBezTo>
                    <a:pt x="353853" y="499078"/>
                    <a:pt x="350071" y="483139"/>
                    <a:pt x="321705" y="473954"/>
                  </a:cubicBezTo>
                  <a:cubicBezTo>
                    <a:pt x="330890" y="469632"/>
                    <a:pt x="337104" y="470442"/>
                    <a:pt x="342777" y="471523"/>
                  </a:cubicBezTo>
                  <a:close/>
                  <a:moveTo>
                    <a:pt x="406802" y="853514"/>
                  </a:moveTo>
                  <a:cubicBezTo>
                    <a:pt x="384920" y="863239"/>
                    <a:pt x="378166" y="877827"/>
                    <a:pt x="394105" y="899169"/>
                  </a:cubicBezTo>
                  <a:cubicBezTo>
                    <a:pt x="390863" y="899439"/>
                    <a:pt x="390053" y="899709"/>
                    <a:pt x="389513" y="899439"/>
                  </a:cubicBezTo>
                  <a:cubicBezTo>
                    <a:pt x="381408" y="894306"/>
                    <a:pt x="374384" y="882960"/>
                    <a:pt x="365740" y="883770"/>
                  </a:cubicBezTo>
                  <a:cubicBezTo>
                    <a:pt x="357365" y="884851"/>
                    <a:pt x="349801" y="894306"/>
                    <a:pt x="339805" y="900520"/>
                  </a:cubicBezTo>
                  <a:cubicBezTo>
                    <a:pt x="352772" y="878097"/>
                    <a:pt x="351422" y="860808"/>
                    <a:pt x="323866" y="853784"/>
                  </a:cubicBezTo>
                  <a:cubicBezTo>
                    <a:pt x="326028" y="851352"/>
                    <a:pt x="326298" y="850272"/>
                    <a:pt x="326838" y="850272"/>
                  </a:cubicBezTo>
                  <a:cubicBezTo>
                    <a:pt x="336834" y="849461"/>
                    <a:pt x="348990" y="855945"/>
                    <a:pt x="356014" y="848111"/>
                  </a:cubicBezTo>
                  <a:cubicBezTo>
                    <a:pt x="361957" y="841627"/>
                    <a:pt x="362498" y="830011"/>
                    <a:pt x="366280" y="818664"/>
                  </a:cubicBezTo>
                  <a:cubicBezTo>
                    <a:pt x="370332" y="830551"/>
                    <a:pt x="370872" y="843248"/>
                    <a:pt x="377356" y="849191"/>
                  </a:cubicBezTo>
                  <a:cubicBezTo>
                    <a:pt x="384110" y="855405"/>
                    <a:pt x="397077" y="849461"/>
                    <a:pt x="407072" y="850542"/>
                  </a:cubicBezTo>
                  <a:cubicBezTo>
                    <a:pt x="407072" y="852163"/>
                    <a:pt x="407072" y="853243"/>
                    <a:pt x="406802" y="853514"/>
                  </a:cubicBezTo>
                  <a:close/>
                  <a:moveTo>
                    <a:pt x="406262" y="663869"/>
                  </a:moveTo>
                  <a:cubicBezTo>
                    <a:pt x="398968" y="670353"/>
                    <a:pt x="385731" y="672784"/>
                    <a:pt x="384380" y="681969"/>
                  </a:cubicBezTo>
                  <a:cubicBezTo>
                    <a:pt x="383029" y="690614"/>
                    <a:pt x="389513" y="700339"/>
                    <a:pt x="392484" y="709794"/>
                  </a:cubicBezTo>
                  <a:cubicBezTo>
                    <a:pt x="391404" y="710064"/>
                    <a:pt x="390323" y="710875"/>
                    <a:pt x="390053" y="710605"/>
                  </a:cubicBezTo>
                  <a:cubicBezTo>
                    <a:pt x="381678" y="704932"/>
                    <a:pt x="374925" y="693045"/>
                    <a:pt x="365199" y="694396"/>
                  </a:cubicBezTo>
                  <a:cubicBezTo>
                    <a:pt x="356554" y="695476"/>
                    <a:pt x="349260" y="705202"/>
                    <a:pt x="341426" y="710875"/>
                  </a:cubicBezTo>
                  <a:cubicBezTo>
                    <a:pt x="353853" y="687912"/>
                    <a:pt x="349531" y="671973"/>
                    <a:pt x="324137" y="663869"/>
                  </a:cubicBezTo>
                  <a:cubicBezTo>
                    <a:pt x="325757" y="661708"/>
                    <a:pt x="326298" y="660627"/>
                    <a:pt x="326838" y="660627"/>
                  </a:cubicBezTo>
                  <a:cubicBezTo>
                    <a:pt x="351151" y="666030"/>
                    <a:pt x="364659" y="656575"/>
                    <a:pt x="366280" y="629290"/>
                  </a:cubicBezTo>
                  <a:cubicBezTo>
                    <a:pt x="370062" y="654684"/>
                    <a:pt x="379787" y="669812"/>
                    <a:pt x="407613" y="658736"/>
                  </a:cubicBezTo>
                  <a:cubicBezTo>
                    <a:pt x="406802" y="662248"/>
                    <a:pt x="406802" y="663329"/>
                    <a:pt x="406262" y="663869"/>
                  </a:cubicBezTo>
                  <a:close/>
                  <a:moveTo>
                    <a:pt x="394916" y="140050"/>
                  </a:moveTo>
                  <a:cubicBezTo>
                    <a:pt x="391134" y="140320"/>
                    <a:pt x="390053" y="140590"/>
                    <a:pt x="389783" y="140320"/>
                  </a:cubicBezTo>
                  <a:cubicBezTo>
                    <a:pt x="381678" y="134917"/>
                    <a:pt x="374654" y="123571"/>
                    <a:pt x="366010" y="124652"/>
                  </a:cubicBezTo>
                  <a:cubicBezTo>
                    <a:pt x="357635" y="125732"/>
                    <a:pt x="350071" y="135187"/>
                    <a:pt x="341966" y="141131"/>
                  </a:cubicBezTo>
                  <a:cubicBezTo>
                    <a:pt x="341426" y="140050"/>
                    <a:pt x="340616" y="139240"/>
                    <a:pt x="340616" y="138699"/>
                  </a:cubicBezTo>
                  <a:cubicBezTo>
                    <a:pt x="342507" y="129244"/>
                    <a:pt x="351962" y="119519"/>
                    <a:pt x="347910" y="111144"/>
                  </a:cubicBezTo>
                  <a:cubicBezTo>
                    <a:pt x="344128" y="103310"/>
                    <a:pt x="333052" y="98988"/>
                    <a:pt x="325217" y="93044"/>
                  </a:cubicBezTo>
                  <a:cubicBezTo>
                    <a:pt x="325757" y="92234"/>
                    <a:pt x="326028" y="91153"/>
                    <a:pt x="326298" y="90883"/>
                  </a:cubicBezTo>
                  <a:cubicBezTo>
                    <a:pt x="336293" y="89802"/>
                    <a:pt x="348720" y="96556"/>
                    <a:pt x="355744" y="89262"/>
                  </a:cubicBezTo>
                  <a:cubicBezTo>
                    <a:pt x="361957" y="83049"/>
                    <a:pt x="362498" y="71162"/>
                    <a:pt x="365740" y="61167"/>
                  </a:cubicBezTo>
                  <a:cubicBezTo>
                    <a:pt x="366820" y="62517"/>
                    <a:pt x="367360" y="63328"/>
                    <a:pt x="367901" y="64138"/>
                  </a:cubicBezTo>
                  <a:cubicBezTo>
                    <a:pt x="371953" y="73053"/>
                    <a:pt x="370062" y="86291"/>
                    <a:pt x="378437" y="90613"/>
                  </a:cubicBezTo>
                  <a:cubicBezTo>
                    <a:pt x="386271" y="94665"/>
                    <a:pt x="397617" y="91423"/>
                    <a:pt x="407613" y="91423"/>
                  </a:cubicBezTo>
                  <a:cubicBezTo>
                    <a:pt x="385731" y="102499"/>
                    <a:pt x="376005" y="116817"/>
                    <a:pt x="394916" y="140050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F7371F-DD89-467B-AE15-6D77053D6D03}"/>
                </a:ext>
              </a:extLst>
            </p:cNvPr>
            <p:cNvSpPr/>
            <p:nvPr/>
          </p:nvSpPr>
          <p:spPr>
            <a:xfrm>
              <a:off x="3342678" y="4905976"/>
              <a:ext cx="871445" cy="142908"/>
            </a:xfrm>
            <a:custGeom>
              <a:avLst/>
              <a:gdLst>
                <a:gd name="connsiteX0" fmla="*/ 658028 w 871445"/>
                <a:gd name="connsiteY0" fmla="*/ 0 h 142908"/>
                <a:gd name="connsiteX1" fmla="*/ 756362 w 871445"/>
                <a:gd name="connsiteY1" fmla="*/ 43494 h 142908"/>
                <a:gd name="connsiteX2" fmla="*/ 857938 w 871445"/>
                <a:gd name="connsiteY2" fmla="*/ 124809 h 142908"/>
                <a:gd name="connsiteX3" fmla="*/ 871446 w 871445"/>
                <a:gd name="connsiteY3" fmla="*/ 142909 h 142908"/>
                <a:gd name="connsiteX4" fmla="*/ 4808 w 871445"/>
                <a:gd name="connsiteY4" fmla="*/ 142909 h 142908"/>
                <a:gd name="connsiteX5" fmla="*/ 3997 w 871445"/>
                <a:gd name="connsiteY5" fmla="*/ 112652 h 142908"/>
                <a:gd name="connsiteX6" fmla="*/ 118540 w 871445"/>
                <a:gd name="connsiteY6" fmla="*/ 27015 h 142908"/>
                <a:gd name="connsiteX7" fmla="*/ 179864 w 871445"/>
                <a:gd name="connsiteY7" fmla="*/ 0 h 142908"/>
                <a:gd name="connsiteX8" fmla="*/ 658028 w 871445"/>
                <a:gd name="connsiteY8" fmla="*/ 0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445" h="142908">
                  <a:moveTo>
                    <a:pt x="658028" y="0"/>
                  </a:moveTo>
                  <a:cubicBezTo>
                    <a:pt x="691256" y="13507"/>
                    <a:pt x="725025" y="25664"/>
                    <a:pt x="756362" y="43494"/>
                  </a:cubicBezTo>
                  <a:cubicBezTo>
                    <a:pt x="794723" y="65106"/>
                    <a:pt x="829843" y="90230"/>
                    <a:pt x="857938" y="124809"/>
                  </a:cubicBezTo>
                  <a:cubicBezTo>
                    <a:pt x="861990" y="129672"/>
                    <a:pt x="865502" y="134804"/>
                    <a:pt x="871446" y="142909"/>
                  </a:cubicBezTo>
                  <a:cubicBezTo>
                    <a:pt x="580495" y="142909"/>
                    <a:pt x="292786" y="142909"/>
                    <a:pt x="4808" y="142909"/>
                  </a:cubicBezTo>
                  <a:cubicBezTo>
                    <a:pt x="-3027" y="132913"/>
                    <a:pt x="215" y="122918"/>
                    <a:pt x="3997" y="112652"/>
                  </a:cubicBezTo>
                  <a:cubicBezTo>
                    <a:pt x="35335" y="74831"/>
                    <a:pt x="75046" y="48627"/>
                    <a:pt x="118540" y="27015"/>
                  </a:cubicBezTo>
                  <a:cubicBezTo>
                    <a:pt x="138531" y="17019"/>
                    <a:pt x="159333" y="8915"/>
                    <a:pt x="179864" y="0"/>
                  </a:cubicBezTo>
                  <a:cubicBezTo>
                    <a:pt x="339252" y="0"/>
                    <a:pt x="498640" y="0"/>
                    <a:pt x="658028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B60E28-A98D-4EF0-BD12-B0D11C0224CD}"/>
                </a:ext>
              </a:extLst>
            </p:cNvPr>
            <p:cNvSpPr/>
            <p:nvPr/>
          </p:nvSpPr>
          <p:spPr>
            <a:xfrm>
              <a:off x="3380984" y="6579548"/>
              <a:ext cx="832058" cy="141828"/>
            </a:xfrm>
            <a:custGeom>
              <a:avLst/>
              <a:gdLst>
                <a:gd name="connsiteX0" fmla="*/ 349303 w 832058"/>
                <a:gd name="connsiteY0" fmla="*/ 139397 h 141828"/>
                <a:gd name="connsiteX1" fmla="*/ 75372 w 832058"/>
                <a:gd name="connsiteY1" fmla="*/ 57542 h 141828"/>
                <a:gd name="connsiteX2" fmla="*/ 0 w 832058"/>
                <a:gd name="connsiteY2" fmla="*/ 0 h 141828"/>
                <a:gd name="connsiteX3" fmla="*/ 832059 w 832058"/>
                <a:gd name="connsiteY3" fmla="*/ 0 h 141828"/>
                <a:gd name="connsiteX4" fmla="*/ 780460 w 832058"/>
                <a:gd name="connsiteY4" fmla="*/ 42143 h 141828"/>
                <a:gd name="connsiteX5" fmla="*/ 530843 w 832058"/>
                <a:gd name="connsiteY5" fmla="*/ 133994 h 141828"/>
                <a:gd name="connsiteX6" fmla="*/ 462765 w 832058"/>
                <a:gd name="connsiteY6" fmla="*/ 141828 h 141828"/>
                <a:gd name="connsiteX7" fmla="*/ 381721 w 832058"/>
                <a:gd name="connsiteY7" fmla="*/ 141828 h 141828"/>
                <a:gd name="connsiteX8" fmla="*/ 349303 w 832058"/>
                <a:gd name="connsiteY8" fmla="*/ 139397 h 14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58" h="141828">
                  <a:moveTo>
                    <a:pt x="349303" y="139397"/>
                  </a:moveTo>
                  <a:cubicBezTo>
                    <a:pt x="252049" y="131563"/>
                    <a:pt x="159658" y="108330"/>
                    <a:pt x="75372" y="57542"/>
                  </a:cubicBezTo>
                  <a:cubicBezTo>
                    <a:pt x="48897" y="41603"/>
                    <a:pt x="24043" y="23233"/>
                    <a:pt x="0" y="0"/>
                  </a:cubicBezTo>
                  <a:cubicBezTo>
                    <a:pt x="277983" y="0"/>
                    <a:pt x="553805" y="0"/>
                    <a:pt x="832059" y="0"/>
                  </a:cubicBezTo>
                  <a:cubicBezTo>
                    <a:pt x="815310" y="17290"/>
                    <a:pt x="798290" y="30257"/>
                    <a:pt x="780460" y="42143"/>
                  </a:cubicBezTo>
                  <a:cubicBezTo>
                    <a:pt x="704549" y="92661"/>
                    <a:pt x="620802" y="121567"/>
                    <a:pt x="530843" y="133994"/>
                  </a:cubicBezTo>
                  <a:cubicBezTo>
                    <a:pt x="508150" y="137236"/>
                    <a:pt x="485458" y="139397"/>
                    <a:pt x="462765" y="141828"/>
                  </a:cubicBezTo>
                  <a:cubicBezTo>
                    <a:pt x="435750" y="141828"/>
                    <a:pt x="408735" y="141828"/>
                    <a:pt x="381721" y="141828"/>
                  </a:cubicBezTo>
                  <a:cubicBezTo>
                    <a:pt x="371185" y="138046"/>
                    <a:pt x="360109" y="142369"/>
                    <a:pt x="349303" y="13939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744C366-CB7E-4BCC-8BF9-23FE87F6305D}"/>
                </a:ext>
              </a:extLst>
            </p:cNvPr>
            <p:cNvSpPr/>
            <p:nvPr/>
          </p:nvSpPr>
          <p:spPr>
            <a:xfrm>
              <a:off x="2182873" y="6580089"/>
              <a:ext cx="809599" cy="141557"/>
            </a:xfrm>
            <a:custGeom>
              <a:avLst/>
              <a:gdLst>
                <a:gd name="connsiteX0" fmla="*/ 369834 w 809599"/>
                <a:gd name="connsiteY0" fmla="*/ 141288 h 141557"/>
                <a:gd name="connsiteX1" fmla="*/ 304728 w 809599"/>
                <a:gd name="connsiteY1" fmla="*/ 133453 h 141557"/>
                <a:gd name="connsiteX2" fmla="*/ 13778 w 809599"/>
                <a:gd name="connsiteY2" fmla="*/ 12157 h 141557"/>
                <a:gd name="connsiteX3" fmla="*/ 0 w 809599"/>
                <a:gd name="connsiteY3" fmla="*/ 0 h 141557"/>
                <a:gd name="connsiteX4" fmla="*/ 809366 w 809599"/>
                <a:gd name="connsiteY4" fmla="*/ 0 h 141557"/>
                <a:gd name="connsiteX5" fmla="*/ 803423 w 809599"/>
                <a:gd name="connsiteY5" fmla="*/ 8915 h 141557"/>
                <a:gd name="connsiteX6" fmla="*/ 580280 w 809599"/>
                <a:gd name="connsiteY6" fmla="*/ 125079 h 141557"/>
                <a:gd name="connsiteX7" fmla="*/ 476273 w 809599"/>
                <a:gd name="connsiteY7" fmla="*/ 139397 h 141557"/>
                <a:gd name="connsiteX8" fmla="*/ 467358 w 809599"/>
                <a:gd name="connsiteY8" fmla="*/ 141558 h 141557"/>
                <a:gd name="connsiteX9" fmla="*/ 369834 w 809599"/>
                <a:gd name="connsiteY9" fmla="*/ 141288 h 14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9599" h="141557">
                  <a:moveTo>
                    <a:pt x="369834" y="141288"/>
                  </a:moveTo>
                  <a:cubicBezTo>
                    <a:pt x="348222" y="138586"/>
                    <a:pt x="326340" y="136425"/>
                    <a:pt x="304728" y="133453"/>
                  </a:cubicBezTo>
                  <a:cubicBezTo>
                    <a:pt x="197209" y="118055"/>
                    <a:pt x="98334" y="82125"/>
                    <a:pt x="13778" y="12157"/>
                  </a:cubicBezTo>
                  <a:cubicBezTo>
                    <a:pt x="9725" y="8645"/>
                    <a:pt x="5943" y="5133"/>
                    <a:pt x="0" y="0"/>
                  </a:cubicBezTo>
                  <a:cubicBezTo>
                    <a:pt x="271230" y="0"/>
                    <a:pt x="540028" y="0"/>
                    <a:pt x="809366" y="0"/>
                  </a:cubicBezTo>
                  <a:cubicBezTo>
                    <a:pt x="810717" y="4863"/>
                    <a:pt x="805854" y="6483"/>
                    <a:pt x="803423" y="8915"/>
                  </a:cubicBezTo>
                  <a:cubicBezTo>
                    <a:pt x="741019" y="70779"/>
                    <a:pt x="665107" y="105898"/>
                    <a:pt x="580280" y="125079"/>
                  </a:cubicBezTo>
                  <a:cubicBezTo>
                    <a:pt x="545971" y="132913"/>
                    <a:pt x="511392" y="137506"/>
                    <a:pt x="476273" y="139397"/>
                  </a:cubicBezTo>
                  <a:cubicBezTo>
                    <a:pt x="473301" y="139667"/>
                    <a:pt x="470329" y="140748"/>
                    <a:pt x="467358" y="141558"/>
                  </a:cubicBezTo>
                  <a:cubicBezTo>
                    <a:pt x="434670" y="141288"/>
                    <a:pt x="402252" y="141288"/>
                    <a:pt x="369834" y="14128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CF2D28-6397-47E7-B452-77DAA595A932}"/>
                </a:ext>
              </a:extLst>
            </p:cNvPr>
            <p:cNvSpPr/>
            <p:nvPr/>
          </p:nvSpPr>
          <p:spPr>
            <a:xfrm>
              <a:off x="2058335" y="6021421"/>
              <a:ext cx="461954" cy="142908"/>
            </a:xfrm>
            <a:custGeom>
              <a:avLst/>
              <a:gdLst>
                <a:gd name="connsiteX0" fmla="*/ 0 w 461954"/>
                <a:gd name="connsiteY0" fmla="*/ 270 h 142908"/>
                <a:gd name="connsiteX1" fmla="*/ 450879 w 461954"/>
                <a:gd name="connsiteY1" fmla="*/ 0 h 142908"/>
                <a:gd name="connsiteX2" fmla="*/ 461955 w 461954"/>
                <a:gd name="connsiteY2" fmla="*/ 11346 h 142908"/>
                <a:gd name="connsiteX3" fmla="*/ 461955 w 461954"/>
                <a:gd name="connsiteY3" fmla="*/ 131563 h 142908"/>
                <a:gd name="connsiteX4" fmla="*/ 451689 w 461954"/>
                <a:gd name="connsiteY4" fmla="*/ 142909 h 142908"/>
                <a:gd name="connsiteX5" fmla="*/ 8915 w 461954"/>
                <a:gd name="connsiteY5" fmla="*/ 142639 h 142908"/>
                <a:gd name="connsiteX6" fmla="*/ 2701 w 461954"/>
                <a:gd name="connsiteY6" fmla="*/ 141018 h 142908"/>
                <a:gd name="connsiteX7" fmla="*/ 1351 w 461954"/>
                <a:gd name="connsiteY7" fmla="*/ 67537 h 142908"/>
                <a:gd name="connsiteX8" fmla="*/ 0 w 461954"/>
                <a:gd name="connsiteY8" fmla="*/ 51869 h 142908"/>
                <a:gd name="connsiteX9" fmla="*/ 0 w 461954"/>
                <a:gd name="connsiteY9" fmla="*/ 270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54" h="142908">
                  <a:moveTo>
                    <a:pt x="0" y="270"/>
                  </a:moveTo>
                  <a:cubicBezTo>
                    <a:pt x="150203" y="270"/>
                    <a:pt x="300406" y="270"/>
                    <a:pt x="450879" y="0"/>
                  </a:cubicBezTo>
                  <a:cubicBezTo>
                    <a:pt x="460064" y="0"/>
                    <a:pt x="461955" y="2972"/>
                    <a:pt x="461955" y="11346"/>
                  </a:cubicBezTo>
                  <a:cubicBezTo>
                    <a:pt x="461414" y="51328"/>
                    <a:pt x="461685" y="91310"/>
                    <a:pt x="461955" y="131563"/>
                  </a:cubicBezTo>
                  <a:cubicBezTo>
                    <a:pt x="461955" y="139397"/>
                    <a:pt x="460604" y="142909"/>
                    <a:pt x="451689" y="142909"/>
                  </a:cubicBezTo>
                  <a:cubicBezTo>
                    <a:pt x="304188" y="142639"/>
                    <a:pt x="156416" y="142639"/>
                    <a:pt x="8915" y="142639"/>
                  </a:cubicBezTo>
                  <a:cubicBezTo>
                    <a:pt x="6754" y="142639"/>
                    <a:pt x="4593" y="141558"/>
                    <a:pt x="2701" y="141018"/>
                  </a:cubicBezTo>
                  <a:cubicBezTo>
                    <a:pt x="0" y="116704"/>
                    <a:pt x="2161" y="92121"/>
                    <a:pt x="1351" y="67537"/>
                  </a:cubicBezTo>
                  <a:cubicBezTo>
                    <a:pt x="1081" y="62404"/>
                    <a:pt x="2701" y="56731"/>
                    <a:pt x="0" y="51869"/>
                  </a:cubicBezTo>
                  <a:cubicBezTo>
                    <a:pt x="0" y="34579"/>
                    <a:pt x="0" y="17290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4193E-C375-4895-8D3A-532B5A083400}"/>
                </a:ext>
              </a:extLst>
            </p:cNvPr>
            <p:cNvSpPr/>
            <p:nvPr/>
          </p:nvSpPr>
          <p:spPr>
            <a:xfrm>
              <a:off x="2058335" y="6073019"/>
              <a:ext cx="2939" cy="89149"/>
            </a:xfrm>
            <a:custGeom>
              <a:avLst/>
              <a:gdLst>
                <a:gd name="connsiteX0" fmla="*/ 0 w 2939"/>
                <a:gd name="connsiteY0" fmla="*/ 0 h 89149"/>
                <a:gd name="connsiteX1" fmla="*/ 2431 w 2939"/>
                <a:gd name="connsiteY1" fmla="*/ 20802 h 89149"/>
                <a:gd name="connsiteX2" fmla="*/ 2701 w 2939"/>
                <a:gd name="connsiteY2" fmla="*/ 89149 h 89149"/>
                <a:gd name="connsiteX3" fmla="*/ 0 w 2939"/>
                <a:gd name="connsiteY3" fmla="*/ 89149 h 89149"/>
                <a:gd name="connsiteX4" fmla="*/ 0 w 2939"/>
                <a:gd name="connsiteY4" fmla="*/ 0 h 8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" h="89149">
                  <a:moveTo>
                    <a:pt x="0" y="0"/>
                  </a:moveTo>
                  <a:cubicBezTo>
                    <a:pt x="4863" y="6484"/>
                    <a:pt x="2161" y="13778"/>
                    <a:pt x="2431" y="20802"/>
                  </a:cubicBezTo>
                  <a:cubicBezTo>
                    <a:pt x="2701" y="43494"/>
                    <a:pt x="2701" y="66457"/>
                    <a:pt x="2701" y="89149"/>
                  </a:cubicBezTo>
                  <a:cubicBezTo>
                    <a:pt x="1891" y="89149"/>
                    <a:pt x="810" y="89149"/>
                    <a:pt x="0" y="89149"/>
                  </a:cubicBezTo>
                  <a:cubicBezTo>
                    <a:pt x="0" y="59433"/>
                    <a:pt x="0" y="29716"/>
                    <a:pt x="0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4BA5709-21B0-463C-8AEF-611C8321B369}"/>
                </a:ext>
              </a:extLst>
            </p:cNvPr>
            <p:cNvSpPr/>
            <p:nvPr/>
          </p:nvSpPr>
          <p:spPr>
            <a:xfrm>
              <a:off x="3730287" y="6718425"/>
              <a:ext cx="32687" cy="2951"/>
            </a:xfrm>
            <a:custGeom>
              <a:avLst/>
              <a:gdLst>
                <a:gd name="connsiteX0" fmla="*/ 0 w 32687"/>
                <a:gd name="connsiteY0" fmla="*/ 521 h 2951"/>
                <a:gd name="connsiteX1" fmla="*/ 32688 w 32687"/>
                <a:gd name="connsiteY1" fmla="*/ 2952 h 2951"/>
                <a:gd name="connsiteX2" fmla="*/ 270 w 32687"/>
                <a:gd name="connsiteY2" fmla="*/ 2952 h 2951"/>
                <a:gd name="connsiteX3" fmla="*/ 0 w 32687"/>
                <a:gd name="connsiteY3" fmla="*/ 521 h 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87" h="2951">
                  <a:moveTo>
                    <a:pt x="0" y="521"/>
                  </a:moveTo>
                  <a:cubicBezTo>
                    <a:pt x="11076" y="250"/>
                    <a:pt x="22152" y="-1370"/>
                    <a:pt x="32688" y="2952"/>
                  </a:cubicBezTo>
                  <a:cubicBezTo>
                    <a:pt x="21882" y="2952"/>
                    <a:pt x="11076" y="2952"/>
                    <a:pt x="270" y="2952"/>
                  </a:cubicBezTo>
                  <a:cubicBezTo>
                    <a:pt x="270" y="2142"/>
                    <a:pt x="270" y="1331"/>
                    <a:pt x="0" y="52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F2CD719-7B18-4266-AFE1-E44F593EF998}"/>
                </a:ext>
              </a:extLst>
            </p:cNvPr>
            <p:cNvSpPr/>
            <p:nvPr/>
          </p:nvSpPr>
          <p:spPr>
            <a:xfrm>
              <a:off x="4382588" y="6299404"/>
              <a:ext cx="1096526" cy="143719"/>
            </a:xfrm>
            <a:custGeom>
              <a:avLst/>
              <a:gdLst>
                <a:gd name="connsiteX0" fmla="*/ 546890 w 1096526"/>
                <a:gd name="connsiteY0" fmla="*/ 540 h 143719"/>
                <a:gd name="connsiteX1" fmla="*/ 1061254 w 1096526"/>
                <a:gd name="connsiteY1" fmla="*/ 270 h 143719"/>
                <a:gd name="connsiteX2" fmla="*/ 1078813 w 1096526"/>
                <a:gd name="connsiteY2" fmla="*/ 15128 h 143719"/>
                <a:gd name="connsiteX3" fmla="*/ 1096103 w 1096526"/>
                <a:gd name="connsiteY3" fmla="*/ 132643 h 143719"/>
                <a:gd name="connsiteX4" fmla="*/ 1086108 w 1096526"/>
                <a:gd name="connsiteY4" fmla="*/ 143719 h 143719"/>
                <a:gd name="connsiteX5" fmla="*/ 653869 w 1096526"/>
                <a:gd name="connsiteY5" fmla="*/ 143719 h 143719"/>
                <a:gd name="connsiteX6" fmla="*/ 641712 w 1096526"/>
                <a:gd name="connsiteY6" fmla="*/ 132373 h 143719"/>
                <a:gd name="connsiteX7" fmla="*/ 637930 w 1096526"/>
                <a:gd name="connsiteY7" fmla="*/ 75912 h 143719"/>
                <a:gd name="connsiteX8" fmla="*/ 626584 w 1096526"/>
                <a:gd name="connsiteY8" fmla="*/ 65376 h 143719"/>
                <a:gd name="connsiteX9" fmla="*/ 482054 w 1096526"/>
                <a:gd name="connsiteY9" fmla="*/ 65376 h 143719"/>
                <a:gd name="connsiteX10" fmla="*/ 470978 w 1096526"/>
                <a:gd name="connsiteY10" fmla="*/ 75912 h 143719"/>
                <a:gd name="connsiteX11" fmla="*/ 466656 w 1096526"/>
                <a:gd name="connsiteY11" fmla="*/ 129672 h 143719"/>
                <a:gd name="connsiteX12" fmla="*/ 451257 w 1096526"/>
                <a:gd name="connsiteY12" fmla="*/ 143449 h 143719"/>
                <a:gd name="connsiteX13" fmla="*/ 110870 w 1096526"/>
                <a:gd name="connsiteY13" fmla="*/ 143179 h 143719"/>
                <a:gd name="connsiteX14" fmla="*/ 14967 w 1096526"/>
                <a:gd name="connsiteY14" fmla="*/ 143449 h 143719"/>
                <a:gd name="connsiteX15" fmla="*/ 649 w 1096526"/>
                <a:gd name="connsiteY15" fmla="*/ 127780 h 143719"/>
                <a:gd name="connsiteX16" fmla="*/ 15777 w 1096526"/>
                <a:gd name="connsiteY16" fmla="*/ 12697 h 143719"/>
                <a:gd name="connsiteX17" fmla="*/ 30635 w 1096526"/>
                <a:gd name="connsiteY17" fmla="*/ 0 h 143719"/>
                <a:gd name="connsiteX18" fmla="*/ 546890 w 1096526"/>
                <a:gd name="connsiteY18" fmla="*/ 540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6526" h="143719">
                  <a:moveTo>
                    <a:pt x="546890" y="540"/>
                  </a:moveTo>
                  <a:cubicBezTo>
                    <a:pt x="718435" y="540"/>
                    <a:pt x="889979" y="540"/>
                    <a:pt x="1061254" y="270"/>
                  </a:cubicBezTo>
                  <a:cubicBezTo>
                    <a:pt x="1072870" y="270"/>
                    <a:pt x="1077463" y="2972"/>
                    <a:pt x="1078813" y="15128"/>
                  </a:cubicBezTo>
                  <a:cubicBezTo>
                    <a:pt x="1083676" y="54300"/>
                    <a:pt x="1089619" y="93472"/>
                    <a:pt x="1096103" y="132643"/>
                  </a:cubicBezTo>
                  <a:cubicBezTo>
                    <a:pt x="1097724" y="142369"/>
                    <a:pt x="1094752" y="143719"/>
                    <a:pt x="1086108" y="143719"/>
                  </a:cubicBezTo>
                  <a:cubicBezTo>
                    <a:pt x="942118" y="143449"/>
                    <a:pt x="798129" y="143449"/>
                    <a:pt x="653869" y="143719"/>
                  </a:cubicBezTo>
                  <a:cubicBezTo>
                    <a:pt x="645224" y="143719"/>
                    <a:pt x="641983" y="141288"/>
                    <a:pt x="641712" y="132373"/>
                  </a:cubicBezTo>
                  <a:cubicBezTo>
                    <a:pt x="640902" y="113463"/>
                    <a:pt x="638741" y="94822"/>
                    <a:pt x="637930" y="75912"/>
                  </a:cubicBezTo>
                  <a:cubicBezTo>
                    <a:pt x="637390" y="68078"/>
                    <a:pt x="634689" y="65376"/>
                    <a:pt x="626584" y="65376"/>
                  </a:cubicBezTo>
                  <a:cubicBezTo>
                    <a:pt x="578498" y="65916"/>
                    <a:pt x="530141" y="65646"/>
                    <a:pt x="482054" y="65376"/>
                  </a:cubicBezTo>
                  <a:cubicBezTo>
                    <a:pt x="473950" y="65376"/>
                    <a:pt x="471248" y="68078"/>
                    <a:pt x="470978" y="75912"/>
                  </a:cubicBezTo>
                  <a:cubicBezTo>
                    <a:pt x="469898" y="93742"/>
                    <a:pt x="467196" y="111842"/>
                    <a:pt x="466656" y="129672"/>
                  </a:cubicBezTo>
                  <a:cubicBezTo>
                    <a:pt x="466386" y="141018"/>
                    <a:pt x="462063" y="143719"/>
                    <a:pt x="451257" y="143449"/>
                  </a:cubicBezTo>
                  <a:cubicBezTo>
                    <a:pt x="337795" y="143179"/>
                    <a:pt x="224332" y="143179"/>
                    <a:pt x="110870" y="143179"/>
                  </a:cubicBezTo>
                  <a:cubicBezTo>
                    <a:pt x="78992" y="143179"/>
                    <a:pt x="46844" y="142639"/>
                    <a:pt x="14967" y="143449"/>
                  </a:cubicBezTo>
                  <a:cubicBezTo>
                    <a:pt x="2540" y="143719"/>
                    <a:pt x="-1782" y="142369"/>
                    <a:pt x="649" y="127780"/>
                  </a:cubicBezTo>
                  <a:cubicBezTo>
                    <a:pt x="7132" y="89689"/>
                    <a:pt x="11455" y="51328"/>
                    <a:pt x="15777" y="12697"/>
                  </a:cubicBezTo>
                  <a:cubicBezTo>
                    <a:pt x="16858" y="2431"/>
                    <a:pt x="20640" y="0"/>
                    <a:pt x="30635" y="0"/>
                  </a:cubicBezTo>
                  <a:cubicBezTo>
                    <a:pt x="202990" y="810"/>
                    <a:pt x="374805" y="540"/>
                    <a:pt x="546890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0D742EE-A42A-41D6-8E1D-9B7368CAAF3F}"/>
                </a:ext>
              </a:extLst>
            </p:cNvPr>
            <p:cNvSpPr/>
            <p:nvPr/>
          </p:nvSpPr>
          <p:spPr>
            <a:xfrm>
              <a:off x="2065827" y="6299674"/>
              <a:ext cx="1043194" cy="143464"/>
            </a:xfrm>
            <a:custGeom>
              <a:avLst/>
              <a:gdLst>
                <a:gd name="connsiteX0" fmla="*/ 520379 w 1043194"/>
                <a:gd name="connsiteY0" fmla="*/ 143179 h 143464"/>
                <a:gd name="connsiteX1" fmla="*/ 39783 w 1043194"/>
                <a:gd name="connsiteY1" fmla="*/ 143449 h 143464"/>
                <a:gd name="connsiteX2" fmla="*/ 20873 w 1043194"/>
                <a:gd name="connsiteY2" fmla="*/ 129942 h 143464"/>
                <a:gd name="connsiteX3" fmla="*/ 72 w 1043194"/>
                <a:gd name="connsiteY3" fmla="*/ 10806 h 143464"/>
                <a:gd name="connsiteX4" fmla="*/ 10337 w 1043194"/>
                <a:gd name="connsiteY4" fmla="*/ 0 h 143464"/>
                <a:gd name="connsiteX5" fmla="*/ 445007 w 1043194"/>
                <a:gd name="connsiteY5" fmla="*/ 0 h 143464"/>
                <a:gd name="connsiteX6" fmla="*/ 455543 w 1043194"/>
                <a:gd name="connsiteY6" fmla="*/ 9455 h 143464"/>
                <a:gd name="connsiteX7" fmla="*/ 462567 w 1043194"/>
                <a:gd name="connsiteY7" fmla="*/ 73751 h 143464"/>
                <a:gd name="connsiteX8" fmla="*/ 516867 w 1043194"/>
                <a:gd name="connsiteY8" fmla="*/ 121297 h 143464"/>
                <a:gd name="connsiteX9" fmla="*/ 577110 w 1043194"/>
                <a:gd name="connsiteY9" fmla="*/ 75371 h 143464"/>
                <a:gd name="connsiteX10" fmla="*/ 584404 w 1043194"/>
                <a:gd name="connsiteY10" fmla="*/ 12427 h 143464"/>
                <a:gd name="connsiteX11" fmla="*/ 596290 w 1043194"/>
                <a:gd name="connsiteY11" fmla="*/ 0 h 143464"/>
                <a:gd name="connsiteX12" fmla="*/ 1032311 w 1043194"/>
                <a:gd name="connsiteY12" fmla="*/ 270 h 143464"/>
                <a:gd name="connsiteX13" fmla="*/ 1043117 w 1043194"/>
                <a:gd name="connsiteY13" fmla="*/ 8915 h 143464"/>
                <a:gd name="connsiteX14" fmla="*/ 1022585 w 1043194"/>
                <a:gd name="connsiteY14" fmla="*/ 129672 h 143464"/>
                <a:gd name="connsiteX15" fmla="*/ 1002594 w 1043194"/>
                <a:gd name="connsiteY15" fmla="*/ 143449 h 143464"/>
                <a:gd name="connsiteX16" fmla="*/ 520379 w 1043194"/>
                <a:gd name="connsiteY16" fmla="*/ 143179 h 14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3194" h="143464">
                  <a:moveTo>
                    <a:pt x="520379" y="143179"/>
                  </a:moveTo>
                  <a:cubicBezTo>
                    <a:pt x="360180" y="143179"/>
                    <a:pt x="199982" y="143179"/>
                    <a:pt x="39783" y="143449"/>
                  </a:cubicBezTo>
                  <a:cubicBezTo>
                    <a:pt x="28707" y="143449"/>
                    <a:pt x="24385" y="140207"/>
                    <a:pt x="20873" y="129942"/>
                  </a:cubicBezTo>
                  <a:cubicBezTo>
                    <a:pt x="7636" y="91310"/>
                    <a:pt x="1963" y="51328"/>
                    <a:pt x="72" y="10806"/>
                  </a:cubicBezTo>
                  <a:cubicBezTo>
                    <a:pt x="-469" y="2431"/>
                    <a:pt x="1963" y="0"/>
                    <a:pt x="10337" y="0"/>
                  </a:cubicBezTo>
                  <a:cubicBezTo>
                    <a:pt x="155137" y="270"/>
                    <a:pt x="300207" y="270"/>
                    <a:pt x="445007" y="0"/>
                  </a:cubicBezTo>
                  <a:cubicBezTo>
                    <a:pt x="452301" y="0"/>
                    <a:pt x="455002" y="1621"/>
                    <a:pt x="455543" y="9455"/>
                  </a:cubicBezTo>
                  <a:cubicBezTo>
                    <a:pt x="456894" y="31067"/>
                    <a:pt x="457974" y="52679"/>
                    <a:pt x="462567" y="73751"/>
                  </a:cubicBezTo>
                  <a:cubicBezTo>
                    <a:pt x="469320" y="105628"/>
                    <a:pt x="486610" y="121027"/>
                    <a:pt x="516867" y="121297"/>
                  </a:cubicBezTo>
                  <a:cubicBezTo>
                    <a:pt x="550365" y="121837"/>
                    <a:pt x="569816" y="107249"/>
                    <a:pt x="577110" y="75371"/>
                  </a:cubicBezTo>
                  <a:cubicBezTo>
                    <a:pt x="581973" y="54840"/>
                    <a:pt x="584134" y="33769"/>
                    <a:pt x="584404" y="12427"/>
                  </a:cubicBezTo>
                  <a:cubicBezTo>
                    <a:pt x="584404" y="3782"/>
                    <a:pt x="586295" y="0"/>
                    <a:pt x="596290" y="0"/>
                  </a:cubicBezTo>
                  <a:cubicBezTo>
                    <a:pt x="741631" y="270"/>
                    <a:pt x="886971" y="270"/>
                    <a:pt x="1032311" y="270"/>
                  </a:cubicBezTo>
                  <a:cubicBezTo>
                    <a:pt x="1038254" y="270"/>
                    <a:pt x="1043927" y="-811"/>
                    <a:pt x="1043117" y="8915"/>
                  </a:cubicBezTo>
                  <a:cubicBezTo>
                    <a:pt x="1039065" y="49707"/>
                    <a:pt x="1036363" y="90500"/>
                    <a:pt x="1022585" y="129672"/>
                  </a:cubicBezTo>
                  <a:cubicBezTo>
                    <a:pt x="1018803" y="140477"/>
                    <a:pt x="1013671" y="143719"/>
                    <a:pt x="1002594" y="143449"/>
                  </a:cubicBezTo>
                  <a:cubicBezTo>
                    <a:pt x="841856" y="143179"/>
                    <a:pt x="681117" y="143179"/>
                    <a:pt x="520379" y="14317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CB0FFA-1EFC-4AA0-8C3B-092E21185CB2}"/>
                </a:ext>
              </a:extLst>
            </p:cNvPr>
            <p:cNvSpPr/>
            <p:nvPr/>
          </p:nvSpPr>
          <p:spPr>
            <a:xfrm>
              <a:off x="4419707" y="6021421"/>
              <a:ext cx="1018191" cy="139771"/>
            </a:xfrm>
            <a:custGeom>
              <a:avLst/>
              <a:gdLst>
                <a:gd name="connsiteX0" fmla="*/ 0 w 1018191"/>
                <a:gd name="connsiteY0" fmla="*/ 138046 h 139771"/>
                <a:gd name="connsiteX1" fmla="*/ 16479 w 1018191"/>
                <a:gd name="connsiteY1" fmla="*/ 8375 h 139771"/>
                <a:gd name="connsiteX2" fmla="*/ 27285 w 1018191"/>
                <a:gd name="connsiteY2" fmla="*/ 0 h 139771"/>
                <a:gd name="connsiteX3" fmla="*/ 421432 w 1018191"/>
                <a:gd name="connsiteY3" fmla="*/ 0 h 139771"/>
                <a:gd name="connsiteX4" fmla="*/ 430618 w 1018191"/>
                <a:gd name="connsiteY4" fmla="*/ 10806 h 139771"/>
                <a:gd name="connsiteX5" fmla="*/ 447637 w 1018191"/>
                <a:gd name="connsiteY5" fmla="*/ 29716 h 139771"/>
                <a:gd name="connsiteX6" fmla="*/ 574607 w 1018191"/>
                <a:gd name="connsiteY6" fmla="*/ 29987 h 139771"/>
                <a:gd name="connsiteX7" fmla="*/ 587034 w 1018191"/>
                <a:gd name="connsiteY7" fmla="*/ 16749 h 139771"/>
                <a:gd name="connsiteX8" fmla="*/ 602162 w 1018191"/>
                <a:gd name="connsiteY8" fmla="*/ 270 h 139771"/>
                <a:gd name="connsiteX9" fmla="*/ 984153 w 1018191"/>
                <a:gd name="connsiteY9" fmla="*/ 0 h 139771"/>
                <a:gd name="connsiteX10" fmla="*/ 1000632 w 1018191"/>
                <a:gd name="connsiteY10" fmla="*/ 14318 h 139771"/>
                <a:gd name="connsiteX11" fmla="*/ 1018192 w 1018191"/>
                <a:gd name="connsiteY11" fmla="*/ 138316 h 139771"/>
                <a:gd name="connsiteX12" fmla="*/ 1003604 w 1018191"/>
                <a:gd name="connsiteY12" fmla="*/ 139397 h 139771"/>
                <a:gd name="connsiteX13" fmla="*/ 15128 w 1018191"/>
                <a:gd name="connsiteY13" fmla="*/ 139397 h 139771"/>
                <a:gd name="connsiteX14" fmla="*/ 0 w 1018191"/>
                <a:gd name="connsiteY14" fmla="*/ 138046 h 13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8191" h="139771">
                  <a:moveTo>
                    <a:pt x="0" y="138046"/>
                  </a:moveTo>
                  <a:cubicBezTo>
                    <a:pt x="5403" y="94822"/>
                    <a:pt x="11076" y="51598"/>
                    <a:pt x="16479" y="8375"/>
                  </a:cubicBezTo>
                  <a:cubicBezTo>
                    <a:pt x="17290" y="1351"/>
                    <a:pt x="20802" y="0"/>
                    <a:pt x="27285" y="0"/>
                  </a:cubicBezTo>
                  <a:cubicBezTo>
                    <a:pt x="158577" y="270"/>
                    <a:pt x="289870" y="270"/>
                    <a:pt x="421432" y="0"/>
                  </a:cubicBezTo>
                  <a:cubicBezTo>
                    <a:pt x="430077" y="0"/>
                    <a:pt x="431698" y="2161"/>
                    <a:pt x="430618" y="10806"/>
                  </a:cubicBezTo>
                  <a:cubicBezTo>
                    <a:pt x="427916" y="29716"/>
                    <a:pt x="428456" y="29716"/>
                    <a:pt x="447637" y="29716"/>
                  </a:cubicBezTo>
                  <a:cubicBezTo>
                    <a:pt x="490050" y="29716"/>
                    <a:pt x="532194" y="29446"/>
                    <a:pt x="574607" y="29987"/>
                  </a:cubicBezTo>
                  <a:cubicBezTo>
                    <a:pt x="584873" y="29987"/>
                    <a:pt x="588925" y="28366"/>
                    <a:pt x="587034" y="16749"/>
                  </a:cubicBezTo>
                  <a:cubicBezTo>
                    <a:pt x="584332" y="540"/>
                    <a:pt x="585413" y="270"/>
                    <a:pt x="602162" y="270"/>
                  </a:cubicBezTo>
                  <a:cubicBezTo>
                    <a:pt x="729402" y="270"/>
                    <a:pt x="856642" y="540"/>
                    <a:pt x="984153" y="0"/>
                  </a:cubicBezTo>
                  <a:cubicBezTo>
                    <a:pt x="995229" y="0"/>
                    <a:pt x="999281" y="2431"/>
                    <a:pt x="1000632" y="14318"/>
                  </a:cubicBezTo>
                  <a:cubicBezTo>
                    <a:pt x="1005765" y="55651"/>
                    <a:pt x="1012248" y="96983"/>
                    <a:pt x="1018192" y="138316"/>
                  </a:cubicBezTo>
                  <a:cubicBezTo>
                    <a:pt x="1013599" y="140748"/>
                    <a:pt x="1008466" y="139397"/>
                    <a:pt x="1003604" y="139397"/>
                  </a:cubicBezTo>
                  <a:cubicBezTo>
                    <a:pt x="674022" y="139397"/>
                    <a:pt x="344710" y="139397"/>
                    <a:pt x="15128" y="139397"/>
                  </a:cubicBezTo>
                  <a:cubicBezTo>
                    <a:pt x="9725" y="139397"/>
                    <a:pt x="4863" y="140477"/>
                    <a:pt x="0" y="138046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87AEFE-4D43-49F7-923E-1AD77F3FA08B}"/>
                </a:ext>
              </a:extLst>
            </p:cNvPr>
            <p:cNvSpPr/>
            <p:nvPr/>
          </p:nvSpPr>
          <p:spPr>
            <a:xfrm>
              <a:off x="3274988" y="6299674"/>
              <a:ext cx="1032422" cy="143719"/>
            </a:xfrm>
            <a:custGeom>
              <a:avLst/>
              <a:gdLst>
                <a:gd name="connsiteX0" fmla="*/ 519054 w 1032422"/>
                <a:gd name="connsiteY0" fmla="*/ 143179 h 143719"/>
                <a:gd name="connsiteX1" fmla="*/ 39539 w 1032422"/>
                <a:gd name="connsiteY1" fmla="*/ 143449 h 143719"/>
                <a:gd name="connsiteX2" fmla="*/ 20359 w 1032422"/>
                <a:gd name="connsiteY2" fmla="*/ 129131 h 143719"/>
                <a:gd name="connsiteX3" fmla="*/ 97 w 1032422"/>
                <a:gd name="connsiteY3" fmla="*/ 8104 h 143719"/>
                <a:gd name="connsiteX4" fmla="*/ 7121 w 1032422"/>
                <a:gd name="connsiteY4" fmla="*/ 270 h 143719"/>
                <a:gd name="connsiteX5" fmla="*/ 13875 w 1032422"/>
                <a:gd name="connsiteY5" fmla="*/ 270 h 143719"/>
                <a:gd name="connsiteX6" fmla="*/ 409643 w 1032422"/>
                <a:gd name="connsiteY6" fmla="*/ 0 h 143719"/>
                <a:gd name="connsiteX7" fmla="*/ 423961 w 1032422"/>
                <a:gd name="connsiteY7" fmla="*/ 14048 h 143719"/>
                <a:gd name="connsiteX8" fmla="*/ 428554 w 1032422"/>
                <a:gd name="connsiteY8" fmla="*/ 55651 h 143719"/>
                <a:gd name="connsiteX9" fmla="*/ 517163 w 1032422"/>
                <a:gd name="connsiteY9" fmla="*/ 120756 h 143719"/>
                <a:gd name="connsiteX10" fmla="*/ 579567 w 1032422"/>
                <a:gd name="connsiteY10" fmla="*/ 73480 h 143719"/>
                <a:gd name="connsiteX11" fmla="*/ 594425 w 1032422"/>
                <a:gd name="connsiteY11" fmla="*/ 10806 h 143719"/>
                <a:gd name="connsiteX12" fmla="*/ 605771 w 1032422"/>
                <a:gd name="connsiteY12" fmla="*/ 270 h 143719"/>
                <a:gd name="connsiteX13" fmla="*/ 1023152 w 1032422"/>
                <a:gd name="connsiteY13" fmla="*/ 270 h 143719"/>
                <a:gd name="connsiteX14" fmla="*/ 1032337 w 1032422"/>
                <a:gd name="connsiteY14" fmla="*/ 10266 h 143719"/>
                <a:gd name="connsiteX15" fmla="*/ 1017479 w 1032422"/>
                <a:gd name="connsiteY15" fmla="*/ 129401 h 143719"/>
                <a:gd name="connsiteX16" fmla="*/ 1000189 w 1032422"/>
                <a:gd name="connsiteY16" fmla="*/ 143719 h 143719"/>
                <a:gd name="connsiteX17" fmla="*/ 519054 w 1032422"/>
                <a:gd name="connsiteY17" fmla="*/ 143179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2422" h="143719">
                  <a:moveTo>
                    <a:pt x="519054" y="143179"/>
                  </a:moveTo>
                  <a:cubicBezTo>
                    <a:pt x="359125" y="143179"/>
                    <a:pt x="199467" y="143179"/>
                    <a:pt x="39539" y="143449"/>
                  </a:cubicBezTo>
                  <a:cubicBezTo>
                    <a:pt x="28193" y="143449"/>
                    <a:pt x="23060" y="140477"/>
                    <a:pt x="20359" y="129131"/>
                  </a:cubicBezTo>
                  <a:cubicBezTo>
                    <a:pt x="10903" y="89149"/>
                    <a:pt x="4150" y="48897"/>
                    <a:pt x="97" y="8104"/>
                  </a:cubicBezTo>
                  <a:cubicBezTo>
                    <a:pt x="-443" y="1891"/>
                    <a:pt x="1178" y="0"/>
                    <a:pt x="7121" y="270"/>
                  </a:cubicBezTo>
                  <a:cubicBezTo>
                    <a:pt x="9282" y="540"/>
                    <a:pt x="11714" y="270"/>
                    <a:pt x="13875" y="270"/>
                  </a:cubicBezTo>
                  <a:cubicBezTo>
                    <a:pt x="145708" y="270"/>
                    <a:pt x="277811" y="540"/>
                    <a:pt x="409643" y="0"/>
                  </a:cubicBezTo>
                  <a:cubicBezTo>
                    <a:pt x="420990" y="0"/>
                    <a:pt x="423961" y="2972"/>
                    <a:pt x="423961" y="14048"/>
                  </a:cubicBezTo>
                  <a:cubicBezTo>
                    <a:pt x="424231" y="27825"/>
                    <a:pt x="426663" y="41873"/>
                    <a:pt x="428554" y="55651"/>
                  </a:cubicBezTo>
                  <a:cubicBezTo>
                    <a:pt x="435307" y="104818"/>
                    <a:pt x="462052" y="125619"/>
                    <a:pt x="517163" y="120756"/>
                  </a:cubicBezTo>
                  <a:cubicBezTo>
                    <a:pt x="547149" y="118055"/>
                    <a:pt x="567410" y="100495"/>
                    <a:pt x="579567" y="73480"/>
                  </a:cubicBezTo>
                  <a:cubicBezTo>
                    <a:pt x="588482" y="53489"/>
                    <a:pt x="592264" y="32418"/>
                    <a:pt x="594425" y="10806"/>
                  </a:cubicBezTo>
                  <a:cubicBezTo>
                    <a:pt x="595236" y="2972"/>
                    <a:pt x="597397" y="270"/>
                    <a:pt x="605771" y="270"/>
                  </a:cubicBezTo>
                  <a:cubicBezTo>
                    <a:pt x="744898" y="540"/>
                    <a:pt x="884025" y="540"/>
                    <a:pt x="1023152" y="270"/>
                  </a:cubicBezTo>
                  <a:cubicBezTo>
                    <a:pt x="1030986" y="270"/>
                    <a:pt x="1032877" y="2161"/>
                    <a:pt x="1032337" y="10266"/>
                  </a:cubicBezTo>
                  <a:cubicBezTo>
                    <a:pt x="1029905" y="50248"/>
                    <a:pt x="1025043" y="89960"/>
                    <a:pt x="1017479" y="129401"/>
                  </a:cubicBezTo>
                  <a:cubicBezTo>
                    <a:pt x="1015317" y="139937"/>
                    <a:pt x="1011805" y="143719"/>
                    <a:pt x="1000189" y="143719"/>
                  </a:cubicBezTo>
                  <a:cubicBezTo>
                    <a:pt x="839721" y="143179"/>
                    <a:pt x="679252" y="143179"/>
                    <a:pt x="519054" y="14317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5F90AF4-F197-4FE6-B2A4-B3093C957E23}"/>
                </a:ext>
              </a:extLst>
            </p:cNvPr>
            <p:cNvSpPr/>
            <p:nvPr/>
          </p:nvSpPr>
          <p:spPr>
            <a:xfrm>
              <a:off x="4530523" y="5183959"/>
              <a:ext cx="782958" cy="143719"/>
            </a:xfrm>
            <a:custGeom>
              <a:avLst/>
              <a:gdLst>
                <a:gd name="connsiteX0" fmla="*/ 406249 w 782958"/>
                <a:gd name="connsiteY0" fmla="*/ 129671 h 143719"/>
                <a:gd name="connsiteX1" fmla="*/ 390040 w 782958"/>
                <a:gd name="connsiteY1" fmla="*/ 143719 h 143719"/>
                <a:gd name="connsiteX2" fmla="*/ 13182 w 782958"/>
                <a:gd name="connsiteY2" fmla="*/ 143719 h 143719"/>
                <a:gd name="connsiteX3" fmla="*/ 485 w 782958"/>
                <a:gd name="connsiteY3" fmla="*/ 129671 h 143719"/>
                <a:gd name="connsiteX4" fmla="*/ 15884 w 782958"/>
                <a:gd name="connsiteY4" fmla="*/ 14588 h 143719"/>
                <a:gd name="connsiteX5" fmla="*/ 31012 w 782958"/>
                <a:gd name="connsiteY5" fmla="*/ 0 h 143719"/>
                <a:gd name="connsiteX6" fmla="*/ 749609 w 782958"/>
                <a:gd name="connsiteY6" fmla="*/ 0 h 143719"/>
                <a:gd name="connsiteX7" fmla="*/ 764737 w 782958"/>
                <a:gd name="connsiteY7" fmla="*/ 12967 h 143719"/>
                <a:gd name="connsiteX8" fmla="*/ 782567 w 782958"/>
                <a:gd name="connsiteY8" fmla="*/ 131563 h 143719"/>
                <a:gd name="connsiteX9" fmla="*/ 772841 w 782958"/>
                <a:gd name="connsiteY9" fmla="*/ 143179 h 143719"/>
                <a:gd name="connsiteX10" fmla="*/ 420297 w 782958"/>
                <a:gd name="connsiteY10" fmla="*/ 143179 h 143719"/>
                <a:gd name="connsiteX11" fmla="*/ 406249 w 782958"/>
                <a:gd name="connsiteY11" fmla="*/ 129671 h 14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2958" h="143719">
                  <a:moveTo>
                    <a:pt x="406249" y="129671"/>
                  </a:moveTo>
                  <a:cubicBezTo>
                    <a:pt x="406789" y="142369"/>
                    <a:pt x="400036" y="143719"/>
                    <a:pt x="390040" y="143719"/>
                  </a:cubicBezTo>
                  <a:cubicBezTo>
                    <a:pt x="264421" y="143449"/>
                    <a:pt x="138802" y="143449"/>
                    <a:pt x="13182" y="143719"/>
                  </a:cubicBezTo>
                  <a:cubicBezTo>
                    <a:pt x="2106" y="143719"/>
                    <a:pt x="-1406" y="142098"/>
                    <a:pt x="485" y="129671"/>
                  </a:cubicBezTo>
                  <a:cubicBezTo>
                    <a:pt x="6429" y="91581"/>
                    <a:pt x="11291" y="52949"/>
                    <a:pt x="15884" y="14588"/>
                  </a:cubicBezTo>
                  <a:cubicBezTo>
                    <a:pt x="16965" y="4863"/>
                    <a:pt x="19126" y="0"/>
                    <a:pt x="31012" y="0"/>
                  </a:cubicBezTo>
                  <a:cubicBezTo>
                    <a:pt x="270634" y="270"/>
                    <a:pt x="509986" y="270"/>
                    <a:pt x="749609" y="0"/>
                  </a:cubicBezTo>
                  <a:cubicBezTo>
                    <a:pt x="759604" y="0"/>
                    <a:pt x="763386" y="2701"/>
                    <a:pt x="764737" y="12967"/>
                  </a:cubicBezTo>
                  <a:cubicBezTo>
                    <a:pt x="769870" y="52679"/>
                    <a:pt x="776083" y="92121"/>
                    <a:pt x="782567" y="131563"/>
                  </a:cubicBezTo>
                  <a:cubicBezTo>
                    <a:pt x="783918" y="140477"/>
                    <a:pt x="782026" y="143179"/>
                    <a:pt x="772841" y="143179"/>
                  </a:cubicBezTo>
                  <a:cubicBezTo>
                    <a:pt x="655326" y="142909"/>
                    <a:pt x="537812" y="142909"/>
                    <a:pt x="420297" y="143179"/>
                  </a:cubicBezTo>
                  <a:cubicBezTo>
                    <a:pt x="409491" y="143719"/>
                    <a:pt x="406519" y="139937"/>
                    <a:pt x="406249" y="12967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77EE442-F9DD-4890-AB73-FF0D534DA459}"/>
                </a:ext>
              </a:extLst>
            </p:cNvPr>
            <p:cNvSpPr/>
            <p:nvPr/>
          </p:nvSpPr>
          <p:spPr>
            <a:xfrm>
              <a:off x="3384766" y="5743978"/>
              <a:ext cx="860694" cy="139666"/>
            </a:xfrm>
            <a:custGeom>
              <a:avLst/>
              <a:gdLst>
                <a:gd name="connsiteX0" fmla="*/ 189104 w 860694"/>
                <a:gd name="connsiteY0" fmla="*/ 139667 h 139666"/>
                <a:gd name="connsiteX1" fmla="*/ 183971 w 860694"/>
                <a:gd name="connsiteY1" fmla="*/ 138586 h 139666"/>
                <a:gd name="connsiteX2" fmla="*/ 3512 w 860694"/>
                <a:gd name="connsiteY2" fmla="*/ 6213 h 139666"/>
                <a:gd name="connsiteX3" fmla="*/ 0 w 860694"/>
                <a:gd name="connsiteY3" fmla="*/ 2161 h 139666"/>
                <a:gd name="connsiteX4" fmla="*/ 15939 w 860694"/>
                <a:gd name="connsiteY4" fmla="*/ 1081 h 139666"/>
                <a:gd name="connsiteX5" fmla="*/ 718326 w 860694"/>
                <a:gd name="connsiteY5" fmla="*/ 1081 h 139666"/>
                <a:gd name="connsiteX6" fmla="*/ 734265 w 860694"/>
                <a:gd name="connsiteY6" fmla="*/ 0 h 139666"/>
                <a:gd name="connsiteX7" fmla="*/ 739128 w 860694"/>
                <a:gd name="connsiteY7" fmla="*/ 1081 h 139666"/>
                <a:gd name="connsiteX8" fmla="*/ 856642 w 860694"/>
                <a:gd name="connsiteY8" fmla="*/ 129401 h 139666"/>
                <a:gd name="connsiteX9" fmla="*/ 860695 w 860694"/>
                <a:gd name="connsiteY9" fmla="*/ 137776 h 139666"/>
                <a:gd name="connsiteX10" fmla="*/ 844756 w 860694"/>
                <a:gd name="connsiteY10" fmla="*/ 138857 h 139666"/>
                <a:gd name="connsiteX11" fmla="*/ 204503 w 860694"/>
                <a:gd name="connsiteY11" fmla="*/ 138857 h 139666"/>
                <a:gd name="connsiteX12" fmla="*/ 189104 w 860694"/>
                <a:gd name="connsiteY12" fmla="*/ 139667 h 13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0694" h="139666">
                  <a:moveTo>
                    <a:pt x="189104" y="139667"/>
                  </a:moveTo>
                  <a:cubicBezTo>
                    <a:pt x="187483" y="139397"/>
                    <a:pt x="185322" y="139397"/>
                    <a:pt x="183971" y="138586"/>
                  </a:cubicBezTo>
                  <a:cubicBezTo>
                    <a:pt x="122377" y="96443"/>
                    <a:pt x="60243" y="54840"/>
                    <a:pt x="3512" y="6213"/>
                  </a:cubicBezTo>
                  <a:cubicBezTo>
                    <a:pt x="2161" y="5133"/>
                    <a:pt x="1081" y="3512"/>
                    <a:pt x="0" y="2161"/>
                  </a:cubicBezTo>
                  <a:cubicBezTo>
                    <a:pt x="5133" y="-270"/>
                    <a:pt x="10536" y="1081"/>
                    <a:pt x="15939" y="1081"/>
                  </a:cubicBezTo>
                  <a:cubicBezTo>
                    <a:pt x="250158" y="1081"/>
                    <a:pt x="484377" y="1081"/>
                    <a:pt x="718326" y="1081"/>
                  </a:cubicBezTo>
                  <a:cubicBezTo>
                    <a:pt x="723729" y="1081"/>
                    <a:pt x="729132" y="2161"/>
                    <a:pt x="734265" y="0"/>
                  </a:cubicBezTo>
                  <a:cubicBezTo>
                    <a:pt x="735886" y="270"/>
                    <a:pt x="738047" y="0"/>
                    <a:pt x="739128" y="1081"/>
                  </a:cubicBezTo>
                  <a:cubicBezTo>
                    <a:pt x="783972" y="38631"/>
                    <a:pt x="827196" y="77533"/>
                    <a:pt x="856642" y="129401"/>
                  </a:cubicBezTo>
                  <a:cubicBezTo>
                    <a:pt x="858263" y="132103"/>
                    <a:pt x="859344" y="135074"/>
                    <a:pt x="860695" y="137776"/>
                  </a:cubicBezTo>
                  <a:cubicBezTo>
                    <a:pt x="855562" y="140207"/>
                    <a:pt x="850159" y="138857"/>
                    <a:pt x="844756" y="138857"/>
                  </a:cubicBezTo>
                  <a:cubicBezTo>
                    <a:pt x="631338" y="138857"/>
                    <a:pt x="417921" y="138857"/>
                    <a:pt x="204503" y="138857"/>
                  </a:cubicBezTo>
                  <a:cubicBezTo>
                    <a:pt x="199910" y="138586"/>
                    <a:pt x="194507" y="137506"/>
                    <a:pt x="189104" y="13966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E34F9EE-33A6-4109-BF46-BAA656AEE1F7}"/>
                </a:ext>
              </a:extLst>
            </p:cNvPr>
            <p:cNvSpPr/>
            <p:nvPr/>
          </p:nvSpPr>
          <p:spPr>
            <a:xfrm>
              <a:off x="4567990" y="4910028"/>
              <a:ext cx="704083" cy="138856"/>
            </a:xfrm>
            <a:custGeom>
              <a:avLst/>
              <a:gdLst>
                <a:gd name="connsiteX0" fmla="*/ 351223 w 704083"/>
                <a:gd name="connsiteY0" fmla="*/ 138586 h 138856"/>
                <a:gd name="connsiteX1" fmla="*/ 13806 w 704083"/>
                <a:gd name="connsiteY1" fmla="*/ 138857 h 138856"/>
                <a:gd name="connsiteX2" fmla="*/ 569 w 704083"/>
                <a:gd name="connsiteY2" fmla="*/ 123458 h 138856"/>
                <a:gd name="connsiteX3" fmla="*/ 15968 w 704083"/>
                <a:gd name="connsiteY3" fmla="*/ 9996 h 138856"/>
                <a:gd name="connsiteX4" fmla="*/ 28124 w 704083"/>
                <a:gd name="connsiteY4" fmla="*/ 270 h 138856"/>
                <a:gd name="connsiteX5" fmla="*/ 101065 w 704083"/>
                <a:gd name="connsiteY5" fmla="*/ 270 h 138856"/>
                <a:gd name="connsiteX6" fmla="*/ 666757 w 704083"/>
                <a:gd name="connsiteY6" fmla="*/ 0 h 138856"/>
                <a:gd name="connsiteX7" fmla="*/ 687558 w 704083"/>
                <a:gd name="connsiteY7" fmla="*/ 17830 h 138856"/>
                <a:gd name="connsiteX8" fmla="*/ 703497 w 704083"/>
                <a:gd name="connsiteY8" fmla="*/ 125889 h 138856"/>
                <a:gd name="connsiteX9" fmla="*/ 691610 w 704083"/>
                <a:gd name="connsiteY9" fmla="*/ 138857 h 138856"/>
                <a:gd name="connsiteX10" fmla="*/ 351223 w 704083"/>
                <a:gd name="connsiteY10" fmla="*/ 138586 h 13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83" h="138856">
                  <a:moveTo>
                    <a:pt x="351223" y="138586"/>
                  </a:moveTo>
                  <a:cubicBezTo>
                    <a:pt x="238841" y="138586"/>
                    <a:pt x="126188" y="138316"/>
                    <a:pt x="13806" y="138857"/>
                  </a:cubicBezTo>
                  <a:cubicBezTo>
                    <a:pt x="1110" y="138857"/>
                    <a:pt x="-1322" y="135074"/>
                    <a:pt x="569" y="123458"/>
                  </a:cubicBezTo>
                  <a:cubicBezTo>
                    <a:pt x="6242" y="85637"/>
                    <a:pt x="11375" y="47816"/>
                    <a:pt x="15968" y="9996"/>
                  </a:cubicBezTo>
                  <a:cubicBezTo>
                    <a:pt x="17048" y="1351"/>
                    <a:pt x="20830" y="0"/>
                    <a:pt x="28124" y="270"/>
                  </a:cubicBezTo>
                  <a:cubicBezTo>
                    <a:pt x="52438" y="540"/>
                    <a:pt x="76751" y="270"/>
                    <a:pt x="101065" y="270"/>
                  </a:cubicBezTo>
                  <a:cubicBezTo>
                    <a:pt x="289628" y="270"/>
                    <a:pt x="478193" y="540"/>
                    <a:pt x="666757" y="0"/>
                  </a:cubicBezTo>
                  <a:cubicBezTo>
                    <a:pt x="680534" y="0"/>
                    <a:pt x="685937" y="2972"/>
                    <a:pt x="687558" y="17830"/>
                  </a:cubicBezTo>
                  <a:cubicBezTo>
                    <a:pt x="691340" y="54030"/>
                    <a:pt x="697283" y="89960"/>
                    <a:pt x="703497" y="125889"/>
                  </a:cubicBezTo>
                  <a:cubicBezTo>
                    <a:pt x="705658" y="137776"/>
                    <a:pt x="701876" y="138857"/>
                    <a:pt x="691610" y="138857"/>
                  </a:cubicBezTo>
                  <a:cubicBezTo>
                    <a:pt x="577878" y="138586"/>
                    <a:pt x="464415" y="138586"/>
                    <a:pt x="351223" y="138586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2C3375-02AE-4B26-8384-F1D0E93839A6}"/>
                </a:ext>
              </a:extLst>
            </p:cNvPr>
            <p:cNvSpPr/>
            <p:nvPr/>
          </p:nvSpPr>
          <p:spPr>
            <a:xfrm>
              <a:off x="3342420" y="5463293"/>
              <a:ext cx="581293" cy="142638"/>
            </a:xfrm>
            <a:custGeom>
              <a:avLst/>
              <a:gdLst>
                <a:gd name="connsiteX0" fmla="*/ 5065 w 581293"/>
                <a:gd name="connsiteY0" fmla="*/ 0 h 142638"/>
                <a:gd name="connsiteX1" fmla="*/ 364093 w 581293"/>
                <a:gd name="connsiteY1" fmla="*/ 0 h 142638"/>
                <a:gd name="connsiteX2" fmla="*/ 392189 w 581293"/>
                <a:gd name="connsiteY2" fmla="*/ 11616 h 142638"/>
                <a:gd name="connsiteX3" fmla="*/ 503220 w 581293"/>
                <a:gd name="connsiteY3" fmla="*/ 92121 h 142638"/>
                <a:gd name="connsiteX4" fmla="*/ 581293 w 581293"/>
                <a:gd name="connsiteY4" fmla="*/ 142639 h 142638"/>
                <a:gd name="connsiteX5" fmla="*/ 5065 w 581293"/>
                <a:gd name="connsiteY5" fmla="*/ 142639 h 142638"/>
                <a:gd name="connsiteX6" fmla="*/ 203 w 581293"/>
                <a:gd name="connsiteY6" fmla="*/ 125349 h 142638"/>
                <a:gd name="connsiteX7" fmla="*/ 203 w 581293"/>
                <a:gd name="connsiteY7" fmla="*/ 17560 h 142638"/>
                <a:gd name="connsiteX8" fmla="*/ 5065 w 581293"/>
                <a:gd name="connsiteY8" fmla="*/ 0 h 14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293" h="142638">
                  <a:moveTo>
                    <a:pt x="5065" y="0"/>
                  </a:moveTo>
                  <a:cubicBezTo>
                    <a:pt x="124741" y="0"/>
                    <a:pt x="244417" y="270"/>
                    <a:pt x="364093" y="0"/>
                  </a:cubicBezTo>
                  <a:cubicBezTo>
                    <a:pt x="375710" y="0"/>
                    <a:pt x="384084" y="2972"/>
                    <a:pt x="392189" y="11616"/>
                  </a:cubicBezTo>
                  <a:cubicBezTo>
                    <a:pt x="424607" y="44845"/>
                    <a:pt x="464048" y="68348"/>
                    <a:pt x="503220" y="92121"/>
                  </a:cubicBezTo>
                  <a:cubicBezTo>
                    <a:pt x="529424" y="108060"/>
                    <a:pt x="555359" y="123728"/>
                    <a:pt x="581293" y="142639"/>
                  </a:cubicBezTo>
                  <a:cubicBezTo>
                    <a:pt x="389217" y="142639"/>
                    <a:pt x="197141" y="142639"/>
                    <a:pt x="5065" y="142639"/>
                  </a:cubicBezTo>
                  <a:cubicBezTo>
                    <a:pt x="-608" y="138046"/>
                    <a:pt x="203" y="131292"/>
                    <a:pt x="203" y="125349"/>
                  </a:cubicBezTo>
                  <a:cubicBezTo>
                    <a:pt x="-68" y="89419"/>
                    <a:pt x="-68" y="53490"/>
                    <a:pt x="203" y="17560"/>
                  </a:cubicBezTo>
                  <a:cubicBezTo>
                    <a:pt x="203" y="11346"/>
                    <a:pt x="-608" y="4593"/>
                    <a:pt x="5065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FE5CC1-B8D8-46E7-95CE-3C1FCF673262}"/>
                </a:ext>
              </a:extLst>
            </p:cNvPr>
            <p:cNvSpPr/>
            <p:nvPr/>
          </p:nvSpPr>
          <p:spPr>
            <a:xfrm>
              <a:off x="3771079" y="6021150"/>
              <a:ext cx="536666" cy="142923"/>
            </a:xfrm>
            <a:custGeom>
              <a:avLst/>
              <a:gdLst>
                <a:gd name="connsiteX0" fmla="*/ 0 w 536666"/>
                <a:gd name="connsiteY0" fmla="*/ 270 h 142923"/>
                <a:gd name="connsiteX1" fmla="*/ 14318 w 536666"/>
                <a:gd name="connsiteY1" fmla="*/ 270 h 142923"/>
                <a:gd name="connsiteX2" fmla="*/ 507070 w 536666"/>
                <a:gd name="connsiteY2" fmla="*/ 0 h 142923"/>
                <a:gd name="connsiteX3" fmla="*/ 524629 w 536666"/>
                <a:gd name="connsiteY3" fmla="*/ 15128 h 142923"/>
                <a:gd name="connsiteX4" fmla="*/ 536516 w 536666"/>
                <a:gd name="connsiteY4" fmla="*/ 127781 h 142923"/>
                <a:gd name="connsiteX5" fmla="*/ 522738 w 536666"/>
                <a:gd name="connsiteY5" fmla="*/ 142909 h 142923"/>
                <a:gd name="connsiteX6" fmla="*/ 202882 w 536666"/>
                <a:gd name="connsiteY6" fmla="*/ 142639 h 142923"/>
                <a:gd name="connsiteX7" fmla="*/ 102927 w 536666"/>
                <a:gd name="connsiteY7" fmla="*/ 142639 h 142923"/>
                <a:gd name="connsiteX8" fmla="*/ 91040 w 536666"/>
                <a:gd name="connsiteY8" fmla="*/ 135885 h 142923"/>
                <a:gd name="connsiteX9" fmla="*/ 4052 w 536666"/>
                <a:gd name="connsiteY9" fmla="*/ 4322 h 142923"/>
                <a:gd name="connsiteX10" fmla="*/ 0 w 536666"/>
                <a:gd name="connsiteY10" fmla="*/ 270 h 14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666" h="142923">
                  <a:moveTo>
                    <a:pt x="0" y="270"/>
                  </a:moveTo>
                  <a:cubicBezTo>
                    <a:pt x="6484" y="270"/>
                    <a:pt x="10266" y="270"/>
                    <a:pt x="14318" y="270"/>
                  </a:cubicBezTo>
                  <a:cubicBezTo>
                    <a:pt x="178568" y="270"/>
                    <a:pt x="342819" y="540"/>
                    <a:pt x="507070" y="0"/>
                  </a:cubicBezTo>
                  <a:cubicBezTo>
                    <a:pt x="519226" y="0"/>
                    <a:pt x="522738" y="3512"/>
                    <a:pt x="524629" y="15128"/>
                  </a:cubicBezTo>
                  <a:cubicBezTo>
                    <a:pt x="530032" y="52409"/>
                    <a:pt x="533814" y="89960"/>
                    <a:pt x="536516" y="127781"/>
                  </a:cubicBezTo>
                  <a:cubicBezTo>
                    <a:pt x="537326" y="139667"/>
                    <a:pt x="535165" y="143179"/>
                    <a:pt x="522738" y="142909"/>
                  </a:cubicBezTo>
                  <a:cubicBezTo>
                    <a:pt x="416029" y="142369"/>
                    <a:pt x="309591" y="142639"/>
                    <a:pt x="202882" y="142639"/>
                  </a:cubicBezTo>
                  <a:cubicBezTo>
                    <a:pt x="169654" y="142639"/>
                    <a:pt x="136425" y="142639"/>
                    <a:pt x="102927" y="142639"/>
                  </a:cubicBezTo>
                  <a:cubicBezTo>
                    <a:pt x="98064" y="142639"/>
                    <a:pt x="91851" y="144530"/>
                    <a:pt x="91040" y="135885"/>
                  </a:cubicBezTo>
                  <a:cubicBezTo>
                    <a:pt x="84827" y="76992"/>
                    <a:pt x="50518" y="36740"/>
                    <a:pt x="4052" y="4322"/>
                  </a:cubicBezTo>
                  <a:cubicBezTo>
                    <a:pt x="3242" y="4052"/>
                    <a:pt x="2701" y="3242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646A404-2580-4D33-95B2-EB12D86B5C74}"/>
                </a:ext>
              </a:extLst>
            </p:cNvPr>
            <p:cNvSpPr/>
            <p:nvPr/>
          </p:nvSpPr>
          <p:spPr>
            <a:xfrm>
              <a:off x="2652105" y="6020880"/>
              <a:ext cx="462255" cy="143178"/>
            </a:xfrm>
            <a:custGeom>
              <a:avLst/>
              <a:gdLst>
                <a:gd name="connsiteX0" fmla="*/ 232885 w 462255"/>
                <a:gd name="connsiteY0" fmla="*/ 540 h 143178"/>
                <a:gd name="connsiteX1" fmla="*/ 448734 w 462255"/>
                <a:gd name="connsiteY1" fmla="*/ 270 h 143178"/>
                <a:gd name="connsiteX2" fmla="*/ 462242 w 462255"/>
                <a:gd name="connsiteY2" fmla="*/ 13237 h 143178"/>
                <a:gd name="connsiteX3" fmla="*/ 461971 w 462255"/>
                <a:gd name="connsiteY3" fmla="*/ 130752 h 143178"/>
                <a:gd name="connsiteX4" fmla="*/ 449815 w 462255"/>
                <a:gd name="connsiteY4" fmla="*/ 143179 h 143178"/>
                <a:gd name="connsiteX5" fmla="*/ 11093 w 462255"/>
                <a:gd name="connsiteY5" fmla="*/ 143179 h 143178"/>
                <a:gd name="connsiteX6" fmla="*/ 17 w 462255"/>
                <a:gd name="connsiteY6" fmla="*/ 131563 h 143178"/>
                <a:gd name="connsiteX7" fmla="*/ 17 w 462255"/>
                <a:gd name="connsiteY7" fmla="*/ 12697 h 143178"/>
                <a:gd name="connsiteX8" fmla="*/ 12714 w 462255"/>
                <a:gd name="connsiteY8" fmla="*/ 0 h 143178"/>
                <a:gd name="connsiteX9" fmla="*/ 232885 w 462255"/>
                <a:gd name="connsiteY9" fmla="*/ 540 h 1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55" h="143178">
                  <a:moveTo>
                    <a:pt x="232885" y="540"/>
                  </a:moveTo>
                  <a:cubicBezTo>
                    <a:pt x="304745" y="540"/>
                    <a:pt x="376874" y="810"/>
                    <a:pt x="448734" y="270"/>
                  </a:cubicBezTo>
                  <a:cubicBezTo>
                    <a:pt x="459000" y="270"/>
                    <a:pt x="462512" y="2161"/>
                    <a:pt x="462242" y="13237"/>
                  </a:cubicBezTo>
                  <a:cubicBezTo>
                    <a:pt x="461431" y="52409"/>
                    <a:pt x="461431" y="91580"/>
                    <a:pt x="461971" y="130752"/>
                  </a:cubicBezTo>
                  <a:cubicBezTo>
                    <a:pt x="461971" y="139937"/>
                    <a:pt x="459540" y="143179"/>
                    <a:pt x="449815" y="143179"/>
                  </a:cubicBezTo>
                  <a:cubicBezTo>
                    <a:pt x="303664" y="142909"/>
                    <a:pt x="157243" y="142909"/>
                    <a:pt x="11093" y="143179"/>
                  </a:cubicBezTo>
                  <a:cubicBezTo>
                    <a:pt x="2178" y="143179"/>
                    <a:pt x="17" y="140477"/>
                    <a:pt x="17" y="131563"/>
                  </a:cubicBezTo>
                  <a:cubicBezTo>
                    <a:pt x="557" y="91851"/>
                    <a:pt x="557" y="52409"/>
                    <a:pt x="17" y="12697"/>
                  </a:cubicBezTo>
                  <a:cubicBezTo>
                    <a:pt x="-254" y="2431"/>
                    <a:pt x="2718" y="0"/>
                    <a:pt x="12714" y="0"/>
                  </a:cubicBezTo>
                  <a:cubicBezTo>
                    <a:pt x="86194" y="810"/>
                    <a:pt x="159675" y="540"/>
                    <a:pt x="232885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FFAE9C-F382-4EB9-A3EE-FF2B842CD12C}"/>
                </a:ext>
              </a:extLst>
            </p:cNvPr>
            <p:cNvSpPr/>
            <p:nvPr/>
          </p:nvSpPr>
          <p:spPr>
            <a:xfrm>
              <a:off x="3813492" y="5184229"/>
              <a:ext cx="456934" cy="143449"/>
            </a:xfrm>
            <a:custGeom>
              <a:avLst/>
              <a:gdLst>
                <a:gd name="connsiteX0" fmla="*/ 0 w 456934"/>
                <a:gd name="connsiteY0" fmla="*/ 270 h 143449"/>
                <a:gd name="connsiteX1" fmla="*/ 312562 w 456934"/>
                <a:gd name="connsiteY1" fmla="*/ 270 h 143449"/>
                <a:gd name="connsiteX2" fmla="*/ 434129 w 456934"/>
                <a:gd name="connsiteY2" fmla="*/ 0 h 143449"/>
                <a:gd name="connsiteX3" fmla="*/ 447367 w 456934"/>
                <a:gd name="connsiteY3" fmla="*/ 11887 h 143449"/>
                <a:gd name="connsiteX4" fmla="*/ 456822 w 456934"/>
                <a:gd name="connsiteY4" fmla="*/ 131563 h 143449"/>
                <a:gd name="connsiteX5" fmla="*/ 446556 w 456934"/>
                <a:gd name="connsiteY5" fmla="*/ 143449 h 143449"/>
                <a:gd name="connsiteX6" fmla="*/ 38901 w 456934"/>
                <a:gd name="connsiteY6" fmla="*/ 143449 h 143449"/>
                <a:gd name="connsiteX7" fmla="*/ 28636 w 456934"/>
                <a:gd name="connsiteY7" fmla="*/ 132373 h 143449"/>
                <a:gd name="connsiteX8" fmla="*/ 25124 w 456934"/>
                <a:gd name="connsiteY8" fmla="*/ 58352 h 143449"/>
                <a:gd name="connsiteX9" fmla="*/ 0 w 456934"/>
                <a:gd name="connsiteY9" fmla="*/ 270 h 14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934" h="143449">
                  <a:moveTo>
                    <a:pt x="0" y="270"/>
                  </a:moveTo>
                  <a:cubicBezTo>
                    <a:pt x="106709" y="270"/>
                    <a:pt x="209636" y="270"/>
                    <a:pt x="312562" y="270"/>
                  </a:cubicBezTo>
                  <a:cubicBezTo>
                    <a:pt x="353085" y="270"/>
                    <a:pt x="393607" y="540"/>
                    <a:pt x="434129" y="0"/>
                  </a:cubicBezTo>
                  <a:cubicBezTo>
                    <a:pt x="443314" y="0"/>
                    <a:pt x="446016" y="2701"/>
                    <a:pt x="447367" y="11887"/>
                  </a:cubicBezTo>
                  <a:cubicBezTo>
                    <a:pt x="452770" y="51598"/>
                    <a:pt x="454661" y="91580"/>
                    <a:pt x="456822" y="131563"/>
                  </a:cubicBezTo>
                  <a:cubicBezTo>
                    <a:pt x="457362" y="139667"/>
                    <a:pt x="456282" y="143449"/>
                    <a:pt x="446556" y="143449"/>
                  </a:cubicBezTo>
                  <a:cubicBezTo>
                    <a:pt x="310671" y="143179"/>
                    <a:pt x="174786" y="143179"/>
                    <a:pt x="38901" y="143449"/>
                  </a:cubicBezTo>
                  <a:cubicBezTo>
                    <a:pt x="30257" y="143449"/>
                    <a:pt x="28366" y="140207"/>
                    <a:pt x="28636" y="132373"/>
                  </a:cubicBezTo>
                  <a:cubicBezTo>
                    <a:pt x="28636" y="107519"/>
                    <a:pt x="28636" y="82936"/>
                    <a:pt x="25124" y="58352"/>
                  </a:cubicBezTo>
                  <a:cubicBezTo>
                    <a:pt x="22152" y="37821"/>
                    <a:pt x="19181" y="17290"/>
                    <a:pt x="0" y="27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83EE54B-51BF-49AC-B820-87335817BA56}"/>
                </a:ext>
              </a:extLst>
            </p:cNvPr>
            <p:cNvSpPr/>
            <p:nvPr/>
          </p:nvSpPr>
          <p:spPr>
            <a:xfrm>
              <a:off x="4493747" y="5463563"/>
              <a:ext cx="421046" cy="142653"/>
            </a:xfrm>
            <a:custGeom>
              <a:avLst/>
              <a:gdLst>
                <a:gd name="connsiteX0" fmla="*/ 201242 w 421046"/>
                <a:gd name="connsiteY0" fmla="*/ 142369 h 142653"/>
                <a:gd name="connsiteX1" fmla="*/ 13758 w 421046"/>
                <a:gd name="connsiteY1" fmla="*/ 142639 h 142653"/>
                <a:gd name="connsiteX2" fmla="*/ 521 w 421046"/>
                <a:gd name="connsiteY2" fmla="*/ 128591 h 142653"/>
                <a:gd name="connsiteX3" fmla="*/ 16460 w 421046"/>
                <a:gd name="connsiteY3" fmla="*/ 11076 h 142653"/>
                <a:gd name="connsiteX4" fmla="*/ 28616 w 421046"/>
                <a:gd name="connsiteY4" fmla="*/ 0 h 142653"/>
                <a:gd name="connsiteX5" fmla="*/ 410607 w 421046"/>
                <a:gd name="connsiteY5" fmla="*/ 0 h 142653"/>
                <a:gd name="connsiteX6" fmla="*/ 420602 w 421046"/>
                <a:gd name="connsiteY6" fmla="*/ 11346 h 142653"/>
                <a:gd name="connsiteX7" fmla="*/ 404664 w 421046"/>
                <a:gd name="connsiteY7" fmla="*/ 132913 h 142653"/>
                <a:gd name="connsiteX8" fmla="*/ 391427 w 421046"/>
                <a:gd name="connsiteY8" fmla="*/ 142639 h 142653"/>
                <a:gd name="connsiteX9" fmla="*/ 201242 w 421046"/>
                <a:gd name="connsiteY9" fmla="*/ 142369 h 14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1046" h="142653">
                  <a:moveTo>
                    <a:pt x="201242" y="142369"/>
                  </a:moveTo>
                  <a:cubicBezTo>
                    <a:pt x="138837" y="142369"/>
                    <a:pt x="76163" y="142098"/>
                    <a:pt x="13758" y="142639"/>
                  </a:cubicBezTo>
                  <a:cubicBezTo>
                    <a:pt x="2952" y="142639"/>
                    <a:pt x="-1640" y="142098"/>
                    <a:pt x="521" y="128591"/>
                  </a:cubicBezTo>
                  <a:cubicBezTo>
                    <a:pt x="7004" y="89689"/>
                    <a:pt x="11597" y="50248"/>
                    <a:pt x="16460" y="11076"/>
                  </a:cubicBezTo>
                  <a:cubicBezTo>
                    <a:pt x="17540" y="2701"/>
                    <a:pt x="19972" y="0"/>
                    <a:pt x="28616" y="0"/>
                  </a:cubicBezTo>
                  <a:cubicBezTo>
                    <a:pt x="155857" y="270"/>
                    <a:pt x="283367" y="270"/>
                    <a:pt x="410607" y="0"/>
                  </a:cubicBezTo>
                  <a:cubicBezTo>
                    <a:pt x="419522" y="0"/>
                    <a:pt x="422224" y="1891"/>
                    <a:pt x="420602" y="11346"/>
                  </a:cubicBezTo>
                  <a:cubicBezTo>
                    <a:pt x="414659" y="51869"/>
                    <a:pt x="409256" y="92391"/>
                    <a:pt x="404664" y="132913"/>
                  </a:cubicBezTo>
                  <a:cubicBezTo>
                    <a:pt x="403583" y="143449"/>
                    <a:pt x="398450" y="142639"/>
                    <a:pt x="391427" y="142639"/>
                  </a:cubicBezTo>
                  <a:cubicBezTo>
                    <a:pt x="328212" y="142369"/>
                    <a:pt x="264727" y="142369"/>
                    <a:pt x="201242" y="14236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660EC2B-0928-4667-9978-AAD7E4128737}"/>
                </a:ext>
              </a:extLst>
            </p:cNvPr>
            <p:cNvSpPr/>
            <p:nvPr/>
          </p:nvSpPr>
          <p:spPr>
            <a:xfrm>
              <a:off x="4950869" y="5463293"/>
              <a:ext cx="403820" cy="142908"/>
            </a:xfrm>
            <a:custGeom>
              <a:avLst/>
              <a:gdLst>
                <a:gd name="connsiteX0" fmla="*/ 208776 w 403820"/>
                <a:gd name="connsiteY0" fmla="*/ 142639 h 142908"/>
                <a:gd name="connsiteX1" fmla="*/ 27776 w 403820"/>
                <a:gd name="connsiteY1" fmla="*/ 142909 h 142908"/>
                <a:gd name="connsiteX2" fmla="*/ 10216 w 403820"/>
                <a:gd name="connsiteY2" fmla="*/ 127510 h 142908"/>
                <a:gd name="connsiteX3" fmla="*/ 221 w 403820"/>
                <a:gd name="connsiteY3" fmla="*/ 13237 h 142908"/>
                <a:gd name="connsiteX4" fmla="*/ 12378 w 403820"/>
                <a:gd name="connsiteY4" fmla="*/ 0 h 142908"/>
                <a:gd name="connsiteX5" fmla="*/ 371676 w 403820"/>
                <a:gd name="connsiteY5" fmla="*/ 0 h 142908"/>
                <a:gd name="connsiteX6" fmla="*/ 385453 w 403820"/>
                <a:gd name="connsiteY6" fmla="*/ 11346 h 142908"/>
                <a:gd name="connsiteX7" fmla="*/ 403283 w 403820"/>
                <a:gd name="connsiteY7" fmla="*/ 129942 h 142908"/>
                <a:gd name="connsiteX8" fmla="*/ 392477 w 403820"/>
                <a:gd name="connsiteY8" fmla="*/ 142639 h 142908"/>
                <a:gd name="connsiteX9" fmla="*/ 208776 w 403820"/>
                <a:gd name="connsiteY9" fmla="*/ 142639 h 14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820" h="142908">
                  <a:moveTo>
                    <a:pt x="208776" y="142639"/>
                  </a:moveTo>
                  <a:cubicBezTo>
                    <a:pt x="148532" y="142639"/>
                    <a:pt x="88019" y="142369"/>
                    <a:pt x="27776" y="142909"/>
                  </a:cubicBezTo>
                  <a:cubicBezTo>
                    <a:pt x="15619" y="142909"/>
                    <a:pt x="11027" y="141018"/>
                    <a:pt x="10216" y="127510"/>
                  </a:cubicBezTo>
                  <a:cubicBezTo>
                    <a:pt x="8055" y="89419"/>
                    <a:pt x="4003" y="51328"/>
                    <a:pt x="221" y="13237"/>
                  </a:cubicBezTo>
                  <a:cubicBezTo>
                    <a:pt x="-860" y="3242"/>
                    <a:pt x="1842" y="0"/>
                    <a:pt x="12378" y="0"/>
                  </a:cubicBezTo>
                  <a:cubicBezTo>
                    <a:pt x="132053" y="270"/>
                    <a:pt x="252000" y="270"/>
                    <a:pt x="371676" y="0"/>
                  </a:cubicBezTo>
                  <a:cubicBezTo>
                    <a:pt x="380320" y="0"/>
                    <a:pt x="384103" y="1621"/>
                    <a:pt x="385453" y="11346"/>
                  </a:cubicBezTo>
                  <a:cubicBezTo>
                    <a:pt x="390856" y="51058"/>
                    <a:pt x="396799" y="90500"/>
                    <a:pt x="403283" y="129942"/>
                  </a:cubicBezTo>
                  <a:cubicBezTo>
                    <a:pt x="404904" y="139937"/>
                    <a:pt x="403283" y="142909"/>
                    <a:pt x="392477" y="142639"/>
                  </a:cubicBezTo>
                  <a:cubicBezTo>
                    <a:pt x="331153" y="142369"/>
                    <a:pt x="270100" y="142639"/>
                    <a:pt x="208776" y="142639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14B77DD-C4B3-455D-BEDB-D704CBA12FBD}"/>
                </a:ext>
              </a:extLst>
            </p:cNvPr>
            <p:cNvSpPr/>
            <p:nvPr/>
          </p:nvSpPr>
          <p:spPr>
            <a:xfrm>
              <a:off x="4456987" y="5743978"/>
              <a:ext cx="421972" cy="139396"/>
            </a:xfrm>
            <a:custGeom>
              <a:avLst/>
              <a:gdLst>
                <a:gd name="connsiteX0" fmla="*/ 421973 w 421972"/>
                <a:gd name="connsiteY0" fmla="*/ 2161 h 139396"/>
                <a:gd name="connsiteX1" fmla="*/ 407384 w 421972"/>
                <a:gd name="connsiteY1" fmla="*/ 138046 h 139396"/>
                <a:gd name="connsiteX2" fmla="*/ 405223 w 421972"/>
                <a:gd name="connsiteY2" fmla="*/ 139397 h 139396"/>
                <a:gd name="connsiteX3" fmla="*/ 390635 w 421972"/>
                <a:gd name="connsiteY3" fmla="*/ 138586 h 139396"/>
                <a:gd name="connsiteX4" fmla="*/ 14588 w 421972"/>
                <a:gd name="connsiteY4" fmla="*/ 138586 h 139396"/>
                <a:gd name="connsiteX5" fmla="*/ 0 w 421972"/>
                <a:gd name="connsiteY5" fmla="*/ 137236 h 139396"/>
                <a:gd name="connsiteX6" fmla="*/ 17289 w 421972"/>
                <a:gd name="connsiteY6" fmla="*/ 1351 h 139396"/>
                <a:gd name="connsiteX7" fmla="*/ 19181 w 421972"/>
                <a:gd name="connsiteY7" fmla="*/ 0 h 139396"/>
                <a:gd name="connsiteX8" fmla="*/ 33769 w 421972"/>
                <a:gd name="connsiteY8" fmla="*/ 810 h 139396"/>
                <a:gd name="connsiteX9" fmla="*/ 407114 w 421972"/>
                <a:gd name="connsiteY9" fmla="*/ 810 h 139396"/>
                <a:gd name="connsiteX10" fmla="*/ 421973 w 421972"/>
                <a:gd name="connsiteY10" fmla="*/ 2161 h 13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1972" h="139396">
                  <a:moveTo>
                    <a:pt x="421973" y="2161"/>
                  </a:moveTo>
                  <a:cubicBezTo>
                    <a:pt x="417110" y="47546"/>
                    <a:pt x="412247" y="92661"/>
                    <a:pt x="407384" y="138046"/>
                  </a:cubicBezTo>
                  <a:cubicBezTo>
                    <a:pt x="407384" y="138586"/>
                    <a:pt x="406034" y="138857"/>
                    <a:pt x="405223" y="139397"/>
                  </a:cubicBezTo>
                  <a:cubicBezTo>
                    <a:pt x="400361" y="137506"/>
                    <a:pt x="395498" y="138586"/>
                    <a:pt x="390635" y="138586"/>
                  </a:cubicBezTo>
                  <a:cubicBezTo>
                    <a:pt x="265286" y="138586"/>
                    <a:pt x="139937" y="138586"/>
                    <a:pt x="14588" y="138586"/>
                  </a:cubicBezTo>
                  <a:cubicBezTo>
                    <a:pt x="9725" y="138586"/>
                    <a:pt x="4592" y="139937"/>
                    <a:pt x="0" y="137236"/>
                  </a:cubicBezTo>
                  <a:cubicBezTo>
                    <a:pt x="5673" y="91851"/>
                    <a:pt x="11346" y="46736"/>
                    <a:pt x="17289" y="1351"/>
                  </a:cubicBezTo>
                  <a:cubicBezTo>
                    <a:pt x="17289" y="810"/>
                    <a:pt x="18640" y="270"/>
                    <a:pt x="19181" y="0"/>
                  </a:cubicBezTo>
                  <a:cubicBezTo>
                    <a:pt x="24043" y="1891"/>
                    <a:pt x="28906" y="810"/>
                    <a:pt x="33769" y="810"/>
                  </a:cubicBezTo>
                  <a:cubicBezTo>
                    <a:pt x="158307" y="810"/>
                    <a:pt x="282576" y="810"/>
                    <a:pt x="407114" y="810"/>
                  </a:cubicBezTo>
                  <a:cubicBezTo>
                    <a:pt x="412247" y="810"/>
                    <a:pt x="417380" y="-540"/>
                    <a:pt x="421973" y="216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A21035-F102-48C4-A853-30312B332CD0}"/>
                </a:ext>
              </a:extLst>
            </p:cNvPr>
            <p:cNvSpPr/>
            <p:nvPr/>
          </p:nvSpPr>
          <p:spPr>
            <a:xfrm>
              <a:off x="4976214" y="5744788"/>
              <a:ext cx="419520" cy="139126"/>
            </a:xfrm>
            <a:custGeom>
              <a:avLst/>
              <a:gdLst>
                <a:gd name="connsiteX0" fmla="*/ 13507 w 419520"/>
                <a:gd name="connsiteY0" fmla="*/ 136425 h 139126"/>
                <a:gd name="connsiteX1" fmla="*/ 0 w 419520"/>
                <a:gd name="connsiteY1" fmla="*/ 1351 h 139126"/>
                <a:gd name="connsiteX2" fmla="*/ 11887 w 419520"/>
                <a:gd name="connsiteY2" fmla="*/ 270 h 139126"/>
                <a:gd name="connsiteX3" fmla="*/ 387664 w 419520"/>
                <a:gd name="connsiteY3" fmla="*/ 270 h 139126"/>
                <a:gd name="connsiteX4" fmla="*/ 399550 w 419520"/>
                <a:gd name="connsiteY4" fmla="*/ 1621 h 139126"/>
                <a:gd name="connsiteX5" fmla="*/ 415759 w 419520"/>
                <a:gd name="connsiteY5" fmla="*/ 106168 h 139126"/>
                <a:gd name="connsiteX6" fmla="*/ 418461 w 419520"/>
                <a:gd name="connsiteY6" fmla="*/ 139127 h 139126"/>
                <a:gd name="connsiteX7" fmla="*/ 403873 w 419520"/>
                <a:gd name="connsiteY7" fmla="*/ 138046 h 139126"/>
                <a:gd name="connsiteX8" fmla="*/ 28096 w 419520"/>
                <a:gd name="connsiteY8" fmla="*/ 138046 h 139126"/>
                <a:gd name="connsiteX9" fmla="*/ 13507 w 419520"/>
                <a:gd name="connsiteY9" fmla="*/ 136425 h 13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520" h="139126">
                  <a:moveTo>
                    <a:pt x="13507" y="136425"/>
                  </a:moveTo>
                  <a:cubicBezTo>
                    <a:pt x="7834" y="91580"/>
                    <a:pt x="3242" y="46466"/>
                    <a:pt x="0" y="1351"/>
                  </a:cubicBezTo>
                  <a:cubicBezTo>
                    <a:pt x="3782" y="-810"/>
                    <a:pt x="7834" y="270"/>
                    <a:pt x="11887" y="270"/>
                  </a:cubicBezTo>
                  <a:cubicBezTo>
                    <a:pt x="137236" y="270"/>
                    <a:pt x="262315" y="270"/>
                    <a:pt x="387664" y="270"/>
                  </a:cubicBezTo>
                  <a:cubicBezTo>
                    <a:pt x="391716" y="270"/>
                    <a:pt x="395768" y="-810"/>
                    <a:pt x="399550" y="1621"/>
                  </a:cubicBezTo>
                  <a:cubicBezTo>
                    <a:pt x="404953" y="36470"/>
                    <a:pt x="410626" y="71319"/>
                    <a:pt x="415759" y="106168"/>
                  </a:cubicBezTo>
                  <a:cubicBezTo>
                    <a:pt x="417380" y="116974"/>
                    <a:pt x="421432" y="127780"/>
                    <a:pt x="418461" y="139127"/>
                  </a:cubicBezTo>
                  <a:cubicBezTo>
                    <a:pt x="413868" y="136966"/>
                    <a:pt x="408736" y="138046"/>
                    <a:pt x="403873" y="138046"/>
                  </a:cubicBezTo>
                  <a:cubicBezTo>
                    <a:pt x="278524" y="138046"/>
                    <a:pt x="153445" y="138046"/>
                    <a:pt x="28096" y="138046"/>
                  </a:cubicBezTo>
                  <a:cubicBezTo>
                    <a:pt x="23233" y="137776"/>
                    <a:pt x="18100" y="138857"/>
                    <a:pt x="13507" y="136425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059EDE7-D05E-4FDA-A5AE-C92C39D13558}"/>
                </a:ext>
              </a:extLst>
            </p:cNvPr>
            <p:cNvSpPr/>
            <p:nvPr/>
          </p:nvSpPr>
          <p:spPr>
            <a:xfrm>
              <a:off x="4350584" y="6578738"/>
              <a:ext cx="484691" cy="105628"/>
            </a:xfrm>
            <a:custGeom>
              <a:avLst/>
              <a:gdLst>
                <a:gd name="connsiteX0" fmla="*/ 237425 w 484691"/>
                <a:gd name="connsiteY0" fmla="*/ 105088 h 105628"/>
                <a:gd name="connsiteX1" fmla="*/ 13472 w 484691"/>
                <a:gd name="connsiteY1" fmla="*/ 105358 h 105628"/>
                <a:gd name="connsiteX2" fmla="*/ 505 w 484691"/>
                <a:gd name="connsiteY2" fmla="*/ 92121 h 105628"/>
                <a:gd name="connsiteX3" fmla="*/ 11581 w 484691"/>
                <a:gd name="connsiteY3" fmla="*/ 9455 h 105628"/>
                <a:gd name="connsiteX4" fmla="*/ 21576 w 484691"/>
                <a:gd name="connsiteY4" fmla="*/ 270 h 105628"/>
                <a:gd name="connsiteX5" fmla="*/ 32382 w 484691"/>
                <a:gd name="connsiteY5" fmla="*/ 270 h 105628"/>
                <a:gd name="connsiteX6" fmla="*/ 470834 w 484691"/>
                <a:gd name="connsiteY6" fmla="*/ 0 h 105628"/>
                <a:gd name="connsiteX7" fmla="*/ 484342 w 484691"/>
                <a:gd name="connsiteY7" fmla="*/ 15128 h 105628"/>
                <a:gd name="connsiteX8" fmla="*/ 477318 w 484691"/>
                <a:gd name="connsiteY8" fmla="*/ 92931 h 105628"/>
                <a:gd name="connsiteX9" fmla="*/ 462460 w 484691"/>
                <a:gd name="connsiteY9" fmla="*/ 105628 h 105628"/>
                <a:gd name="connsiteX10" fmla="*/ 237425 w 484691"/>
                <a:gd name="connsiteY10" fmla="*/ 105088 h 1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91" h="105628">
                  <a:moveTo>
                    <a:pt x="237425" y="105088"/>
                  </a:moveTo>
                  <a:cubicBezTo>
                    <a:pt x="162864" y="105088"/>
                    <a:pt x="88033" y="104818"/>
                    <a:pt x="13472" y="105358"/>
                  </a:cubicBezTo>
                  <a:cubicBezTo>
                    <a:pt x="3206" y="105358"/>
                    <a:pt x="-1656" y="104818"/>
                    <a:pt x="505" y="92121"/>
                  </a:cubicBezTo>
                  <a:cubicBezTo>
                    <a:pt x="5367" y="64836"/>
                    <a:pt x="8339" y="37010"/>
                    <a:pt x="11581" y="9455"/>
                  </a:cubicBezTo>
                  <a:cubicBezTo>
                    <a:pt x="12391" y="2701"/>
                    <a:pt x="14823" y="-270"/>
                    <a:pt x="21576" y="270"/>
                  </a:cubicBezTo>
                  <a:cubicBezTo>
                    <a:pt x="25088" y="540"/>
                    <a:pt x="28870" y="270"/>
                    <a:pt x="32382" y="270"/>
                  </a:cubicBezTo>
                  <a:cubicBezTo>
                    <a:pt x="178533" y="270"/>
                    <a:pt x="324684" y="540"/>
                    <a:pt x="470834" y="0"/>
                  </a:cubicBezTo>
                  <a:cubicBezTo>
                    <a:pt x="483531" y="0"/>
                    <a:pt x="485692" y="3512"/>
                    <a:pt x="484342" y="15128"/>
                  </a:cubicBezTo>
                  <a:cubicBezTo>
                    <a:pt x="481100" y="41063"/>
                    <a:pt x="478668" y="66997"/>
                    <a:pt x="477318" y="92931"/>
                  </a:cubicBezTo>
                  <a:cubicBezTo>
                    <a:pt x="476777" y="104277"/>
                    <a:pt x="472185" y="105628"/>
                    <a:pt x="462460" y="105628"/>
                  </a:cubicBezTo>
                  <a:cubicBezTo>
                    <a:pt x="387628" y="105088"/>
                    <a:pt x="312527" y="105088"/>
                    <a:pt x="237425" y="10508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88F25B3-2406-483C-B627-A3A43BC849C0}"/>
                </a:ext>
              </a:extLst>
            </p:cNvPr>
            <p:cNvSpPr/>
            <p:nvPr/>
          </p:nvSpPr>
          <p:spPr>
            <a:xfrm>
              <a:off x="3342420" y="5184499"/>
              <a:ext cx="385165" cy="143178"/>
            </a:xfrm>
            <a:custGeom>
              <a:avLst/>
              <a:gdLst>
                <a:gd name="connsiteX0" fmla="*/ 5065 w 385165"/>
                <a:gd name="connsiteY0" fmla="*/ 0 h 143178"/>
                <a:gd name="connsiteX1" fmla="*/ 385165 w 385165"/>
                <a:gd name="connsiteY1" fmla="*/ 0 h 143178"/>
                <a:gd name="connsiteX2" fmla="*/ 344913 w 385165"/>
                <a:gd name="connsiteY2" fmla="*/ 126700 h 143178"/>
                <a:gd name="connsiteX3" fmla="*/ 327623 w 385165"/>
                <a:gd name="connsiteY3" fmla="*/ 143179 h 143178"/>
                <a:gd name="connsiteX4" fmla="*/ 5065 w 385165"/>
                <a:gd name="connsiteY4" fmla="*/ 142909 h 143178"/>
                <a:gd name="connsiteX5" fmla="*/ 203 w 385165"/>
                <a:gd name="connsiteY5" fmla="*/ 125349 h 143178"/>
                <a:gd name="connsiteX6" fmla="*/ 203 w 385165"/>
                <a:gd name="connsiteY6" fmla="*/ 17560 h 143178"/>
                <a:gd name="connsiteX7" fmla="*/ 5065 w 385165"/>
                <a:gd name="connsiteY7" fmla="*/ 0 h 1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165" h="143178">
                  <a:moveTo>
                    <a:pt x="5065" y="0"/>
                  </a:moveTo>
                  <a:cubicBezTo>
                    <a:pt x="130955" y="0"/>
                    <a:pt x="256844" y="0"/>
                    <a:pt x="385165" y="0"/>
                  </a:cubicBezTo>
                  <a:cubicBezTo>
                    <a:pt x="347074" y="35930"/>
                    <a:pt x="344372" y="81315"/>
                    <a:pt x="344913" y="126700"/>
                  </a:cubicBezTo>
                  <a:cubicBezTo>
                    <a:pt x="345183" y="141558"/>
                    <a:pt x="340320" y="143179"/>
                    <a:pt x="327623" y="143179"/>
                  </a:cubicBezTo>
                  <a:cubicBezTo>
                    <a:pt x="220104" y="142639"/>
                    <a:pt x="112585" y="142909"/>
                    <a:pt x="5065" y="142909"/>
                  </a:cubicBezTo>
                  <a:cubicBezTo>
                    <a:pt x="-608" y="138316"/>
                    <a:pt x="203" y="131563"/>
                    <a:pt x="203" y="125349"/>
                  </a:cubicBezTo>
                  <a:cubicBezTo>
                    <a:pt x="-68" y="89419"/>
                    <a:pt x="-68" y="53490"/>
                    <a:pt x="203" y="17560"/>
                  </a:cubicBezTo>
                  <a:cubicBezTo>
                    <a:pt x="203" y="11346"/>
                    <a:pt x="-608" y="4593"/>
                    <a:pt x="5065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D35B28A-057A-4F1C-A550-454E6068FDD5}"/>
                </a:ext>
              </a:extLst>
            </p:cNvPr>
            <p:cNvSpPr/>
            <p:nvPr/>
          </p:nvSpPr>
          <p:spPr>
            <a:xfrm>
              <a:off x="3268584" y="6048165"/>
              <a:ext cx="429571" cy="115893"/>
            </a:xfrm>
            <a:custGeom>
              <a:avLst/>
              <a:gdLst>
                <a:gd name="connsiteX0" fmla="*/ 215867 w 429571"/>
                <a:gd name="connsiteY0" fmla="*/ 540 h 115893"/>
                <a:gd name="connsiteX1" fmla="*/ 415777 w 429571"/>
                <a:gd name="connsiteY1" fmla="*/ 270 h 115893"/>
                <a:gd name="connsiteX2" fmla="*/ 429555 w 429571"/>
                <a:gd name="connsiteY2" fmla="*/ 13237 h 115893"/>
                <a:gd name="connsiteX3" fmla="*/ 429555 w 429571"/>
                <a:gd name="connsiteY3" fmla="*/ 103737 h 115893"/>
                <a:gd name="connsiteX4" fmla="*/ 417398 w 429571"/>
                <a:gd name="connsiteY4" fmla="*/ 115894 h 115893"/>
                <a:gd name="connsiteX5" fmla="*/ 12175 w 429571"/>
                <a:gd name="connsiteY5" fmla="*/ 115894 h 115893"/>
                <a:gd name="connsiteX6" fmla="*/ 18 w 429571"/>
                <a:gd name="connsiteY6" fmla="*/ 104007 h 115893"/>
                <a:gd name="connsiteX7" fmla="*/ 18 w 429571"/>
                <a:gd name="connsiteY7" fmla="*/ 13507 h 115893"/>
                <a:gd name="connsiteX8" fmla="*/ 13255 w 429571"/>
                <a:gd name="connsiteY8" fmla="*/ 0 h 115893"/>
                <a:gd name="connsiteX9" fmla="*/ 215867 w 429571"/>
                <a:gd name="connsiteY9" fmla="*/ 540 h 11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571" h="115893">
                  <a:moveTo>
                    <a:pt x="215867" y="540"/>
                  </a:moveTo>
                  <a:cubicBezTo>
                    <a:pt x="282594" y="540"/>
                    <a:pt x="349051" y="810"/>
                    <a:pt x="415777" y="270"/>
                  </a:cubicBezTo>
                  <a:cubicBezTo>
                    <a:pt x="425773" y="270"/>
                    <a:pt x="429825" y="2161"/>
                    <a:pt x="429555" y="13237"/>
                  </a:cubicBezTo>
                  <a:cubicBezTo>
                    <a:pt x="428744" y="43494"/>
                    <a:pt x="429015" y="73481"/>
                    <a:pt x="429555" y="103737"/>
                  </a:cubicBezTo>
                  <a:cubicBezTo>
                    <a:pt x="429825" y="113192"/>
                    <a:pt x="426853" y="115894"/>
                    <a:pt x="417398" y="115894"/>
                  </a:cubicBezTo>
                  <a:cubicBezTo>
                    <a:pt x="282324" y="115624"/>
                    <a:pt x="147249" y="115624"/>
                    <a:pt x="12175" y="115894"/>
                  </a:cubicBezTo>
                  <a:cubicBezTo>
                    <a:pt x="2990" y="115894"/>
                    <a:pt x="-252" y="114003"/>
                    <a:pt x="18" y="104007"/>
                  </a:cubicBezTo>
                  <a:cubicBezTo>
                    <a:pt x="828" y="73751"/>
                    <a:pt x="828" y="43764"/>
                    <a:pt x="18" y="13507"/>
                  </a:cubicBezTo>
                  <a:cubicBezTo>
                    <a:pt x="-252" y="2972"/>
                    <a:pt x="2449" y="0"/>
                    <a:pt x="13255" y="0"/>
                  </a:cubicBezTo>
                  <a:cubicBezTo>
                    <a:pt x="80792" y="810"/>
                    <a:pt x="148330" y="540"/>
                    <a:pt x="215867" y="54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42E41F-FC9F-4C3B-8BE0-25E03FA5D0EC}"/>
                </a:ext>
              </a:extLst>
            </p:cNvPr>
            <p:cNvSpPr/>
            <p:nvPr/>
          </p:nvSpPr>
          <p:spPr>
            <a:xfrm>
              <a:off x="5036974" y="6578468"/>
              <a:ext cx="477994" cy="105628"/>
            </a:xfrm>
            <a:custGeom>
              <a:avLst/>
              <a:gdLst>
                <a:gd name="connsiteX0" fmla="*/ 244238 w 477994"/>
                <a:gd name="connsiteY0" fmla="*/ 105358 h 105628"/>
                <a:gd name="connsiteX1" fmla="*/ 20285 w 477994"/>
                <a:gd name="connsiteY1" fmla="*/ 105628 h 105628"/>
                <a:gd name="connsiteX2" fmla="*/ 6237 w 477994"/>
                <a:gd name="connsiteY2" fmla="*/ 92391 h 105628"/>
                <a:gd name="connsiteX3" fmla="*/ 294 w 477994"/>
                <a:gd name="connsiteY3" fmla="*/ 14318 h 105628"/>
                <a:gd name="connsiteX4" fmla="*/ 14612 w 477994"/>
                <a:gd name="connsiteY4" fmla="*/ 0 h 105628"/>
                <a:gd name="connsiteX5" fmla="*/ 256125 w 477994"/>
                <a:gd name="connsiteY5" fmla="*/ 270 h 105628"/>
                <a:gd name="connsiteX6" fmla="*/ 450362 w 477994"/>
                <a:gd name="connsiteY6" fmla="*/ 0 h 105628"/>
                <a:gd name="connsiteX7" fmla="*/ 465490 w 477994"/>
                <a:gd name="connsiteY7" fmla="*/ 12967 h 105628"/>
                <a:gd name="connsiteX8" fmla="*/ 477377 w 477994"/>
                <a:gd name="connsiteY8" fmla="*/ 92931 h 105628"/>
                <a:gd name="connsiteX9" fmla="*/ 466841 w 477994"/>
                <a:gd name="connsiteY9" fmla="*/ 105628 h 105628"/>
                <a:gd name="connsiteX10" fmla="*/ 244238 w 477994"/>
                <a:gd name="connsiteY10" fmla="*/ 105358 h 10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7994" h="105628">
                  <a:moveTo>
                    <a:pt x="244238" y="105358"/>
                  </a:moveTo>
                  <a:cubicBezTo>
                    <a:pt x="169677" y="105358"/>
                    <a:pt x="94846" y="105088"/>
                    <a:pt x="20285" y="105628"/>
                  </a:cubicBezTo>
                  <a:cubicBezTo>
                    <a:pt x="9749" y="105628"/>
                    <a:pt x="6507" y="102657"/>
                    <a:pt x="6237" y="92391"/>
                  </a:cubicBezTo>
                  <a:cubicBezTo>
                    <a:pt x="5156" y="66457"/>
                    <a:pt x="3536" y="40252"/>
                    <a:pt x="294" y="14318"/>
                  </a:cubicBezTo>
                  <a:cubicBezTo>
                    <a:pt x="-1327" y="1081"/>
                    <a:pt x="3806" y="0"/>
                    <a:pt x="14612" y="0"/>
                  </a:cubicBezTo>
                  <a:cubicBezTo>
                    <a:pt x="95116" y="270"/>
                    <a:pt x="175620" y="270"/>
                    <a:pt x="256125" y="270"/>
                  </a:cubicBezTo>
                  <a:cubicBezTo>
                    <a:pt x="320961" y="270"/>
                    <a:pt x="385796" y="540"/>
                    <a:pt x="450362" y="0"/>
                  </a:cubicBezTo>
                  <a:cubicBezTo>
                    <a:pt x="460357" y="0"/>
                    <a:pt x="464410" y="2701"/>
                    <a:pt x="465490" y="12967"/>
                  </a:cubicBezTo>
                  <a:cubicBezTo>
                    <a:pt x="468732" y="39712"/>
                    <a:pt x="472244" y="66457"/>
                    <a:pt x="477377" y="92931"/>
                  </a:cubicBezTo>
                  <a:cubicBezTo>
                    <a:pt x="479268" y="103737"/>
                    <a:pt x="477107" y="105628"/>
                    <a:pt x="466841" y="105628"/>
                  </a:cubicBezTo>
                  <a:cubicBezTo>
                    <a:pt x="392820" y="105358"/>
                    <a:pt x="318529" y="105358"/>
                    <a:pt x="244238" y="105358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78D6064-94B8-4266-AC7D-CA3F95C56BA7}"/>
                </a:ext>
              </a:extLst>
            </p:cNvPr>
            <p:cNvSpPr/>
            <p:nvPr/>
          </p:nvSpPr>
          <p:spPr>
            <a:xfrm>
              <a:off x="3254489" y="5018898"/>
              <a:ext cx="93266" cy="682936"/>
            </a:xfrm>
            <a:custGeom>
              <a:avLst/>
              <a:gdLst>
                <a:gd name="connsiteX0" fmla="*/ 92997 w 93266"/>
                <a:gd name="connsiteY0" fmla="*/ 165601 h 682936"/>
                <a:gd name="connsiteX1" fmla="*/ 92997 w 93266"/>
                <a:gd name="connsiteY1" fmla="*/ 308510 h 682936"/>
                <a:gd name="connsiteX2" fmla="*/ 92997 w 93266"/>
                <a:gd name="connsiteY2" fmla="*/ 444395 h 682936"/>
                <a:gd name="connsiteX3" fmla="*/ 93267 w 93266"/>
                <a:gd name="connsiteY3" fmla="*/ 587034 h 682936"/>
                <a:gd name="connsiteX4" fmla="*/ 93267 w 93266"/>
                <a:gd name="connsiteY4" fmla="*/ 682126 h 682936"/>
                <a:gd name="connsiteX5" fmla="*/ 90295 w 93266"/>
                <a:gd name="connsiteY5" fmla="*/ 682937 h 682936"/>
                <a:gd name="connsiteX6" fmla="*/ 76247 w 93266"/>
                <a:gd name="connsiteY6" fmla="*/ 662405 h 682936"/>
                <a:gd name="connsiteX7" fmla="*/ 2767 w 93266"/>
                <a:gd name="connsiteY7" fmla="*/ 421432 h 682936"/>
                <a:gd name="connsiteX8" fmla="*/ 876 w 93266"/>
                <a:gd name="connsiteY8" fmla="*/ 397389 h 682936"/>
                <a:gd name="connsiteX9" fmla="*/ 18436 w 93266"/>
                <a:gd name="connsiteY9" fmla="*/ 363891 h 682936"/>
                <a:gd name="connsiteX10" fmla="*/ 65 w 93266"/>
                <a:gd name="connsiteY10" fmla="*/ 342549 h 682936"/>
                <a:gd name="connsiteX11" fmla="*/ 11141 w 93266"/>
                <a:gd name="connsiteY11" fmla="*/ 189374 h 682936"/>
                <a:gd name="connsiteX12" fmla="*/ 78679 w 93266"/>
                <a:gd name="connsiteY12" fmla="*/ 14858 h 682936"/>
                <a:gd name="connsiteX13" fmla="*/ 92186 w 93266"/>
                <a:gd name="connsiteY13" fmla="*/ 0 h 682936"/>
                <a:gd name="connsiteX14" fmla="*/ 92997 w 93266"/>
                <a:gd name="connsiteY14" fmla="*/ 30257 h 682936"/>
                <a:gd name="connsiteX15" fmla="*/ 92997 w 93266"/>
                <a:gd name="connsiteY15" fmla="*/ 165601 h 68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266" h="682936">
                  <a:moveTo>
                    <a:pt x="92997" y="165601"/>
                  </a:moveTo>
                  <a:cubicBezTo>
                    <a:pt x="92997" y="213148"/>
                    <a:pt x="92997" y="260964"/>
                    <a:pt x="92997" y="308510"/>
                  </a:cubicBezTo>
                  <a:cubicBezTo>
                    <a:pt x="92997" y="353895"/>
                    <a:pt x="92997" y="399010"/>
                    <a:pt x="92997" y="444395"/>
                  </a:cubicBezTo>
                  <a:cubicBezTo>
                    <a:pt x="92997" y="491941"/>
                    <a:pt x="92997" y="539488"/>
                    <a:pt x="93267" y="587034"/>
                  </a:cubicBezTo>
                  <a:cubicBezTo>
                    <a:pt x="93267" y="618641"/>
                    <a:pt x="93267" y="650249"/>
                    <a:pt x="93267" y="682126"/>
                  </a:cubicBezTo>
                  <a:cubicBezTo>
                    <a:pt x="92186" y="682396"/>
                    <a:pt x="91376" y="682666"/>
                    <a:pt x="90295" y="682937"/>
                  </a:cubicBezTo>
                  <a:cubicBezTo>
                    <a:pt x="85703" y="676183"/>
                    <a:pt x="80840" y="669429"/>
                    <a:pt x="76247" y="662405"/>
                  </a:cubicBezTo>
                  <a:cubicBezTo>
                    <a:pt x="29512" y="588925"/>
                    <a:pt x="8170" y="507610"/>
                    <a:pt x="2767" y="421432"/>
                  </a:cubicBezTo>
                  <a:cubicBezTo>
                    <a:pt x="2227" y="413328"/>
                    <a:pt x="2227" y="405223"/>
                    <a:pt x="876" y="397389"/>
                  </a:cubicBezTo>
                  <a:cubicBezTo>
                    <a:pt x="-1285" y="382801"/>
                    <a:pt x="876" y="370644"/>
                    <a:pt x="18436" y="363891"/>
                  </a:cubicBezTo>
                  <a:cubicBezTo>
                    <a:pt x="-2096" y="366862"/>
                    <a:pt x="65" y="354435"/>
                    <a:pt x="65" y="342549"/>
                  </a:cubicBezTo>
                  <a:cubicBezTo>
                    <a:pt x="606" y="291221"/>
                    <a:pt x="3037" y="240162"/>
                    <a:pt x="11141" y="189374"/>
                  </a:cubicBezTo>
                  <a:cubicBezTo>
                    <a:pt x="21137" y="126430"/>
                    <a:pt x="37346" y="65646"/>
                    <a:pt x="78679" y="14858"/>
                  </a:cubicBezTo>
                  <a:cubicBezTo>
                    <a:pt x="83001" y="9725"/>
                    <a:pt x="87594" y="4863"/>
                    <a:pt x="92186" y="0"/>
                  </a:cubicBezTo>
                  <a:cubicBezTo>
                    <a:pt x="92456" y="9996"/>
                    <a:pt x="92727" y="20261"/>
                    <a:pt x="92997" y="30257"/>
                  </a:cubicBezTo>
                  <a:cubicBezTo>
                    <a:pt x="92997" y="75101"/>
                    <a:pt x="92997" y="120216"/>
                    <a:pt x="92997" y="165601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8264D8-F033-454B-81A9-AC019B72C7D9}"/>
                </a:ext>
              </a:extLst>
            </p:cNvPr>
            <p:cNvSpPr/>
            <p:nvPr/>
          </p:nvSpPr>
          <p:spPr>
            <a:xfrm>
              <a:off x="4419707" y="6159467"/>
              <a:ext cx="1017651" cy="4433"/>
            </a:xfrm>
            <a:custGeom>
              <a:avLst/>
              <a:gdLst>
                <a:gd name="connsiteX0" fmla="*/ 0 w 1017651"/>
                <a:gd name="connsiteY0" fmla="*/ 0 h 4433"/>
                <a:gd name="connsiteX1" fmla="*/ 1017651 w 1017651"/>
                <a:gd name="connsiteY1" fmla="*/ 0 h 4433"/>
                <a:gd name="connsiteX2" fmla="*/ 1006575 w 1017651"/>
                <a:gd name="connsiteY2" fmla="*/ 3782 h 4433"/>
                <a:gd name="connsiteX3" fmla="*/ 11076 w 1017651"/>
                <a:gd name="connsiteY3" fmla="*/ 3782 h 4433"/>
                <a:gd name="connsiteX4" fmla="*/ 0 w 1017651"/>
                <a:gd name="connsiteY4" fmla="*/ 0 h 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7651" h="4433">
                  <a:moveTo>
                    <a:pt x="0" y="0"/>
                  </a:moveTo>
                  <a:cubicBezTo>
                    <a:pt x="339307" y="0"/>
                    <a:pt x="678344" y="0"/>
                    <a:pt x="1017651" y="0"/>
                  </a:cubicBezTo>
                  <a:cubicBezTo>
                    <a:pt x="1015760" y="6754"/>
                    <a:pt x="1010357" y="3782"/>
                    <a:pt x="1006575" y="3782"/>
                  </a:cubicBezTo>
                  <a:cubicBezTo>
                    <a:pt x="674832" y="4052"/>
                    <a:pt x="343089" y="4052"/>
                    <a:pt x="11076" y="3782"/>
                  </a:cubicBezTo>
                  <a:cubicBezTo>
                    <a:pt x="7564" y="3782"/>
                    <a:pt x="1891" y="6754"/>
                    <a:pt x="0" y="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07DA518-A01E-4F3A-98DF-1932C7B05E32}"/>
                </a:ext>
              </a:extLst>
            </p:cNvPr>
            <p:cNvSpPr/>
            <p:nvPr/>
          </p:nvSpPr>
          <p:spPr>
            <a:xfrm>
              <a:off x="3384085" y="5743093"/>
              <a:ext cx="735485" cy="3279"/>
            </a:xfrm>
            <a:custGeom>
              <a:avLst/>
              <a:gdLst>
                <a:gd name="connsiteX0" fmla="*/ 735486 w 735485"/>
                <a:gd name="connsiteY0" fmla="*/ 614 h 3279"/>
                <a:gd name="connsiteX1" fmla="*/ 722789 w 735485"/>
                <a:gd name="connsiteY1" fmla="*/ 3045 h 3279"/>
                <a:gd name="connsiteX2" fmla="*/ 1221 w 735485"/>
                <a:gd name="connsiteY2" fmla="*/ 3045 h 3279"/>
                <a:gd name="connsiteX3" fmla="*/ 2301 w 735485"/>
                <a:gd name="connsiteY3" fmla="*/ 344 h 3279"/>
                <a:gd name="connsiteX4" fmla="*/ 13107 w 735485"/>
                <a:gd name="connsiteY4" fmla="*/ 74 h 3279"/>
                <a:gd name="connsiteX5" fmla="*/ 721978 w 735485"/>
                <a:gd name="connsiteY5" fmla="*/ 74 h 3279"/>
                <a:gd name="connsiteX6" fmla="*/ 735486 w 735485"/>
                <a:gd name="connsiteY6" fmla="*/ 614 h 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485" h="3279">
                  <a:moveTo>
                    <a:pt x="735486" y="614"/>
                  </a:moveTo>
                  <a:cubicBezTo>
                    <a:pt x="731704" y="4396"/>
                    <a:pt x="727111" y="3045"/>
                    <a:pt x="722789" y="3045"/>
                  </a:cubicBezTo>
                  <a:cubicBezTo>
                    <a:pt x="482356" y="3045"/>
                    <a:pt x="241654" y="3045"/>
                    <a:pt x="1221" y="3045"/>
                  </a:cubicBezTo>
                  <a:cubicBezTo>
                    <a:pt x="-1481" y="884"/>
                    <a:pt x="951" y="344"/>
                    <a:pt x="2301" y="344"/>
                  </a:cubicBezTo>
                  <a:cubicBezTo>
                    <a:pt x="5813" y="74"/>
                    <a:pt x="9595" y="74"/>
                    <a:pt x="13107" y="74"/>
                  </a:cubicBezTo>
                  <a:cubicBezTo>
                    <a:pt x="249488" y="74"/>
                    <a:pt x="485868" y="74"/>
                    <a:pt x="721978" y="74"/>
                  </a:cubicBezTo>
                  <a:cubicBezTo>
                    <a:pt x="726301" y="-197"/>
                    <a:pt x="730893" y="344"/>
                    <a:pt x="735486" y="614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7C39343-16EF-4C44-98D6-CDDD8AAA7EC3}"/>
                </a:ext>
              </a:extLst>
            </p:cNvPr>
            <p:cNvSpPr/>
            <p:nvPr/>
          </p:nvSpPr>
          <p:spPr>
            <a:xfrm>
              <a:off x="3573870" y="5880893"/>
              <a:ext cx="672130" cy="3837"/>
            </a:xfrm>
            <a:custGeom>
              <a:avLst/>
              <a:gdLst>
                <a:gd name="connsiteX0" fmla="*/ 0 w 672130"/>
                <a:gd name="connsiteY0" fmla="*/ 2752 h 3837"/>
                <a:gd name="connsiteX1" fmla="*/ 12697 w 672130"/>
                <a:gd name="connsiteY1" fmla="*/ 320 h 3837"/>
                <a:gd name="connsiteX2" fmla="*/ 672131 w 672130"/>
                <a:gd name="connsiteY2" fmla="*/ 320 h 3837"/>
                <a:gd name="connsiteX3" fmla="*/ 661865 w 672130"/>
                <a:gd name="connsiteY3" fmla="*/ 3292 h 3837"/>
                <a:gd name="connsiteX4" fmla="*/ 8104 w 672130"/>
                <a:gd name="connsiteY4" fmla="*/ 3292 h 3837"/>
                <a:gd name="connsiteX5" fmla="*/ 0 w 672130"/>
                <a:gd name="connsiteY5" fmla="*/ 2752 h 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130" h="3837">
                  <a:moveTo>
                    <a:pt x="0" y="2752"/>
                  </a:moveTo>
                  <a:cubicBezTo>
                    <a:pt x="3512" y="-1301"/>
                    <a:pt x="8375" y="320"/>
                    <a:pt x="12697" y="320"/>
                  </a:cubicBezTo>
                  <a:cubicBezTo>
                    <a:pt x="232598" y="320"/>
                    <a:pt x="452229" y="320"/>
                    <a:pt x="672131" y="320"/>
                  </a:cubicBezTo>
                  <a:cubicBezTo>
                    <a:pt x="669970" y="5723"/>
                    <a:pt x="665377" y="3292"/>
                    <a:pt x="661865" y="3292"/>
                  </a:cubicBezTo>
                  <a:cubicBezTo>
                    <a:pt x="443855" y="3562"/>
                    <a:pt x="225844" y="3292"/>
                    <a:pt x="8104" y="3292"/>
                  </a:cubicBezTo>
                  <a:cubicBezTo>
                    <a:pt x="5403" y="3562"/>
                    <a:pt x="2701" y="3022"/>
                    <a:pt x="0" y="2752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39A1FB2-F93B-4C2B-92BC-9FF90A6E9117}"/>
                </a:ext>
              </a:extLst>
            </p:cNvPr>
            <p:cNvSpPr/>
            <p:nvPr/>
          </p:nvSpPr>
          <p:spPr>
            <a:xfrm>
              <a:off x="2061036" y="5880801"/>
              <a:ext cx="456551" cy="3495"/>
            </a:xfrm>
            <a:custGeom>
              <a:avLst/>
              <a:gdLst>
                <a:gd name="connsiteX0" fmla="*/ 0 w 456551"/>
                <a:gd name="connsiteY0" fmla="*/ 3113 h 3495"/>
                <a:gd name="connsiteX1" fmla="*/ 14048 w 456551"/>
                <a:gd name="connsiteY1" fmla="*/ 412 h 3495"/>
                <a:gd name="connsiteX2" fmla="*/ 442504 w 456551"/>
                <a:gd name="connsiteY2" fmla="*/ 412 h 3495"/>
                <a:gd name="connsiteX3" fmla="*/ 456552 w 456551"/>
                <a:gd name="connsiteY3" fmla="*/ 2843 h 3495"/>
                <a:gd name="connsiteX4" fmla="*/ 445746 w 456551"/>
                <a:gd name="connsiteY4" fmla="*/ 3383 h 3495"/>
                <a:gd name="connsiteX5" fmla="*/ 8104 w 456551"/>
                <a:gd name="connsiteY5" fmla="*/ 3383 h 3495"/>
                <a:gd name="connsiteX6" fmla="*/ 0 w 456551"/>
                <a:gd name="connsiteY6" fmla="*/ 3113 h 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51" h="3495">
                  <a:moveTo>
                    <a:pt x="0" y="3113"/>
                  </a:moveTo>
                  <a:cubicBezTo>
                    <a:pt x="4052" y="-1479"/>
                    <a:pt x="9185" y="412"/>
                    <a:pt x="14048" y="412"/>
                  </a:cubicBezTo>
                  <a:cubicBezTo>
                    <a:pt x="156957" y="412"/>
                    <a:pt x="299595" y="412"/>
                    <a:pt x="442504" y="412"/>
                  </a:cubicBezTo>
                  <a:cubicBezTo>
                    <a:pt x="447097" y="412"/>
                    <a:pt x="452500" y="-1479"/>
                    <a:pt x="456552" y="2843"/>
                  </a:cubicBezTo>
                  <a:cubicBezTo>
                    <a:pt x="453040" y="3113"/>
                    <a:pt x="449528" y="3383"/>
                    <a:pt x="445746" y="3383"/>
                  </a:cubicBezTo>
                  <a:cubicBezTo>
                    <a:pt x="299865" y="3383"/>
                    <a:pt x="153985" y="3383"/>
                    <a:pt x="8104" y="3383"/>
                  </a:cubicBezTo>
                  <a:cubicBezTo>
                    <a:pt x="5403" y="3654"/>
                    <a:pt x="2701" y="3383"/>
                    <a:pt x="0" y="3113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7059A93-90D6-4AC1-AC45-2BCB76CF08D4}"/>
                </a:ext>
              </a:extLst>
            </p:cNvPr>
            <p:cNvSpPr/>
            <p:nvPr/>
          </p:nvSpPr>
          <p:spPr>
            <a:xfrm>
              <a:off x="4456987" y="5881043"/>
              <a:ext cx="405223" cy="3987"/>
            </a:xfrm>
            <a:custGeom>
              <a:avLst/>
              <a:gdLst>
                <a:gd name="connsiteX0" fmla="*/ 0 w 405223"/>
                <a:gd name="connsiteY0" fmla="*/ 171 h 3987"/>
                <a:gd name="connsiteX1" fmla="*/ 389555 w 405223"/>
                <a:gd name="connsiteY1" fmla="*/ 441 h 3987"/>
                <a:gd name="connsiteX2" fmla="*/ 405223 w 405223"/>
                <a:gd name="connsiteY2" fmla="*/ 2602 h 3987"/>
                <a:gd name="connsiteX3" fmla="*/ 393067 w 405223"/>
                <a:gd name="connsiteY3" fmla="*/ 3412 h 3987"/>
                <a:gd name="connsiteX4" fmla="*/ 12967 w 405223"/>
                <a:gd name="connsiteY4" fmla="*/ 3142 h 3987"/>
                <a:gd name="connsiteX5" fmla="*/ 0 w 405223"/>
                <a:gd name="connsiteY5" fmla="*/ 171 h 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23" h="3987">
                  <a:moveTo>
                    <a:pt x="0" y="171"/>
                  </a:moveTo>
                  <a:cubicBezTo>
                    <a:pt x="129942" y="171"/>
                    <a:pt x="259883" y="171"/>
                    <a:pt x="389555" y="441"/>
                  </a:cubicBezTo>
                  <a:cubicBezTo>
                    <a:pt x="394688" y="441"/>
                    <a:pt x="400361" y="-1450"/>
                    <a:pt x="405223" y="2602"/>
                  </a:cubicBezTo>
                  <a:cubicBezTo>
                    <a:pt x="401171" y="2872"/>
                    <a:pt x="397119" y="3412"/>
                    <a:pt x="393067" y="3412"/>
                  </a:cubicBezTo>
                  <a:cubicBezTo>
                    <a:pt x="266367" y="3412"/>
                    <a:pt x="139667" y="3412"/>
                    <a:pt x="12967" y="3142"/>
                  </a:cubicBezTo>
                  <a:cubicBezTo>
                    <a:pt x="8915" y="3142"/>
                    <a:pt x="3242" y="6384"/>
                    <a:pt x="0" y="171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B8E59D4-E49D-4801-ABA6-EE30AE2CED1C}"/>
                </a:ext>
              </a:extLst>
            </p:cNvPr>
            <p:cNvSpPr/>
            <p:nvPr/>
          </p:nvSpPr>
          <p:spPr>
            <a:xfrm>
              <a:off x="4989721" y="5880893"/>
              <a:ext cx="404953" cy="4034"/>
            </a:xfrm>
            <a:custGeom>
              <a:avLst/>
              <a:gdLst>
                <a:gd name="connsiteX0" fmla="*/ 0 w 404953"/>
                <a:gd name="connsiteY0" fmla="*/ 320 h 4034"/>
                <a:gd name="connsiteX1" fmla="*/ 392257 w 404953"/>
                <a:gd name="connsiteY1" fmla="*/ 320 h 4034"/>
                <a:gd name="connsiteX2" fmla="*/ 404953 w 404953"/>
                <a:gd name="connsiteY2" fmla="*/ 2752 h 4034"/>
                <a:gd name="connsiteX3" fmla="*/ 375507 w 404953"/>
                <a:gd name="connsiteY3" fmla="*/ 3292 h 4034"/>
                <a:gd name="connsiteX4" fmla="*/ 14588 w 404953"/>
                <a:gd name="connsiteY4" fmla="*/ 3292 h 4034"/>
                <a:gd name="connsiteX5" fmla="*/ 0 w 404953"/>
                <a:gd name="connsiteY5" fmla="*/ 320 h 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953" h="4034">
                  <a:moveTo>
                    <a:pt x="0" y="320"/>
                  </a:moveTo>
                  <a:cubicBezTo>
                    <a:pt x="130752" y="320"/>
                    <a:pt x="261504" y="320"/>
                    <a:pt x="392257" y="320"/>
                  </a:cubicBezTo>
                  <a:cubicBezTo>
                    <a:pt x="396579" y="320"/>
                    <a:pt x="401441" y="-1301"/>
                    <a:pt x="404953" y="2752"/>
                  </a:cubicBezTo>
                  <a:cubicBezTo>
                    <a:pt x="395228" y="3022"/>
                    <a:pt x="385232" y="3292"/>
                    <a:pt x="375507" y="3292"/>
                  </a:cubicBezTo>
                  <a:cubicBezTo>
                    <a:pt x="255291" y="3292"/>
                    <a:pt x="135075" y="3292"/>
                    <a:pt x="14588" y="3292"/>
                  </a:cubicBezTo>
                  <a:cubicBezTo>
                    <a:pt x="9725" y="3292"/>
                    <a:pt x="3782" y="6263"/>
                    <a:pt x="0" y="320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23F484C-0D59-4D9F-8645-8D77667ED4F9}"/>
                </a:ext>
              </a:extLst>
            </p:cNvPr>
            <p:cNvSpPr/>
            <p:nvPr/>
          </p:nvSpPr>
          <p:spPr>
            <a:xfrm>
              <a:off x="4476168" y="5742112"/>
              <a:ext cx="402792" cy="4197"/>
            </a:xfrm>
            <a:custGeom>
              <a:avLst/>
              <a:gdLst>
                <a:gd name="connsiteX0" fmla="*/ 402792 w 402792"/>
                <a:gd name="connsiteY0" fmla="*/ 4027 h 4197"/>
                <a:gd name="connsiteX1" fmla="*/ 15669 w 402792"/>
                <a:gd name="connsiteY1" fmla="*/ 3757 h 4197"/>
                <a:gd name="connsiteX2" fmla="*/ 0 w 402792"/>
                <a:gd name="connsiteY2" fmla="*/ 1596 h 4197"/>
                <a:gd name="connsiteX3" fmla="*/ 14858 w 402792"/>
                <a:gd name="connsiteY3" fmla="*/ 785 h 4197"/>
                <a:gd name="connsiteX4" fmla="*/ 389015 w 402792"/>
                <a:gd name="connsiteY4" fmla="*/ 1056 h 4197"/>
                <a:gd name="connsiteX5" fmla="*/ 402792 w 402792"/>
                <a:gd name="connsiteY5" fmla="*/ 4027 h 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792" h="4197">
                  <a:moveTo>
                    <a:pt x="402792" y="4027"/>
                  </a:moveTo>
                  <a:cubicBezTo>
                    <a:pt x="273661" y="4027"/>
                    <a:pt x="144800" y="4027"/>
                    <a:pt x="15669" y="3757"/>
                  </a:cubicBezTo>
                  <a:cubicBezTo>
                    <a:pt x="10536" y="3757"/>
                    <a:pt x="4863" y="5648"/>
                    <a:pt x="0" y="1596"/>
                  </a:cubicBezTo>
                  <a:cubicBezTo>
                    <a:pt x="4863" y="1326"/>
                    <a:pt x="9725" y="785"/>
                    <a:pt x="14858" y="785"/>
                  </a:cubicBezTo>
                  <a:cubicBezTo>
                    <a:pt x="139667" y="785"/>
                    <a:pt x="264206" y="785"/>
                    <a:pt x="389015" y="1056"/>
                  </a:cubicBezTo>
                  <a:cubicBezTo>
                    <a:pt x="393607" y="1056"/>
                    <a:pt x="399550" y="-2726"/>
                    <a:pt x="402792" y="4027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E5970A-8BF2-4E2D-8D97-E2576E44C0F2}"/>
                </a:ext>
              </a:extLst>
            </p:cNvPr>
            <p:cNvSpPr/>
            <p:nvPr/>
          </p:nvSpPr>
          <p:spPr>
            <a:xfrm>
              <a:off x="4976214" y="5742424"/>
              <a:ext cx="399550" cy="3714"/>
            </a:xfrm>
            <a:custGeom>
              <a:avLst/>
              <a:gdLst>
                <a:gd name="connsiteX0" fmla="*/ 399550 w 399550"/>
                <a:gd name="connsiteY0" fmla="*/ 3715 h 3714"/>
                <a:gd name="connsiteX1" fmla="*/ 0 w 399550"/>
                <a:gd name="connsiteY1" fmla="*/ 3715 h 3714"/>
                <a:gd name="connsiteX2" fmla="*/ 11617 w 399550"/>
                <a:gd name="connsiteY2" fmla="*/ 743 h 3714"/>
                <a:gd name="connsiteX3" fmla="*/ 387664 w 399550"/>
                <a:gd name="connsiteY3" fmla="*/ 743 h 3714"/>
                <a:gd name="connsiteX4" fmla="*/ 399550 w 399550"/>
                <a:gd name="connsiteY4" fmla="*/ 3715 h 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50" h="3714">
                  <a:moveTo>
                    <a:pt x="399550" y="3715"/>
                  </a:moveTo>
                  <a:cubicBezTo>
                    <a:pt x="266367" y="3715"/>
                    <a:pt x="133184" y="3715"/>
                    <a:pt x="0" y="3715"/>
                  </a:cubicBezTo>
                  <a:cubicBezTo>
                    <a:pt x="2701" y="-2229"/>
                    <a:pt x="7834" y="743"/>
                    <a:pt x="11617" y="743"/>
                  </a:cubicBezTo>
                  <a:cubicBezTo>
                    <a:pt x="136966" y="473"/>
                    <a:pt x="262315" y="473"/>
                    <a:pt x="387664" y="743"/>
                  </a:cubicBezTo>
                  <a:cubicBezTo>
                    <a:pt x="391716" y="743"/>
                    <a:pt x="396849" y="-2229"/>
                    <a:pt x="399550" y="3715"/>
                  </a:cubicBezTo>
                  <a:close/>
                </a:path>
              </a:pathLst>
            </a:custGeom>
            <a:grpFill/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132045-8ACC-4F75-BE78-820986BE718B}"/>
                </a:ext>
              </a:extLst>
            </p:cNvPr>
            <p:cNvSpPr/>
            <p:nvPr/>
          </p:nvSpPr>
          <p:spPr>
            <a:xfrm>
              <a:off x="2058335" y="4910004"/>
              <a:ext cx="462395" cy="973910"/>
            </a:xfrm>
            <a:custGeom>
              <a:avLst/>
              <a:gdLst>
                <a:gd name="connsiteX0" fmla="*/ 461685 w 462395"/>
                <a:gd name="connsiteY0" fmla="*/ 768597 h 973910"/>
                <a:gd name="connsiteX1" fmla="*/ 461685 w 462395"/>
                <a:gd name="connsiteY1" fmla="*/ 756711 h 973910"/>
                <a:gd name="connsiteX2" fmla="*/ 446016 w 462395"/>
                <a:gd name="connsiteY2" fmla="*/ 788318 h 973910"/>
                <a:gd name="connsiteX3" fmla="*/ 448988 w 462395"/>
                <a:gd name="connsiteY3" fmla="*/ 801015 h 973910"/>
                <a:gd name="connsiteX4" fmla="*/ 424404 w 462395"/>
                <a:gd name="connsiteY4" fmla="*/ 783726 h 973910"/>
                <a:gd name="connsiteX5" fmla="*/ 399280 w 462395"/>
                <a:gd name="connsiteY5" fmla="*/ 799935 h 973910"/>
                <a:gd name="connsiteX6" fmla="*/ 397389 w 462395"/>
                <a:gd name="connsiteY6" fmla="*/ 798584 h 973910"/>
                <a:gd name="connsiteX7" fmla="*/ 405494 w 462395"/>
                <a:gd name="connsiteY7" fmla="*/ 771569 h 973910"/>
                <a:gd name="connsiteX8" fmla="*/ 382531 w 462395"/>
                <a:gd name="connsiteY8" fmla="*/ 752659 h 973910"/>
                <a:gd name="connsiteX9" fmla="*/ 382261 w 462395"/>
                <a:gd name="connsiteY9" fmla="*/ 749417 h 973910"/>
                <a:gd name="connsiteX10" fmla="*/ 422513 w 462395"/>
                <a:gd name="connsiteY10" fmla="*/ 719971 h 973910"/>
                <a:gd name="connsiteX11" fmla="*/ 430617 w 462395"/>
                <a:gd name="connsiteY11" fmla="*/ 742123 h 973910"/>
                <a:gd name="connsiteX12" fmla="*/ 454661 w 462395"/>
                <a:gd name="connsiteY12" fmla="*/ 750227 h 973910"/>
                <a:gd name="connsiteX13" fmla="*/ 461685 w 462395"/>
                <a:gd name="connsiteY13" fmla="*/ 738071 h 973910"/>
                <a:gd name="connsiteX14" fmla="*/ 461685 w 462395"/>
                <a:gd name="connsiteY14" fmla="*/ 578683 h 973910"/>
                <a:gd name="connsiteX15" fmla="*/ 461685 w 462395"/>
                <a:gd name="connsiteY15" fmla="*/ 566526 h 973910"/>
                <a:gd name="connsiteX16" fmla="*/ 446556 w 462395"/>
                <a:gd name="connsiteY16" fmla="*/ 599754 h 973910"/>
                <a:gd name="connsiteX17" fmla="*/ 450609 w 462395"/>
                <a:gd name="connsiteY17" fmla="*/ 611911 h 973910"/>
                <a:gd name="connsiteX18" fmla="*/ 424674 w 462395"/>
                <a:gd name="connsiteY18" fmla="*/ 593811 h 973910"/>
                <a:gd name="connsiteX19" fmla="*/ 399550 w 462395"/>
                <a:gd name="connsiteY19" fmla="*/ 609750 h 973910"/>
                <a:gd name="connsiteX20" fmla="*/ 397119 w 462395"/>
                <a:gd name="connsiteY20" fmla="*/ 609480 h 973910"/>
                <a:gd name="connsiteX21" fmla="*/ 405764 w 462395"/>
                <a:gd name="connsiteY21" fmla="*/ 581654 h 973910"/>
                <a:gd name="connsiteX22" fmla="*/ 383612 w 462395"/>
                <a:gd name="connsiteY22" fmla="*/ 563554 h 973910"/>
                <a:gd name="connsiteX23" fmla="*/ 382261 w 462395"/>
                <a:gd name="connsiteY23" fmla="*/ 560312 h 973910"/>
                <a:gd name="connsiteX24" fmla="*/ 411437 w 462395"/>
                <a:gd name="connsiteY24" fmla="*/ 559502 h 973910"/>
                <a:gd name="connsiteX25" fmla="*/ 421703 w 462395"/>
                <a:gd name="connsiteY25" fmla="*/ 533027 h 973910"/>
                <a:gd name="connsiteX26" fmla="*/ 423864 w 462395"/>
                <a:gd name="connsiteY26" fmla="*/ 530326 h 973910"/>
                <a:gd name="connsiteX27" fmla="*/ 428186 w 462395"/>
                <a:gd name="connsiteY27" fmla="*/ 543563 h 973910"/>
                <a:gd name="connsiteX28" fmla="*/ 452770 w 462395"/>
                <a:gd name="connsiteY28" fmla="*/ 560853 h 973910"/>
                <a:gd name="connsiteX29" fmla="*/ 461955 w 462395"/>
                <a:gd name="connsiteY29" fmla="*/ 551398 h 973910"/>
                <a:gd name="connsiteX30" fmla="*/ 461685 w 462395"/>
                <a:gd name="connsiteY30" fmla="*/ 494666 h 973910"/>
                <a:gd name="connsiteX31" fmla="*/ 461685 w 462395"/>
                <a:gd name="connsiteY31" fmla="*/ 375260 h 973910"/>
                <a:gd name="connsiteX32" fmla="*/ 442234 w 462395"/>
                <a:gd name="connsiteY32" fmla="*/ 389308 h 973910"/>
                <a:gd name="connsiteX33" fmla="*/ 450338 w 462395"/>
                <a:gd name="connsiteY33" fmla="*/ 426589 h 973910"/>
                <a:gd name="connsiteX34" fmla="*/ 396309 w 462395"/>
                <a:gd name="connsiteY34" fmla="*/ 422266 h 973910"/>
                <a:gd name="connsiteX35" fmla="*/ 383341 w 462395"/>
                <a:gd name="connsiteY35" fmla="*/ 373369 h 973910"/>
                <a:gd name="connsiteX36" fmla="*/ 382261 w 462395"/>
                <a:gd name="connsiteY36" fmla="*/ 370668 h 973910"/>
                <a:gd name="connsiteX37" fmla="*/ 411167 w 462395"/>
                <a:gd name="connsiteY37" fmla="*/ 369857 h 973910"/>
                <a:gd name="connsiteX38" fmla="*/ 421973 w 462395"/>
                <a:gd name="connsiteY38" fmla="*/ 342302 h 973910"/>
                <a:gd name="connsiteX39" fmla="*/ 424944 w 462395"/>
                <a:gd name="connsiteY39" fmla="*/ 342572 h 973910"/>
                <a:gd name="connsiteX40" fmla="*/ 431698 w 462395"/>
                <a:gd name="connsiteY40" fmla="*/ 364184 h 973910"/>
                <a:gd name="connsiteX41" fmla="*/ 455741 w 462395"/>
                <a:gd name="connsiteY41" fmla="*/ 370128 h 973910"/>
                <a:gd name="connsiteX42" fmla="*/ 461685 w 462395"/>
                <a:gd name="connsiteY42" fmla="*/ 359592 h 973910"/>
                <a:gd name="connsiteX43" fmla="*/ 461685 w 462395"/>
                <a:gd name="connsiteY43" fmla="*/ 283950 h 973910"/>
                <a:gd name="connsiteX44" fmla="*/ 461685 w 462395"/>
                <a:gd name="connsiteY44" fmla="*/ 186967 h 973910"/>
                <a:gd name="connsiteX45" fmla="*/ 446016 w 462395"/>
                <a:gd name="connsiteY45" fmla="*/ 218034 h 973910"/>
                <a:gd name="connsiteX46" fmla="*/ 448988 w 462395"/>
                <a:gd name="connsiteY46" fmla="*/ 231001 h 973910"/>
                <a:gd name="connsiteX47" fmla="*/ 424674 w 462395"/>
                <a:gd name="connsiteY47" fmla="*/ 213982 h 973910"/>
                <a:gd name="connsiteX48" fmla="*/ 399550 w 462395"/>
                <a:gd name="connsiteY48" fmla="*/ 229920 h 973910"/>
                <a:gd name="connsiteX49" fmla="*/ 397119 w 462395"/>
                <a:gd name="connsiteY49" fmla="*/ 229380 h 973910"/>
                <a:gd name="connsiteX50" fmla="*/ 405494 w 462395"/>
                <a:gd name="connsiteY50" fmla="*/ 201555 h 973910"/>
                <a:gd name="connsiteX51" fmla="*/ 382801 w 462395"/>
                <a:gd name="connsiteY51" fmla="*/ 182374 h 973910"/>
                <a:gd name="connsiteX52" fmla="*/ 382801 w 462395"/>
                <a:gd name="connsiteY52" fmla="*/ 180753 h 973910"/>
                <a:gd name="connsiteX53" fmla="*/ 412247 w 462395"/>
                <a:gd name="connsiteY53" fmla="*/ 179402 h 973910"/>
                <a:gd name="connsiteX54" fmla="*/ 423864 w 462395"/>
                <a:gd name="connsiteY54" fmla="*/ 149146 h 973910"/>
                <a:gd name="connsiteX55" fmla="*/ 430888 w 462395"/>
                <a:gd name="connsiteY55" fmla="*/ 172108 h 973910"/>
                <a:gd name="connsiteX56" fmla="*/ 454661 w 462395"/>
                <a:gd name="connsiteY56" fmla="*/ 180483 h 973910"/>
                <a:gd name="connsiteX57" fmla="*/ 461685 w 462395"/>
                <a:gd name="connsiteY57" fmla="*/ 168326 h 973910"/>
                <a:gd name="connsiteX58" fmla="*/ 462225 w 462395"/>
                <a:gd name="connsiteY58" fmla="*/ 14341 h 973910"/>
                <a:gd name="connsiteX59" fmla="*/ 446826 w 462395"/>
                <a:gd name="connsiteY59" fmla="*/ 24 h 973910"/>
                <a:gd name="connsiteX60" fmla="*/ 13237 w 462395"/>
                <a:gd name="connsiteY60" fmla="*/ 294 h 973910"/>
                <a:gd name="connsiteX61" fmla="*/ 0 w 462395"/>
                <a:gd name="connsiteY61" fmla="*/ 1374 h 973910"/>
                <a:gd name="connsiteX62" fmla="*/ 0 w 462395"/>
                <a:gd name="connsiteY62" fmla="*/ 973911 h 973910"/>
                <a:gd name="connsiteX63" fmla="*/ 2701 w 462395"/>
                <a:gd name="connsiteY63" fmla="*/ 973911 h 973910"/>
                <a:gd name="connsiteX64" fmla="*/ 15939 w 462395"/>
                <a:gd name="connsiteY64" fmla="*/ 972560 h 973910"/>
                <a:gd name="connsiteX65" fmla="*/ 446016 w 462395"/>
                <a:gd name="connsiteY65" fmla="*/ 972560 h 973910"/>
                <a:gd name="connsiteX66" fmla="*/ 459253 w 462395"/>
                <a:gd name="connsiteY66" fmla="*/ 973640 h 973910"/>
                <a:gd name="connsiteX67" fmla="*/ 461685 w 462395"/>
                <a:gd name="connsiteY67" fmla="*/ 961484 h 973910"/>
                <a:gd name="connsiteX68" fmla="*/ 461685 w 462395"/>
                <a:gd name="connsiteY68" fmla="*/ 768597 h 973910"/>
                <a:gd name="connsiteX69" fmla="*/ 344980 w 462395"/>
                <a:gd name="connsiteY69" fmla="*/ 331496 h 973910"/>
                <a:gd name="connsiteX70" fmla="*/ 340118 w 462395"/>
                <a:gd name="connsiteY70" fmla="*/ 330956 h 973910"/>
                <a:gd name="connsiteX71" fmla="*/ 289870 w 462395"/>
                <a:gd name="connsiteY71" fmla="*/ 332847 h 973910"/>
                <a:gd name="connsiteX72" fmla="*/ 298244 w 462395"/>
                <a:gd name="connsiteY72" fmla="*/ 302050 h 973910"/>
                <a:gd name="connsiteX73" fmla="*/ 276362 w 462395"/>
                <a:gd name="connsiteY73" fmla="*/ 283950 h 973910"/>
                <a:gd name="connsiteX74" fmla="*/ 277983 w 462395"/>
                <a:gd name="connsiteY74" fmla="*/ 282059 h 973910"/>
                <a:gd name="connsiteX75" fmla="*/ 306349 w 462395"/>
                <a:gd name="connsiteY75" fmla="*/ 279898 h 973910"/>
                <a:gd name="connsiteX76" fmla="*/ 315804 w 462395"/>
                <a:gd name="connsiteY76" fmla="*/ 252073 h 973910"/>
                <a:gd name="connsiteX77" fmla="*/ 318236 w 462395"/>
                <a:gd name="connsiteY77" fmla="*/ 254504 h 973910"/>
                <a:gd name="connsiteX78" fmla="*/ 359838 w 462395"/>
                <a:gd name="connsiteY78" fmla="*/ 282059 h 973910"/>
                <a:gd name="connsiteX79" fmla="*/ 344980 w 462395"/>
                <a:gd name="connsiteY79" fmla="*/ 331496 h 973910"/>
                <a:gd name="connsiteX80" fmla="*/ 276362 w 462395"/>
                <a:gd name="connsiteY80" fmla="*/ 91334 h 973910"/>
                <a:gd name="connsiteX81" fmla="*/ 315804 w 462395"/>
                <a:gd name="connsiteY81" fmla="*/ 59997 h 973910"/>
                <a:gd name="connsiteX82" fmla="*/ 359028 w 462395"/>
                <a:gd name="connsiteY82" fmla="*/ 91334 h 973910"/>
                <a:gd name="connsiteX83" fmla="*/ 342279 w 462395"/>
                <a:gd name="connsiteY83" fmla="*/ 104571 h 973910"/>
                <a:gd name="connsiteX84" fmla="*/ 336606 w 462395"/>
                <a:gd name="connsiteY84" fmla="*/ 121591 h 973910"/>
                <a:gd name="connsiteX85" fmla="*/ 343359 w 462395"/>
                <a:gd name="connsiteY85" fmla="*/ 140501 h 973910"/>
                <a:gd name="connsiteX86" fmla="*/ 340658 w 462395"/>
                <a:gd name="connsiteY86" fmla="*/ 140771 h 973910"/>
                <a:gd name="connsiteX87" fmla="*/ 315534 w 462395"/>
                <a:gd name="connsiteY87" fmla="*/ 124832 h 973910"/>
                <a:gd name="connsiteX88" fmla="*/ 289870 w 462395"/>
                <a:gd name="connsiteY88" fmla="*/ 142932 h 973910"/>
                <a:gd name="connsiteX89" fmla="*/ 298244 w 462395"/>
                <a:gd name="connsiteY89" fmla="*/ 111595 h 973910"/>
                <a:gd name="connsiteX90" fmla="*/ 275012 w 462395"/>
                <a:gd name="connsiteY90" fmla="*/ 92955 h 973910"/>
                <a:gd name="connsiteX91" fmla="*/ 276362 w 462395"/>
                <a:gd name="connsiteY91" fmla="*/ 91334 h 973910"/>
                <a:gd name="connsiteX92" fmla="*/ 305268 w 462395"/>
                <a:gd name="connsiteY92" fmla="*/ 470083 h 973910"/>
                <a:gd name="connsiteX93" fmla="*/ 316344 w 462395"/>
                <a:gd name="connsiteY93" fmla="*/ 442257 h 973910"/>
                <a:gd name="connsiteX94" fmla="*/ 318506 w 462395"/>
                <a:gd name="connsiteY94" fmla="*/ 443878 h 973910"/>
                <a:gd name="connsiteX95" fmla="*/ 328771 w 462395"/>
                <a:gd name="connsiteY95" fmla="*/ 470353 h 973910"/>
                <a:gd name="connsiteX96" fmla="*/ 357677 w 462395"/>
                <a:gd name="connsiteY96" fmla="*/ 471163 h 973910"/>
                <a:gd name="connsiteX97" fmla="*/ 360379 w 462395"/>
                <a:gd name="connsiteY97" fmla="*/ 474135 h 973910"/>
                <a:gd name="connsiteX98" fmla="*/ 346871 w 462395"/>
                <a:gd name="connsiteY98" fmla="*/ 523572 h 973910"/>
                <a:gd name="connsiteX99" fmla="*/ 316615 w 462395"/>
                <a:gd name="connsiteY99" fmla="*/ 504932 h 973910"/>
                <a:gd name="connsiteX100" fmla="*/ 291221 w 462395"/>
                <a:gd name="connsiteY100" fmla="*/ 521951 h 973910"/>
                <a:gd name="connsiteX101" fmla="*/ 298785 w 462395"/>
                <a:gd name="connsiteY101" fmla="*/ 491424 h 973910"/>
                <a:gd name="connsiteX102" fmla="*/ 275282 w 462395"/>
                <a:gd name="connsiteY102" fmla="*/ 472514 h 973910"/>
                <a:gd name="connsiteX103" fmla="*/ 305268 w 462395"/>
                <a:gd name="connsiteY103" fmla="*/ 470083 h 973910"/>
                <a:gd name="connsiteX104" fmla="*/ 170464 w 462395"/>
                <a:gd name="connsiteY104" fmla="*/ 180483 h 973910"/>
                <a:gd name="connsiteX105" fmla="*/ 199640 w 462395"/>
                <a:gd name="connsiteY105" fmla="*/ 178322 h 973910"/>
                <a:gd name="connsiteX106" fmla="*/ 208825 w 462395"/>
                <a:gd name="connsiteY106" fmla="*/ 151037 h 973910"/>
                <a:gd name="connsiteX107" fmla="*/ 253670 w 462395"/>
                <a:gd name="connsiteY107" fmla="*/ 177511 h 973910"/>
                <a:gd name="connsiteX108" fmla="*/ 235300 w 462395"/>
                <a:gd name="connsiteY108" fmla="*/ 193450 h 973910"/>
                <a:gd name="connsiteX109" fmla="*/ 229356 w 462395"/>
                <a:gd name="connsiteY109" fmla="*/ 210740 h 973910"/>
                <a:gd name="connsiteX110" fmla="*/ 237191 w 462395"/>
                <a:gd name="connsiteY110" fmla="*/ 232892 h 973910"/>
                <a:gd name="connsiteX111" fmla="*/ 218821 w 462395"/>
                <a:gd name="connsiteY111" fmla="*/ 218844 h 973910"/>
                <a:gd name="connsiteX112" fmla="*/ 200721 w 462395"/>
                <a:gd name="connsiteY112" fmla="*/ 218844 h 973910"/>
                <a:gd name="connsiteX113" fmla="*/ 182891 w 462395"/>
                <a:gd name="connsiteY113" fmla="*/ 232622 h 973910"/>
                <a:gd name="connsiteX114" fmla="*/ 191536 w 462395"/>
                <a:gd name="connsiteY114" fmla="*/ 201285 h 973910"/>
                <a:gd name="connsiteX115" fmla="*/ 168843 w 462395"/>
                <a:gd name="connsiteY115" fmla="*/ 182104 h 973910"/>
                <a:gd name="connsiteX116" fmla="*/ 170464 w 462395"/>
                <a:gd name="connsiteY116" fmla="*/ 180483 h 973910"/>
                <a:gd name="connsiteX117" fmla="*/ 209636 w 462395"/>
                <a:gd name="connsiteY117" fmla="*/ 338520 h 973910"/>
                <a:gd name="connsiteX118" fmla="*/ 250428 w 462395"/>
                <a:gd name="connsiteY118" fmla="*/ 369587 h 973910"/>
                <a:gd name="connsiteX119" fmla="*/ 249888 w 462395"/>
                <a:gd name="connsiteY119" fmla="*/ 373640 h 973910"/>
                <a:gd name="connsiteX120" fmla="*/ 228006 w 462395"/>
                <a:gd name="connsiteY120" fmla="*/ 391740 h 973910"/>
                <a:gd name="connsiteX121" fmla="*/ 235840 w 462395"/>
                <a:gd name="connsiteY121" fmla="*/ 418214 h 973910"/>
                <a:gd name="connsiteX122" fmla="*/ 233139 w 462395"/>
                <a:gd name="connsiteY122" fmla="*/ 419025 h 973910"/>
                <a:gd name="connsiteX123" fmla="*/ 183161 w 462395"/>
                <a:gd name="connsiteY123" fmla="*/ 421996 h 973910"/>
                <a:gd name="connsiteX124" fmla="*/ 166412 w 462395"/>
                <a:gd name="connsiteY124" fmla="*/ 370938 h 973910"/>
                <a:gd name="connsiteX125" fmla="*/ 209636 w 462395"/>
                <a:gd name="connsiteY125" fmla="*/ 338520 h 973910"/>
                <a:gd name="connsiteX126" fmla="*/ 129672 w 462395"/>
                <a:gd name="connsiteY126" fmla="*/ 521681 h 973910"/>
                <a:gd name="connsiteX127" fmla="*/ 127510 w 462395"/>
                <a:gd name="connsiteY127" fmla="*/ 521411 h 973910"/>
                <a:gd name="connsiteX128" fmla="*/ 102386 w 462395"/>
                <a:gd name="connsiteY128" fmla="*/ 505202 h 973910"/>
                <a:gd name="connsiteX129" fmla="*/ 76992 w 462395"/>
                <a:gd name="connsiteY129" fmla="*/ 521951 h 973910"/>
                <a:gd name="connsiteX130" fmla="*/ 76182 w 462395"/>
                <a:gd name="connsiteY130" fmla="*/ 519790 h 973910"/>
                <a:gd name="connsiteX131" fmla="*/ 84286 w 462395"/>
                <a:gd name="connsiteY131" fmla="*/ 491154 h 973910"/>
                <a:gd name="connsiteX132" fmla="*/ 61324 w 462395"/>
                <a:gd name="connsiteY132" fmla="*/ 473595 h 973910"/>
                <a:gd name="connsiteX133" fmla="*/ 68348 w 462395"/>
                <a:gd name="connsiteY133" fmla="*/ 471704 h 973910"/>
                <a:gd name="connsiteX134" fmla="*/ 99685 w 462395"/>
                <a:gd name="connsiteY134" fmla="*/ 447931 h 973910"/>
                <a:gd name="connsiteX135" fmla="*/ 104548 w 462395"/>
                <a:gd name="connsiteY135" fmla="*/ 442257 h 973910"/>
                <a:gd name="connsiteX136" fmla="*/ 144260 w 462395"/>
                <a:gd name="connsiteY136" fmla="*/ 470353 h 973910"/>
                <a:gd name="connsiteX137" fmla="*/ 142369 w 462395"/>
                <a:gd name="connsiteY137" fmla="*/ 474405 h 973910"/>
                <a:gd name="connsiteX138" fmla="*/ 120486 w 462395"/>
                <a:gd name="connsiteY138" fmla="*/ 493586 h 973910"/>
                <a:gd name="connsiteX139" fmla="*/ 129672 w 462395"/>
                <a:gd name="connsiteY139" fmla="*/ 521681 h 973910"/>
                <a:gd name="connsiteX140" fmla="*/ 129672 w 462395"/>
                <a:gd name="connsiteY140" fmla="*/ 331226 h 973910"/>
                <a:gd name="connsiteX141" fmla="*/ 126970 w 462395"/>
                <a:gd name="connsiteY141" fmla="*/ 331226 h 973910"/>
                <a:gd name="connsiteX142" fmla="*/ 101846 w 462395"/>
                <a:gd name="connsiteY142" fmla="*/ 315287 h 973910"/>
                <a:gd name="connsiteX143" fmla="*/ 76992 w 462395"/>
                <a:gd name="connsiteY143" fmla="*/ 332307 h 973910"/>
                <a:gd name="connsiteX144" fmla="*/ 76452 w 462395"/>
                <a:gd name="connsiteY144" fmla="*/ 330686 h 973910"/>
                <a:gd name="connsiteX145" fmla="*/ 84557 w 462395"/>
                <a:gd name="connsiteY145" fmla="*/ 301780 h 973910"/>
                <a:gd name="connsiteX146" fmla="*/ 62675 w 462395"/>
                <a:gd name="connsiteY146" fmla="*/ 283950 h 973910"/>
                <a:gd name="connsiteX147" fmla="*/ 64566 w 462395"/>
                <a:gd name="connsiteY147" fmla="*/ 282059 h 973910"/>
                <a:gd name="connsiteX148" fmla="*/ 103467 w 462395"/>
                <a:gd name="connsiteY148" fmla="*/ 252883 h 973910"/>
                <a:gd name="connsiteX149" fmla="*/ 114003 w 462395"/>
                <a:gd name="connsiteY149" fmla="*/ 280438 h 973910"/>
                <a:gd name="connsiteX150" fmla="*/ 142639 w 462395"/>
                <a:gd name="connsiteY150" fmla="*/ 282059 h 973910"/>
                <a:gd name="connsiteX151" fmla="*/ 142909 w 462395"/>
                <a:gd name="connsiteY151" fmla="*/ 284220 h 973910"/>
                <a:gd name="connsiteX152" fmla="*/ 120486 w 462395"/>
                <a:gd name="connsiteY152" fmla="*/ 303401 h 973910"/>
                <a:gd name="connsiteX153" fmla="*/ 129672 w 462395"/>
                <a:gd name="connsiteY153" fmla="*/ 331226 h 973910"/>
                <a:gd name="connsiteX154" fmla="*/ 63215 w 462395"/>
                <a:gd name="connsiteY154" fmla="*/ 91334 h 973910"/>
                <a:gd name="connsiteX155" fmla="*/ 92661 w 462395"/>
                <a:gd name="connsiteY155" fmla="*/ 89713 h 973910"/>
                <a:gd name="connsiteX156" fmla="*/ 102116 w 462395"/>
                <a:gd name="connsiteY156" fmla="*/ 62158 h 973910"/>
                <a:gd name="connsiteX157" fmla="*/ 104548 w 462395"/>
                <a:gd name="connsiteY157" fmla="*/ 63779 h 973910"/>
                <a:gd name="connsiteX158" fmla="*/ 115354 w 462395"/>
                <a:gd name="connsiteY158" fmla="*/ 91334 h 973910"/>
                <a:gd name="connsiteX159" fmla="*/ 143989 w 462395"/>
                <a:gd name="connsiteY159" fmla="*/ 92144 h 973910"/>
                <a:gd name="connsiteX160" fmla="*/ 143989 w 462395"/>
                <a:gd name="connsiteY160" fmla="*/ 93495 h 973910"/>
                <a:gd name="connsiteX161" fmla="*/ 121027 w 462395"/>
                <a:gd name="connsiteY161" fmla="*/ 112406 h 973910"/>
                <a:gd name="connsiteX162" fmla="*/ 129131 w 462395"/>
                <a:gd name="connsiteY162" fmla="*/ 142932 h 973910"/>
                <a:gd name="connsiteX163" fmla="*/ 76452 w 462395"/>
                <a:gd name="connsiteY163" fmla="*/ 141041 h 973910"/>
                <a:gd name="connsiteX164" fmla="*/ 78073 w 462395"/>
                <a:gd name="connsiteY164" fmla="*/ 136449 h 973910"/>
                <a:gd name="connsiteX165" fmla="*/ 64025 w 462395"/>
                <a:gd name="connsiteY165" fmla="*/ 95386 h 973910"/>
                <a:gd name="connsiteX166" fmla="*/ 61594 w 462395"/>
                <a:gd name="connsiteY166" fmla="*/ 92685 h 973910"/>
                <a:gd name="connsiteX167" fmla="*/ 63215 w 462395"/>
                <a:gd name="connsiteY167" fmla="*/ 91334 h 973910"/>
                <a:gd name="connsiteX168" fmla="*/ 143719 w 462395"/>
                <a:gd name="connsiteY168" fmla="*/ 853154 h 973910"/>
                <a:gd name="connsiteX169" fmla="*/ 120757 w 462395"/>
                <a:gd name="connsiteY169" fmla="*/ 872064 h 973910"/>
                <a:gd name="connsiteX170" fmla="*/ 128861 w 462395"/>
                <a:gd name="connsiteY170" fmla="*/ 902321 h 973910"/>
                <a:gd name="connsiteX171" fmla="*/ 77803 w 462395"/>
                <a:gd name="connsiteY171" fmla="*/ 903132 h 973910"/>
                <a:gd name="connsiteX172" fmla="*/ 76722 w 462395"/>
                <a:gd name="connsiteY172" fmla="*/ 899079 h 973910"/>
                <a:gd name="connsiteX173" fmla="*/ 59703 w 462395"/>
                <a:gd name="connsiteY173" fmla="*/ 851803 h 973910"/>
                <a:gd name="connsiteX174" fmla="*/ 91851 w 462395"/>
                <a:gd name="connsiteY174" fmla="*/ 849642 h 973910"/>
                <a:gd name="connsiteX175" fmla="*/ 102386 w 462395"/>
                <a:gd name="connsiteY175" fmla="*/ 821817 h 973910"/>
                <a:gd name="connsiteX176" fmla="*/ 104818 w 462395"/>
                <a:gd name="connsiteY176" fmla="*/ 822627 h 973910"/>
                <a:gd name="connsiteX177" fmla="*/ 144530 w 462395"/>
                <a:gd name="connsiteY177" fmla="*/ 850723 h 973910"/>
                <a:gd name="connsiteX178" fmla="*/ 143719 w 462395"/>
                <a:gd name="connsiteY178" fmla="*/ 853154 h 973910"/>
                <a:gd name="connsiteX179" fmla="*/ 128321 w 462395"/>
                <a:gd name="connsiteY179" fmla="*/ 674315 h 973910"/>
                <a:gd name="connsiteX180" fmla="*/ 122648 w 462395"/>
                <a:gd name="connsiteY180" fmla="*/ 691335 h 973910"/>
                <a:gd name="connsiteX181" fmla="*/ 130212 w 462395"/>
                <a:gd name="connsiteY181" fmla="*/ 712136 h 973910"/>
                <a:gd name="connsiteX182" fmla="*/ 102386 w 462395"/>
                <a:gd name="connsiteY182" fmla="*/ 694577 h 973910"/>
                <a:gd name="connsiteX183" fmla="*/ 76992 w 462395"/>
                <a:gd name="connsiteY183" fmla="*/ 711866 h 973910"/>
                <a:gd name="connsiteX184" fmla="*/ 84557 w 462395"/>
                <a:gd name="connsiteY184" fmla="*/ 681069 h 973910"/>
                <a:gd name="connsiteX185" fmla="*/ 61594 w 462395"/>
                <a:gd name="connsiteY185" fmla="*/ 662699 h 973910"/>
                <a:gd name="connsiteX186" fmla="*/ 104007 w 462395"/>
                <a:gd name="connsiteY186" fmla="*/ 631902 h 973910"/>
                <a:gd name="connsiteX187" fmla="*/ 114273 w 462395"/>
                <a:gd name="connsiteY187" fmla="*/ 659457 h 973910"/>
                <a:gd name="connsiteX188" fmla="*/ 147231 w 462395"/>
                <a:gd name="connsiteY188" fmla="*/ 661348 h 973910"/>
                <a:gd name="connsiteX189" fmla="*/ 128321 w 462395"/>
                <a:gd name="connsiteY189" fmla="*/ 674315 h 973910"/>
                <a:gd name="connsiteX190" fmla="*/ 169113 w 462395"/>
                <a:gd name="connsiteY190" fmla="*/ 560042 h 973910"/>
                <a:gd name="connsiteX191" fmla="*/ 198560 w 462395"/>
                <a:gd name="connsiteY191" fmla="*/ 558962 h 973910"/>
                <a:gd name="connsiteX192" fmla="*/ 209365 w 462395"/>
                <a:gd name="connsiteY192" fmla="*/ 530866 h 973910"/>
                <a:gd name="connsiteX193" fmla="*/ 210986 w 462395"/>
                <a:gd name="connsiteY193" fmla="*/ 531677 h 973910"/>
                <a:gd name="connsiteX194" fmla="*/ 252859 w 462395"/>
                <a:gd name="connsiteY194" fmla="*/ 560583 h 973910"/>
                <a:gd name="connsiteX195" fmla="*/ 237461 w 462395"/>
                <a:gd name="connsiteY195" fmla="*/ 611101 h 973910"/>
                <a:gd name="connsiteX196" fmla="*/ 183431 w 462395"/>
                <a:gd name="connsiteY196" fmla="*/ 611641 h 973910"/>
                <a:gd name="connsiteX197" fmla="*/ 166142 w 462395"/>
                <a:gd name="connsiteY197" fmla="*/ 562744 h 973910"/>
                <a:gd name="connsiteX198" fmla="*/ 169113 w 462395"/>
                <a:gd name="connsiteY198" fmla="*/ 560042 h 973910"/>
                <a:gd name="connsiteX199" fmla="*/ 229356 w 462395"/>
                <a:gd name="connsiteY199" fmla="*/ 780484 h 973910"/>
                <a:gd name="connsiteX200" fmla="*/ 236921 w 462395"/>
                <a:gd name="connsiteY200" fmla="*/ 802096 h 973910"/>
                <a:gd name="connsiteX201" fmla="*/ 209365 w 462395"/>
                <a:gd name="connsiteY201" fmla="*/ 783726 h 973910"/>
                <a:gd name="connsiteX202" fmla="*/ 181810 w 462395"/>
                <a:gd name="connsiteY202" fmla="*/ 801015 h 973910"/>
                <a:gd name="connsiteX203" fmla="*/ 166952 w 462395"/>
                <a:gd name="connsiteY203" fmla="*/ 753469 h 973910"/>
                <a:gd name="connsiteX204" fmla="*/ 169654 w 462395"/>
                <a:gd name="connsiteY204" fmla="*/ 750227 h 973910"/>
                <a:gd name="connsiteX205" fmla="*/ 199100 w 462395"/>
                <a:gd name="connsiteY205" fmla="*/ 747796 h 973910"/>
                <a:gd name="connsiteX206" fmla="*/ 209095 w 462395"/>
                <a:gd name="connsiteY206" fmla="*/ 719160 h 973910"/>
                <a:gd name="connsiteX207" fmla="*/ 220442 w 462395"/>
                <a:gd name="connsiteY207" fmla="*/ 748877 h 973910"/>
                <a:gd name="connsiteX208" fmla="*/ 253400 w 462395"/>
                <a:gd name="connsiteY208" fmla="*/ 750768 h 973910"/>
                <a:gd name="connsiteX209" fmla="*/ 234759 w 462395"/>
                <a:gd name="connsiteY209" fmla="*/ 763465 h 973910"/>
                <a:gd name="connsiteX210" fmla="*/ 229356 w 462395"/>
                <a:gd name="connsiteY210" fmla="*/ 780484 h 973910"/>
                <a:gd name="connsiteX211" fmla="*/ 357137 w 462395"/>
                <a:gd name="connsiteY211" fmla="*/ 853694 h 973910"/>
                <a:gd name="connsiteX212" fmla="*/ 334174 w 462395"/>
                <a:gd name="connsiteY212" fmla="*/ 872605 h 973910"/>
                <a:gd name="connsiteX213" fmla="*/ 343630 w 462395"/>
                <a:gd name="connsiteY213" fmla="*/ 902051 h 973910"/>
                <a:gd name="connsiteX214" fmla="*/ 316074 w 462395"/>
                <a:gd name="connsiteY214" fmla="*/ 884491 h 973910"/>
                <a:gd name="connsiteX215" fmla="*/ 290950 w 462395"/>
                <a:gd name="connsiteY215" fmla="*/ 901511 h 973910"/>
                <a:gd name="connsiteX216" fmla="*/ 290140 w 462395"/>
                <a:gd name="connsiteY216" fmla="*/ 899349 h 973910"/>
                <a:gd name="connsiteX217" fmla="*/ 272310 w 462395"/>
                <a:gd name="connsiteY217" fmla="*/ 851263 h 973910"/>
                <a:gd name="connsiteX218" fmla="*/ 314453 w 462395"/>
                <a:gd name="connsiteY218" fmla="*/ 821006 h 973910"/>
                <a:gd name="connsiteX219" fmla="*/ 318236 w 462395"/>
                <a:gd name="connsiteY219" fmla="*/ 823438 h 973910"/>
                <a:gd name="connsiteX220" fmla="*/ 357947 w 462395"/>
                <a:gd name="connsiteY220" fmla="*/ 851533 h 973910"/>
                <a:gd name="connsiteX221" fmla="*/ 357137 w 462395"/>
                <a:gd name="connsiteY221" fmla="*/ 853694 h 973910"/>
                <a:gd name="connsiteX222" fmla="*/ 341738 w 462395"/>
                <a:gd name="connsiteY222" fmla="*/ 674315 h 973910"/>
                <a:gd name="connsiteX223" fmla="*/ 336336 w 462395"/>
                <a:gd name="connsiteY223" fmla="*/ 691605 h 973910"/>
                <a:gd name="connsiteX224" fmla="*/ 343089 w 462395"/>
                <a:gd name="connsiteY224" fmla="*/ 710785 h 973910"/>
                <a:gd name="connsiteX225" fmla="*/ 340388 w 462395"/>
                <a:gd name="connsiteY225" fmla="*/ 710785 h 973910"/>
                <a:gd name="connsiteX226" fmla="*/ 315264 w 462395"/>
                <a:gd name="connsiteY226" fmla="*/ 694847 h 973910"/>
                <a:gd name="connsiteX227" fmla="*/ 291491 w 462395"/>
                <a:gd name="connsiteY227" fmla="*/ 711596 h 973910"/>
                <a:gd name="connsiteX228" fmla="*/ 273661 w 462395"/>
                <a:gd name="connsiteY228" fmla="*/ 664050 h 973910"/>
                <a:gd name="connsiteX229" fmla="*/ 276903 w 462395"/>
                <a:gd name="connsiteY229" fmla="*/ 661078 h 973910"/>
                <a:gd name="connsiteX230" fmla="*/ 306349 w 462395"/>
                <a:gd name="connsiteY230" fmla="*/ 658917 h 973910"/>
                <a:gd name="connsiteX231" fmla="*/ 316344 w 462395"/>
                <a:gd name="connsiteY231" fmla="*/ 629471 h 973910"/>
                <a:gd name="connsiteX232" fmla="*/ 327421 w 462395"/>
                <a:gd name="connsiteY232" fmla="*/ 659727 h 973910"/>
                <a:gd name="connsiteX233" fmla="*/ 360109 w 462395"/>
                <a:gd name="connsiteY233" fmla="*/ 661889 h 973910"/>
                <a:gd name="connsiteX234" fmla="*/ 341738 w 462395"/>
                <a:gd name="connsiteY234" fmla="*/ 674315 h 97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462395" h="973910">
                  <a:moveTo>
                    <a:pt x="461685" y="768597"/>
                  </a:moveTo>
                  <a:cubicBezTo>
                    <a:pt x="461685" y="764815"/>
                    <a:pt x="461685" y="761033"/>
                    <a:pt x="461685" y="756711"/>
                  </a:cubicBezTo>
                  <a:cubicBezTo>
                    <a:pt x="438722" y="767787"/>
                    <a:pt x="438722" y="767517"/>
                    <a:pt x="446016" y="788318"/>
                  </a:cubicBezTo>
                  <a:cubicBezTo>
                    <a:pt x="447367" y="792100"/>
                    <a:pt x="449798" y="795612"/>
                    <a:pt x="448988" y="801015"/>
                  </a:cubicBezTo>
                  <a:cubicBezTo>
                    <a:pt x="440343" y="794532"/>
                    <a:pt x="432779" y="784806"/>
                    <a:pt x="424404" y="783726"/>
                  </a:cubicBezTo>
                  <a:cubicBezTo>
                    <a:pt x="414949" y="782645"/>
                    <a:pt x="408195" y="794802"/>
                    <a:pt x="399280" y="799935"/>
                  </a:cubicBezTo>
                  <a:cubicBezTo>
                    <a:pt x="398200" y="800745"/>
                    <a:pt x="397659" y="800475"/>
                    <a:pt x="397389" y="798584"/>
                  </a:cubicBezTo>
                  <a:cubicBezTo>
                    <a:pt x="400361" y="789939"/>
                    <a:pt x="407115" y="779944"/>
                    <a:pt x="405494" y="771569"/>
                  </a:cubicBezTo>
                  <a:cubicBezTo>
                    <a:pt x="403603" y="762114"/>
                    <a:pt x="389825" y="759682"/>
                    <a:pt x="382531" y="752659"/>
                  </a:cubicBezTo>
                  <a:cubicBezTo>
                    <a:pt x="382261" y="752388"/>
                    <a:pt x="382531" y="751848"/>
                    <a:pt x="382261" y="749417"/>
                  </a:cubicBezTo>
                  <a:cubicBezTo>
                    <a:pt x="407385" y="756981"/>
                    <a:pt x="421703" y="748066"/>
                    <a:pt x="422513" y="719971"/>
                  </a:cubicBezTo>
                  <a:cubicBezTo>
                    <a:pt x="426295" y="727805"/>
                    <a:pt x="428997" y="734829"/>
                    <a:pt x="430617" y="742123"/>
                  </a:cubicBezTo>
                  <a:cubicBezTo>
                    <a:pt x="434129" y="758332"/>
                    <a:pt x="446286" y="749147"/>
                    <a:pt x="454661" y="750227"/>
                  </a:cubicBezTo>
                  <a:cubicBezTo>
                    <a:pt x="464656" y="751578"/>
                    <a:pt x="461685" y="743203"/>
                    <a:pt x="461685" y="738071"/>
                  </a:cubicBezTo>
                  <a:cubicBezTo>
                    <a:pt x="461955" y="684851"/>
                    <a:pt x="461685" y="631902"/>
                    <a:pt x="461685" y="578683"/>
                  </a:cubicBezTo>
                  <a:cubicBezTo>
                    <a:pt x="461685" y="574901"/>
                    <a:pt x="461685" y="571118"/>
                    <a:pt x="461685" y="566526"/>
                  </a:cubicBezTo>
                  <a:cubicBezTo>
                    <a:pt x="438722" y="578142"/>
                    <a:pt x="438992" y="578142"/>
                    <a:pt x="446556" y="599754"/>
                  </a:cubicBezTo>
                  <a:cubicBezTo>
                    <a:pt x="447637" y="603266"/>
                    <a:pt x="448717" y="606508"/>
                    <a:pt x="450609" y="611911"/>
                  </a:cubicBezTo>
                  <a:cubicBezTo>
                    <a:pt x="440883" y="604617"/>
                    <a:pt x="433319" y="595432"/>
                    <a:pt x="424674" y="593811"/>
                  </a:cubicBezTo>
                  <a:cubicBezTo>
                    <a:pt x="414679" y="592190"/>
                    <a:pt x="408465" y="604617"/>
                    <a:pt x="399550" y="609750"/>
                  </a:cubicBezTo>
                  <a:cubicBezTo>
                    <a:pt x="399010" y="610020"/>
                    <a:pt x="398200" y="609480"/>
                    <a:pt x="397119" y="609480"/>
                  </a:cubicBezTo>
                  <a:cubicBezTo>
                    <a:pt x="400361" y="600024"/>
                    <a:pt x="407385" y="590029"/>
                    <a:pt x="405764" y="581654"/>
                  </a:cubicBezTo>
                  <a:cubicBezTo>
                    <a:pt x="404143" y="572739"/>
                    <a:pt x="391176" y="569768"/>
                    <a:pt x="383612" y="563554"/>
                  </a:cubicBezTo>
                  <a:cubicBezTo>
                    <a:pt x="383071" y="563014"/>
                    <a:pt x="383071" y="562204"/>
                    <a:pt x="382261" y="560312"/>
                  </a:cubicBezTo>
                  <a:cubicBezTo>
                    <a:pt x="392256" y="560312"/>
                    <a:pt x="403603" y="563554"/>
                    <a:pt x="411437" y="559502"/>
                  </a:cubicBezTo>
                  <a:cubicBezTo>
                    <a:pt x="419812" y="555180"/>
                    <a:pt x="418191" y="541942"/>
                    <a:pt x="421703" y="533027"/>
                  </a:cubicBezTo>
                  <a:cubicBezTo>
                    <a:pt x="421973" y="532487"/>
                    <a:pt x="422513" y="531947"/>
                    <a:pt x="423864" y="530326"/>
                  </a:cubicBezTo>
                  <a:cubicBezTo>
                    <a:pt x="425485" y="535189"/>
                    <a:pt x="427916" y="539241"/>
                    <a:pt x="428186" y="543563"/>
                  </a:cubicBezTo>
                  <a:cubicBezTo>
                    <a:pt x="429267" y="559502"/>
                    <a:pt x="438452" y="562744"/>
                    <a:pt x="452770" y="560853"/>
                  </a:cubicBezTo>
                  <a:cubicBezTo>
                    <a:pt x="459523" y="560042"/>
                    <a:pt x="462225" y="558692"/>
                    <a:pt x="461955" y="551398"/>
                  </a:cubicBezTo>
                  <a:cubicBezTo>
                    <a:pt x="461414" y="532487"/>
                    <a:pt x="461685" y="513577"/>
                    <a:pt x="461685" y="494666"/>
                  </a:cubicBezTo>
                  <a:cubicBezTo>
                    <a:pt x="461685" y="455765"/>
                    <a:pt x="461685" y="416593"/>
                    <a:pt x="461685" y="375260"/>
                  </a:cubicBezTo>
                  <a:cubicBezTo>
                    <a:pt x="453580" y="380663"/>
                    <a:pt x="444125" y="383635"/>
                    <a:pt x="442234" y="389308"/>
                  </a:cubicBezTo>
                  <a:cubicBezTo>
                    <a:pt x="438722" y="399844"/>
                    <a:pt x="448717" y="409569"/>
                    <a:pt x="450338" y="426589"/>
                  </a:cubicBezTo>
                  <a:cubicBezTo>
                    <a:pt x="432238" y="397953"/>
                    <a:pt x="415219" y="400925"/>
                    <a:pt x="396309" y="422266"/>
                  </a:cubicBezTo>
                  <a:cubicBezTo>
                    <a:pt x="410626" y="399304"/>
                    <a:pt x="407115" y="383095"/>
                    <a:pt x="383341" y="373369"/>
                  </a:cubicBezTo>
                  <a:cubicBezTo>
                    <a:pt x="382801" y="373099"/>
                    <a:pt x="382801" y="372019"/>
                    <a:pt x="382261" y="370668"/>
                  </a:cubicBezTo>
                  <a:cubicBezTo>
                    <a:pt x="392256" y="370668"/>
                    <a:pt x="403603" y="373910"/>
                    <a:pt x="411167" y="369857"/>
                  </a:cubicBezTo>
                  <a:cubicBezTo>
                    <a:pt x="419812" y="365265"/>
                    <a:pt x="418461" y="351757"/>
                    <a:pt x="421973" y="342302"/>
                  </a:cubicBezTo>
                  <a:cubicBezTo>
                    <a:pt x="422513" y="340952"/>
                    <a:pt x="423053" y="340681"/>
                    <a:pt x="424944" y="342572"/>
                  </a:cubicBezTo>
                  <a:cubicBezTo>
                    <a:pt x="426835" y="349056"/>
                    <a:pt x="428997" y="356620"/>
                    <a:pt x="431698" y="364184"/>
                  </a:cubicBezTo>
                  <a:cubicBezTo>
                    <a:pt x="436561" y="378232"/>
                    <a:pt x="447637" y="368777"/>
                    <a:pt x="455741" y="370128"/>
                  </a:cubicBezTo>
                  <a:cubicBezTo>
                    <a:pt x="463576" y="371478"/>
                    <a:pt x="461685" y="364184"/>
                    <a:pt x="461685" y="359592"/>
                  </a:cubicBezTo>
                  <a:cubicBezTo>
                    <a:pt x="461685" y="334468"/>
                    <a:pt x="461685" y="309074"/>
                    <a:pt x="461685" y="283950"/>
                  </a:cubicBezTo>
                  <a:cubicBezTo>
                    <a:pt x="461685" y="251802"/>
                    <a:pt x="461685" y="219655"/>
                    <a:pt x="461685" y="186967"/>
                  </a:cubicBezTo>
                  <a:cubicBezTo>
                    <a:pt x="438452" y="196962"/>
                    <a:pt x="438722" y="196962"/>
                    <a:pt x="446016" y="218034"/>
                  </a:cubicBezTo>
                  <a:cubicBezTo>
                    <a:pt x="447367" y="221816"/>
                    <a:pt x="450338" y="225598"/>
                    <a:pt x="448988" y="231001"/>
                  </a:cubicBezTo>
                  <a:cubicBezTo>
                    <a:pt x="440613" y="224787"/>
                    <a:pt x="433319" y="215062"/>
                    <a:pt x="424674" y="213982"/>
                  </a:cubicBezTo>
                  <a:cubicBezTo>
                    <a:pt x="414949" y="212631"/>
                    <a:pt x="408465" y="224787"/>
                    <a:pt x="399550" y="229920"/>
                  </a:cubicBezTo>
                  <a:cubicBezTo>
                    <a:pt x="399010" y="230190"/>
                    <a:pt x="398200" y="229650"/>
                    <a:pt x="397119" y="229380"/>
                  </a:cubicBezTo>
                  <a:cubicBezTo>
                    <a:pt x="400361" y="219925"/>
                    <a:pt x="406844" y="209929"/>
                    <a:pt x="405494" y="201555"/>
                  </a:cubicBezTo>
                  <a:cubicBezTo>
                    <a:pt x="403873" y="191829"/>
                    <a:pt x="389555" y="189938"/>
                    <a:pt x="382801" y="182374"/>
                  </a:cubicBezTo>
                  <a:cubicBezTo>
                    <a:pt x="382531" y="182104"/>
                    <a:pt x="382801" y="181564"/>
                    <a:pt x="382801" y="180753"/>
                  </a:cubicBezTo>
                  <a:cubicBezTo>
                    <a:pt x="392797" y="178592"/>
                    <a:pt x="405494" y="185616"/>
                    <a:pt x="412247" y="179402"/>
                  </a:cubicBezTo>
                  <a:cubicBezTo>
                    <a:pt x="419001" y="173189"/>
                    <a:pt x="419812" y="160762"/>
                    <a:pt x="423864" y="149146"/>
                  </a:cubicBezTo>
                  <a:cubicBezTo>
                    <a:pt x="426565" y="157791"/>
                    <a:pt x="429267" y="164814"/>
                    <a:pt x="430888" y="172108"/>
                  </a:cubicBezTo>
                  <a:cubicBezTo>
                    <a:pt x="434400" y="188317"/>
                    <a:pt x="446556" y="179402"/>
                    <a:pt x="454661" y="180483"/>
                  </a:cubicBezTo>
                  <a:cubicBezTo>
                    <a:pt x="464656" y="181834"/>
                    <a:pt x="461685" y="173459"/>
                    <a:pt x="461685" y="168326"/>
                  </a:cubicBezTo>
                  <a:cubicBezTo>
                    <a:pt x="461955" y="116998"/>
                    <a:pt x="461144" y="65670"/>
                    <a:pt x="462225" y="14341"/>
                  </a:cubicBezTo>
                  <a:cubicBezTo>
                    <a:pt x="462495" y="1644"/>
                    <a:pt x="458173" y="-247"/>
                    <a:pt x="446826" y="24"/>
                  </a:cubicBezTo>
                  <a:cubicBezTo>
                    <a:pt x="302297" y="294"/>
                    <a:pt x="157767" y="294"/>
                    <a:pt x="13237" y="294"/>
                  </a:cubicBezTo>
                  <a:cubicBezTo>
                    <a:pt x="8915" y="294"/>
                    <a:pt x="4322" y="1104"/>
                    <a:pt x="0" y="1374"/>
                  </a:cubicBezTo>
                  <a:cubicBezTo>
                    <a:pt x="0" y="325553"/>
                    <a:pt x="0" y="649732"/>
                    <a:pt x="0" y="973911"/>
                  </a:cubicBezTo>
                  <a:cubicBezTo>
                    <a:pt x="810" y="973911"/>
                    <a:pt x="1891" y="973911"/>
                    <a:pt x="2701" y="973911"/>
                  </a:cubicBezTo>
                  <a:cubicBezTo>
                    <a:pt x="6754" y="971479"/>
                    <a:pt x="11616" y="972560"/>
                    <a:pt x="15939" y="972560"/>
                  </a:cubicBezTo>
                  <a:cubicBezTo>
                    <a:pt x="159388" y="972560"/>
                    <a:pt x="302567" y="972560"/>
                    <a:pt x="446016" y="972560"/>
                  </a:cubicBezTo>
                  <a:cubicBezTo>
                    <a:pt x="450338" y="972560"/>
                    <a:pt x="454931" y="971479"/>
                    <a:pt x="459253" y="973640"/>
                  </a:cubicBezTo>
                  <a:cubicBezTo>
                    <a:pt x="464386" y="970399"/>
                    <a:pt x="461685" y="965536"/>
                    <a:pt x="461685" y="961484"/>
                  </a:cubicBezTo>
                  <a:cubicBezTo>
                    <a:pt x="461685" y="897458"/>
                    <a:pt x="461685" y="832893"/>
                    <a:pt x="461685" y="768597"/>
                  </a:cubicBezTo>
                  <a:close/>
                  <a:moveTo>
                    <a:pt x="344980" y="331496"/>
                  </a:moveTo>
                  <a:cubicBezTo>
                    <a:pt x="341738" y="331226"/>
                    <a:pt x="340658" y="331496"/>
                    <a:pt x="340118" y="330956"/>
                  </a:cubicBezTo>
                  <a:cubicBezTo>
                    <a:pt x="317425" y="313666"/>
                    <a:pt x="317425" y="313666"/>
                    <a:pt x="289870" y="332847"/>
                  </a:cubicBezTo>
                  <a:cubicBezTo>
                    <a:pt x="293382" y="321231"/>
                    <a:pt x="300406" y="310425"/>
                    <a:pt x="298244" y="302050"/>
                  </a:cubicBezTo>
                  <a:cubicBezTo>
                    <a:pt x="296353" y="294756"/>
                    <a:pt x="284197" y="289893"/>
                    <a:pt x="276362" y="283950"/>
                  </a:cubicBezTo>
                  <a:cubicBezTo>
                    <a:pt x="276903" y="283410"/>
                    <a:pt x="277443" y="282329"/>
                    <a:pt x="277983" y="282059"/>
                  </a:cubicBezTo>
                  <a:cubicBezTo>
                    <a:pt x="287709" y="280708"/>
                    <a:pt x="299865" y="286652"/>
                    <a:pt x="306349" y="279898"/>
                  </a:cubicBezTo>
                  <a:cubicBezTo>
                    <a:pt x="312292" y="273684"/>
                    <a:pt x="312833" y="262068"/>
                    <a:pt x="315804" y="252073"/>
                  </a:cubicBezTo>
                  <a:cubicBezTo>
                    <a:pt x="317425" y="253423"/>
                    <a:pt x="318236" y="253964"/>
                    <a:pt x="318236" y="254504"/>
                  </a:cubicBezTo>
                  <a:cubicBezTo>
                    <a:pt x="320937" y="277737"/>
                    <a:pt x="331743" y="290164"/>
                    <a:pt x="359838" y="282059"/>
                  </a:cubicBezTo>
                  <a:cubicBezTo>
                    <a:pt x="332013" y="292865"/>
                    <a:pt x="329312" y="309614"/>
                    <a:pt x="344980" y="331496"/>
                  </a:cubicBezTo>
                  <a:close/>
                  <a:moveTo>
                    <a:pt x="276362" y="91334"/>
                  </a:moveTo>
                  <a:cubicBezTo>
                    <a:pt x="302027" y="98628"/>
                    <a:pt x="314183" y="87012"/>
                    <a:pt x="315804" y="59997"/>
                  </a:cubicBezTo>
                  <a:cubicBezTo>
                    <a:pt x="327421" y="92414"/>
                    <a:pt x="327421" y="92414"/>
                    <a:pt x="359028" y="91334"/>
                  </a:cubicBezTo>
                  <a:cubicBezTo>
                    <a:pt x="354435" y="98088"/>
                    <a:pt x="347952" y="101059"/>
                    <a:pt x="342279" y="104571"/>
                  </a:cubicBezTo>
                  <a:cubicBezTo>
                    <a:pt x="334985" y="108894"/>
                    <a:pt x="332283" y="113486"/>
                    <a:pt x="336606" y="121591"/>
                  </a:cubicBezTo>
                  <a:cubicBezTo>
                    <a:pt x="339577" y="127264"/>
                    <a:pt x="341198" y="134017"/>
                    <a:pt x="343359" y="140501"/>
                  </a:cubicBezTo>
                  <a:cubicBezTo>
                    <a:pt x="342009" y="140771"/>
                    <a:pt x="341198" y="141041"/>
                    <a:pt x="340658" y="140771"/>
                  </a:cubicBezTo>
                  <a:cubicBezTo>
                    <a:pt x="332013" y="135638"/>
                    <a:pt x="325259" y="123482"/>
                    <a:pt x="315534" y="124832"/>
                  </a:cubicBezTo>
                  <a:cubicBezTo>
                    <a:pt x="307159" y="125913"/>
                    <a:pt x="299865" y="135638"/>
                    <a:pt x="289870" y="142932"/>
                  </a:cubicBezTo>
                  <a:cubicBezTo>
                    <a:pt x="293652" y="130505"/>
                    <a:pt x="300946" y="119429"/>
                    <a:pt x="298244" y="111595"/>
                  </a:cubicBezTo>
                  <a:cubicBezTo>
                    <a:pt x="295543" y="103761"/>
                    <a:pt x="283116" y="99168"/>
                    <a:pt x="275012" y="92955"/>
                  </a:cubicBezTo>
                  <a:cubicBezTo>
                    <a:pt x="275552" y="92414"/>
                    <a:pt x="276092" y="91334"/>
                    <a:pt x="276362" y="91334"/>
                  </a:cubicBezTo>
                  <a:close/>
                  <a:moveTo>
                    <a:pt x="305268" y="470083"/>
                  </a:moveTo>
                  <a:cubicBezTo>
                    <a:pt x="312022" y="464950"/>
                    <a:pt x="312833" y="451983"/>
                    <a:pt x="316344" y="442257"/>
                  </a:cubicBezTo>
                  <a:cubicBezTo>
                    <a:pt x="317425" y="443068"/>
                    <a:pt x="318236" y="443338"/>
                    <a:pt x="318506" y="443878"/>
                  </a:cubicBezTo>
                  <a:cubicBezTo>
                    <a:pt x="322018" y="452793"/>
                    <a:pt x="320397" y="466301"/>
                    <a:pt x="328771" y="470353"/>
                  </a:cubicBezTo>
                  <a:cubicBezTo>
                    <a:pt x="336336" y="474405"/>
                    <a:pt x="347952" y="471163"/>
                    <a:pt x="357677" y="471163"/>
                  </a:cubicBezTo>
                  <a:cubicBezTo>
                    <a:pt x="358488" y="472244"/>
                    <a:pt x="359568" y="473054"/>
                    <a:pt x="360379" y="474135"/>
                  </a:cubicBezTo>
                  <a:cubicBezTo>
                    <a:pt x="331743" y="482510"/>
                    <a:pt x="330122" y="499529"/>
                    <a:pt x="346871" y="523572"/>
                  </a:cubicBezTo>
                  <a:cubicBezTo>
                    <a:pt x="333094" y="516819"/>
                    <a:pt x="326340" y="503851"/>
                    <a:pt x="316615" y="504932"/>
                  </a:cubicBezTo>
                  <a:cubicBezTo>
                    <a:pt x="307700" y="506013"/>
                    <a:pt x="299865" y="515738"/>
                    <a:pt x="291221" y="521951"/>
                  </a:cubicBezTo>
                  <a:cubicBezTo>
                    <a:pt x="294192" y="511416"/>
                    <a:pt x="301216" y="500069"/>
                    <a:pt x="298785" y="491424"/>
                  </a:cubicBezTo>
                  <a:cubicBezTo>
                    <a:pt x="296624" y="483590"/>
                    <a:pt x="283927" y="478998"/>
                    <a:pt x="275282" y="472514"/>
                  </a:cubicBezTo>
                  <a:cubicBezTo>
                    <a:pt x="285818" y="471974"/>
                    <a:pt x="298515" y="474945"/>
                    <a:pt x="305268" y="470083"/>
                  </a:cubicBezTo>
                  <a:close/>
                  <a:moveTo>
                    <a:pt x="170464" y="180483"/>
                  </a:moveTo>
                  <a:cubicBezTo>
                    <a:pt x="180460" y="178862"/>
                    <a:pt x="192616" y="186696"/>
                    <a:pt x="199640" y="178322"/>
                  </a:cubicBezTo>
                  <a:cubicBezTo>
                    <a:pt x="205313" y="171568"/>
                    <a:pt x="206124" y="160222"/>
                    <a:pt x="208825" y="151037"/>
                  </a:cubicBezTo>
                  <a:cubicBezTo>
                    <a:pt x="212607" y="175620"/>
                    <a:pt x="223143" y="189938"/>
                    <a:pt x="253670" y="177511"/>
                  </a:cubicBezTo>
                  <a:cubicBezTo>
                    <a:pt x="247186" y="186967"/>
                    <a:pt x="240973" y="190208"/>
                    <a:pt x="235300" y="193450"/>
                  </a:cubicBezTo>
                  <a:cubicBezTo>
                    <a:pt x="227736" y="197773"/>
                    <a:pt x="225034" y="202095"/>
                    <a:pt x="229356" y="210740"/>
                  </a:cubicBezTo>
                  <a:cubicBezTo>
                    <a:pt x="232328" y="216683"/>
                    <a:pt x="233949" y="223167"/>
                    <a:pt x="237191" y="232892"/>
                  </a:cubicBezTo>
                  <a:cubicBezTo>
                    <a:pt x="229356" y="226949"/>
                    <a:pt x="223413" y="223437"/>
                    <a:pt x="218821" y="218844"/>
                  </a:cubicBezTo>
                  <a:cubicBezTo>
                    <a:pt x="212337" y="212361"/>
                    <a:pt x="207204" y="212631"/>
                    <a:pt x="200721" y="218844"/>
                  </a:cubicBezTo>
                  <a:cubicBezTo>
                    <a:pt x="195858" y="223437"/>
                    <a:pt x="190185" y="226949"/>
                    <a:pt x="182891" y="232622"/>
                  </a:cubicBezTo>
                  <a:cubicBezTo>
                    <a:pt x="186673" y="220465"/>
                    <a:pt x="193157" y="210199"/>
                    <a:pt x="191536" y="201285"/>
                  </a:cubicBezTo>
                  <a:cubicBezTo>
                    <a:pt x="189915" y="192099"/>
                    <a:pt x="175597" y="189938"/>
                    <a:pt x="168843" y="182104"/>
                  </a:cubicBezTo>
                  <a:cubicBezTo>
                    <a:pt x="169383" y="181293"/>
                    <a:pt x="169924" y="180483"/>
                    <a:pt x="170464" y="180483"/>
                  </a:cubicBezTo>
                  <a:close/>
                  <a:moveTo>
                    <a:pt x="209636" y="338520"/>
                  </a:moveTo>
                  <a:cubicBezTo>
                    <a:pt x="212607" y="364454"/>
                    <a:pt x="222873" y="379043"/>
                    <a:pt x="250428" y="369587"/>
                  </a:cubicBezTo>
                  <a:cubicBezTo>
                    <a:pt x="250158" y="372019"/>
                    <a:pt x="250158" y="373369"/>
                    <a:pt x="249888" y="373640"/>
                  </a:cubicBezTo>
                  <a:cubicBezTo>
                    <a:pt x="242594" y="379853"/>
                    <a:pt x="229627" y="382554"/>
                    <a:pt x="228006" y="391740"/>
                  </a:cubicBezTo>
                  <a:cubicBezTo>
                    <a:pt x="226655" y="399844"/>
                    <a:pt x="232868" y="409299"/>
                    <a:pt x="235840" y="418214"/>
                  </a:cubicBezTo>
                  <a:cubicBezTo>
                    <a:pt x="234489" y="418754"/>
                    <a:pt x="233409" y="419295"/>
                    <a:pt x="233139" y="419025"/>
                  </a:cubicBezTo>
                  <a:cubicBezTo>
                    <a:pt x="216659" y="400654"/>
                    <a:pt x="200721" y="400384"/>
                    <a:pt x="183161" y="421996"/>
                  </a:cubicBezTo>
                  <a:cubicBezTo>
                    <a:pt x="197749" y="397683"/>
                    <a:pt x="193697" y="381474"/>
                    <a:pt x="166412" y="370938"/>
                  </a:cubicBezTo>
                  <a:cubicBezTo>
                    <a:pt x="195048" y="378232"/>
                    <a:pt x="207204" y="365805"/>
                    <a:pt x="209636" y="338520"/>
                  </a:cubicBezTo>
                  <a:close/>
                  <a:moveTo>
                    <a:pt x="129672" y="521681"/>
                  </a:moveTo>
                  <a:cubicBezTo>
                    <a:pt x="128321" y="521411"/>
                    <a:pt x="127780" y="521681"/>
                    <a:pt x="127510" y="521411"/>
                  </a:cubicBezTo>
                  <a:cubicBezTo>
                    <a:pt x="118595" y="516278"/>
                    <a:pt x="111572" y="504122"/>
                    <a:pt x="102386" y="505202"/>
                  </a:cubicBezTo>
                  <a:cubicBezTo>
                    <a:pt x="93472" y="506283"/>
                    <a:pt x="85637" y="516008"/>
                    <a:pt x="76992" y="521951"/>
                  </a:cubicBezTo>
                  <a:cubicBezTo>
                    <a:pt x="76722" y="521141"/>
                    <a:pt x="76182" y="520330"/>
                    <a:pt x="76182" y="519790"/>
                  </a:cubicBezTo>
                  <a:cubicBezTo>
                    <a:pt x="78884" y="510065"/>
                    <a:pt x="87798" y="499529"/>
                    <a:pt x="84286" y="491154"/>
                  </a:cubicBezTo>
                  <a:cubicBezTo>
                    <a:pt x="81045" y="483590"/>
                    <a:pt x="69428" y="479268"/>
                    <a:pt x="61324" y="473595"/>
                  </a:cubicBezTo>
                  <a:cubicBezTo>
                    <a:pt x="62945" y="470083"/>
                    <a:pt x="66187" y="471704"/>
                    <a:pt x="68348" y="471704"/>
                  </a:cubicBezTo>
                  <a:cubicBezTo>
                    <a:pt x="92661" y="471704"/>
                    <a:pt x="92661" y="471704"/>
                    <a:pt x="99685" y="447931"/>
                  </a:cubicBezTo>
                  <a:cubicBezTo>
                    <a:pt x="100225" y="446039"/>
                    <a:pt x="99955" y="443338"/>
                    <a:pt x="104548" y="442257"/>
                  </a:cubicBezTo>
                  <a:cubicBezTo>
                    <a:pt x="104818" y="468192"/>
                    <a:pt x="118055" y="478457"/>
                    <a:pt x="144260" y="470353"/>
                  </a:cubicBezTo>
                  <a:cubicBezTo>
                    <a:pt x="143179" y="473054"/>
                    <a:pt x="142909" y="474135"/>
                    <a:pt x="142369" y="474405"/>
                  </a:cubicBezTo>
                  <a:cubicBezTo>
                    <a:pt x="135345" y="481429"/>
                    <a:pt x="121297" y="483050"/>
                    <a:pt x="120486" y="493586"/>
                  </a:cubicBezTo>
                  <a:cubicBezTo>
                    <a:pt x="120216" y="502501"/>
                    <a:pt x="126430" y="511956"/>
                    <a:pt x="129672" y="521681"/>
                  </a:cubicBezTo>
                  <a:close/>
                  <a:moveTo>
                    <a:pt x="129672" y="331226"/>
                  </a:moveTo>
                  <a:cubicBezTo>
                    <a:pt x="128321" y="331226"/>
                    <a:pt x="127510" y="331496"/>
                    <a:pt x="126970" y="331226"/>
                  </a:cubicBezTo>
                  <a:cubicBezTo>
                    <a:pt x="118325" y="325823"/>
                    <a:pt x="111572" y="313666"/>
                    <a:pt x="101846" y="315287"/>
                  </a:cubicBezTo>
                  <a:cubicBezTo>
                    <a:pt x="92931" y="316638"/>
                    <a:pt x="85367" y="326364"/>
                    <a:pt x="76992" y="332307"/>
                  </a:cubicBezTo>
                  <a:cubicBezTo>
                    <a:pt x="76722" y="331496"/>
                    <a:pt x="76182" y="330956"/>
                    <a:pt x="76452" y="330686"/>
                  </a:cubicBezTo>
                  <a:cubicBezTo>
                    <a:pt x="79694" y="320961"/>
                    <a:pt x="86718" y="310155"/>
                    <a:pt x="84557" y="301780"/>
                  </a:cubicBezTo>
                  <a:cubicBezTo>
                    <a:pt x="82666" y="294486"/>
                    <a:pt x="70509" y="289893"/>
                    <a:pt x="62675" y="283950"/>
                  </a:cubicBezTo>
                  <a:cubicBezTo>
                    <a:pt x="63485" y="283140"/>
                    <a:pt x="64025" y="282059"/>
                    <a:pt x="64566" y="282059"/>
                  </a:cubicBezTo>
                  <a:cubicBezTo>
                    <a:pt x="89419" y="288272"/>
                    <a:pt x="99955" y="275305"/>
                    <a:pt x="103467" y="252883"/>
                  </a:cubicBezTo>
                  <a:cubicBezTo>
                    <a:pt x="106709" y="262338"/>
                    <a:pt x="107519" y="274495"/>
                    <a:pt x="114003" y="280438"/>
                  </a:cubicBezTo>
                  <a:cubicBezTo>
                    <a:pt x="120486" y="286652"/>
                    <a:pt x="132913" y="280708"/>
                    <a:pt x="142639" y="282059"/>
                  </a:cubicBezTo>
                  <a:cubicBezTo>
                    <a:pt x="142909" y="282870"/>
                    <a:pt x="143179" y="283950"/>
                    <a:pt x="142909" y="284220"/>
                  </a:cubicBezTo>
                  <a:cubicBezTo>
                    <a:pt x="135345" y="290974"/>
                    <a:pt x="121837" y="293405"/>
                    <a:pt x="120486" y="303401"/>
                  </a:cubicBezTo>
                  <a:cubicBezTo>
                    <a:pt x="119406" y="312046"/>
                    <a:pt x="126160" y="321771"/>
                    <a:pt x="129672" y="331226"/>
                  </a:cubicBezTo>
                  <a:close/>
                  <a:moveTo>
                    <a:pt x="63215" y="91334"/>
                  </a:moveTo>
                  <a:cubicBezTo>
                    <a:pt x="73210" y="90523"/>
                    <a:pt x="85637" y="97277"/>
                    <a:pt x="92661" y="89713"/>
                  </a:cubicBezTo>
                  <a:cubicBezTo>
                    <a:pt x="98604" y="83500"/>
                    <a:pt x="99145" y="71883"/>
                    <a:pt x="102116" y="62158"/>
                  </a:cubicBezTo>
                  <a:cubicBezTo>
                    <a:pt x="103467" y="62968"/>
                    <a:pt x="104548" y="63238"/>
                    <a:pt x="104548" y="63779"/>
                  </a:cubicBezTo>
                  <a:cubicBezTo>
                    <a:pt x="108330" y="73234"/>
                    <a:pt x="106439" y="86741"/>
                    <a:pt x="115354" y="91334"/>
                  </a:cubicBezTo>
                  <a:cubicBezTo>
                    <a:pt x="122918" y="95386"/>
                    <a:pt x="134264" y="92144"/>
                    <a:pt x="143989" y="92144"/>
                  </a:cubicBezTo>
                  <a:cubicBezTo>
                    <a:pt x="143989" y="92685"/>
                    <a:pt x="144260" y="93225"/>
                    <a:pt x="143989" y="93495"/>
                  </a:cubicBezTo>
                  <a:cubicBezTo>
                    <a:pt x="136966" y="100789"/>
                    <a:pt x="122648" y="103220"/>
                    <a:pt x="121027" y="112406"/>
                  </a:cubicBezTo>
                  <a:cubicBezTo>
                    <a:pt x="119406" y="121050"/>
                    <a:pt x="126430" y="131586"/>
                    <a:pt x="129131" y="142932"/>
                  </a:cubicBezTo>
                  <a:cubicBezTo>
                    <a:pt x="111572" y="121591"/>
                    <a:pt x="94552" y="121050"/>
                    <a:pt x="76452" y="141041"/>
                  </a:cubicBezTo>
                  <a:cubicBezTo>
                    <a:pt x="76992" y="139420"/>
                    <a:pt x="77533" y="138070"/>
                    <a:pt x="78073" y="136449"/>
                  </a:cubicBezTo>
                  <a:cubicBezTo>
                    <a:pt x="86448" y="111055"/>
                    <a:pt x="86448" y="111325"/>
                    <a:pt x="64025" y="95386"/>
                  </a:cubicBezTo>
                  <a:cubicBezTo>
                    <a:pt x="62945" y="94576"/>
                    <a:pt x="62404" y="93495"/>
                    <a:pt x="61594" y="92685"/>
                  </a:cubicBezTo>
                  <a:cubicBezTo>
                    <a:pt x="62134" y="92144"/>
                    <a:pt x="62675" y="91334"/>
                    <a:pt x="63215" y="91334"/>
                  </a:cubicBezTo>
                  <a:close/>
                  <a:moveTo>
                    <a:pt x="143719" y="853154"/>
                  </a:moveTo>
                  <a:cubicBezTo>
                    <a:pt x="136425" y="860178"/>
                    <a:pt x="122377" y="862609"/>
                    <a:pt x="120757" y="872064"/>
                  </a:cubicBezTo>
                  <a:cubicBezTo>
                    <a:pt x="119136" y="880709"/>
                    <a:pt x="126160" y="890975"/>
                    <a:pt x="128861" y="902321"/>
                  </a:cubicBezTo>
                  <a:cubicBezTo>
                    <a:pt x="111031" y="880439"/>
                    <a:pt x="94012" y="880979"/>
                    <a:pt x="77803" y="903132"/>
                  </a:cubicBezTo>
                  <a:cubicBezTo>
                    <a:pt x="76992" y="900700"/>
                    <a:pt x="76452" y="899620"/>
                    <a:pt x="76722" y="899079"/>
                  </a:cubicBezTo>
                  <a:cubicBezTo>
                    <a:pt x="90230" y="877197"/>
                    <a:pt x="85367" y="861529"/>
                    <a:pt x="59703" y="851803"/>
                  </a:cubicBezTo>
                  <a:cubicBezTo>
                    <a:pt x="72400" y="850452"/>
                    <a:pt x="84827" y="855855"/>
                    <a:pt x="91851" y="849642"/>
                  </a:cubicBezTo>
                  <a:cubicBezTo>
                    <a:pt x="98334" y="843699"/>
                    <a:pt x="99145" y="831272"/>
                    <a:pt x="102386" y="821817"/>
                  </a:cubicBezTo>
                  <a:cubicBezTo>
                    <a:pt x="103467" y="822087"/>
                    <a:pt x="104548" y="822357"/>
                    <a:pt x="104818" y="822627"/>
                  </a:cubicBezTo>
                  <a:cubicBezTo>
                    <a:pt x="113192" y="852614"/>
                    <a:pt x="113192" y="852614"/>
                    <a:pt x="144530" y="850723"/>
                  </a:cubicBezTo>
                  <a:cubicBezTo>
                    <a:pt x="143989" y="851803"/>
                    <a:pt x="144260" y="852884"/>
                    <a:pt x="143719" y="853154"/>
                  </a:cubicBezTo>
                  <a:close/>
                  <a:moveTo>
                    <a:pt x="128321" y="674315"/>
                  </a:moveTo>
                  <a:cubicBezTo>
                    <a:pt x="120757" y="678368"/>
                    <a:pt x="118595" y="683230"/>
                    <a:pt x="122648" y="691335"/>
                  </a:cubicBezTo>
                  <a:cubicBezTo>
                    <a:pt x="125619" y="697548"/>
                    <a:pt x="127510" y="704302"/>
                    <a:pt x="130212" y="712136"/>
                  </a:cubicBezTo>
                  <a:cubicBezTo>
                    <a:pt x="118866" y="706733"/>
                    <a:pt x="112112" y="693496"/>
                    <a:pt x="102386" y="694577"/>
                  </a:cubicBezTo>
                  <a:cubicBezTo>
                    <a:pt x="93742" y="695387"/>
                    <a:pt x="85907" y="705653"/>
                    <a:pt x="76992" y="711866"/>
                  </a:cubicBezTo>
                  <a:cubicBezTo>
                    <a:pt x="79964" y="700790"/>
                    <a:pt x="86988" y="689444"/>
                    <a:pt x="84557" y="681069"/>
                  </a:cubicBezTo>
                  <a:cubicBezTo>
                    <a:pt x="82125" y="673235"/>
                    <a:pt x="69698" y="668642"/>
                    <a:pt x="61594" y="662699"/>
                  </a:cubicBezTo>
                  <a:cubicBezTo>
                    <a:pt x="88069" y="668102"/>
                    <a:pt x="101576" y="658377"/>
                    <a:pt x="104007" y="631902"/>
                  </a:cubicBezTo>
                  <a:cubicBezTo>
                    <a:pt x="107249" y="641357"/>
                    <a:pt x="107789" y="653784"/>
                    <a:pt x="114273" y="659457"/>
                  </a:cubicBezTo>
                  <a:cubicBezTo>
                    <a:pt x="121297" y="665671"/>
                    <a:pt x="133994" y="659727"/>
                    <a:pt x="147231" y="661348"/>
                  </a:cubicBezTo>
                  <a:cubicBezTo>
                    <a:pt x="139397" y="666751"/>
                    <a:pt x="134264" y="671074"/>
                    <a:pt x="128321" y="674315"/>
                  </a:cubicBezTo>
                  <a:close/>
                  <a:moveTo>
                    <a:pt x="169113" y="560042"/>
                  </a:moveTo>
                  <a:cubicBezTo>
                    <a:pt x="179109" y="560042"/>
                    <a:pt x="192076" y="563824"/>
                    <a:pt x="198560" y="558962"/>
                  </a:cubicBezTo>
                  <a:cubicBezTo>
                    <a:pt x="205313" y="553829"/>
                    <a:pt x="205854" y="540592"/>
                    <a:pt x="209365" y="530866"/>
                  </a:cubicBezTo>
                  <a:cubicBezTo>
                    <a:pt x="209636" y="531136"/>
                    <a:pt x="210716" y="531407"/>
                    <a:pt x="210986" y="531677"/>
                  </a:cubicBezTo>
                  <a:cubicBezTo>
                    <a:pt x="214228" y="554639"/>
                    <a:pt x="224224" y="568417"/>
                    <a:pt x="252859" y="560583"/>
                  </a:cubicBezTo>
                  <a:cubicBezTo>
                    <a:pt x="229627" y="571929"/>
                    <a:pt x="219091" y="585977"/>
                    <a:pt x="237461" y="611101"/>
                  </a:cubicBezTo>
                  <a:cubicBezTo>
                    <a:pt x="217740" y="590839"/>
                    <a:pt x="201261" y="589218"/>
                    <a:pt x="183431" y="611641"/>
                  </a:cubicBezTo>
                  <a:cubicBezTo>
                    <a:pt x="198019" y="587868"/>
                    <a:pt x="193157" y="571659"/>
                    <a:pt x="166142" y="562744"/>
                  </a:cubicBezTo>
                  <a:cubicBezTo>
                    <a:pt x="166952" y="561663"/>
                    <a:pt x="168033" y="560853"/>
                    <a:pt x="169113" y="560042"/>
                  </a:cubicBezTo>
                  <a:close/>
                  <a:moveTo>
                    <a:pt x="229356" y="780484"/>
                  </a:moveTo>
                  <a:cubicBezTo>
                    <a:pt x="232328" y="786427"/>
                    <a:pt x="233949" y="792911"/>
                    <a:pt x="236921" y="802096"/>
                  </a:cubicBezTo>
                  <a:cubicBezTo>
                    <a:pt x="226115" y="794262"/>
                    <a:pt x="217740" y="783726"/>
                    <a:pt x="209365" y="783726"/>
                  </a:cubicBezTo>
                  <a:cubicBezTo>
                    <a:pt x="200991" y="783726"/>
                    <a:pt x="192616" y="794262"/>
                    <a:pt x="181810" y="801015"/>
                  </a:cubicBezTo>
                  <a:cubicBezTo>
                    <a:pt x="196668" y="778323"/>
                    <a:pt x="193697" y="761303"/>
                    <a:pt x="166952" y="753469"/>
                  </a:cubicBezTo>
                  <a:cubicBezTo>
                    <a:pt x="168573" y="751308"/>
                    <a:pt x="169113" y="750227"/>
                    <a:pt x="169654" y="750227"/>
                  </a:cubicBezTo>
                  <a:cubicBezTo>
                    <a:pt x="179649" y="748606"/>
                    <a:pt x="191806" y="755630"/>
                    <a:pt x="199100" y="747796"/>
                  </a:cubicBezTo>
                  <a:cubicBezTo>
                    <a:pt x="205043" y="741312"/>
                    <a:pt x="205583" y="729966"/>
                    <a:pt x="209095" y="719160"/>
                  </a:cubicBezTo>
                  <a:cubicBezTo>
                    <a:pt x="212877" y="730506"/>
                    <a:pt x="213688" y="742933"/>
                    <a:pt x="220442" y="748877"/>
                  </a:cubicBezTo>
                  <a:cubicBezTo>
                    <a:pt x="227465" y="755090"/>
                    <a:pt x="240162" y="749147"/>
                    <a:pt x="253400" y="750768"/>
                  </a:cubicBezTo>
                  <a:cubicBezTo>
                    <a:pt x="246106" y="755900"/>
                    <a:pt x="240703" y="760223"/>
                    <a:pt x="234759" y="763465"/>
                  </a:cubicBezTo>
                  <a:cubicBezTo>
                    <a:pt x="227195" y="767247"/>
                    <a:pt x="225574" y="772379"/>
                    <a:pt x="229356" y="780484"/>
                  </a:cubicBezTo>
                  <a:close/>
                  <a:moveTo>
                    <a:pt x="357137" y="853694"/>
                  </a:moveTo>
                  <a:cubicBezTo>
                    <a:pt x="349573" y="860448"/>
                    <a:pt x="335795" y="862879"/>
                    <a:pt x="334174" y="872605"/>
                  </a:cubicBezTo>
                  <a:cubicBezTo>
                    <a:pt x="332824" y="880979"/>
                    <a:pt x="339577" y="890705"/>
                    <a:pt x="343630" y="902051"/>
                  </a:cubicBezTo>
                  <a:cubicBezTo>
                    <a:pt x="332013" y="895838"/>
                    <a:pt x="325259" y="883411"/>
                    <a:pt x="316074" y="884491"/>
                  </a:cubicBezTo>
                  <a:cubicBezTo>
                    <a:pt x="307159" y="885572"/>
                    <a:pt x="299325" y="895297"/>
                    <a:pt x="290950" y="901511"/>
                  </a:cubicBezTo>
                  <a:cubicBezTo>
                    <a:pt x="290680" y="900700"/>
                    <a:pt x="289870" y="899620"/>
                    <a:pt x="290140" y="899349"/>
                  </a:cubicBezTo>
                  <a:cubicBezTo>
                    <a:pt x="303647" y="877467"/>
                    <a:pt x="298785" y="861529"/>
                    <a:pt x="272310" y="851263"/>
                  </a:cubicBezTo>
                  <a:cubicBezTo>
                    <a:pt x="300946" y="859097"/>
                    <a:pt x="314183" y="848561"/>
                    <a:pt x="314453" y="821006"/>
                  </a:cubicBezTo>
                  <a:cubicBezTo>
                    <a:pt x="317155" y="822627"/>
                    <a:pt x="317965" y="822897"/>
                    <a:pt x="318236" y="823438"/>
                  </a:cubicBezTo>
                  <a:cubicBezTo>
                    <a:pt x="326610" y="852344"/>
                    <a:pt x="326340" y="852344"/>
                    <a:pt x="357947" y="851533"/>
                  </a:cubicBezTo>
                  <a:cubicBezTo>
                    <a:pt x="357677" y="852073"/>
                    <a:pt x="357677" y="853154"/>
                    <a:pt x="357137" y="853694"/>
                  </a:cubicBezTo>
                  <a:close/>
                  <a:moveTo>
                    <a:pt x="341738" y="674315"/>
                  </a:moveTo>
                  <a:cubicBezTo>
                    <a:pt x="333904" y="678638"/>
                    <a:pt x="332283" y="683500"/>
                    <a:pt x="336336" y="691605"/>
                  </a:cubicBezTo>
                  <a:cubicBezTo>
                    <a:pt x="339307" y="697278"/>
                    <a:pt x="340928" y="704032"/>
                    <a:pt x="343089" y="710785"/>
                  </a:cubicBezTo>
                  <a:cubicBezTo>
                    <a:pt x="341738" y="710785"/>
                    <a:pt x="340928" y="711056"/>
                    <a:pt x="340388" y="710785"/>
                  </a:cubicBezTo>
                  <a:cubicBezTo>
                    <a:pt x="331743" y="705653"/>
                    <a:pt x="324989" y="693226"/>
                    <a:pt x="315264" y="694847"/>
                  </a:cubicBezTo>
                  <a:cubicBezTo>
                    <a:pt x="306619" y="696197"/>
                    <a:pt x="299325" y="705653"/>
                    <a:pt x="291491" y="711596"/>
                  </a:cubicBezTo>
                  <a:cubicBezTo>
                    <a:pt x="303918" y="688633"/>
                    <a:pt x="300136" y="672424"/>
                    <a:pt x="273661" y="664050"/>
                  </a:cubicBezTo>
                  <a:cubicBezTo>
                    <a:pt x="275822" y="662159"/>
                    <a:pt x="276362" y="661078"/>
                    <a:pt x="276903" y="661078"/>
                  </a:cubicBezTo>
                  <a:cubicBezTo>
                    <a:pt x="286898" y="659997"/>
                    <a:pt x="299325" y="666211"/>
                    <a:pt x="306349" y="658917"/>
                  </a:cubicBezTo>
                  <a:cubicBezTo>
                    <a:pt x="312292" y="652703"/>
                    <a:pt x="312562" y="641087"/>
                    <a:pt x="316344" y="629471"/>
                  </a:cubicBezTo>
                  <a:cubicBezTo>
                    <a:pt x="320397" y="641357"/>
                    <a:pt x="320937" y="653784"/>
                    <a:pt x="327421" y="659727"/>
                  </a:cubicBezTo>
                  <a:cubicBezTo>
                    <a:pt x="334444" y="665941"/>
                    <a:pt x="347141" y="659997"/>
                    <a:pt x="360109" y="661889"/>
                  </a:cubicBezTo>
                  <a:cubicBezTo>
                    <a:pt x="353085" y="666751"/>
                    <a:pt x="347682" y="671074"/>
                    <a:pt x="341738" y="674315"/>
                  </a:cubicBezTo>
                  <a:close/>
                </a:path>
              </a:pathLst>
            </a:custGeom>
            <a:solidFill>
              <a:schemeClr val="accent1"/>
            </a:solidFill>
            <a:ln w="2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phic 1">
            <a:extLst>
              <a:ext uri="{FF2B5EF4-FFF2-40B4-BE49-F238E27FC236}">
                <a16:creationId xmlns:a16="http://schemas.microsoft.com/office/drawing/2014/main" id="{8E88D53D-481F-46A7-B5B4-3DE2180AB972}"/>
              </a:ext>
            </a:extLst>
          </p:cNvPr>
          <p:cNvGrpSpPr/>
          <p:nvPr/>
        </p:nvGrpSpPr>
        <p:grpSpPr>
          <a:xfrm>
            <a:off x="575589" y="1225910"/>
            <a:ext cx="2429436" cy="1840580"/>
            <a:chOff x="161210" y="335870"/>
            <a:chExt cx="4030666" cy="3053698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7CD752-F84C-45C7-A4E3-4D1C8FEF3732}"/>
                </a:ext>
              </a:extLst>
            </p:cNvPr>
            <p:cNvSpPr/>
            <p:nvPr/>
          </p:nvSpPr>
          <p:spPr>
            <a:xfrm>
              <a:off x="645296" y="521368"/>
              <a:ext cx="2812611" cy="2430319"/>
            </a:xfrm>
            <a:custGeom>
              <a:avLst/>
              <a:gdLst>
                <a:gd name="connsiteX0" fmla="*/ 18189 w 2812611"/>
                <a:gd name="connsiteY0" fmla="*/ 2179686 h 2430319"/>
                <a:gd name="connsiteX1" fmla="*/ 106778 w 2812611"/>
                <a:gd name="connsiteY1" fmla="*/ 2296232 h 2430319"/>
                <a:gd name="connsiteX2" fmla="*/ 1193758 w 2812611"/>
                <a:gd name="connsiteY2" fmla="*/ 2427936 h 2430319"/>
                <a:gd name="connsiteX3" fmla="*/ 2132191 w 2812611"/>
                <a:gd name="connsiteY3" fmla="*/ 2339684 h 2430319"/>
                <a:gd name="connsiteX4" fmla="*/ 2809574 w 2812611"/>
                <a:gd name="connsiteY4" fmla="*/ 2166549 h 2430319"/>
                <a:gd name="connsiteX5" fmla="*/ 2770164 w 2812611"/>
                <a:gd name="connsiteY5" fmla="*/ 1566975 h 2430319"/>
                <a:gd name="connsiteX6" fmla="*/ 2756691 w 2812611"/>
                <a:gd name="connsiteY6" fmla="*/ 757214 h 2430319"/>
                <a:gd name="connsiteX7" fmla="*/ 2781280 w 2812611"/>
                <a:gd name="connsiteY7" fmla="*/ 0 h 2430319"/>
                <a:gd name="connsiteX8" fmla="*/ 0 w 2812611"/>
                <a:gd name="connsiteY8" fmla="*/ 162356 h 2430319"/>
                <a:gd name="connsiteX9" fmla="*/ 71747 w 2812611"/>
                <a:gd name="connsiteY9" fmla="*/ 1036454 h 2430319"/>
                <a:gd name="connsiteX10" fmla="*/ 43452 w 2812611"/>
                <a:gd name="connsiteY10" fmla="*/ 1786258 h 2430319"/>
                <a:gd name="connsiteX11" fmla="*/ 18189 w 2812611"/>
                <a:gd name="connsiteY11" fmla="*/ 2179686 h 24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2611" h="2430319">
                  <a:moveTo>
                    <a:pt x="18189" y="2179686"/>
                  </a:moveTo>
                  <a:cubicBezTo>
                    <a:pt x="8084" y="2248064"/>
                    <a:pt x="34694" y="2248738"/>
                    <a:pt x="106778" y="2296232"/>
                  </a:cubicBezTo>
                  <a:cubicBezTo>
                    <a:pt x="165051" y="2334295"/>
                    <a:pt x="827277" y="2448146"/>
                    <a:pt x="1193758" y="2427936"/>
                  </a:cubicBezTo>
                  <a:cubicBezTo>
                    <a:pt x="1584491" y="2406378"/>
                    <a:pt x="1987350" y="2379431"/>
                    <a:pt x="2132191" y="2339684"/>
                  </a:cubicBezTo>
                  <a:cubicBezTo>
                    <a:pt x="2255474" y="2306000"/>
                    <a:pt x="2793406" y="2166212"/>
                    <a:pt x="2809574" y="2166549"/>
                  </a:cubicBezTo>
                  <a:cubicBezTo>
                    <a:pt x="2825743" y="2167222"/>
                    <a:pt x="2772185" y="1681164"/>
                    <a:pt x="2770164" y="1566975"/>
                  </a:cubicBezTo>
                  <a:cubicBezTo>
                    <a:pt x="2768143" y="1452787"/>
                    <a:pt x="2752649" y="901381"/>
                    <a:pt x="2756691" y="757214"/>
                  </a:cubicBezTo>
                  <a:cubicBezTo>
                    <a:pt x="2760733" y="613047"/>
                    <a:pt x="2781280" y="0"/>
                    <a:pt x="2781280" y="0"/>
                  </a:cubicBezTo>
                  <a:lnTo>
                    <a:pt x="0" y="162356"/>
                  </a:lnTo>
                  <a:cubicBezTo>
                    <a:pt x="0" y="162356"/>
                    <a:pt x="71747" y="840077"/>
                    <a:pt x="71747" y="1036454"/>
                  </a:cubicBezTo>
                  <a:cubicBezTo>
                    <a:pt x="71747" y="1232831"/>
                    <a:pt x="59620" y="1646469"/>
                    <a:pt x="43452" y="1786258"/>
                  </a:cubicBezTo>
                  <a:cubicBezTo>
                    <a:pt x="27284" y="1926046"/>
                    <a:pt x="18189" y="2179686"/>
                    <a:pt x="18189" y="2179686"/>
                  </a:cubicBezTo>
                  <a:close/>
                </a:path>
              </a:pathLst>
            </a:custGeom>
            <a:solidFill>
              <a:srgbClr val="FFFFFF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FD1AA5-A9B2-4324-BEB3-7600D4BF6ABC}"/>
                </a:ext>
              </a:extLst>
            </p:cNvPr>
            <p:cNvSpPr/>
            <p:nvPr/>
          </p:nvSpPr>
          <p:spPr>
            <a:xfrm>
              <a:off x="162637" y="2223752"/>
              <a:ext cx="4021155" cy="1165816"/>
            </a:xfrm>
            <a:custGeom>
              <a:avLst/>
              <a:gdLst>
                <a:gd name="connsiteX0" fmla="*/ 566532 w 4021155"/>
                <a:gd name="connsiteY0" fmla="*/ 0 h 1165816"/>
                <a:gd name="connsiteX1" fmla="*/ 308851 w 4021155"/>
                <a:gd name="connsiteY1" fmla="*/ 107788 h 1165816"/>
                <a:gd name="connsiteX2" fmla="*/ 12432 w 4021155"/>
                <a:gd name="connsiteY2" fmla="*/ 441259 h 1165816"/>
                <a:gd name="connsiteX3" fmla="*/ 151210 w 4021155"/>
                <a:gd name="connsiteY3" fmla="*/ 948876 h 1165816"/>
                <a:gd name="connsiteX4" fmla="*/ 1060002 w 4021155"/>
                <a:gd name="connsiteY4" fmla="*/ 1162095 h 1165816"/>
                <a:gd name="connsiteX5" fmla="*/ 2062435 w 4021155"/>
                <a:gd name="connsiteY5" fmla="*/ 995359 h 1165816"/>
                <a:gd name="connsiteX6" fmla="*/ 3155140 w 4021155"/>
                <a:gd name="connsiteY6" fmla="*/ 728246 h 1165816"/>
                <a:gd name="connsiteX7" fmla="*/ 3815345 w 4021155"/>
                <a:gd name="connsiteY7" fmla="*/ 481680 h 1165816"/>
                <a:gd name="connsiteX8" fmla="*/ 4006669 w 4021155"/>
                <a:gd name="connsiteY8" fmla="*/ 323365 h 1165816"/>
                <a:gd name="connsiteX9" fmla="*/ 3902249 w 4021155"/>
                <a:gd name="connsiteY9" fmla="*/ 203788 h 1165816"/>
                <a:gd name="connsiteX10" fmla="*/ 3515895 w 4021155"/>
                <a:gd name="connsiteY10" fmla="*/ 183241 h 1165816"/>
                <a:gd name="connsiteX11" fmla="*/ 2903858 w 4021155"/>
                <a:gd name="connsiteY11" fmla="*/ 95662 h 1165816"/>
                <a:gd name="connsiteX12" fmla="*/ 566532 w 4021155"/>
                <a:gd name="connsiteY12" fmla="*/ 0 h 116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21155" h="1165816">
                  <a:moveTo>
                    <a:pt x="566532" y="0"/>
                  </a:moveTo>
                  <a:cubicBezTo>
                    <a:pt x="566532" y="0"/>
                    <a:pt x="396429" y="53221"/>
                    <a:pt x="308851" y="107788"/>
                  </a:cubicBezTo>
                  <a:cubicBezTo>
                    <a:pt x="221272" y="162356"/>
                    <a:pt x="34664" y="319997"/>
                    <a:pt x="12432" y="441259"/>
                  </a:cubicBezTo>
                  <a:cubicBezTo>
                    <a:pt x="-24283" y="641678"/>
                    <a:pt x="19843" y="848498"/>
                    <a:pt x="151210" y="948876"/>
                  </a:cubicBezTo>
                  <a:cubicBezTo>
                    <a:pt x="271461" y="1040833"/>
                    <a:pt x="687121" y="1191400"/>
                    <a:pt x="1060002" y="1162095"/>
                  </a:cubicBezTo>
                  <a:cubicBezTo>
                    <a:pt x="1312294" y="1142558"/>
                    <a:pt x="1937130" y="1022306"/>
                    <a:pt x="2062435" y="995359"/>
                  </a:cubicBezTo>
                  <a:cubicBezTo>
                    <a:pt x="2128792" y="980875"/>
                    <a:pt x="3032868" y="758898"/>
                    <a:pt x="3155140" y="728246"/>
                  </a:cubicBezTo>
                  <a:cubicBezTo>
                    <a:pt x="3326255" y="685131"/>
                    <a:pt x="3678251" y="582058"/>
                    <a:pt x="3815345" y="481680"/>
                  </a:cubicBezTo>
                  <a:cubicBezTo>
                    <a:pt x="3910334" y="411954"/>
                    <a:pt x="3974333" y="398144"/>
                    <a:pt x="4006669" y="323365"/>
                  </a:cubicBezTo>
                  <a:cubicBezTo>
                    <a:pt x="4054837" y="212545"/>
                    <a:pt x="3973322" y="190988"/>
                    <a:pt x="3902249" y="203788"/>
                  </a:cubicBezTo>
                  <a:cubicBezTo>
                    <a:pt x="3868565" y="209851"/>
                    <a:pt x="3582926" y="186609"/>
                    <a:pt x="3515895" y="183241"/>
                  </a:cubicBezTo>
                  <a:cubicBezTo>
                    <a:pt x="3448864" y="179872"/>
                    <a:pt x="3232613" y="89262"/>
                    <a:pt x="2903858" y="95662"/>
                  </a:cubicBezTo>
                  <a:cubicBezTo>
                    <a:pt x="2739144" y="99031"/>
                    <a:pt x="566532" y="0"/>
                    <a:pt x="5665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6999F5-AA39-44AA-B119-6B4BB036EAB0}"/>
                </a:ext>
              </a:extLst>
            </p:cNvPr>
            <p:cNvSpPr/>
            <p:nvPr/>
          </p:nvSpPr>
          <p:spPr>
            <a:xfrm>
              <a:off x="1309206" y="603893"/>
              <a:ext cx="519405" cy="2335498"/>
            </a:xfrm>
            <a:custGeom>
              <a:avLst/>
              <a:gdLst>
                <a:gd name="connsiteX0" fmla="*/ 0 w 519405"/>
                <a:gd name="connsiteY0" fmla="*/ 29305 h 2335498"/>
                <a:gd name="connsiteX1" fmla="*/ 28631 w 519405"/>
                <a:gd name="connsiteY1" fmla="*/ 2309032 h 2335498"/>
                <a:gd name="connsiteX2" fmla="*/ 519406 w 519405"/>
                <a:gd name="connsiteY2" fmla="*/ 2333621 h 2335498"/>
                <a:gd name="connsiteX3" fmla="*/ 501217 w 519405"/>
                <a:gd name="connsiteY3" fmla="*/ 0 h 2335498"/>
                <a:gd name="connsiteX4" fmla="*/ 0 w 519405"/>
                <a:gd name="connsiteY4" fmla="*/ 29305 h 233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05" h="2335498">
                  <a:moveTo>
                    <a:pt x="0" y="29305"/>
                  </a:moveTo>
                  <a:lnTo>
                    <a:pt x="28631" y="2309032"/>
                  </a:lnTo>
                  <a:cubicBezTo>
                    <a:pt x="201093" y="2328231"/>
                    <a:pt x="380291" y="2340358"/>
                    <a:pt x="519406" y="2333621"/>
                  </a:cubicBezTo>
                  <a:lnTo>
                    <a:pt x="501217" y="0"/>
                  </a:lnTo>
                  <a:lnTo>
                    <a:pt x="0" y="293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F68B40B-5F12-406C-849B-E364EB90C3D9}"/>
                </a:ext>
              </a:extLst>
            </p:cNvPr>
            <p:cNvSpPr/>
            <p:nvPr/>
          </p:nvSpPr>
          <p:spPr>
            <a:xfrm>
              <a:off x="645296" y="657788"/>
              <a:ext cx="269808" cy="2191474"/>
            </a:xfrm>
            <a:custGeom>
              <a:avLst/>
              <a:gdLst>
                <a:gd name="connsiteX0" fmla="*/ 0 w 269808"/>
                <a:gd name="connsiteY0" fmla="*/ 14484 h 2191474"/>
                <a:gd name="connsiteX1" fmla="*/ 71747 w 269808"/>
                <a:gd name="connsiteY1" fmla="*/ 888581 h 2191474"/>
                <a:gd name="connsiteX2" fmla="*/ 43452 w 269808"/>
                <a:gd name="connsiteY2" fmla="*/ 1638385 h 2191474"/>
                <a:gd name="connsiteX3" fmla="*/ 18189 w 269808"/>
                <a:gd name="connsiteY3" fmla="*/ 2031139 h 2191474"/>
                <a:gd name="connsiteX4" fmla="*/ 106778 w 269808"/>
                <a:gd name="connsiteY4" fmla="*/ 2147686 h 2191474"/>
                <a:gd name="connsiteX5" fmla="*/ 269808 w 269808"/>
                <a:gd name="connsiteY5" fmla="*/ 2191475 h 2191474"/>
                <a:gd name="connsiteX6" fmla="*/ 248924 w 269808"/>
                <a:gd name="connsiteY6" fmla="*/ 0 h 2191474"/>
                <a:gd name="connsiteX7" fmla="*/ 0 w 269808"/>
                <a:gd name="connsiteY7" fmla="*/ 14484 h 219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08" h="2191474">
                  <a:moveTo>
                    <a:pt x="0" y="14484"/>
                  </a:moveTo>
                  <a:cubicBezTo>
                    <a:pt x="0" y="14484"/>
                    <a:pt x="71747" y="692204"/>
                    <a:pt x="71747" y="888581"/>
                  </a:cubicBezTo>
                  <a:cubicBezTo>
                    <a:pt x="71747" y="1084959"/>
                    <a:pt x="59620" y="1498597"/>
                    <a:pt x="43452" y="1638385"/>
                  </a:cubicBezTo>
                  <a:cubicBezTo>
                    <a:pt x="27284" y="1778173"/>
                    <a:pt x="18189" y="2031139"/>
                    <a:pt x="18189" y="2031139"/>
                  </a:cubicBezTo>
                  <a:cubicBezTo>
                    <a:pt x="8084" y="2099518"/>
                    <a:pt x="34694" y="2100191"/>
                    <a:pt x="106778" y="2147686"/>
                  </a:cubicBezTo>
                  <a:cubicBezTo>
                    <a:pt x="122609" y="2158128"/>
                    <a:pt x="182904" y="2173959"/>
                    <a:pt x="269808" y="2191475"/>
                  </a:cubicBezTo>
                  <a:lnTo>
                    <a:pt x="248924" y="0"/>
                  </a:lnTo>
                  <a:lnTo>
                    <a:pt x="0" y="14484"/>
                  </a:lnTo>
                  <a:close/>
                </a:path>
              </a:pathLst>
            </a:custGeom>
            <a:gradFill>
              <a:gsLst>
                <a:gs pos="74000">
                  <a:schemeClr val="bg1">
                    <a:lumMod val="8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10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CF8FB0E-A493-4687-B966-74DC9B7F1DD3}"/>
                </a:ext>
              </a:extLst>
            </p:cNvPr>
            <p:cNvSpPr/>
            <p:nvPr/>
          </p:nvSpPr>
          <p:spPr>
            <a:xfrm>
              <a:off x="894220" y="633198"/>
              <a:ext cx="443280" cy="2279726"/>
            </a:xfrm>
            <a:custGeom>
              <a:avLst/>
              <a:gdLst>
                <a:gd name="connsiteX0" fmla="*/ 0 w 443280"/>
                <a:gd name="connsiteY0" fmla="*/ 24252 h 2279726"/>
                <a:gd name="connsiteX1" fmla="*/ 20884 w 443280"/>
                <a:gd name="connsiteY1" fmla="*/ 2215727 h 2279726"/>
                <a:gd name="connsiteX2" fmla="*/ 443280 w 443280"/>
                <a:gd name="connsiteY2" fmla="*/ 2279727 h 2279726"/>
                <a:gd name="connsiteX3" fmla="*/ 414649 w 443280"/>
                <a:gd name="connsiteY3" fmla="*/ 0 h 2279726"/>
                <a:gd name="connsiteX4" fmla="*/ 0 w 443280"/>
                <a:gd name="connsiteY4" fmla="*/ 24252 h 227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80" h="2279726">
                  <a:moveTo>
                    <a:pt x="0" y="24252"/>
                  </a:moveTo>
                  <a:lnTo>
                    <a:pt x="20884" y="2215727"/>
                  </a:lnTo>
                  <a:cubicBezTo>
                    <a:pt x="131367" y="2237622"/>
                    <a:pt x="284292" y="2261874"/>
                    <a:pt x="443280" y="2279727"/>
                  </a:cubicBezTo>
                  <a:lnTo>
                    <a:pt x="414649" y="0"/>
                  </a:lnTo>
                  <a:lnTo>
                    <a:pt x="0" y="24252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9EF3E6-B2FA-45BA-B032-62B60A1253F4}"/>
                </a:ext>
              </a:extLst>
            </p:cNvPr>
            <p:cNvSpPr/>
            <p:nvPr/>
          </p:nvSpPr>
          <p:spPr>
            <a:xfrm>
              <a:off x="1810085" y="578630"/>
              <a:ext cx="459785" cy="2358883"/>
            </a:xfrm>
            <a:custGeom>
              <a:avLst/>
              <a:gdLst>
                <a:gd name="connsiteX0" fmla="*/ 0 w 459785"/>
                <a:gd name="connsiteY0" fmla="*/ 25263 h 2358883"/>
                <a:gd name="connsiteX1" fmla="*/ 18189 w 459785"/>
                <a:gd name="connsiteY1" fmla="*/ 2358884 h 2358883"/>
                <a:gd name="connsiteX2" fmla="*/ 28968 w 459785"/>
                <a:gd name="connsiteY2" fmla="*/ 2358210 h 2358883"/>
                <a:gd name="connsiteX3" fmla="*/ 459785 w 459785"/>
                <a:gd name="connsiteY3" fmla="*/ 2331263 h 2358883"/>
                <a:gd name="connsiteX4" fmla="*/ 428122 w 459785"/>
                <a:gd name="connsiteY4" fmla="*/ 0 h 2358883"/>
                <a:gd name="connsiteX5" fmla="*/ 0 w 459785"/>
                <a:gd name="connsiteY5" fmla="*/ 25263 h 235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785" h="2358883">
                  <a:moveTo>
                    <a:pt x="0" y="25263"/>
                  </a:moveTo>
                  <a:lnTo>
                    <a:pt x="18189" y="2358884"/>
                  </a:lnTo>
                  <a:cubicBezTo>
                    <a:pt x="21895" y="2358547"/>
                    <a:pt x="25263" y="2358547"/>
                    <a:pt x="28968" y="2358210"/>
                  </a:cubicBezTo>
                  <a:cubicBezTo>
                    <a:pt x="175493" y="2350126"/>
                    <a:pt x="324039" y="2341368"/>
                    <a:pt x="459785" y="2331263"/>
                  </a:cubicBezTo>
                  <a:lnTo>
                    <a:pt x="428122" y="0"/>
                  </a:lnTo>
                  <a:lnTo>
                    <a:pt x="0" y="25263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61A34B-ED68-4E1B-8EE2-EDA79777D67B}"/>
                </a:ext>
              </a:extLst>
            </p:cNvPr>
            <p:cNvSpPr/>
            <p:nvPr/>
          </p:nvSpPr>
          <p:spPr>
            <a:xfrm>
              <a:off x="3142621" y="509578"/>
              <a:ext cx="315509" cy="2239979"/>
            </a:xfrm>
            <a:custGeom>
              <a:avLst/>
              <a:gdLst>
                <a:gd name="connsiteX0" fmla="*/ 272840 w 315509"/>
                <a:gd name="connsiteY0" fmla="*/ 1566975 h 2239979"/>
                <a:gd name="connsiteX1" fmla="*/ 259366 w 315509"/>
                <a:gd name="connsiteY1" fmla="*/ 757214 h 2239979"/>
                <a:gd name="connsiteX2" fmla="*/ 283955 w 315509"/>
                <a:gd name="connsiteY2" fmla="*/ 0 h 2239979"/>
                <a:gd name="connsiteX3" fmla="*/ 0 w 315509"/>
                <a:gd name="connsiteY3" fmla="*/ 16505 h 2239979"/>
                <a:gd name="connsiteX4" fmla="*/ 14147 w 315509"/>
                <a:gd name="connsiteY4" fmla="*/ 2239980 h 2239979"/>
                <a:gd name="connsiteX5" fmla="*/ 312587 w 315509"/>
                <a:gd name="connsiteY5" fmla="*/ 2166549 h 2239979"/>
                <a:gd name="connsiteX6" fmla="*/ 272840 w 315509"/>
                <a:gd name="connsiteY6" fmla="*/ 1566975 h 223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509" h="2239979">
                  <a:moveTo>
                    <a:pt x="272840" y="1566975"/>
                  </a:moveTo>
                  <a:cubicBezTo>
                    <a:pt x="270819" y="1453124"/>
                    <a:pt x="255324" y="901381"/>
                    <a:pt x="259366" y="757214"/>
                  </a:cubicBezTo>
                  <a:cubicBezTo>
                    <a:pt x="263408" y="613047"/>
                    <a:pt x="283955" y="0"/>
                    <a:pt x="283955" y="0"/>
                  </a:cubicBezTo>
                  <a:lnTo>
                    <a:pt x="0" y="16505"/>
                  </a:lnTo>
                  <a:lnTo>
                    <a:pt x="14147" y="2239980"/>
                  </a:lnTo>
                  <a:cubicBezTo>
                    <a:pt x="166062" y="2200906"/>
                    <a:pt x="304503" y="2166212"/>
                    <a:pt x="312587" y="2166549"/>
                  </a:cubicBezTo>
                  <a:cubicBezTo>
                    <a:pt x="328418" y="2166886"/>
                    <a:pt x="274861" y="1680827"/>
                    <a:pt x="272840" y="1566975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8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C44C1E4-95A8-4430-8AD1-465A71EBC5CF}"/>
                </a:ext>
              </a:extLst>
            </p:cNvPr>
            <p:cNvSpPr/>
            <p:nvPr/>
          </p:nvSpPr>
          <p:spPr>
            <a:xfrm>
              <a:off x="2238208" y="546631"/>
              <a:ext cx="528837" cy="2360231"/>
            </a:xfrm>
            <a:custGeom>
              <a:avLst/>
              <a:gdLst>
                <a:gd name="connsiteX0" fmla="*/ 0 w 528837"/>
                <a:gd name="connsiteY0" fmla="*/ 28968 h 2360231"/>
                <a:gd name="connsiteX1" fmla="*/ 31663 w 528837"/>
                <a:gd name="connsiteY1" fmla="*/ 2360231 h 2360231"/>
                <a:gd name="connsiteX2" fmla="*/ 528837 w 528837"/>
                <a:gd name="connsiteY2" fmla="*/ 2301621 h 2360231"/>
                <a:gd name="connsiteX3" fmla="*/ 498185 w 528837"/>
                <a:gd name="connsiteY3" fmla="*/ 0 h 2360231"/>
                <a:gd name="connsiteX4" fmla="*/ 0 w 528837"/>
                <a:gd name="connsiteY4" fmla="*/ 28968 h 236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837" h="2360231">
                  <a:moveTo>
                    <a:pt x="0" y="28968"/>
                  </a:moveTo>
                  <a:lnTo>
                    <a:pt x="31663" y="2360231"/>
                  </a:lnTo>
                  <a:cubicBezTo>
                    <a:pt x="249261" y="2344063"/>
                    <a:pt x="434522" y="2325200"/>
                    <a:pt x="528837" y="2301621"/>
                  </a:cubicBezTo>
                  <a:lnTo>
                    <a:pt x="498185" y="0"/>
                  </a:lnTo>
                  <a:lnTo>
                    <a:pt x="0" y="28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EE7D5B-FF1E-4B4A-9C47-BC60C7C61437}"/>
                </a:ext>
              </a:extLst>
            </p:cNvPr>
            <p:cNvSpPr/>
            <p:nvPr/>
          </p:nvSpPr>
          <p:spPr>
            <a:xfrm>
              <a:off x="2736056" y="526084"/>
              <a:ext cx="420038" cy="2325536"/>
            </a:xfrm>
            <a:custGeom>
              <a:avLst/>
              <a:gdLst>
                <a:gd name="connsiteX0" fmla="*/ 0 w 420038"/>
                <a:gd name="connsiteY0" fmla="*/ 23916 h 2325536"/>
                <a:gd name="connsiteX1" fmla="*/ 30652 w 420038"/>
                <a:gd name="connsiteY1" fmla="*/ 2325537 h 2325536"/>
                <a:gd name="connsiteX2" fmla="*/ 41094 w 420038"/>
                <a:gd name="connsiteY2" fmla="*/ 2322842 h 2325536"/>
                <a:gd name="connsiteX3" fmla="*/ 420038 w 420038"/>
                <a:gd name="connsiteY3" fmla="*/ 2223474 h 2325536"/>
                <a:gd name="connsiteX4" fmla="*/ 405891 w 420038"/>
                <a:gd name="connsiteY4" fmla="*/ 0 h 2325536"/>
                <a:gd name="connsiteX5" fmla="*/ 0 w 420038"/>
                <a:gd name="connsiteY5" fmla="*/ 23916 h 23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038" h="2325536">
                  <a:moveTo>
                    <a:pt x="0" y="23916"/>
                  </a:moveTo>
                  <a:lnTo>
                    <a:pt x="30652" y="2325537"/>
                  </a:lnTo>
                  <a:cubicBezTo>
                    <a:pt x="34357" y="2324526"/>
                    <a:pt x="37726" y="2323853"/>
                    <a:pt x="41094" y="2322842"/>
                  </a:cubicBezTo>
                  <a:cubicBezTo>
                    <a:pt x="102736" y="2306000"/>
                    <a:pt x="268124" y="2262548"/>
                    <a:pt x="420038" y="2223474"/>
                  </a:cubicBezTo>
                  <a:lnTo>
                    <a:pt x="405891" y="0"/>
                  </a:lnTo>
                  <a:lnTo>
                    <a:pt x="0" y="23916"/>
                  </a:lnTo>
                  <a:close/>
                </a:path>
              </a:pathLst>
            </a:custGeom>
            <a:solidFill>
              <a:schemeClr val="accent2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5A8AE4-DC5F-4F47-B03B-835A9431D3C6}"/>
                </a:ext>
              </a:extLst>
            </p:cNvPr>
            <p:cNvSpPr/>
            <p:nvPr/>
          </p:nvSpPr>
          <p:spPr>
            <a:xfrm>
              <a:off x="655402" y="2018954"/>
              <a:ext cx="2831506" cy="932319"/>
            </a:xfrm>
            <a:custGeom>
              <a:avLst/>
              <a:gdLst>
                <a:gd name="connsiteX0" fmla="*/ 47157 w 2805869"/>
                <a:gd name="connsiteY0" fmla="*/ 82862 h 932319"/>
                <a:gd name="connsiteX1" fmla="*/ 428122 w 2805869"/>
                <a:gd name="connsiteY1" fmla="*/ 254650 h 932319"/>
                <a:gd name="connsiteX2" fmla="*/ 1626259 w 2805869"/>
                <a:gd name="connsiteY2" fmla="*/ 269134 h 932319"/>
                <a:gd name="connsiteX3" fmla="*/ 2263895 w 2805869"/>
                <a:gd name="connsiteY3" fmla="*/ 170777 h 932319"/>
                <a:gd name="connsiteX4" fmla="*/ 2758712 w 2805869"/>
                <a:gd name="connsiteY4" fmla="*/ 0 h 932319"/>
                <a:gd name="connsiteX5" fmla="*/ 2805869 w 2805869"/>
                <a:gd name="connsiteY5" fmla="*/ 648752 h 932319"/>
                <a:gd name="connsiteX6" fmla="*/ 1983982 w 2805869"/>
                <a:gd name="connsiteY6" fmla="*/ 847150 h 932319"/>
                <a:gd name="connsiteX7" fmla="*/ 1124032 w 2805869"/>
                <a:gd name="connsiteY7" fmla="*/ 930013 h 932319"/>
                <a:gd name="connsiteX8" fmla="*/ 321681 w 2805869"/>
                <a:gd name="connsiteY8" fmla="*/ 868708 h 932319"/>
                <a:gd name="connsiteX9" fmla="*/ 0 w 2805869"/>
                <a:gd name="connsiteY9" fmla="*/ 719488 h 932319"/>
                <a:gd name="connsiteX10" fmla="*/ 47157 w 2805869"/>
                <a:gd name="connsiteY10" fmla="*/ 82862 h 932319"/>
                <a:gd name="connsiteX0" fmla="*/ 47157 w 2831506"/>
                <a:gd name="connsiteY0" fmla="*/ 82862 h 932319"/>
                <a:gd name="connsiteX1" fmla="*/ 428122 w 2831506"/>
                <a:gd name="connsiteY1" fmla="*/ 254650 h 932319"/>
                <a:gd name="connsiteX2" fmla="*/ 1626259 w 2831506"/>
                <a:gd name="connsiteY2" fmla="*/ 269134 h 932319"/>
                <a:gd name="connsiteX3" fmla="*/ 2263895 w 2831506"/>
                <a:gd name="connsiteY3" fmla="*/ 170777 h 932319"/>
                <a:gd name="connsiteX4" fmla="*/ 2758712 w 2831506"/>
                <a:gd name="connsiteY4" fmla="*/ 0 h 932319"/>
                <a:gd name="connsiteX5" fmla="*/ 2831506 w 2831506"/>
                <a:gd name="connsiteY5" fmla="*/ 631661 h 932319"/>
                <a:gd name="connsiteX6" fmla="*/ 1983982 w 2831506"/>
                <a:gd name="connsiteY6" fmla="*/ 847150 h 932319"/>
                <a:gd name="connsiteX7" fmla="*/ 1124032 w 2831506"/>
                <a:gd name="connsiteY7" fmla="*/ 930013 h 932319"/>
                <a:gd name="connsiteX8" fmla="*/ 321681 w 2831506"/>
                <a:gd name="connsiteY8" fmla="*/ 868708 h 932319"/>
                <a:gd name="connsiteX9" fmla="*/ 0 w 2831506"/>
                <a:gd name="connsiteY9" fmla="*/ 719488 h 932319"/>
                <a:gd name="connsiteX10" fmla="*/ 47157 w 2831506"/>
                <a:gd name="connsiteY10" fmla="*/ 82862 h 93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31506" h="932319">
                  <a:moveTo>
                    <a:pt x="47157" y="82862"/>
                  </a:moveTo>
                  <a:cubicBezTo>
                    <a:pt x="47157" y="82862"/>
                    <a:pt x="148883" y="222651"/>
                    <a:pt x="428122" y="254650"/>
                  </a:cubicBezTo>
                  <a:cubicBezTo>
                    <a:pt x="868371" y="304839"/>
                    <a:pt x="1440324" y="284966"/>
                    <a:pt x="1626259" y="269134"/>
                  </a:cubicBezTo>
                  <a:cubicBezTo>
                    <a:pt x="1812194" y="253303"/>
                    <a:pt x="2129160" y="204124"/>
                    <a:pt x="2263895" y="170777"/>
                  </a:cubicBezTo>
                  <a:cubicBezTo>
                    <a:pt x="2398631" y="137430"/>
                    <a:pt x="2698417" y="55915"/>
                    <a:pt x="2758712" y="0"/>
                  </a:cubicBezTo>
                  <a:cubicBezTo>
                    <a:pt x="2783975" y="266777"/>
                    <a:pt x="2831506" y="631661"/>
                    <a:pt x="2831506" y="631661"/>
                  </a:cubicBezTo>
                  <a:cubicBezTo>
                    <a:pt x="2831506" y="631661"/>
                    <a:pt x="2268561" y="797425"/>
                    <a:pt x="1983982" y="847150"/>
                  </a:cubicBezTo>
                  <a:cubicBezTo>
                    <a:pt x="1699403" y="896875"/>
                    <a:pt x="1235189" y="921592"/>
                    <a:pt x="1124032" y="930013"/>
                  </a:cubicBezTo>
                  <a:cubicBezTo>
                    <a:pt x="946518" y="943486"/>
                    <a:pt x="444628" y="894644"/>
                    <a:pt x="321681" y="868708"/>
                  </a:cubicBezTo>
                  <a:cubicBezTo>
                    <a:pt x="137430" y="830308"/>
                    <a:pt x="26947" y="759909"/>
                    <a:pt x="0" y="719488"/>
                  </a:cubicBezTo>
                  <a:cubicBezTo>
                    <a:pt x="3368" y="521090"/>
                    <a:pt x="47157" y="82862"/>
                    <a:pt x="47157" y="82862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rgbClr val="141E9E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BE38038-E3AC-4896-BEBB-39E3AE6228E0}"/>
                </a:ext>
              </a:extLst>
            </p:cNvPr>
            <p:cNvSpPr/>
            <p:nvPr/>
          </p:nvSpPr>
          <p:spPr>
            <a:xfrm>
              <a:off x="645211" y="335870"/>
              <a:ext cx="2781443" cy="534738"/>
            </a:xfrm>
            <a:custGeom>
              <a:avLst/>
              <a:gdLst>
                <a:gd name="connsiteX0" fmla="*/ 2781365 w 2781443"/>
                <a:gd name="connsiteY0" fmla="*/ 186172 h 534738"/>
                <a:gd name="connsiteX1" fmla="*/ 1375736 w 2781443"/>
                <a:gd name="connsiteY1" fmla="*/ 12699 h 534738"/>
                <a:gd name="connsiteX2" fmla="*/ 85 w 2781443"/>
                <a:gd name="connsiteY2" fmla="*/ 348528 h 534738"/>
                <a:gd name="connsiteX3" fmla="*/ 5475 w 2781443"/>
                <a:gd name="connsiteY3" fmla="*/ 368065 h 534738"/>
                <a:gd name="connsiteX4" fmla="*/ 1405715 w 2781443"/>
                <a:gd name="connsiteY4" fmla="*/ 522000 h 534738"/>
                <a:gd name="connsiteX5" fmla="*/ 2781365 w 2781443"/>
                <a:gd name="connsiteY5" fmla="*/ 186172 h 53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1443" h="534738">
                  <a:moveTo>
                    <a:pt x="2781365" y="186172"/>
                  </a:moveTo>
                  <a:cubicBezTo>
                    <a:pt x="2772944" y="45373"/>
                    <a:pt x="2143729" y="-32100"/>
                    <a:pt x="1375736" y="12699"/>
                  </a:cubicBezTo>
                  <a:cubicBezTo>
                    <a:pt x="607743" y="57499"/>
                    <a:pt x="-8336" y="208066"/>
                    <a:pt x="85" y="348528"/>
                  </a:cubicBezTo>
                  <a:cubicBezTo>
                    <a:pt x="422" y="355265"/>
                    <a:pt x="2106" y="361665"/>
                    <a:pt x="5475" y="368065"/>
                  </a:cubicBezTo>
                  <a:cubicBezTo>
                    <a:pt x="68127" y="496400"/>
                    <a:pt x="673763" y="564779"/>
                    <a:pt x="1405715" y="522000"/>
                  </a:cubicBezTo>
                  <a:cubicBezTo>
                    <a:pt x="2173708" y="477200"/>
                    <a:pt x="2789449" y="326633"/>
                    <a:pt x="2781365" y="1861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8768E57-DB49-4F01-83AB-BEE5E662C2A6}"/>
                </a:ext>
              </a:extLst>
            </p:cNvPr>
            <p:cNvSpPr/>
            <p:nvPr/>
          </p:nvSpPr>
          <p:spPr>
            <a:xfrm>
              <a:off x="1444952" y="2323324"/>
              <a:ext cx="573636" cy="551753"/>
            </a:xfrm>
            <a:custGeom>
              <a:avLst/>
              <a:gdLst>
                <a:gd name="connsiteX0" fmla="*/ 0 w 573636"/>
                <a:gd name="connsiteY0" fmla="*/ 217057 h 551753"/>
                <a:gd name="connsiteX1" fmla="*/ 196714 w 573636"/>
                <a:gd name="connsiteY1" fmla="*/ 193142 h 551753"/>
                <a:gd name="connsiteX2" fmla="*/ 211535 w 573636"/>
                <a:gd name="connsiteY2" fmla="*/ 182026 h 551753"/>
                <a:gd name="connsiteX3" fmla="*/ 277892 w 573636"/>
                <a:gd name="connsiteY3" fmla="*/ 7543 h 551753"/>
                <a:gd name="connsiteX4" fmla="*/ 286987 w 573636"/>
                <a:gd name="connsiteY4" fmla="*/ 5859 h 551753"/>
                <a:gd name="connsiteX5" fmla="*/ 372881 w 573636"/>
                <a:gd name="connsiteY5" fmla="*/ 185394 h 551753"/>
                <a:gd name="connsiteX6" fmla="*/ 573637 w 573636"/>
                <a:gd name="connsiteY6" fmla="*/ 197520 h 551753"/>
                <a:gd name="connsiteX7" fmla="*/ 562858 w 573636"/>
                <a:gd name="connsiteY7" fmla="*/ 211331 h 551753"/>
                <a:gd name="connsiteX8" fmla="*/ 439238 w 573636"/>
                <a:gd name="connsiteY8" fmla="*/ 325519 h 551753"/>
                <a:gd name="connsiteX9" fmla="*/ 430480 w 573636"/>
                <a:gd name="connsiteY9" fmla="*/ 357519 h 551753"/>
                <a:gd name="connsiteX10" fmla="*/ 479322 w 573636"/>
                <a:gd name="connsiteY10" fmla="*/ 539412 h 551753"/>
                <a:gd name="connsiteX11" fmla="*/ 460459 w 573636"/>
                <a:gd name="connsiteY11" fmla="*/ 541096 h 551753"/>
                <a:gd name="connsiteX12" fmla="*/ 318987 w 573636"/>
                <a:gd name="connsiteY12" fmla="*/ 460255 h 551753"/>
                <a:gd name="connsiteX13" fmla="*/ 278566 w 573636"/>
                <a:gd name="connsiteY13" fmla="*/ 461265 h 551753"/>
                <a:gd name="connsiteX14" fmla="*/ 133051 w 573636"/>
                <a:gd name="connsiteY14" fmla="*/ 548844 h 551753"/>
                <a:gd name="connsiteX15" fmla="*/ 122273 w 573636"/>
                <a:gd name="connsiteY15" fmla="*/ 542443 h 551753"/>
                <a:gd name="connsiteX16" fmla="*/ 156293 w 573636"/>
                <a:gd name="connsiteY16" fmla="*/ 369645 h 551753"/>
                <a:gd name="connsiteX17" fmla="*/ 143493 w 573636"/>
                <a:gd name="connsiteY17" fmla="*/ 334614 h 551753"/>
                <a:gd name="connsiteX18" fmla="*/ 0 w 573636"/>
                <a:gd name="connsiteY18" fmla="*/ 217057 h 55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3636" h="551753">
                  <a:moveTo>
                    <a:pt x="0" y="217057"/>
                  </a:moveTo>
                  <a:cubicBezTo>
                    <a:pt x="39410" y="212341"/>
                    <a:pt x="168420" y="196173"/>
                    <a:pt x="196714" y="193142"/>
                  </a:cubicBezTo>
                  <a:cubicBezTo>
                    <a:pt x="204461" y="192468"/>
                    <a:pt x="208840" y="189436"/>
                    <a:pt x="211535" y="182026"/>
                  </a:cubicBezTo>
                  <a:cubicBezTo>
                    <a:pt x="233429" y="123753"/>
                    <a:pt x="255661" y="65816"/>
                    <a:pt x="277892" y="7543"/>
                  </a:cubicBezTo>
                  <a:cubicBezTo>
                    <a:pt x="279913" y="806"/>
                    <a:pt x="281934" y="-4583"/>
                    <a:pt x="286987" y="5859"/>
                  </a:cubicBezTo>
                  <a:cubicBezTo>
                    <a:pt x="294397" y="21690"/>
                    <a:pt x="366481" y="182363"/>
                    <a:pt x="372881" y="185394"/>
                  </a:cubicBezTo>
                  <a:cubicBezTo>
                    <a:pt x="439575" y="189436"/>
                    <a:pt x="506269" y="193478"/>
                    <a:pt x="573637" y="197520"/>
                  </a:cubicBezTo>
                  <a:cubicBezTo>
                    <a:pt x="571953" y="205268"/>
                    <a:pt x="566563" y="207962"/>
                    <a:pt x="562858" y="211331"/>
                  </a:cubicBezTo>
                  <a:cubicBezTo>
                    <a:pt x="521764" y="249394"/>
                    <a:pt x="481006" y="288130"/>
                    <a:pt x="439238" y="325519"/>
                  </a:cubicBezTo>
                  <a:cubicBezTo>
                    <a:pt x="428459" y="335287"/>
                    <a:pt x="426438" y="344045"/>
                    <a:pt x="430480" y="357519"/>
                  </a:cubicBezTo>
                  <a:cubicBezTo>
                    <a:pt x="447322" y="417813"/>
                    <a:pt x="463154" y="478781"/>
                    <a:pt x="479322" y="539412"/>
                  </a:cubicBezTo>
                  <a:cubicBezTo>
                    <a:pt x="473596" y="548170"/>
                    <a:pt x="466859" y="545138"/>
                    <a:pt x="460459" y="541096"/>
                  </a:cubicBezTo>
                  <a:cubicBezTo>
                    <a:pt x="414649" y="511454"/>
                    <a:pt x="365807" y="487876"/>
                    <a:pt x="318987" y="460255"/>
                  </a:cubicBezTo>
                  <a:cubicBezTo>
                    <a:pt x="304839" y="451834"/>
                    <a:pt x="292713" y="451834"/>
                    <a:pt x="278566" y="461265"/>
                  </a:cubicBezTo>
                  <a:cubicBezTo>
                    <a:pt x="231408" y="492591"/>
                    <a:pt x="177851" y="513812"/>
                    <a:pt x="133051" y="548844"/>
                  </a:cubicBezTo>
                  <a:cubicBezTo>
                    <a:pt x="125641" y="554570"/>
                    <a:pt x="121599" y="551538"/>
                    <a:pt x="122273" y="542443"/>
                  </a:cubicBezTo>
                  <a:cubicBezTo>
                    <a:pt x="122609" y="534696"/>
                    <a:pt x="145514" y="419497"/>
                    <a:pt x="156293" y="369645"/>
                  </a:cubicBezTo>
                  <a:cubicBezTo>
                    <a:pt x="159662" y="354487"/>
                    <a:pt x="158651" y="343708"/>
                    <a:pt x="143493" y="334614"/>
                  </a:cubicBezTo>
                  <a:cubicBezTo>
                    <a:pt x="132715" y="328551"/>
                    <a:pt x="24252" y="237604"/>
                    <a:pt x="0" y="217057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BD6BAF8-42B0-41B3-8180-9991861320B8}"/>
                </a:ext>
              </a:extLst>
            </p:cNvPr>
            <p:cNvSpPr/>
            <p:nvPr/>
          </p:nvSpPr>
          <p:spPr>
            <a:xfrm>
              <a:off x="2206882" y="2267878"/>
              <a:ext cx="562858" cy="568387"/>
            </a:xfrm>
            <a:custGeom>
              <a:avLst/>
              <a:gdLst>
                <a:gd name="connsiteX0" fmla="*/ 257345 w 562858"/>
                <a:gd name="connsiteY0" fmla="*/ 0 h 568387"/>
                <a:gd name="connsiteX1" fmla="*/ 358397 w 562858"/>
                <a:gd name="connsiteY1" fmla="*/ 171788 h 568387"/>
                <a:gd name="connsiteX2" fmla="*/ 562858 w 562858"/>
                <a:gd name="connsiteY2" fmla="*/ 167409 h 568387"/>
                <a:gd name="connsiteX3" fmla="*/ 441596 w 562858"/>
                <a:gd name="connsiteY3" fmla="*/ 309218 h 568387"/>
                <a:gd name="connsiteX4" fmla="*/ 436544 w 562858"/>
                <a:gd name="connsiteY4" fmla="*/ 338860 h 568387"/>
                <a:gd name="connsiteX5" fmla="*/ 503911 w 562858"/>
                <a:gd name="connsiteY5" fmla="*/ 512669 h 568387"/>
                <a:gd name="connsiteX6" fmla="*/ 487406 w 562858"/>
                <a:gd name="connsiteY6" fmla="*/ 509974 h 568387"/>
                <a:gd name="connsiteX7" fmla="*/ 336839 w 562858"/>
                <a:gd name="connsiteY7" fmla="*/ 452712 h 568387"/>
                <a:gd name="connsiteX8" fmla="*/ 295408 w 562858"/>
                <a:gd name="connsiteY8" fmla="*/ 458775 h 568387"/>
                <a:gd name="connsiteX9" fmla="*/ 167746 w 562858"/>
                <a:gd name="connsiteY9" fmla="*/ 564879 h 568387"/>
                <a:gd name="connsiteX10" fmla="*/ 144841 w 562858"/>
                <a:gd name="connsiteY10" fmla="*/ 551743 h 568387"/>
                <a:gd name="connsiteX11" fmla="*/ 159325 w 562858"/>
                <a:gd name="connsiteY11" fmla="*/ 380965 h 568387"/>
                <a:gd name="connsiteX12" fmla="*/ 143494 w 562858"/>
                <a:gd name="connsiteY12" fmla="*/ 349976 h 568387"/>
                <a:gd name="connsiteX13" fmla="*/ 0 w 562858"/>
                <a:gd name="connsiteY13" fmla="*/ 245556 h 568387"/>
                <a:gd name="connsiteX14" fmla="*/ 16168 w 562858"/>
                <a:gd name="connsiteY14" fmla="*/ 237808 h 568387"/>
                <a:gd name="connsiteX15" fmla="*/ 189977 w 562858"/>
                <a:gd name="connsiteY15" fmla="*/ 199746 h 568387"/>
                <a:gd name="connsiteX16" fmla="*/ 203451 w 562858"/>
                <a:gd name="connsiteY16" fmla="*/ 182904 h 568387"/>
                <a:gd name="connsiteX17" fmla="*/ 248587 w 562858"/>
                <a:gd name="connsiteY17" fmla="*/ 15831 h 568387"/>
                <a:gd name="connsiteX18" fmla="*/ 257345 w 562858"/>
                <a:gd name="connsiteY18" fmla="*/ 0 h 5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2858" h="568387">
                  <a:moveTo>
                    <a:pt x="257345" y="0"/>
                  </a:moveTo>
                  <a:cubicBezTo>
                    <a:pt x="289345" y="58273"/>
                    <a:pt x="323702" y="115199"/>
                    <a:pt x="358397" y="171788"/>
                  </a:cubicBezTo>
                  <a:cubicBezTo>
                    <a:pt x="381302" y="178188"/>
                    <a:pt x="516711" y="166399"/>
                    <a:pt x="562858" y="167409"/>
                  </a:cubicBezTo>
                  <a:cubicBezTo>
                    <a:pt x="561511" y="175830"/>
                    <a:pt x="478648" y="268461"/>
                    <a:pt x="441596" y="309218"/>
                  </a:cubicBezTo>
                  <a:cubicBezTo>
                    <a:pt x="432501" y="319324"/>
                    <a:pt x="432164" y="327071"/>
                    <a:pt x="436544" y="338860"/>
                  </a:cubicBezTo>
                  <a:cubicBezTo>
                    <a:pt x="459449" y="396460"/>
                    <a:pt x="481343" y="454733"/>
                    <a:pt x="503911" y="512669"/>
                  </a:cubicBezTo>
                  <a:cubicBezTo>
                    <a:pt x="497175" y="516374"/>
                    <a:pt x="492795" y="509638"/>
                    <a:pt x="487406" y="509974"/>
                  </a:cubicBezTo>
                  <a:cubicBezTo>
                    <a:pt x="475954" y="511659"/>
                    <a:pt x="376249" y="470564"/>
                    <a:pt x="336839" y="452712"/>
                  </a:cubicBezTo>
                  <a:cubicBezTo>
                    <a:pt x="320671" y="445301"/>
                    <a:pt x="308545" y="447996"/>
                    <a:pt x="295408" y="458775"/>
                  </a:cubicBezTo>
                  <a:cubicBezTo>
                    <a:pt x="257345" y="490775"/>
                    <a:pt x="172462" y="561848"/>
                    <a:pt x="167746" y="564879"/>
                  </a:cubicBezTo>
                  <a:cubicBezTo>
                    <a:pt x="154272" y="572626"/>
                    <a:pt x="144841" y="567237"/>
                    <a:pt x="144841" y="551743"/>
                  </a:cubicBezTo>
                  <a:cubicBezTo>
                    <a:pt x="144841" y="517385"/>
                    <a:pt x="157978" y="403870"/>
                    <a:pt x="159325" y="380965"/>
                  </a:cubicBezTo>
                  <a:cubicBezTo>
                    <a:pt x="159999" y="366818"/>
                    <a:pt x="154946" y="357386"/>
                    <a:pt x="143494" y="349976"/>
                  </a:cubicBezTo>
                  <a:cubicBezTo>
                    <a:pt x="113852" y="330776"/>
                    <a:pt x="8758" y="251956"/>
                    <a:pt x="0" y="245556"/>
                  </a:cubicBezTo>
                  <a:cubicBezTo>
                    <a:pt x="3705" y="238482"/>
                    <a:pt x="11453" y="241851"/>
                    <a:pt x="16168" y="237808"/>
                  </a:cubicBezTo>
                  <a:cubicBezTo>
                    <a:pt x="74105" y="225009"/>
                    <a:pt x="132041" y="212209"/>
                    <a:pt x="189977" y="199746"/>
                  </a:cubicBezTo>
                  <a:cubicBezTo>
                    <a:pt x="200082" y="197725"/>
                    <a:pt x="201430" y="190314"/>
                    <a:pt x="203451" y="182904"/>
                  </a:cubicBezTo>
                  <a:cubicBezTo>
                    <a:pt x="218609" y="127325"/>
                    <a:pt x="233429" y="71410"/>
                    <a:pt x="248587" y="15831"/>
                  </a:cubicBezTo>
                  <a:cubicBezTo>
                    <a:pt x="250271" y="10779"/>
                    <a:pt x="248250" y="2358"/>
                    <a:pt x="257345" y="0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68F7C79-9181-482F-9F8B-A77A6E59E3A1}"/>
                </a:ext>
              </a:extLst>
            </p:cNvPr>
            <p:cNvSpPr/>
            <p:nvPr/>
          </p:nvSpPr>
          <p:spPr>
            <a:xfrm>
              <a:off x="2945908" y="2132457"/>
              <a:ext cx="514353" cy="545363"/>
            </a:xfrm>
            <a:custGeom>
              <a:avLst/>
              <a:gdLst>
                <a:gd name="connsiteX0" fmla="*/ 492795 w 514353"/>
                <a:gd name="connsiteY0" fmla="*/ 182242 h 545363"/>
                <a:gd name="connsiteX1" fmla="*/ 429133 w 514353"/>
                <a:gd name="connsiteY1" fmla="*/ 275209 h 545363"/>
                <a:gd name="connsiteX2" fmla="*/ 428459 w 514353"/>
                <a:gd name="connsiteY2" fmla="*/ 299462 h 545363"/>
                <a:gd name="connsiteX3" fmla="*/ 505595 w 514353"/>
                <a:gd name="connsiteY3" fmla="*/ 442955 h 545363"/>
                <a:gd name="connsiteX4" fmla="*/ 514353 w 514353"/>
                <a:gd name="connsiteY4" fmla="*/ 460808 h 545363"/>
                <a:gd name="connsiteX5" fmla="*/ 336165 w 514353"/>
                <a:gd name="connsiteY5" fmla="*/ 409608 h 545363"/>
                <a:gd name="connsiteX6" fmla="*/ 317976 w 514353"/>
                <a:gd name="connsiteY6" fmla="*/ 412303 h 545363"/>
                <a:gd name="connsiteX7" fmla="*/ 191998 w 514353"/>
                <a:gd name="connsiteY7" fmla="*/ 545354 h 545363"/>
                <a:gd name="connsiteX8" fmla="*/ 185935 w 514353"/>
                <a:gd name="connsiteY8" fmla="*/ 532218 h 545363"/>
                <a:gd name="connsiteX9" fmla="*/ 179872 w 514353"/>
                <a:gd name="connsiteY9" fmla="*/ 365819 h 545363"/>
                <a:gd name="connsiteX10" fmla="*/ 165725 w 514353"/>
                <a:gd name="connsiteY10" fmla="*/ 344261 h 545363"/>
                <a:gd name="connsiteX11" fmla="*/ 0 w 514353"/>
                <a:gd name="connsiteY11" fmla="*/ 264094 h 545363"/>
                <a:gd name="connsiteX12" fmla="*/ 171788 w 514353"/>
                <a:gd name="connsiteY12" fmla="*/ 200768 h 545363"/>
                <a:gd name="connsiteX13" fmla="*/ 189640 w 514353"/>
                <a:gd name="connsiteY13" fmla="*/ 153274 h 545363"/>
                <a:gd name="connsiteX14" fmla="*/ 195367 w 514353"/>
                <a:gd name="connsiteY14" fmla="*/ 114874 h 545363"/>
                <a:gd name="connsiteX15" fmla="*/ 210187 w 514353"/>
                <a:gd name="connsiteY15" fmla="*/ 14159 h 545363"/>
                <a:gd name="connsiteX16" fmla="*/ 216251 w 514353"/>
                <a:gd name="connsiteY16" fmla="*/ 349 h 545363"/>
                <a:gd name="connsiteX17" fmla="*/ 231745 w 514353"/>
                <a:gd name="connsiteY17" fmla="*/ 8096 h 545363"/>
                <a:gd name="connsiteX18" fmla="*/ 270482 w 514353"/>
                <a:gd name="connsiteY18" fmla="*/ 56938 h 545363"/>
                <a:gd name="connsiteX19" fmla="*/ 324039 w 514353"/>
                <a:gd name="connsiteY19" fmla="*/ 126327 h 545363"/>
                <a:gd name="connsiteX20" fmla="*/ 367828 w 514353"/>
                <a:gd name="connsiteY20" fmla="*/ 142832 h 545363"/>
                <a:gd name="connsiteX21" fmla="*/ 462143 w 514353"/>
                <a:gd name="connsiteY21" fmla="*/ 125990 h 545363"/>
                <a:gd name="connsiteX22" fmla="*/ 487743 w 514353"/>
                <a:gd name="connsiteY22" fmla="*/ 120263 h 545363"/>
                <a:gd name="connsiteX23" fmla="*/ 492795 w 514353"/>
                <a:gd name="connsiteY23" fmla="*/ 182242 h 54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4353" h="545363">
                  <a:moveTo>
                    <a:pt x="492795" y="182242"/>
                  </a:moveTo>
                  <a:cubicBezTo>
                    <a:pt x="471575" y="213231"/>
                    <a:pt x="451027" y="244557"/>
                    <a:pt x="429133" y="275209"/>
                  </a:cubicBezTo>
                  <a:cubicBezTo>
                    <a:pt x="423070" y="283967"/>
                    <a:pt x="423743" y="290704"/>
                    <a:pt x="428459" y="299462"/>
                  </a:cubicBezTo>
                  <a:cubicBezTo>
                    <a:pt x="454396" y="347293"/>
                    <a:pt x="479996" y="395124"/>
                    <a:pt x="505595" y="442955"/>
                  </a:cubicBezTo>
                  <a:cubicBezTo>
                    <a:pt x="508290" y="447671"/>
                    <a:pt x="510648" y="452723"/>
                    <a:pt x="514353" y="460808"/>
                  </a:cubicBezTo>
                  <a:cubicBezTo>
                    <a:pt x="488080" y="453397"/>
                    <a:pt x="371197" y="420050"/>
                    <a:pt x="336165" y="409608"/>
                  </a:cubicBezTo>
                  <a:cubicBezTo>
                    <a:pt x="329429" y="407587"/>
                    <a:pt x="323702" y="405903"/>
                    <a:pt x="317976" y="412303"/>
                  </a:cubicBezTo>
                  <a:cubicBezTo>
                    <a:pt x="276208" y="456766"/>
                    <a:pt x="234103" y="500891"/>
                    <a:pt x="191998" y="545354"/>
                  </a:cubicBezTo>
                  <a:cubicBezTo>
                    <a:pt x="180209" y="545691"/>
                    <a:pt x="185935" y="536596"/>
                    <a:pt x="185935" y="532218"/>
                  </a:cubicBezTo>
                  <a:cubicBezTo>
                    <a:pt x="183577" y="476639"/>
                    <a:pt x="181219" y="421397"/>
                    <a:pt x="179872" y="365819"/>
                  </a:cubicBezTo>
                  <a:cubicBezTo>
                    <a:pt x="179535" y="354703"/>
                    <a:pt x="175830" y="348977"/>
                    <a:pt x="165725" y="344261"/>
                  </a:cubicBezTo>
                  <a:cubicBezTo>
                    <a:pt x="114525" y="320682"/>
                    <a:pt x="5389" y="267125"/>
                    <a:pt x="0" y="264094"/>
                  </a:cubicBezTo>
                  <a:cubicBezTo>
                    <a:pt x="58273" y="242536"/>
                    <a:pt x="114862" y="221652"/>
                    <a:pt x="171788" y="200768"/>
                  </a:cubicBezTo>
                  <a:cubicBezTo>
                    <a:pt x="193009" y="190999"/>
                    <a:pt x="185935" y="169442"/>
                    <a:pt x="189640" y="153274"/>
                  </a:cubicBezTo>
                  <a:cubicBezTo>
                    <a:pt x="192672" y="140811"/>
                    <a:pt x="195367" y="114874"/>
                    <a:pt x="195367" y="114874"/>
                  </a:cubicBezTo>
                  <a:cubicBezTo>
                    <a:pt x="200756" y="81190"/>
                    <a:pt x="204461" y="47506"/>
                    <a:pt x="210187" y="14159"/>
                  </a:cubicBezTo>
                  <a:cubicBezTo>
                    <a:pt x="211198" y="9106"/>
                    <a:pt x="208166" y="2033"/>
                    <a:pt x="216251" y="349"/>
                  </a:cubicBezTo>
                  <a:cubicBezTo>
                    <a:pt x="223324" y="-1336"/>
                    <a:pt x="227703" y="3380"/>
                    <a:pt x="231745" y="8096"/>
                  </a:cubicBezTo>
                  <a:cubicBezTo>
                    <a:pt x="245219" y="23927"/>
                    <a:pt x="257682" y="40433"/>
                    <a:pt x="270482" y="56938"/>
                  </a:cubicBezTo>
                  <a:cubicBezTo>
                    <a:pt x="288334" y="79843"/>
                    <a:pt x="306860" y="102411"/>
                    <a:pt x="324039" y="126327"/>
                  </a:cubicBezTo>
                  <a:cubicBezTo>
                    <a:pt x="335492" y="142495"/>
                    <a:pt x="349302" y="146537"/>
                    <a:pt x="367828" y="142832"/>
                  </a:cubicBezTo>
                  <a:cubicBezTo>
                    <a:pt x="399154" y="136432"/>
                    <a:pt x="430817" y="131379"/>
                    <a:pt x="462143" y="125990"/>
                  </a:cubicBezTo>
                  <a:cubicBezTo>
                    <a:pt x="469217" y="124642"/>
                    <a:pt x="479322" y="120937"/>
                    <a:pt x="487743" y="120263"/>
                  </a:cubicBezTo>
                  <a:cubicBezTo>
                    <a:pt x="491111" y="143505"/>
                    <a:pt x="492459" y="176515"/>
                    <a:pt x="492795" y="182242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297CC3-26DF-4849-A76F-759DA0CC4E94}"/>
                </a:ext>
              </a:extLst>
            </p:cNvPr>
            <p:cNvSpPr/>
            <p:nvPr/>
          </p:nvSpPr>
          <p:spPr>
            <a:xfrm>
              <a:off x="743990" y="2263270"/>
              <a:ext cx="500542" cy="556013"/>
            </a:xfrm>
            <a:custGeom>
              <a:avLst/>
              <a:gdLst>
                <a:gd name="connsiteX0" fmla="*/ 265092 w 500542"/>
                <a:gd name="connsiteY0" fmla="*/ 3597 h 556013"/>
                <a:gd name="connsiteX1" fmla="*/ 274187 w 500542"/>
                <a:gd name="connsiteY1" fmla="*/ 9997 h 556013"/>
                <a:gd name="connsiteX2" fmla="*/ 316292 w 500542"/>
                <a:gd name="connsiteY2" fmla="*/ 171006 h 556013"/>
                <a:gd name="connsiteX3" fmla="*/ 345260 w 500542"/>
                <a:gd name="connsiteY3" fmla="*/ 198964 h 556013"/>
                <a:gd name="connsiteX4" fmla="*/ 486732 w 500542"/>
                <a:gd name="connsiteY4" fmla="*/ 228943 h 556013"/>
                <a:gd name="connsiteX5" fmla="*/ 500543 w 500542"/>
                <a:gd name="connsiteY5" fmla="*/ 234669 h 556013"/>
                <a:gd name="connsiteX6" fmla="*/ 367155 w 500542"/>
                <a:gd name="connsiteY6" fmla="*/ 339426 h 556013"/>
                <a:gd name="connsiteX7" fmla="*/ 353681 w 500542"/>
                <a:gd name="connsiteY7" fmla="*/ 372099 h 556013"/>
                <a:gd name="connsiteX8" fmla="*/ 372881 w 500542"/>
                <a:gd name="connsiteY8" fmla="*/ 547592 h 556013"/>
                <a:gd name="connsiteX9" fmla="*/ 372881 w 500542"/>
                <a:gd name="connsiteY9" fmla="*/ 556013 h 556013"/>
                <a:gd name="connsiteX10" fmla="*/ 234777 w 500542"/>
                <a:gd name="connsiteY10" fmla="*/ 439130 h 556013"/>
                <a:gd name="connsiteX11" fmla="*/ 215240 w 500542"/>
                <a:gd name="connsiteY11" fmla="*/ 439467 h 556013"/>
                <a:gd name="connsiteX12" fmla="*/ 78820 w 500542"/>
                <a:gd name="connsiteY12" fmla="*/ 512224 h 556013"/>
                <a:gd name="connsiteX13" fmla="*/ 63326 w 500542"/>
                <a:gd name="connsiteY13" fmla="*/ 519972 h 556013"/>
                <a:gd name="connsiteX14" fmla="*/ 68041 w 500542"/>
                <a:gd name="connsiteY14" fmla="*/ 496393 h 556013"/>
                <a:gd name="connsiteX15" fmla="*/ 116546 w 500542"/>
                <a:gd name="connsiteY15" fmla="*/ 340773 h 556013"/>
                <a:gd name="connsiteX16" fmla="*/ 110146 w 500542"/>
                <a:gd name="connsiteY16" fmla="*/ 310795 h 556013"/>
                <a:gd name="connsiteX17" fmla="*/ 0 w 500542"/>
                <a:gd name="connsiteY17" fmla="*/ 174038 h 556013"/>
                <a:gd name="connsiteX18" fmla="*/ 166398 w 500542"/>
                <a:gd name="connsiteY18" fmla="*/ 175722 h 556013"/>
                <a:gd name="connsiteX19" fmla="*/ 185598 w 500542"/>
                <a:gd name="connsiteY19" fmla="*/ 165954 h 556013"/>
                <a:gd name="connsiteX20" fmla="*/ 265092 w 500542"/>
                <a:gd name="connsiteY20" fmla="*/ 3597 h 55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0542" h="556013">
                  <a:moveTo>
                    <a:pt x="265092" y="3597"/>
                  </a:moveTo>
                  <a:cubicBezTo>
                    <a:pt x="276545" y="-6508"/>
                    <a:pt x="273513" y="7639"/>
                    <a:pt x="274187" y="9997"/>
                  </a:cubicBezTo>
                  <a:cubicBezTo>
                    <a:pt x="283955" y="45029"/>
                    <a:pt x="312923" y="152143"/>
                    <a:pt x="316292" y="171006"/>
                  </a:cubicBezTo>
                  <a:cubicBezTo>
                    <a:pt x="319323" y="188185"/>
                    <a:pt x="327744" y="195933"/>
                    <a:pt x="345260" y="198964"/>
                  </a:cubicBezTo>
                  <a:cubicBezTo>
                    <a:pt x="392754" y="207722"/>
                    <a:pt x="439575" y="218838"/>
                    <a:pt x="486732" y="228943"/>
                  </a:cubicBezTo>
                  <a:cubicBezTo>
                    <a:pt x="491111" y="229953"/>
                    <a:pt x="495827" y="230290"/>
                    <a:pt x="500543" y="234669"/>
                  </a:cubicBezTo>
                  <a:cubicBezTo>
                    <a:pt x="486732" y="245448"/>
                    <a:pt x="398817" y="316184"/>
                    <a:pt x="367155" y="339426"/>
                  </a:cubicBezTo>
                  <a:cubicBezTo>
                    <a:pt x="355028" y="348521"/>
                    <a:pt x="351997" y="357615"/>
                    <a:pt x="353681" y="372099"/>
                  </a:cubicBezTo>
                  <a:cubicBezTo>
                    <a:pt x="360418" y="430372"/>
                    <a:pt x="366481" y="488983"/>
                    <a:pt x="372881" y="547592"/>
                  </a:cubicBezTo>
                  <a:cubicBezTo>
                    <a:pt x="373218" y="549614"/>
                    <a:pt x="372881" y="551971"/>
                    <a:pt x="372881" y="556013"/>
                  </a:cubicBezTo>
                  <a:cubicBezTo>
                    <a:pt x="350649" y="543887"/>
                    <a:pt x="262061" y="463720"/>
                    <a:pt x="234777" y="439130"/>
                  </a:cubicBezTo>
                  <a:cubicBezTo>
                    <a:pt x="227366" y="432393"/>
                    <a:pt x="221977" y="436099"/>
                    <a:pt x="215240" y="439467"/>
                  </a:cubicBezTo>
                  <a:cubicBezTo>
                    <a:pt x="169767" y="463720"/>
                    <a:pt x="124294" y="487972"/>
                    <a:pt x="78820" y="512224"/>
                  </a:cubicBezTo>
                  <a:cubicBezTo>
                    <a:pt x="74105" y="514919"/>
                    <a:pt x="69052" y="517277"/>
                    <a:pt x="63326" y="519972"/>
                  </a:cubicBezTo>
                  <a:cubicBezTo>
                    <a:pt x="61305" y="510540"/>
                    <a:pt x="65684" y="503803"/>
                    <a:pt x="68041" y="496393"/>
                  </a:cubicBezTo>
                  <a:cubicBezTo>
                    <a:pt x="83873" y="444520"/>
                    <a:pt x="99704" y="392310"/>
                    <a:pt x="116546" y="340773"/>
                  </a:cubicBezTo>
                  <a:cubicBezTo>
                    <a:pt x="120588" y="328647"/>
                    <a:pt x="118231" y="320226"/>
                    <a:pt x="110146" y="310795"/>
                  </a:cubicBezTo>
                  <a:cubicBezTo>
                    <a:pt x="76462" y="271048"/>
                    <a:pt x="1684" y="181785"/>
                    <a:pt x="0" y="174038"/>
                  </a:cubicBezTo>
                  <a:cubicBezTo>
                    <a:pt x="13137" y="174038"/>
                    <a:pt x="123620" y="175049"/>
                    <a:pt x="166398" y="175722"/>
                  </a:cubicBezTo>
                  <a:cubicBezTo>
                    <a:pt x="174819" y="175722"/>
                    <a:pt x="181219" y="175049"/>
                    <a:pt x="185598" y="165954"/>
                  </a:cubicBezTo>
                  <a:cubicBezTo>
                    <a:pt x="211872" y="112396"/>
                    <a:pt x="238482" y="58165"/>
                    <a:pt x="265092" y="3597"/>
                  </a:cubicBezTo>
                  <a:close/>
                </a:path>
              </a:pathLst>
            </a:custGeom>
            <a:solidFill>
              <a:schemeClr val="bg1"/>
            </a:soli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798E314-5955-45F9-A87D-511553C0A75A}"/>
                </a:ext>
              </a:extLst>
            </p:cNvPr>
            <p:cNvSpPr/>
            <p:nvPr/>
          </p:nvSpPr>
          <p:spPr>
            <a:xfrm>
              <a:off x="161210" y="2420215"/>
              <a:ext cx="4030666" cy="966512"/>
            </a:xfrm>
            <a:custGeom>
              <a:avLst/>
              <a:gdLst>
                <a:gd name="connsiteX0" fmla="*/ 1683233 w 4030666"/>
                <a:gd name="connsiteY0" fmla="*/ 679319 h 966512"/>
                <a:gd name="connsiteX1" fmla="*/ 262446 w 4030666"/>
                <a:gd name="connsiteY1" fmla="*/ 628457 h 966512"/>
                <a:gd name="connsiteX2" fmla="*/ 134784 w 4030666"/>
                <a:gd name="connsiteY2" fmla="*/ 61893 h 966512"/>
                <a:gd name="connsiteX3" fmla="*/ 21943 w 4030666"/>
                <a:gd name="connsiteY3" fmla="*/ 241092 h 966512"/>
                <a:gd name="connsiteX4" fmla="*/ 160721 w 4030666"/>
                <a:gd name="connsiteY4" fmla="*/ 748708 h 966512"/>
                <a:gd name="connsiteX5" fmla="*/ 1069513 w 4030666"/>
                <a:gd name="connsiteY5" fmla="*/ 961927 h 966512"/>
                <a:gd name="connsiteX6" fmla="*/ 2071945 w 4030666"/>
                <a:gd name="connsiteY6" fmla="*/ 794855 h 966512"/>
                <a:gd name="connsiteX7" fmla="*/ 3164651 w 4030666"/>
                <a:gd name="connsiteY7" fmla="*/ 527742 h 966512"/>
                <a:gd name="connsiteX8" fmla="*/ 3824856 w 4030666"/>
                <a:gd name="connsiteY8" fmla="*/ 281175 h 966512"/>
                <a:gd name="connsiteX9" fmla="*/ 4016181 w 4030666"/>
                <a:gd name="connsiteY9" fmla="*/ 122861 h 966512"/>
                <a:gd name="connsiteX10" fmla="*/ 3911760 w 4030666"/>
                <a:gd name="connsiteY10" fmla="*/ 3283 h 966512"/>
                <a:gd name="connsiteX11" fmla="*/ 3578963 w 4030666"/>
                <a:gd name="connsiteY11" fmla="*/ 106356 h 966512"/>
                <a:gd name="connsiteX12" fmla="*/ 2795813 w 4030666"/>
                <a:gd name="connsiteY12" fmla="*/ 326986 h 966512"/>
                <a:gd name="connsiteX13" fmla="*/ 1683233 w 4030666"/>
                <a:gd name="connsiteY13" fmla="*/ 679319 h 96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0666" h="966512">
                  <a:moveTo>
                    <a:pt x="1683233" y="679319"/>
                  </a:moveTo>
                  <a:cubicBezTo>
                    <a:pt x="1037513" y="857170"/>
                    <a:pt x="735368" y="870981"/>
                    <a:pt x="262446" y="628457"/>
                  </a:cubicBezTo>
                  <a:cubicBezTo>
                    <a:pt x="221352" y="607572"/>
                    <a:pt x="-5678" y="439490"/>
                    <a:pt x="134784" y="61893"/>
                  </a:cubicBezTo>
                  <a:cubicBezTo>
                    <a:pt x="87964" y="109387"/>
                    <a:pt x="39122" y="175071"/>
                    <a:pt x="21943" y="241092"/>
                  </a:cubicBezTo>
                  <a:cubicBezTo>
                    <a:pt x="-37340" y="470816"/>
                    <a:pt x="28343" y="649340"/>
                    <a:pt x="160721" y="748708"/>
                  </a:cubicBezTo>
                  <a:cubicBezTo>
                    <a:pt x="329477" y="875360"/>
                    <a:pt x="696632" y="991232"/>
                    <a:pt x="1069513" y="961927"/>
                  </a:cubicBezTo>
                  <a:cubicBezTo>
                    <a:pt x="1321805" y="942054"/>
                    <a:pt x="1945968" y="819107"/>
                    <a:pt x="2071945" y="794855"/>
                  </a:cubicBezTo>
                  <a:cubicBezTo>
                    <a:pt x="2297291" y="752076"/>
                    <a:pt x="3006337" y="572541"/>
                    <a:pt x="3164651" y="527742"/>
                  </a:cubicBezTo>
                  <a:cubicBezTo>
                    <a:pt x="3334755" y="479910"/>
                    <a:pt x="3687763" y="381553"/>
                    <a:pt x="3824856" y="281175"/>
                  </a:cubicBezTo>
                  <a:cubicBezTo>
                    <a:pt x="3919844" y="211450"/>
                    <a:pt x="3983844" y="197639"/>
                    <a:pt x="4016181" y="122861"/>
                  </a:cubicBezTo>
                  <a:cubicBezTo>
                    <a:pt x="4064348" y="12041"/>
                    <a:pt x="3982833" y="-9517"/>
                    <a:pt x="3911760" y="3283"/>
                  </a:cubicBezTo>
                  <a:cubicBezTo>
                    <a:pt x="3878077" y="9346"/>
                    <a:pt x="3707973" y="69304"/>
                    <a:pt x="3578963" y="106356"/>
                  </a:cubicBezTo>
                  <a:cubicBezTo>
                    <a:pt x="3493743" y="130945"/>
                    <a:pt x="3100652" y="251197"/>
                    <a:pt x="2795813" y="326986"/>
                  </a:cubicBezTo>
                  <a:cubicBezTo>
                    <a:pt x="2562383" y="385595"/>
                    <a:pt x="2178724" y="542899"/>
                    <a:pt x="1683233" y="679319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121C95"/>
                </a:gs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15000000" scaled="0"/>
              <a:tileRect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D5E410B-3C4A-4210-B53E-DA2510E4402E}"/>
                </a:ext>
              </a:extLst>
            </p:cNvPr>
            <p:cNvSpPr/>
            <p:nvPr/>
          </p:nvSpPr>
          <p:spPr>
            <a:xfrm>
              <a:off x="1415310" y="2547454"/>
              <a:ext cx="2773195" cy="806729"/>
            </a:xfrm>
            <a:custGeom>
              <a:avLst/>
              <a:gdLst>
                <a:gd name="connsiteX0" fmla="*/ 0 w 2773195"/>
                <a:gd name="connsiteY0" fmla="*/ 806730 h 806729"/>
                <a:gd name="connsiteX1" fmla="*/ 828961 w 2773195"/>
                <a:gd name="connsiteY1" fmla="*/ 671994 h 806729"/>
                <a:gd name="connsiteX2" fmla="*/ 1921667 w 2773195"/>
                <a:gd name="connsiteY2" fmla="*/ 404881 h 806729"/>
                <a:gd name="connsiteX3" fmla="*/ 2581871 w 2773195"/>
                <a:gd name="connsiteY3" fmla="*/ 158314 h 806729"/>
                <a:gd name="connsiteX4" fmla="*/ 2773196 w 2773195"/>
                <a:gd name="connsiteY4" fmla="*/ 0 h 806729"/>
                <a:gd name="connsiteX5" fmla="*/ 2349452 w 2773195"/>
                <a:gd name="connsiteY5" fmla="*/ 124630 h 806729"/>
                <a:gd name="connsiteX6" fmla="*/ 1587522 w 2773195"/>
                <a:gd name="connsiteY6" fmla="*/ 341555 h 806729"/>
                <a:gd name="connsiteX7" fmla="*/ 0 w 2773195"/>
                <a:gd name="connsiteY7" fmla="*/ 806730 h 80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3195" h="806729">
                  <a:moveTo>
                    <a:pt x="0" y="806730"/>
                  </a:moveTo>
                  <a:cubicBezTo>
                    <a:pt x="252293" y="786856"/>
                    <a:pt x="702983" y="695910"/>
                    <a:pt x="828961" y="671994"/>
                  </a:cubicBezTo>
                  <a:cubicBezTo>
                    <a:pt x="1054306" y="629216"/>
                    <a:pt x="1763352" y="449680"/>
                    <a:pt x="1921667" y="404881"/>
                  </a:cubicBezTo>
                  <a:cubicBezTo>
                    <a:pt x="2091770" y="357049"/>
                    <a:pt x="2431304" y="237472"/>
                    <a:pt x="2581871" y="158314"/>
                  </a:cubicBezTo>
                  <a:cubicBezTo>
                    <a:pt x="2713912" y="88926"/>
                    <a:pt x="2740859" y="74778"/>
                    <a:pt x="2773196" y="0"/>
                  </a:cubicBezTo>
                  <a:cubicBezTo>
                    <a:pt x="2610503" y="62652"/>
                    <a:pt x="2478462" y="87915"/>
                    <a:pt x="2349452" y="124630"/>
                  </a:cubicBezTo>
                  <a:cubicBezTo>
                    <a:pt x="2264232" y="149220"/>
                    <a:pt x="1890341" y="257682"/>
                    <a:pt x="1587522" y="341555"/>
                  </a:cubicBezTo>
                  <a:cubicBezTo>
                    <a:pt x="721509" y="581047"/>
                    <a:pt x="944833" y="618100"/>
                    <a:pt x="0" y="806730"/>
                  </a:cubicBezTo>
                  <a:close/>
                </a:path>
              </a:pathLst>
            </a:custGeom>
            <a:gradFill>
              <a:gsLst>
                <a:gs pos="38900">
                  <a:srgbClr val="1925B8"/>
                </a:gs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5000000" scaled="0"/>
            </a:gradFill>
            <a:ln w="3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74CC453-B1E8-4DDA-AAC1-3391FB91C23A}"/>
              </a:ext>
            </a:extLst>
          </p:cNvPr>
          <p:cNvGrpSpPr/>
          <p:nvPr/>
        </p:nvGrpSpPr>
        <p:grpSpPr>
          <a:xfrm>
            <a:off x="3985941" y="1334738"/>
            <a:ext cx="2516642" cy="3593932"/>
            <a:chOff x="4105253" y="1217887"/>
            <a:chExt cx="3333505" cy="476046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522BD38-DA58-4CAD-8FED-E8798CE5F857}"/>
                </a:ext>
              </a:extLst>
            </p:cNvPr>
            <p:cNvGrpSpPr/>
            <p:nvPr/>
          </p:nvGrpSpPr>
          <p:grpSpPr>
            <a:xfrm>
              <a:off x="4491548" y="5053606"/>
              <a:ext cx="2559137" cy="924747"/>
              <a:chOff x="8386864" y="5166155"/>
              <a:chExt cx="2559137" cy="924747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C318734-5E08-4E04-968F-54AFCE3FF0BB}"/>
                  </a:ext>
                </a:extLst>
              </p:cNvPr>
              <p:cNvSpPr/>
              <p:nvPr/>
            </p:nvSpPr>
            <p:spPr>
              <a:xfrm>
                <a:off x="8386864" y="5166155"/>
                <a:ext cx="2559137" cy="924747"/>
              </a:xfrm>
              <a:custGeom>
                <a:avLst/>
                <a:gdLst>
                  <a:gd name="connsiteX0" fmla="*/ 1991591 w 1993063"/>
                  <a:gd name="connsiteY0" fmla="*/ 105560 h 720196"/>
                  <a:gd name="connsiteX1" fmla="*/ 1955138 w 1993063"/>
                  <a:gd name="connsiteY1" fmla="*/ 62902 h 720196"/>
                  <a:gd name="connsiteX2" fmla="*/ 1739714 w 1993063"/>
                  <a:gd name="connsiteY2" fmla="*/ 14426 h 720196"/>
                  <a:gd name="connsiteX3" fmla="*/ 1420553 w 1993063"/>
                  <a:gd name="connsiteY3" fmla="*/ 15008 h 720196"/>
                  <a:gd name="connsiteX4" fmla="*/ 1105464 w 1993063"/>
                  <a:gd name="connsiteY4" fmla="*/ 69107 h 720196"/>
                  <a:gd name="connsiteX5" fmla="*/ 897214 w 1993063"/>
                  <a:gd name="connsiteY5" fmla="*/ 70658 h 720196"/>
                  <a:gd name="connsiteX6" fmla="*/ 651929 w 1993063"/>
                  <a:gd name="connsiteY6" fmla="*/ 28387 h 720196"/>
                  <a:gd name="connsiteX7" fmla="*/ 465009 w 1993063"/>
                  <a:gd name="connsiteY7" fmla="*/ 2017 h 720196"/>
                  <a:gd name="connsiteX8" fmla="*/ 228838 w 1993063"/>
                  <a:gd name="connsiteY8" fmla="*/ 18886 h 720196"/>
                  <a:gd name="connsiteX9" fmla="*/ 37263 w 1993063"/>
                  <a:gd name="connsiteY9" fmla="*/ 63096 h 720196"/>
                  <a:gd name="connsiteX10" fmla="*/ 1779 w 1993063"/>
                  <a:gd name="connsiteY10" fmla="*/ 102458 h 720196"/>
                  <a:gd name="connsiteX11" fmla="*/ 422 w 1993063"/>
                  <a:gd name="connsiteY11" fmla="*/ 179824 h 720196"/>
                  <a:gd name="connsiteX12" fmla="*/ 2167 w 1993063"/>
                  <a:gd name="connsiteY12" fmla="*/ 186223 h 720196"/>
                  <a:gd name="connsiteX13" fmla="*/ 2167 w 1993063"/>
                  <a:gd name="connsiteY13" fmla="*/ 186223 h 720196"/>
                  <a:gd name="connsiteX14" fmla="*/ 2167 w 1993063"/>
                  <a:gd name="connsiteY14" fmla="*/ 186223 h 720196"/>
                  <a:gd name="connsiteX15" fmla="*/ 4106 w 1993063"/>
                  <a:gd name="connsiteY15" fmla="*/ 192040 h 720196"/>
                  <a:gd name="connsiteX16" fmla="*/ 13607 w 1993063"/>
                  <a:gd name="connsiteY16" fmla="*/ 208521 h 720196"/>
                  <a:gd name="connsiteX17" fmla="*/ 50255 w 1993063"/>
                  <a:gd name="connsiteY17" fmla="*/ 254088 h 720196"/>
                  <a:gd name="connsiteX18" fmla="*/ 50255 w 1993063"/>
                  <a:gd name="connsiteY18" fmla="*/ 254088 h 720196"/>
                  <a:gd name="connsiteX19" fmla="*/ 83218 w 1993063"/>
                  <a:gd name="connsiteY19" fmla="*/ 366939 h 720196"/>
                  <a:gd name="connsiteX20" fmla="*/ 136928 w 1993063"/>
                  <a:gd name="connsiteY20" fmla="*/ 532142 h 720196"/>
                  <a:gd name="connsiteX21" fmla="*/ 363793 w 1993063"/>
                  <a:gd name="connsiteY21" fmla="*/ 708980 h 720196"/>
                  <a:gd name="connsiteX22" fmla="*/ 544896 w 1993063"/>
                  <a:gd name="connsiteY22" fmla="*/ 714991 h 720196"/>
                  <a:gd name="connsiteX23" fmla="*/ 770597 w 1993063"/>
                  <a:gd name="connsiteY23" fmla="*/ 607376 h 720196"/>
                  <a:gd name="connsiteX24" fmla="*/ 902643 w 1993063"/>
                  <a:gd name="connsiteY24" fmla="*/ 370623 h 720196"/>
                  <a:gd name="connsiteX25" fmla="*/ 933280 w 1993063"/>
                  <a:gd name="connsiteY25" fmla="*/ 283367 h 720196"/>
                  <a:gd name="connsiteX26" fmla="*/ 933280 w 1993063"/>
                  <a:gd name="connsiteY26" fmla="*/ 283367 h 720196"/>
                  <a:gd name="connsiteX27" fmla="*/ 940842 w 1993063"/>
                  <a:gd name="connsiteY27" fmla="*/ 274642 h 720196"/>
                  <a:gd name="connsiteX28" fmla="*/ 1027516 w 1993063"/>
                  <a:gd name="connsiteY28" fmla="*/ 258354 h 720196"/>
                  <a:gd name="connsiteX29" fmla="*/ 1060673 w 1993063"/>
                  <a:gd name="connsiteY29" fmla="*/ 283755 h 720196"/>
                  <a:gd name="connsiteX30" fmla="*/ 1069786 w 1993063"/>
                  <a:gd name="connsiteY30" fmla="*/ 307023 h 720196"/>
                  <a:gd name="connsiteX31" fmla="*/ 1118649 w 1993063"/>
                  <a:gd name="connsiteY31" fmla="*/ 448377 h 720196"/>
                  <a:gd name="connsiteX32" fmla="*/ 1150061 w 1993063"/>
                  <a:gd name="connsiteY32" fmla="*/ 510231 h 720196"/>
                  <a:gd name="connsiteX33" fmla="*/ 1181861 w 1993063"/>
                  <a:gd name="connsiteY33" fmla="*/ 559870 h 720196"/>
                  <a:gd name="connsiteX34" fmla="*/ 1359862 w 1993063"/>
                  <a:gd name="connsiteY34" fmla="*/ 692886 h 720196"/>
                  <a:gd name="connsiteX35" fmla="*/ 1562295 w 1993063"/>
                  <a:gd name="connsiteY35" fmla="*/ 717512 h 720196"/>
                  <a:gd name="connsiteX36" fmla="*/ 1759880 w 1993063"/>
                  <a:gd name="connsiteY36" fmla="*/ 646738 h 720196"/>
                  <a:gd name="connsiteX37" fmla="*/ 1840542 w 1993063"/>
                  <a:gd name="connsiteY37" fmla="*/ 556186 h 720196"/>
                  <a:gd name="connsiteX38" fmla="*/ 1870597 w 1993063"/>
                  <a:gd name="connsiteY38" fmla="*/ 498209 h 720196"/>
                  <a:gd name="connsiteX39" fmla="*/ 1903172 w 1993063"/>
                  <a:gd name="connsiteY39" fmla="*/ 394279 h 720196"/>
                  <a:gd name="connsiteX40" fmla="*/ 1915776 w 1993063"/>
                  <a:gd name="connsiteY40" fmla="*/ 330097 h 720196"/>
                  <a:gd name="connsiteX41" fmla="*/ 1941759 w 1993063"/>
                  <a:gd name="connsiteY41" fmla="*/ 255833 h 720196"/>
                  <a:gd name="connsiteX42" fmla="*/ 1982090 w 1993063"/>
                  <a:gd name="connsiteY42" fmla="*/ 205419 h 720196"/>
                  <a:gd name="connsiteX43" fmla="*/ 1990234 w 1993063"/>
                  <a:gd name="connsiteY43" fmla="*/ 182539 h 720196"/>
                  <a:gd name="connsiteX44" fmla="*/ 1992173 w 1993063"/>
                  <a:gd name="connsiteY44" fmla="*/ 180406 h 720196"/>
                  <a:gd name="connsiteX45" fmla="*/ 1992173 w 1993063"/>
                  <a:gd name="connsiteY45" fmla="*/ 180406 h 720196"/>
                  <a:gd name="connsiteX46" fmla="*/ 1992173 w 1993063"/>
                  <a:gd name="connsiteY46" fmla="*/ 180406 h 720196"/>
                  <a:gd name="connsiteX47" fmla="*/ 1991591 w 1993063"/>
                  <a:gd name="connsiteY47" fmla="*/ 105560 h 720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993063" h="720196">
                    <a:moveTo>
                      <a:pt x="1991591" y="105560"/>
                    </a:moveTo>
                    <a:cubicBezTo>
                      <a:pt x="1990040" y="82292"/>
                      <a:pt x="1978018" y="68331"/>
                      <a:pt x="1955138" y="62902"/>
                    </a:cubicBezTo>
                    <a:cubicBezTo>
                      <a:pt x="1883589" y="46032"/>
                      <a:pt x="1812427" y="26642"/>
                      <a:pt x="1739714" y="14426"/>
                    </a:cubicBezTo>
                    <a:cubicBezTo>
                      <a:pt x="1633262" y="-3412"/>
                      <a:pt x="1527005" y="-3994"/>
                      <a:pt x="1420553" y="15008"/>
                    </a:cubicBezTo>
                    <a:cubicBezTo>
                      <a:pt x="1315653" y="33623"/>
                      <a:pt x="1210558" y="50880"/>
                      <a:pt x="1105464" y="69107"/>
                    </a:cubicBezTo>
                    <a:cubicBezTo>
                      <a:pt x="1036047" y="81128"/>
                      <a:pt x="967019" y="81904"/>
                      <a:pt x="897214" y="70658"/>
                    </a:cubicBezTo>
                    <a:cubicBezTo>
                      <a:pt x="815388" y="57279"/>
                      <a:pt x="733562" y="42542"/>
                      <a:pt x="651929" y="28387"/>
                    </a:cubicBezTo>
                    <a:cubicBezTo>
                      <a:pt x="589881" y="17723"/>
                      <a:pt x="527833" y="7058"/>
                      <a:pt x="465009" y="2017"/>
                    </a:cubicBezTo>
                    <a:cubicBezTo>
                      <a:pt x="385510" y="-4382"/>
                      <a:pt x="306980" y="5313"/>
                      <a:pt x="228838" y="18886"/>
                    </a:cubicBezTo>
                    <a:cubicBezTo>
                      <a:pt x="164269" y="30133"/>
                      <a:pt x="101057" y="47778"/>
                      <a:pt x="37263" y="63096"/>
                    </a:cubicBezTo>
                    <a:cubicBezTo>
                      <a:pt x="16516" y="68137"/>
                      <a:pt x="4300" y="81322"/>
                      <a:pt x="1779" y="102458"/>
                    </a:cubicBezTo>
                    <a:cubicBezTo>
                      <a:pt x="-1323" y="128246"/>
                      <a:pt x="616" y="154035"/>
                      <a:pt x="422" y="179824"/>
                    </a:cubicBezTo>
                    <a:cubicBezTo>
                      <a:pt x="422" y="181957"/>
                      <a:pt x="1586" y="184090"/>
                      <a:pt x="2167" y="186223"/>
                    </a:cubicBezTo>
                    <a:lnTo>
                      <a:pt x="2167" y="186223"/>
                    </a:lnTo>
                    <a:lnTo>
                      <a:pt x="2167" y="186223"/>
                    </a:lnTo>
                    <a:cubicBezTo>
                      <a:pt x="2167" y="188356"/>
                      <a:pt x="2555" y="190489"/>
                      <a:pt x="4106" y="192040"/>
                    </a:cubicBezTo>
                    <a:cubicBezTo>
                      <a:pt x="5076" y="198826"/>
                      <a:pt x="9729" y="203480"/>
                      <a:pt x="13607" y="208521"/>
                    </a:cubicBezTo>
                    <a:cubicBezTo>
                      <a:pt x="25629" y="223839"/>
                      <a:pt x="39784" y="237607"/>
                      <a:pt x="50255" y="254088"/>
                    </a:cubicBezTo>
                    <a:lnTo>
                      <a:pt x="50255" y="254088"/>
                    </a:lnTo>
                    <a:cubicBezTo>
                      <a:pt x="67512" y="289766"/>
                      <a:pt x="76237" y="328158"/>
                      <a:pt x="83218" y="366939"/>
                    </a:cubicBezTo>
                    <a:cubicBezTo>
                      <a:pt x="93689" y="424527"/>
                      <a:pt x="109395" y="480177"/>
                      <a:pt x="136928" y="532142"/>
                    </a:cubicBezTo>
                    <a:cubicBezTo>
                      <a:pt x="186179" y="625021"/>
                      <a:pt x="260831" y="684936"/>
                      <a:pt x="363793" y="708980"/>
                    </a:cubicBezTo>
                    <a:cubicBezTo>
                      <a:pt x="423708" y="722941"/>
                      <a:pt x="484399" y="722553"/>
                      <a:pt x="544896" y="714991"/>
                    </a:cubicBezTo>
                    <a:cubicBezTo>
                      <a:pt x="631764" y="704132"/>
                      <a:pt x="707967" y="669618"/>
                      <a:pt x="770597" y="607376"/>
                    </a:cubicBezTo>
                    <a:cubicBezTo>
                      <a:pt x="837105" y="541062"/>
                      <a:pt x="875109" y="458654"/>
                      <a:pt x="902643" y="370623"/>
                    </a:cubicBezTo>
                    <a:cubicBezTo>
                      <a:pt x="911951" y="341150"/>
                      <a:pt x="917380" y="310513"/>
                      <a:pt x="933280" y="283367"/>
                    </a:cubicBezTo>
                    <a:lnTo>
                      <a:pt x="933280" y="283367"/>
                    </a:lnTo>
                    <a:cubicBezTo>
                      <a:pt x="935800" y="280459"/>
                      <a:pt x="938127" y="277356"/>
                      <a:pt x="940842" y="274642"/>
                    </a:cubicBezTo>
                    <a:cubicBezTo>
                      <a:pt x="965855" y="248853"/>
                      <a:pt x="996685" y="251955"/>
                      <a:pt x="1027516" y="258354"/>
                    </a:cubicBezTo>
                    <a:cubicBezTo>
                      <a:pt x="1042252" y="261456"/>
                      <a:pt x="1050978" y="273284"/>
                      <a:pt x="1060673" y="283755"/>
                    </a:cubicBezTo>
                    <a:cubicBezTo>
                      <a:pt x="1063775" y="291511"/>
                      <a:pt x="1067459" y="299073"/>
                      <a:pt x="1069786" y="307023"/>
                    </a:cubicBezTo>
                    <a:cubicBezTo>
                      <a:pt x="1083553" y="354917"/>
                      <a:pt x="1098677" y="402616"/>
                      <a:pt x="1118649" y="448377"/>
                    </a:cubicBezTo>
                    <a:cubicBezTo>
                      <a:pt x="1127956" y="469512"/>
                      <a:pt x="1137264" y="490841"/>
                      <a:pt x="1150061" y="510231"/>
                    </a:cubicBezTo>
                    <a:cubicBezTo>
                      <a:pt x="1158593" y="528070"/>
                      <a:pt x="1170033" y="543970"/>
                      <a:pt x="1181861" y="559870"/>
                    </a:cubicBezTo>
                    <a:cubicBezTo>
                      <a:pt x="1227815" y="621918"/>
                      <a:pt x="1286567" y="667291"/>
                      <a:pt x="1359862" y="692886"/>
                    </a:cubicBezTo>
                    <a:cubicBezTo>
                      <a:pt x="1425400" y="715960"/>
                      <a:pt x="1493266" y="722359"/>
                      <a:pt x="1562295" y="717512"/>
                    </a:cubicBezTo>
                    <a:cubicBezTo>
                      <a:pt x="1634620" y="712470"/>
                      <a:pt x="1701709" y="691723"/>
                      <a:pt x="1759880" y="646738"/>
                    </a:cubicBezTo>
                    <a:cubicBezTo>
                      <a:pt x="1792261" y="621724"/>
                      <a:pt x="1819795" y="592058"/>
                      <a:pt x="1840542" y="556186"/>
                    </a:cubicBezTo>
                    <a:cubicBezTo>
                      <a:pt x="1852952" y="538153"/>
                      <a:pt x="1862259" y="518569"/>
                      <a:pt x="1870597" y="498209"/>
                    </a:cubicBezTo>
                    <a:cubicBezTo>
                      <a:pt x="1884364" y="464471"/>
                      <a:pt x="1895223" y="429762"/>
                      <a:pt x="1903172" y="394279"/>
                    </a:cubicBezTo>
                    <a:cubicBezTo>
                      <a:pt x="1908020" y="372949"/>
                      <a:pt x="1911316" y="351426"/>
                      <a:pt x="1915776" y="330097"/>
                    </a:cubicBezTo>
                    <a:cubicBezTo>
                      <a:pt x="1921205" y="304308"/>
                      <a:pt x="1928961" y="279101"/>
                      <a:pt x="1941759" y="255833"/>
                    </a:cubicBezTo>
                    <a:cubicBezTo>
                      <a:pt x="1953005" y="237219"/>
                      <a:pt x="1968905" y="222288"/>
                      <a:pt x="1982090" y="205419"/>
                    </a:cubicBezTo>
                    <a:cubicBezTo>
                      <a:pt x="1987326" y="198826"/>
                      <a:pt x="1992173" y="191846"/>
                      <a:pt x="1990234" y="182539"/>
                    </a:cubicBezTo>
                    <a:cubicBezTo>
                      <a:pt x="1991397" y="182345"/>
                      <a:pt x="1992173" y="181763"/>
                      <a:pt x="1992173" y="180406"/>
                    </a:cubicBezTo>
                    <a:cubicBezTo>
                      <a:pt x="1992173" y="180406"/>
                      <a:pt x="1992173" y="180406"/>
                      <a:pt x="1992173" y="180406"/>
                    </a:cubicBezTo>
                    <a:cubicBezTo>
                      <a:pt x="1992173" y="180406"/>
                      <a:pt x="1992173" y="180406"/>
                      <a:pt x="1992173" y="180406"/>
                    </a:cubicBezTo>
                    <a:cubicBezTo>
                      <a:pt x="1993530" y="155780"/>
                      <a:pt x="1993336" y="130573"/>
                      <a:pt x="1991591" y="1055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40816FE-7D94-4145-AEE2-BBC4A9D978CB}"/>
                  </a:ext>
                </a:extLst>
              </p:cNvPr>
              <p:cNvSpPr/>
              <p:nvPr/>
            </p:nvSpPr>
            <p:spPr>
              <a:xfrm>
                <a:off x="8567372" y="5251962"/>
                <a:ext cx="927954" cy="768628"/>
              </a:xfrm>
              <a:custGeom>
                <a:avLst/>
                <a:gdLst>
                  <a:gd name="connsiteX0" fmla="*/ 704862 w 722693"/>
                  <a:gd name="connsiteY0" fmla="*/ 117845 h 598610"/>
                  <a:gd name="connsiteX1" fmla="*/ 628465 w 722693"/>
                  <a:gd name="connsiteY1" fmla="*/ 54633 h 598610"/>
                  <a:gd name="connsiteX2" fmla="*/ 547221 w 722693"/>
                  <a:gd name="connsiteY2" fmla="*/ 23803 h 598610"/>
                  <a:gd name="connsiteX3" fmla="*/ 532290 w 722693"/>
                  <a:gd name="connsiteY3" fmla="*/ 17598 h 598610"/>
                  <a:gd name="connsiteX4" fmla="*/ 467721 w 722693"/>
                  <a:gd name="connsiteY4" fmla="*/ 5964 h 598610"/>
                  <a:gd name="connsiteX5" fmla="*/ 431656 w 722693"/>
                  <a:gd name="connsiteY5" fmla="*/ 4219 h 598610"/>
                  <a:gd name="connsiteX6" fmla="*/ 415174 w 722693"/>
                  <a:gd name="connsiteY6" fmla="*/ 3637 h 598610"/>
                  <a:gd name="connsiteX7" fmla="*/ 202077 w 722693"/>
                  <a:gd name="connsiteY7" fmla="*/ 11587 h 598610"/>
                  <a:gd name="connsiteX8" fmla="*/ 64989 w 722693"/>
                  <a:gd name="connsiteY8" fmla="*/ 54439 h 598610"/>
                  <a:gd name="connsiteX9" fmla="*/ 1196 w 722693"/>
                  <a:gd name="connsiteY9" fmla="*/ 143440 h 598610"/>
                  <a:gd name="connsiteX10" fmla="*/ 1777 w 722693"/>
                  <a:gd name="connsiteY10" fmla="*/ 221776 h 598610"/>
                  <a:gd name="connsiteX11" fmla="*/ 10697 w 722693"/>
                  <a:gd name="connsiteY11" fmla="*/ 289835 h 598610"/>
                  <a:gd name="connsiteX12" fmla="*/ 10697 w 722693"/>
                  <a:gd name="connsiteY12" fmla="*/ 289835 h 598610"/>
                  <a:gd name="connsiteX13" fmla="*/ 14769 w 722693"/>
                  <a:gd name="connsiteY13" fmla="*/ 318338 h 598610"/>
                  <a:gd name="connsiteX14" fmla="*/ 16708 w 722693"/>
                  <a:gd name="connsiteY14" fmla="*/ 334432 h 598610"/>
                  <a:gd name="connsiteX15" fmla="*/ 66540 w 722693"/>
                  <a:gd name="connsiteY15" fmla="*/ 475592 h 598610"/>
                  <a:gd name="connsiteX16" fmla="*/ 168920 w 722693"/>
                  <a:gd name="connsiteY16" fmla="*/ 569246 h 598610"/>
                  <a:gd name="connsiteX17" fmla="*/ 304845 w 722693"/>
                  <a:gd name="connsiteY17" fmla="*/ 597556 h 598610"/>
                  <a:gd name="connsiteX18" fmla="*/ 450464 w 722693"/>
                  <a:gd name="connsiteY18" fmla="*/ 582431 h 598610"/>
                  <a:gd name="connsiteX19" fmla="*/ 607912 w 722693"/>
                  <a:gd name="connsiteY19" fmla="*/ 478307 h 598610"/>
                  <a:gd name="connsiteX20" fmla="*/ 662980 w 722693"/>
                  <a:gd name="connsiteY20" fmla="*/ 390276 h 598610"/>
                  <a:gd name="connsiteX21" fmla="*/ 662980 w 722693"/>
                  <a:gd name="connsiteY21" fmla="*/ 390276 h 598610"/>
                  <a:gd name="connsiteX22" fmla="*/ 662980 w 722693"/>
                  <a:gd name="connsiteY22" fmla="*/ 390276 h 598610"/>
                  <a:gd name="connsiteX23" fmla="*/ 673256 w 722693"/>
                  <a:gd name="connsiteY23" fmla="*/ 368753 h 598610"/>
                  <a:gd name="connsiteX24" fmla="*/ 682370 w 722693"/>
                  <a:gd name="connsiteY24" fmla="*/ 339474 h 598610"/>
                  <a:gd name="connsiteX25" fmla="*/ 691289 w 722693"/>
                  <a:gd name="connsiteY25" fmla="*/ 315624 h 598610"/>
                  <a:gd name="connsiteX26" fmla="*/ 693422 w 722693"/>
                  <a:gd name="connsiteY26" fmla="*/ 312521 h 598610"/>
                  <a:gd name="connsiteX27" fmla="*/ 719987 w 722693"/>
                  <a:gd name="connsiteY27" fmla="*/ 214601 h 598610"/>
                  <a:gd name="connsiteX28" fmla="*/ 704862 w 722693"/>
                  <a:gd name="connsiteY28" fmla="*/ 117845 h 59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22693" h="598610">
                    <a:moveTo>
                      <a:pt x="704862" y="117845"/>
                    </a:moveTo>
                    <a:cubicBezTo>
                      <a:pt x="687023" y="87596"/>
                      <a:pt x="659296" y="69369"/>
                      <a:pt x="628465" y="54633"/>
                    </a:cubicBezTo>
                    <a:cubicBezTo>
                      <a:pt x="602095" y="42223"/>
                      <a:pt x="574755" y="32528"/>
                      <a:pt x="547221" y="23803"/>
                    </a:cubicBezTo>
                    <a:cubicBezTo>
                      <a:pt x="543343" y="19343"/>
                      <a:pt x="537526" y="18761"/>
                      <a:pt x="532290" y="17598"/>
                    </a:cubicBezTo>
                    <a:cubicBezTo>
                      <a:pt x="510961" y="12944"/>
                      <a:pt x="489438" y="8291"/>
                      <a:pt x="467721" y="5964"/>
                    </a:cubicBezTo>
                    <a:cubicBezTo>
                      <a:pt x="455700" y="4606"/>
                      <a:pt x="443872" y="535"/>
                      <a:pt x="431656" y="4219"/>
                    </a:cubicBezTo>
                    <a:cubicBezTo>
                      <a:pt x="426227" y="4025"/>
                      <a:pt x="420603" y="4025"/>
                      <a:pt x="415174" y="3637"/>
                    </a:cubicBezTo>
                    <a:cubicBezTo>
                      <a:pt x="343819" y="-2568"/>
                      <a:pt x="272657" y="-1404"/>
                      <a:pt x="202077" y="11587"/>
                    </a:cubicBezTo>
                    <a:cubicBezTo>
                      <a:pt x="154765" y="20312"/>
                      <a:pt x="108229" y="31946"/>
                      <a:pt x="64989" y="54439"/>
                    </a:cubicBezTo>
                    <a:cubicBezTo>
                      <a:pt x="28148" y="73441"/>
                      <a:pt x="4298" y="100781"/>
                      <a:pt x="1196" y="143440"/>
                    </a:cubicBezTo>
                    <a:cubicBezTo>
                      <a:pt x="-743" y="169616"/>
                      <a:pt x="-162" y="195793"/>
                      <a:pt x="1777" y="221776"/>
                    </a:cubicBezTo>
                    <a:cubicBezTo>
                      <a:pt x="3329" y="244656"/>
                      <a:pt x="5268" y="267536"/>
                      <a:pt x="10697" y="289835"/>
                    </a:cubicBezTo>
                    <a:cubicBezTo>
                      <a:pt x="10697" y="289835"/>
                      <a:pt x="10697" y="289835"/>
                      <a:pt x="10697" y="289835"/>
                    </a:cubicBezTo>
                    <a:cubicBezTo>
                      <a:pt x="9921" y="299724"/>
                      <a:pt x="14575" y="308643"/>
                      <a:pt x="14769" y="318338"/>
                    </a:cubicBezTo>
                    <a:cubicBezTo>
                      <a:pt x="17096" y="323574"/>
                      <a:pt x="15350" y="329197"/>
                      <a:pt x="16708" y="334432"/>
                    </a:cubicBezTo>
                    <a:cubicBezTo>
                      <a:pt x="28923" y="383101"/>
                      <a:pt x="41721" y="431382"/>
                      <a:pt x="66540" y="475592"/>
                    </a:cubicBezTo>
                    <a:cubicBezTo>
                      <a:pt x="90196" y="518056"/>
                      <a:pt x="123741" y="549856"/>
                      <a:pt x="168920" y="569246"/>
                    </a:cubicBezTo>
                    <a:cubicBezTo>
                      <a:pt x="212354" y="587861"/>
                      <a:pt x="258502" y="594453"/>
                      <a:pt x="304845" y="597556"/>
                    </a:cubicBezTo>
                    <a:cubicBezTo>
                      <a:pt x="354095" y="600852"/>
                      <a:pt x="402765" y="596586"/>
                      <a:pt x="450464" y="582431"/>
                    </a:cubicBezTo>
                    <a:cubicBezTo>
                      <a:pt x="513676" y="563623"/>
                      <a:pt x="566417" y="529497"/>
                      <a:pt x="607912" y="478307"/>
                    </a:cubicBezTo>
                    <a:cubicBezTo>
                      <a:pt x="630017" y="451161"/>
                      <a:pt x="647662" y="421300"/>
                      <a:pt x="662980" y="390276"/>
                    </a:cubicBezTo>
                    <a:lnTo>
                      <a:pt x="662980" y="390276"/>
                    </a:lnTo>
                    <a:lnTo>
                      <a:pt x="662980" y="390276"/>
                    </a:lnTo>
                    <a:cubicBezTo>
                      <a:pt x="666470" y="383101"/>
                      <a:pt x="669960" y="375927"/>
                      <a:pt x="673256" y="368753"/>
                    </a:cubicBezTo>
                    <a:cubicBezTo>
                      <a:pt x="677522" y="359445"/>
                      <a:pt x="682370" y="350138"/>
                      <a:pt x="682370" y="339474"/>
                    </a:cubicBezTo>
                    <a:cubicBezTo>
                      <a:pt x="685278" y="331523"/>
                      <a:pt x="688381" y="323574"/>
                      <a:pt x="691289" y="315624"/>
                    </a:cubicBezTo>
                    <a:cubicBezTo>
                      <a:pt x="692065" y="314654"/>
                      <a:pt x="693034" y="313685"/>
                      <a:pt x="693422" y="312521"/>
                    </a:cubicBezTo>
                    <a:cubicBezTo>
                      <a:pt x="704668" y="280528"/>
                      <a:pt x="714557" y="248146"/>
                      <a:pt x="719987" y="214601"/>
                    </a:cubicBezTo>
                    <a:cubicBezTo>
                      <a:pt x="725804" y="181250"/>
                      <a:pt x="722895" y="148287"/>
                      <a:pt x="704862" y="117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423D2A8-5817-4A6F-B22C-4BF6ED4C549C}"/>
                  </a:ext>
                </a:extLst>
              </p:cNvPr>
              <p:cNvSpPr/>
              <p:nvPr/>
            </p:nvSpPr>
            <p:spPr>
              <a:xfrm>
                <a:off x="8465884" y="5196238"/>
                <a:ext cx="2402100" cy="118156"/>
              </a:xfrm>
              <a:custGeom>
                <a:avLst/>
                <a:gdLst>
                  <a:gd name="connsiteX0" fmla="*/ 41261 w 1870762"/>
                  <a:gd name="connsiteY0" fmla="*/ 48392 h 92020"/>
                  <a:gd name="connsiteX1" fmla="*/ 256685 w 1870762"/>
                  <a:gd name="connsiteY1" fmla="*/ 5734 h 92020"/>
                  <a:gd name="connsiteX2" fmla="*/ 543852 w 1870762"/>
                  <a:gd name="connsiteY2" fmla="*/ 20665 h 92020"/>
                  <a:gd name="connsiteX3" fmla="*/ 828305 w 1870762"/>
                  <a:gd name="connsiteY3" fmla="*/ 69527 h 92020"/>
                  <a:gd name="connsiteX4" fmla="*/ 1054005 w 1870762"/>
                  <a:gd name="connsiteY4" fmla="*/ 67588 h 92020"/>
                  <a:gd name="connsiteX5" fmla="*/ 1362308 w 1870762"/>
                  <a:gd name="connsiteY5" fmla="*/ 15041 h 92020"/>
                  <a:gd name="connsiteX6" fmla="*/ 1538758 w 1870762"/>
                  <a:gd name="connsiteY6" fmla="*/ 499 h 92020"/>
                  <a:gd name="connsiteX7" fmla="*/ 1772990 w 1870762"/>
                  <a:gd name="connsiteY7" fmla="*/ 35013 h 92020"/>
                  <a:gd name="connsiteX8" fmla="*/ 1855010 w 1870762"/>
                  <a:gd name="connsiteY8" fmla="*/ 55373 h 92020"/>
                  <a:gd name="connsiteX9" fmla="*/ 1866838 w 1870762"/>
                  <a:gd name="connsiteY9" fmla="*/ 59445 h 92020"/>
                  <a:gd name="connsiteX10" fmla="*/ 1870716 w 1870762"/>
                  <a:gd name="connsiteY10" fmla="*/ 64486 h 92020"/>
                  <a:gd name="connsiteX11" fmla="*/ 1864705 w 1870762"/>
                  <a:gd name="connsiteY11" fmla="*/ 68364 h 92020"/>
                  <a:gd name="connsiteX12" fmla="*/ 1851326 w 1870762"/>
                  <a:gd name="connsiteY12" fmla="*/ 66231 h 92020"/>
                  <a:gd name="connsiteX13" fmla="*/ 1726066 w 1870762"/>
                  <a:gd name="connsiteY13" fmla="*/ 36952 h 92020"/>
                  <a:gd name="connsiteX14" fmla="*/ 1615349 w 1870762"/>
                  <a:gd name="connsiteY14" fmla="*/ 20083 h 92020"/>
                  <a:gd name="connsiteX15" fmla="*/ 1485047 w 1870762"/>
                  <a:gd name="connsiteY15" fmla="*/ 14848 h 92020"/>
                  <a:gd name="connsiteX16" fmla="*/ 1384219 w 1870762"/>
                  <a:gd name="connsiteY16" fmla="*/ 25124 h 92020"/>
                  <a:gd name="connsiteX17" fmla="*/ 1191675 w 1870762"/>
                  <a:gd name="connsiteY17" fmla="*/ 57506 h 92020"/>
                  <a:gd name="connsiteX18" fmla="*/ 1077468 w 1870762"/>
                  <a:gd name="connsiteY18" fmla="*/ 77284 h 92020"/>
                  <a:gd name="connsiteX19" fmla="*/ 976833 w 1870762"/>
                  <a:gd name="connsiteY19" fmla="*/ 90469 h 92020"/>
                  <a:gd name="connsiteX20" fmla="*/ 920795 w 1870762"/>
                  <a:gd name="connsiteY20" fmla="*/ 92020 h 92020"/>
                  <a:gd name="connsiteX21" fmla="*/ 833346 w 1870762"/>
                  <a:gd name="connsiteY21" fmla="*/ 83489 h 92020"/>
                  <a:gd name="connsiteX22" fmla="*/ 673184 w 1870762"/>
                  <a:gd name="connsiteY22" fmla="*/ 56730 h 92020"/>
                  <a:gd name="connsiteX23" fmla="*/ 525625 w 1870762"/>
                  <a:gd name="connsiteY23" fmla="*/ 30941 h 92020"/>
                  <a:gd name="connsiteX24" fmla="*/ 426930 w 1870762"/>
                  <a:gd name="connsiteY24" fmla="*/ 17950 h 92020"/>
                  <a:gd name="connsiteX25" fmla="*/ 316794 w 1870762"/>
                  <a:gd name="connsiteY25" fmla="*/ 14848 h 92020"/>
                  <a:gd name="connsiteX26" fmla="*/ 228375 w 1870762"/>
                  <a:gd name="connsiteY26" fmla="*/ 22991 h 92020"/>
                  <a:gd name="connsiteX27" fmla="*/ 12563 w 1870762"/>
                  <a:gd name="connsiteY27" fmla="*/ 67201 h 92020"/>
                  <a:gd name="connsiteX28" fmla="*/ 5001 w 1870762"/>
                  <a:gd name="connsiteY28" fmla="*/ 68170 h 92020"/>
                  <a:gd name="connsiteX29" fmla="*/ 1511 w 1870762"/>
                  <a:gd name="connsiteY29" fmla="*/ 60996 h 92020"/>
                  <a:gd name="connsiteX30" fmla="*/ 41261 w 1870762"/>
                  <a:gd name="connsiteY30" fmla="*/ 48392 h 9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70762" h="92020">
                    <a:moveTo>
                      <a:pt x="41261" y="48392"/>
                    </a:moveTo>
                    <a:cubicBezTo>
                      <a:pt x="112228" y="29972"/>
                      <a:pt x="183778" y="14848"/>
                      <a:pt x="256685" y="5734"/>
                    </a:cubicBezTo>
                    <a:cubicBezTo>
                      <a:pt x="353441" y="-6482"/>
                      <a:pt x="448647" y="4183"/>
                      <a:pt x="543852" y="20665"/>
                    </a:cubicBezTo>
                    <a:cubicBezTo>
                      <a:pt x="638669" y="36952"/>
                      <a:pt x="733293" y="54403"/>
                      <a:pt x="828305" y="69527"/>
                    </a:cubicBezTo>
                    <a:cubicBezTo>
                      <a:pt x="903732" y="81549"/>
                      <a:pt x="978772" y="80386"/>
                      <a:pt x="1054005" y="67588"/>
                    </a:cubicBezTo>
                    <a:cubicBezTo>
                      <a:pt x="1156773" y="50137"/>
                      <a:pt x="1259540" y="32105"/>
                      <a:pt x="1362308" y="15041"/>
                    </a:cubicBezTo>
                    <a:cubicBezTo>
                      <a:pt x="1420672" y="5346"/>
                      <a:pt x="1479424" y="-2022"/>
                      <a:pt x="1538758" y="499"/>
                    </a:cubicBezTo>
                    <a:cubicBezTo>
                      <a:pt x="1618063" y="3795"/>
                      <a:pt x="1696205" y="15235"/>
                      <a:pt x="1772990" y="35013"/>
                    </a:cubicBezTo>
                    <a:cubicBezTo>
                      <a:pt x="1800136" y="42187"/>
                      <a:pt x="1827864" y="48198"/>
                      <a:pt x="1855010" y="55373"/>
                    </a:cubicBezTo>
                    <a:cubicBezTo>
                      <a:pt x="1859082" y="56536"/>
                      <a:pt x="1863154" y="57506"/>
                      <a:pt x="1866838" y="59445"/>
                    </a:cubicBezTo>
                    <a:cubicBezTo>
                      <a:pt x="1868971" y="60414"/>
                      <a:pt x="1871104" y="61771"/>
                      <a:pt x="1870716" y="64486"/>
                    </a:cubicBezTo>
                    <a:cubicBezTo>
                      <a:pt x="1870135" y="67588"/>
                      <a:pt x="1867420" y="68170"/>
                      <a:pt x="1864705" y="68364"/>
                    </a:cubicBezTo>
                    <a:cubicBezTo>
                      <a:pt x="1860052" y="68946"/>
                      <a:pt x="1855786" y="67395"/>
                      <a:pt x="1851326" y="66231"/>
                    </a:cubicBezTo>
                    <a:cubicBezTo>
                      <a:pt x="1809831" y="55761"/>
                      <a:pt x="1767949" y="45872"/>
                      <a:pt x="1726066" y="36952"/>
                    </a:cubicBezTo>
                    <a:cubicBezTo>
                      <a:pt x="1689419" y="29196"/>
                      <a:pt x="1652384" y="24543"/>
                      <a:pt x="1615349" y="20083"/>
                    </a:cubicBezTo>
                    <a:cubicBezTo>
                      <a:pt x="1571915" y="14848"/>
                      <a:pt x="1528481" y="13296"/>
                      <a:pt x="1485047" y="14848"/>
                    </a:cubicBezTo>
                    <a:cubicBezTo>
                      <a:pt x="1451309" y="16205"/>
                      <a:pt x="1417764" y="20277"/>
                      <a:pt x="1384219" y="25124"/>
                    </a:cubicBezTo>
                    <a:cubicBezTo>
                      <a:pt x="1319844" y="34238"/>
                      <a:pt x="1255856" y="46647"/>
                      <a:pt x="1191675" y="57506"/>
                    </a:cubicBezTo>
                    <a:cubicBezTo>
                      <a:pt x="1153671" y="64098"/>
                      <a:pt x="1115472" y="71079"/>
                      <a:pt x="1077468" y="77284"/>
                    </a:cubicBezTo>
                    <a:cubicBezTo>
                      <a:pt x="1044116" y="82907"/>
                      <a:pt x="1010572" y="87560"/>
                      <a:pt x="976833" y="90469"/>
                    </a:cubicBezTo>
                    <a:cubicBezTo>
                      <a:pt x="958024" y="92020"/>
                      <a:pt x="939410" y="92020"/>
                      <a:pt x="920795" y="92020"/>
                    </a:cubicBezTo>
                    <a:cubicBezTo>
                      <a:pt x="891323" y="91826"/>
                      <a:pt x="862431" y="87560"/>
                      <a:pt x="833346" y="83489"/>
                    </a:cubicBezTo>
                    <a:cubicBezTo>
                      <a:pt x="779829" y="75926"/>
                      <a:pt x="726507" y="66037"/>
                      <a:pt x="673184" y="56730"/>
                    </a:cubicBezTo>
                    <a:cubicBezTo>
                      <a:pt x="623933" y="48198"/>
                      <a:pt x="574876" y="38891"/>
                      <a:pt x="525625" y="30941"/>
                    </a:cubicBezTo>
                    <a:cubicBezTo>
                      <a:pt x="492856" y="25706"/>
                      <a:pt x="460087" y="21634"/>
                      <a:pt x="426930" y="17950"/>
                    </a:cubicBezTo>
                    <a:cubicBezTo>
                      <a:pt x="390282" y="13878"/>
                      <a:pt x="353441" y="13878"/>
                      <a:pt x="316794" y="14848"/>
                    </a:cubicBezTo>
                    <a:cubicBezTo>
                      <a:pt x="287321" y="15623"/>
                      <a:pt x="257848" y="19695"/>
                      <a:pt x="228375" y="22991"/>
                    </a:cubicBezTo>
                    <a:cubicBezTo>
                      <a:pt x="155081" y="31523"/>
                      <a:pt x="84113" y="50719"/>
                      <a:pt x="12563" y="67201"/>
                    </a:cubicBezTo>
                    <a:cubicBezTo>
                      <a:pt x="10043" y="67783"/>
                      <a:pt x="7522" y="68558"/>
                      <a:pt x="5001" y="68170"/>
                    </a:cubicBezTo>
                    <a:cubicBezTo>
                      <a:pt x="735" y="67395"/>
                      <a:pt x="-1785" y="65456"/>
                      <a:pt x="1511" y="60996"/>
                    </a:cubicBezTo>
                    <a:cubicBezTo>
                      <a:pt x="13533" y="53434"/>
                      <a:pt x="28075" y="53046"/>
                      <a:pt x="41261" y="48392"/>
                    </a:cubicBezTo>
                    <a:close/>
                  </a:path>
                </a:pathLst>
              </a:custGeom>
              <a:solidFill>
                <a:srgbClr val="FED0C8"/>
              </a:solidFill>
              <a:ln w="1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F4FEF4E-966F-4BFD-AC21-2F43F5D2B99B}"/>
                  </a:ext>
                </a:extLst>
              </p:cNvPr>
              <p:cNvSpPr/>
              <p:nvPr/>
            </p:nvSpPr>
            <p:spPr>
              <a:xfrm>
                <a:off x="8647084" y="5499130"/>
                <a:ext cx="760114" cy="214616"/>
              </a:xfrm>
              <a:custGeom>
                <a:avLst/>
                <a:gdLst>
                  <a:gd name="connsiteX0" fmla="*/ 379934 w 760114"/>
                  <a:gd name="connsiteY0" fmla="*/ 498 h 214616"/>
                  <a:gd name="connsiteX1" fmla="*/ 409312 w 760114"/>
                  <a:gd name="connsiteY1" fmla="*/ 61248 h 214616"/>
                  <a:gd name="connsiteX2" fmla="*/ 424748 w 760114"/>
                  <a:gd name="connsiteY2" fmla="*/ 72700 h 214616"/>
                  <a:gd name="connsiteX3" fmla="*/ 489481 w 760114"/>
                  <a:gd name="connsiteY3" fmla="*/ 82162 h 214616"/>
                  <a:gd name="connsiteX4" fmla="*/ 444417 w 760114"/>
                  <a:gd name="connsiteY4" fmla="*/ 127724 h 214616"/>
                  <a:gd name="connsiteX5" fmla="*/ 436948 w 760114"/>
                  <a:gd name="connsiteY5" fmla="*/ 148388 h 214616"/>
                  <a:gd name="connsiteX6" fmla="*/ 447156 w 760114"/>
                  <a:gd name="connsiteY6" fmla="*/ 201420 h 214616"/>
                  <a:gd name="connsiteX7" fmla="*/ 447156 w 760114"/>
                  <a:gd name="connsiteY7" fmla="*/ 214616 h 214616"/>
                  <a:gd name="connsiteX8" fmla="*/ 398357 w 760114"/>
                  <a:gd name="connsiteY8" fmla="*/ 188473 h 214616"/>
                  <a:gd name="connsiteX9" fmla="*/ 361509 w 760114"/>
                  <a:gd name="connsiteY9" fmla="*/ 188473 h 214616"/>
                  <a:gd name="connsiteX10" fmla="*/ 313706 w 760114"/>
                  <a:gd name="connsiteY10" fmla="*/ 214117 h 214616"/>
                  <a:gd name="connsiteX11" fmla="*/ 312710 w 760114"/>
                  <a:gd name="connsiteY11" fmla="*/ 201420 h 214616"/>
                  <a:gd name="connsiteX12" fmla="*/ 321674 w 760114"/>
                  <a:gd name="connsiteY12" fmla="*/ 145898 h 214616"/>
                  <a:gd name="connsiteX13" fmla="*/ 317689 w 760114"/>
                  <a:gd name="connsiteY13" fmla="*/ 132704 h 214616"/>
                  <a:gd name="connsiteX14" fmla="*/ 278103 w 760114"/>
                  <a:gd name="connsiteY14" fmla="*/ 93116 h 214616"/>
                  <a:gd name="connsiteX15" fmla="*/ 270883 w 760114"/>
                  <a:gd name="connsiteY15" fmla="*/ 82162 h 214616"/>
                  <a:gd name="connsiteX16" fmla="*/ 336861 w 760114"/>
                  <a:gd name="connsiteY16" fmla="*/ 72451 h 214616"/>
                  <a:gd name="connsiteX17" fmla="*/ 349808 w 760114"/>
                  <a:gd name="connsiteY17" fmla="*/ 62990 h 214616"/>
                  <a:gd name="connsiteX18" fmla="*/ 379934 w 760114"/>
                  <a:gd name="connsiteY18" fmla="*/ 498 h 214616"/>
                  <a:gd name="connsiteX19" fmla="*/ 110295 w 760114"/>
                  <a:gd name="connsiteY19" fmla="*/ 498 h 214616"/>
                  <a:gd name="connsiteX20" fmla="*/ 139674 w 760114"/>
                  <a:gd name="connsiteY20" fmla="*/ 61248 h 214616"/>
                  <a:gd name="connsiteX21" fmla="*/ 155110 w 760114"/>
                  <a:gd name="connsiteY21" fmla="*/ 72949 h 214616"/>
                  <a:gd name="connsiteX22" fmla="*/ 220341 w 760114"/>
                  <a:gd name="connsiteY22" fmla="*/ 82410 h 214616"/>
                  <a:gd name="connsiteX23" fmla="*/ 173534 w 760114"/>
                  <a:gd name="connsiteY23" fmla="*/ 129716 h 214616"/>
                  <a:gd name="connsiteX24" fmla="*/ 167310 w 760114"/>
                  <a:gd name="connsiteY24" fmla="*/ 148886 h 214616"/>
                  <a:gd name="connsiteX25" fmla="*/ 177270 w 760114"/>
                  <a:gd name="connsiteY25" fmla="*/ 204408 h 214616"/>
                  <a:gd name="connsiteX26" fmla="*/ 173285 w 760114"/>
                  <a:gd name="connsiteY26" fmla="*/ 214367 h 214616"/>
                  <a:gd name="connsiteX27" fmla="*/ 124984 w 760114"/>
                  <a:gd name="connsiteY27" fmla="*/ 189968 h 214616"/>
                  <a:gd name="connsiteX28" fmla="*/ 98594 w 760114"/>
                  <a:gd name="connsiteY28" fmla="*/ 188473 h 214616"/>
                  <a:gd name="connsiteX29" fmla="*/ 60501 w 760114"/>
                  <a:gd name="connsiteY29" fmla="*/ 208889 h 214616"/>
                  <a:gd name="connsiteX30" fmla="*/ 46310 w 760114"/>
                  <a:gd name="connsiteY30" fmla="*/ 214117 h 214616"/>
                  <a:gd name="connsiteX31" fmla="*/ 41330 w 760114"/>
                  <a:gd name="connsiteY31" fmla="*/ 211379 h 214616"/>
                  <a:gd name="connsiteX32" fmla="*/ 53779 w 760114"/>
                  <a:gd name="connsiteY32" fmla="*/ 142912 h 214616"/>
                  <a:gd name="connsiteX33" fmla="*/ 47554 w 760114"/>
                  <a:gd name="connsiteY33" fmla="*/ 130462 h 214616"/>
                  <a:gd name="connsiteX34" fmla="*/ 0 w 760114"/>
                  <a:gd name="connsiteY34" fmla="*/ 82410 h 214616"/>
                  <a:gd name="connsiteX35" fmla="*/ 65978 w 760114"/>
                  <a:gd name="connsiteY35" fmla="*/ 72700 h 214616"/>
                  <a:gd name="connsiteX36" fmla="*/ 80667 w 760114"/>
                  <a:gd name="connsiteY36" fmla="*/ 61746 h 214616"/>
                  <a:gd name="connsiteX37" fmla="*/ 110295 w 760114"/>
                  <a:gd name="connsiteY37" fmla="*/ 498 h 214616"/>
                  <a:gd name="connsiteX38" fmla="*/ 649570 w 760114"/>
                  <a:gd name="connsiteY38" fmla="*/ 0 h 214616"/>
                  <a:gd name="connsiteX39" fmla="*/ 678950 w 760114"/>
                  <a:gd name="connsiteY39" fmla="*/ 60750 h 214616"/>
                  <a:gd name="connsiteX40" fmla="*/ 694385 w 760114"/>
                  <a:gd name="connsiteY40" fmla="*/ 72451 h 214616"/>
                  <a:gd name="connsiteX41" fmla="*/ 760114 w 760114"/>
                  <a:gd name="connsiteY41" fmla="*/ 82161 h 214616"/>
                  <a:gd name="connsiteX42" fmla="*/ 730736 w 760114"/>
                  <a:gd name="connsiteY42" fmla="*/ 111541 h 214616"/>
                  <a:gd name="connsiteX43" fmla="*/ 726005 w 760114"/>
                  <a:gd name="connsiteY43" fmla="*/ 115275 h 214616"/>
                  <a:gd name="connsiteX44" fmla="*/ 709572 w 760114"/>
                  <a:gd name="connsiteY44" fmla="*/ 167559 h 214616"/>
                  <a:gd name="connsiteX45" fmla="*/ 718038 w 760114"/>
                  <a:gd name="connsiteY45" fmla="*/ 213619 h 214616"/>
                  <a:gd name="connsiteX46" fmla="*/ 713557 w 760114"/>
                  <a:gd name="connsiteY46" fmla="*/ 214367 h 214616"/>
                  <a:gd name="connsiteX47" fmla="*/ 656790 w 760114"/>
                  <a:gd name="connsiteY47" fmla="*/ 184241 h 214616"/>
                  <a:gd name="connsiteX48" fmla="*/ 642350 w 760114"/>
                  <a:gd name="connsiteY48" fmla="*/ 183244 h 214616"/>
                  <a:gd name="connsiteX49" fmla="*/ 587825 w 760114"/>
                  <a:gd name="connsiteY49" fmla="*/ 211130 h 214616"/>
                  <a:gd name="connsiteX50" fmla="*/ 580107 w 760114"/>
                  <a:gd name="connsiteY50" fmla="*/ 212624 h 214616"/>
                  <a:gd name="connsiteX51" fmla="*/ 580107 w 760114"/>
                  <a:gd name="connsiteY51" fmla="*/ 205652 h 214616"/>
                  <a:gd name="connsiteX52" fmla="*/ 593054 w 760114"/>
                  <a:gd name="connsiteY52" fmla="*/ 142662 h 214616"/>
                  <a:gd name="connsiteX53" fmla="*/ 588323 w 760114"/>
                  <a:gd name="connsiteY53" fmla="*/ 133699 h 214616"/>
                  <a:gd name="connsiteX54" fmla="*/ 539524 w 760114"/>
                  <a:gd name="connsiteY54" fmla="*/ 82161 h 214616"/>
                  <a:gd name="connsiteX55" fmla="*/ 606497 w 760114"/>
                  <a:gd name="connsiteY55" fmla="*/ 72202 h 214616"/>
                  <a:gd name="connsiteX56" fmla="*/ 619444 w 760114"/>
                  <a:gd name="connsiteY56" fmla="*/ 62492 h 214616"/>
                  <a:gd name="connsiteX57" fmla="*/ 649570 w 760114"/>
                  <a:gd name="connsiteY57" fmla="*/ 0 h 2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60114" h="214616">
                    <a:moveTo>
                      <a:pt x="379934" y="498"/>
                    </a:moveTo>
                    <a:cubicBezTo>
                      <a:pt x="390638" y="22160"/>
                      <a:pt x="400349" y="41579"/>
                      <a:pt x="409312" y="61248"/>
                    </a:cubicBezTo>
                    <a:cubicBezTo>
                      <a:pt x="412549" y="68468"/>
                      <a:pt x="416781" y="71954"/>
                      <a:pt x="424748" y="72700"/>
                    </a:cubicBezTo>
                    <a:cubicBezTo>
                      <a:pt x="445910" y="75190"/>
                      <a:pt x="467074" y="78925"/>
                      <a:pt x="489481" y="82162"/>
                    </a:cubicBezTo>
                    <a:cubicBezTo>
                      <a:pt x="473795" y="98096"/>
                      <a:pt x="459604" y="113283"/>
                      <a:pt x="444417" y="127724"/>
                    </a:cubicBezTo>
                    <a:cubicBezTo>
                      <a:pt x="437944" y="133699"/>
                      <a:pt x="435205" y="139924"/>
                      <a:pt x="436948" y="148388"/>
                    </a:cubicBezTo>
                    <a:cubicBezTo>
                      <a:pt x="440434" y="166065"/>
                      <a:pt x="441429" y="184241"/>
                      <a:pt x="447156" y="201420"/>
                    </a:cubicBezTo>
                    <a:cubicBezTo>
                      <a:pt x="447156" y="205155"/>
                      <a:pt x="447156" y="208640"/>
                      <a:pt x="447156" y="214616"/>
                    </a:cubicBezTo>
                    <a:cubicBezTo>
                      <a:pt x="430226" y="205652"/>
                      <a:pt x="413544" y="198432"/>
                      <a:pt x="398357" y="188473"/>
                    </a:cubicBezTo>
                    <a:cubicBezTo>
                      <a:pt x="385162" y="180009"/>
                      <a:pt x="374705" y="180009"/>
                      <a:pt x="361509" y="188473"/>
                    </a:cubicBezTo>
                    <a:cubicBezTo>
                      <a:pt x="346322" y="198183"/>
                      <a:pt x="329641" y="205652"/>
                      <a:pt x="313706" y="214117"/>
                    </a:cubicBezTo>
                    <a:cubicBezTo>
                      <a:pt x="310718" y="209387"/>
                      <a:pt x="313955" y="205404"/>
                      <a:pt x="312710" y="201420"/>
                    </a:cubicBezTo>
                    <a:cubicBezTo>
                      <a:pt x="315449" y="182747"/>
                      <a:pt x="316943" y="163825"/>
                      <a:pt x="321674" y="145898"/>
                    </a:cubicBezTo>
                    <a:cubicBezTo>
                      <a:pt x="323416" y="138927"/>
                      <a:pt x="321425" y="136438"/>
                      <a:pt x="317689" y="132704"/>
                    </a:cubicBezTo>
                    <a:cubicBezTo>
                      <a:pt x="304495" y="119508"/>
                      <a:pt x="291299" y="106312"/>
                      <a:pt x="278103" y="93116"/>
                    </a:cubicBezTo>
                    <a:cubicBezTo>
                      <a:pt x="275364" y="90377"/>
                      <a:pt x="271381" y="88386"/>
                      <a:pt x="270883" y="82162"/>
                    </a:cubicBezTo>
                    <a:cubicBezTo>
                      <a:pt x="292792" y="78925"/>
                      <a:pt x="314703" y="75190"/>
                      <a:pt x="336861" y="72451"/>
                    </a:cubicBezTo>
                    <a:cubicBezTo>
                      <a:pt x="343583" y="71705"/>
                      <a:pt x="347069" y="68717"/>
                      <a:pt x="349808" y="62990"/>
                    </a:cubicBezTo>
                    <a:cubicBezTo>
                      <a:pt x="359269" y="42824"/>
                      <a:pt x="369227" y="22906"/>
                      <a:pt x="379934" y="498"/>
                    </a:cubicBezTo>
                    <a:close/>
                    <a:moveTo>
                      <a:pt x="110295" y="498"/>
                    </a:moveTo>
                    <a:cubicBezTo>
                      <a:pt x="120752" y="21911"/>
                      <a:pt x="130462" y="41330"/>
                      <a:pt x="139674" y="61248"/>
                    </a:cubicBezTo>
                    <a:cubicBezTo>
                      <a:pt x="142911" y="68468"/>
                      <a:pt x="146895" y="71954"/>
                      <a:pt x="155110" y="72949"/>
                    </a:cubicBezTo>
                    <a:cubicBezTo>
                      <a:pt x="176522" y="75439"/>
                      <a:pt x="197684" y="79174"/>
                      <a:pt x="220341" y="82410"/>
                    </a:cubicBezTo>
                    <a:cubicBezTo>
                      <a:pt x="204158" y="98843"/>
                      <a:pt x="188971" y="114529"/>
                      <a:pt x="173534" y="129716"/>
                    </a:cubicBezTo>
                    <a:cubicBezTo>
                      <a:pt x="167808" y="135441"/>
                      <a:pt x="165318" y="140173"/>
                      <a:pt x="167310" y="148886"/>
                    </a:cubicBezTo>
                    <a:cubicBezTo>
                      <a:pt x="171792" y="167062"/>
                      <a:pt x="174033" y="185983"/>
                      <a:pt x="177270" y="204408"/>
                    </a:cubicBezTo>
                    <a:cubicBezTo>
                      <a:pt x="177021" y="208142"/>
                      <a:pt x="181502" y="213868"/>
                      <a:pt x="173285" y="214367"/>
                    </a:cubicBezTo>
                    <a:cubicBezTo>
                      <a:pt x="155608" y="209636"/>
                      <a:pt x="140172" y="199926"/>
                      <a:pt x="124984" y="189968"/>
                    </a:cubicBezTo>
                    <a:cubicBezTo>
                      <a:pt x="116022" y="184241"/>
                      <a:pt x="108304" y="182997"/>
                      <a:pt x="98594" y="188473"/>
                    </a:cubicBezTo>
                    <a:cubicBezTo>
                      <a:pt x="85896" y="195445"/>
                      <a:pt x="72949" y="201918"/>
                      <a:pt x="60501" y="208889"/>
                    </a:cubicBezTo>
                    <a:cubicBezTo>
                      <a:pt x="56019" y="211379"/>
                      <a:pt x="51538" y="213868"/>
                      <a:pt x="46310" y="214117"/>
                    </a:cubicBezTo>
                    <a:cubicBezTo>
                      <a:pt x="44317" y="214117"/>
                      <a:pt x="42325" y="213619"/>
                      <a:pt x="41330" y="211379"/>
                    </a:cubicBezTo>
                    <a:cubicBezTo>
                      <a:pt x="45313" y="188473"/>
                      <a:pt x="49296" y="165816"/>
                      <a:pt x="53779" y="142912"/>
                    </a:cubicBezTo>
                    <a:cubicBezTo>
                      <a:pt x="55023" y="136936"/>
                      <a:pt x="51040" y="133948"/>
                      <a:pt x="47554" y="130462"/>
                    </a:cubicBezTo>
                    <a:cubicBezTo>
                      <a:pt x="32117" y="115025"/>
                      <a:pt x="16930" y="99341"/>
                      <a:pt x="0" y="82410"/>
                    </a:cubicBezTo>
                    <a:cubicBezTo>
                      <a:pt x="23155" y="78925"/>
                      <a:pt x="44566" y="75190"/>
                      <a:pt x="65978" y="72700"/>
                    </a:cubicBezTo>
                    <a:cubicBezTo>
                      <a:pt x="73697" y="71705"/>
                      <a:pt x="77430" y="68468"/>
                      <a:pt x="80667" y="61746"/>
                    </a:cubicBezTo>
                    <a:cubicBezTo>
                      <a:pt x="89879" y="41828"/>
                      <a:pt x="99589" y="22408"/>
                      <a:pt x="110295" y="498"/>
                    </a:cubicBezTo>
                    <a:close/>
                    <a:moveTo>
                      <a:pt x="649570" y="0"/>
                    </a:moveTo>
                    <a:cubicBezTo>
                      <a:pt x="660027" y="21660"/>
                      <a:pt x="669737" y="41081"/>
                      <a:pt x="678950" y="60750"/>
                    </a:cubicBezTo>
                    <a:cubicBezTo>
                      <a:pt x="682185" y="67721"/>
                      <a:pt x="686170" y="71455"/>
                      <a:pt x="694385" y="72451"/>
                    </a:cubicBezTo>
                    <a:cubicBezTo>
                      <a:pt x="715548" y="74941"/>
                      <a:pt x="736711" y="78676"/>
                      <a:pt x="760114" y="82161"/>
                    </a:cubicBezTo>
                    <a:cubicBezTo>
                      <a:pt x="749409" y="92867"/>
                      <a:pt x="740196" y="102328"/>
                      <a:pt x="730736" y="111541"/>
                    </a:cubicBezTo>
                    <a:cubicBezTo>
                      <a:pt x="729242" y="113034"/>
                      <a:pt x="727499" y="114280"/>
                      <a:pt x="726005" y="115275"/>
                    </a:cubicBezTo>
                    <a:cubicBezTo>
                      <a:pt x="706586" y="128221"/>
                      <a:pt x="702850" y="145649"/>
                      <a:pt x="709572" y="167559"/>
                    </a:cubicBezTo>
                    <a:cubicBezTo>
                      <a:pt x="714055" y="182498"/>
                      <a:pt x="715299" y="198432"/>
                      <a:pt x="718038" y="213619"/>
                    </a:cubicBezTo>
                    <a:cubicBezTo>
                      <a:pt x="716545" y="213868"/>
                      <a:pt x="715050" y="214117"/>
                      <a:pt x="713557" y="214367"/>
                    </a:cubicBezTo>
                    <a:cubicBezTo>
                      <a:pt x="694634" y="204408"/>
                      <a:pt x="675463" y="194947"/>
                      <a:pt x="656790" y="184241"/>
                    </a:cubicBezTo>
                    <a:cubicBezTo>
                      <a:pt x="651561" y="181253"/>
                      <a:pt x="648077" y="180256"/>
                      <a:pt x="642350" y="183244"/>
                    </a:cubicBezTo>
                    <a:cubicBezTo>
                      <a:pt x="624424" y="192954"/>
                      <a:pt x="606000" y="201918"/>
                      <a:pt x="587825" y="211130"/>
                    </a:cubicBezTo>
                    <a:cubicBezTo>
                      <a:pt x="585335" y="212375"/>
                      <a:pt x="582597" y="214865"/>
                      <a:pt x="580107" y="212624"/>
                    </a:cubicBezTo>
                    <a:cubicBezTo>
                      <a:pt x="578115" y="210880"/>
                      <a:pt x="579360" y="207892"/>
                      <a:pt x="580107" y="205652"/>
                    </a:cubicBezTo>
                    <a:cubicBezTo>
                      <a:pt x="586580" y="184988"/>
                      <a:pt x="585335" y="163078"/>
                      <a:pt x="593054" y="142662"/>
                    </a:cubicBezTo>
                    <a:cubicBezTo>
                      <a:pt x="594796" y="137682"/>
                      <a:pt x="590564" y="136438"/>
                      <a:pt x="588323" y="133699"/>
                    </a:cubicBezTo>
                    <a:cubicBezTo>
                      <a:pt x="572389" y="117017"/>
                      <a:pt x="554462" y="102328"/>
                      <a:pt x="539524" y="82161"/>
                    </a:cubicBezTo>
                    <a:cubicBezTo>
                      <a:pt x="562679" y="78676"/>
                      <a:pt x="584588" y="74941"/>
                      <a:pt x="606497" y="72202"/>
                    </a:cubicBezTo>
                    <a:cubicBezTo>
                      <a:pt x="613220" y="71455"/>
                      <a:pt x="616705" y="68468"/>
                      <a:pt x="619444" y="62492"/>
                    </a:cubicBezTo>
                    <a:cubicBezTo>
                      <a:pt x="628905" y="42325"/>
                      <a:pt x="638864" y="22408"/>
                      <a:pt x="6495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186B11F-DEA5-48D7-899A-FC07C99607CC}"/>
                  </a:ext>
                </a:extLst>
              </p:cNvPr>
              <p:cNvSpPr/>
              <p:nvPr/>
            </p:nvSpPr>
            <p:spPr>
              <a:xfrm>
                <a:off x="9838104" y="5249626"/>
                <a:ext cx="927256" cy="768047"/>
              </a:xfrm>
              <a:custGeom>
                <a:avLst/>
                <a:gdLst>
                  <a:gd name="connsiteX0" fmla="*/ 222151 w 927256"/>
                  <a:gd name="connsiteY0" fmla="*/ 683715 h 768047"/>
                  <a:gd name="connsiteX1" fmla="*/ 781594 w 927256"/>
                  <a:gd name="connsiteY1" fmla="*/ 683715 h 768047"/>
                  <a:gd name="connsiteX2" fmla="*/ 674286 w 927256"/>
                  <a:gd name="connsiteY2" fmla="*/ 743468 h 768047"/>
                  <a:gd name="connsiteX3" fmla="*/ 379254 w 927256"/>
                  <a:gd name="connsiteY3" fmla="*/ 754673 h 768047"/>
                  <a:gd name="connsiteX4" fmla="*/ 222151 w 927256"/>
                  <a:gd name="connsiteY4" fmla="*/ 683715 h 768047"/>
                  <a:gd name="connsiteX5" fmla="*/ 60133 w 927256"/>
                  <a:gd name="connsiteY5" fmla="*/ 447314 h 768047"/>
                  <a:gd name="connsiteX6" fmla="*/ 66295 w 927256"/>
                  <a:gd name="connsiteY6" fmla="*/ 447688 h 768047"/>
                  <a:gd name="connsiteX7" fmla="*/ 886661 w 927256"/>
                  <a:gd name="connsiteY7" fmla="*/ 447439 h 768047"/>
                  <a:gd name="connsiteX8" fmla="*/ 896620 w 927256"/>
                  <a:gd name="connsiteY8" fmla="*/ 458145 h 768047"/>
                  <a:gd name="connsiteX9" fmla="*/ 890645 w 927256"/>
                  <a:gd name="connsiteY9" fmla="*/ 487524 h 768047"/>
                  <a:gd name="connsiteX10" fmla="*/ 876951 w 927256"/>
                  <a:gd name="connsiteY10" fmla="*/ 524870 h 768047"/>
                  <a:gd name="connsiteX11" fmla="*/ 874960 w 927256"/>
                  <a:gd name="connsiteY11" fmla="*/ 530348 h 768047"/>
                  <a:gd name="connsiteX12" fmla="*/ 869233 w 927256"/>
                  <a:gd name="connsiteY12" fmla="*/ 547277 h 768047"/>
                  <a:gd name="connsiteX13" fmla="*/ 848071 w 927256"/>
                  <a:gd name="connsiteY13" fmla="*/ 559975 h 768047"/>
                  <a:gd name="connsiteX14" fmla="*/ 125052 w 927256"/>
                  <a:gd name="connsiteY14" fmla="*/ 559726 h 768047"/>
                  <a:gd name="connsiteX15" fmla="*/ 107624 w 927256"/>
                  <a:gd name="connsiteY15" fmla="*/ 555742 h 768047"/>
                  <a:gd name="connsiteX16" fmla="*/ 55091 w 927256"/>
                  <a:gd name="connsiteY16" fmla="*/ 450676 h 768047"/>
                  <a:gd name="connsiteX17" fmla="*/ 60133 w 927256"/>
                  <a:gd name="connsiteY17" fmla="*/ 447314 h 768047"/>
                  <a:gd name="connsiteX18" fmla="*/ 15503 w 927256"/>
                  <a:gd name="connsiteY18" fmla="*/ 211412 h 768047"/>
                  <a:gd name="connsiteX19" fmla="*/ 464899 w 927256"/>
                  <a:gd name="connsiteY19" fmla="*/ 211910 h 768047"/>
                  <a:gd name="connsiteX20" fmla="*/ 914048 w 927256"/>
                  <a:gd name="connsiteY20" fmla="*/ 211661 h 768047"/>
                  <a:gd name="connsiteX21" fmla="*/ 927243 w 927256"/>
                  <a:gd name="connsiteY21" fmla="*/ 224608 h 768047"/>
                  <a:gd name="connsiteX22" fmla="*/ 921517 w 927256"/>
                  <a:gd name="connsiteY22" fmla="*/ 325192 h 768047"/>
                  <a:gd name="connsiteX23" fmla="*/ 912553 w 927256"/>
                  <a:gd name="connsiteY23" fmla="*/ 333658 h 768047"/>
                  <a:gd name="connsiteX24" fmla="*/ 905084 w 927256"/>
                  <a:gd name="connsiteY24" fmla="*/ 333658 h 768047"/>
                  <a:gd name="connsiteX25" fmla="*/ 28948 w 927256"/>
                  <a:gd name="connsiteY25" fmla="*/ 333906 h 768047"/>
                  <a:gd name="connsiteX26" fmla="*/ 11022 w 927256"/>
                  <a:gd name="connsiteY26" fmla="*/ 319466 h 768047"/>
                  <a:gd name="connsiteX27" fmla="*/ 316 w 927256"/>
                  <a:gd name="connsiteY27" fmla="*/ 225852 h 768047"/>
                  <a:gd name="connsiteX28" fmla="*/ 15503 w 927256"/>
                  <a:gd name="connsiteY28" fmla="*/ 211412 h 768047"/>
                  <a:gd name="connsiteX29" fmla="*/ 531906 w 927256"/>
                  <a:gd name="connsiteY29" fmla="*/ 1435 h 768047"/>
                  <a:gd name="connsiteX30" fmla="*/ 651133 w 927256"/>
                  <a:gd name="connsiteY30" fmla="*/ 14973 h 768047"/>
                  <a:gd name="connsiteX31" fmla="*/ 842095 w 927256"/>
                  <a:gd name="connsiteY31" fmla="*/ 72236 h 768047"/>
                  <a:gd name="connsiteX32" fmla="*/ 883176 w 927256"/>
                  <a:gd name="connsiteY32" fmla="*/ 97881 h 768047"/>
                  <a:gd name="connsiteX33" fmla="*/ 77997 w 927256"/>
                  <a:gd name="connsiteY33" fmla="*/ 97881 h 768047"/>
                  <a:gd name="connsiteX34" fmla="*/ 111111 w 927256"/>
                  <a:gd name="connsiteY34" fmla="*/ 77465 h 768047"/>
                  <a:gd name="connsiteX35" fmla="*/ 411371 w 927256"/>
                  <a:gd name="connsiteY35" fmla="*/ 2275 h 768047"/>
                  <a:gd name="connsiteX36" fmla="*/ 531906 w 927256"/>
                  <a:gd name="connsiteY36" fmla="*/ 1435 h 768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27256" h="768047">
                    <a:moveTo>
                      <a:pt x="222151" y="683715"/>
                    </a:moveTo>
                    <a:cubicBezTo>
                      <a:pt x="409379" y="683715"/>
                      <a:pt x="594615" y="683715"/>
                      <a:pt x="781594" y="683715"/>
                    </a:cubicBezTo>
                    <a:cubicBezTo>
                      <a:pt x="749228" y="711849"/>
                      <a:pt x="714122" y="732762"/>
                      <a:pt x="674286" y="743468"/>
                    </a:cubicBezTo>
                    <a:cubicBezTo>
                      <a:pt x="576938" y="769611"/>
                      <a:pt x="478344" y="777329"/>
                      <a:pt x="379254" y="754673"/>
                    </a:cubicBezTo>
                    <a:cubicBezTo>
                      <a:pt x="322985" y="741726"/>
                      <a:pt x="270701" y="719568"/>
                      <a:pt x="222151" y="683715"/>
                    </a:cubicBezTo>
                    <a:close/>
                    <a:moveTo>
                      <a:pt x="60133" y="447314"/>
                    </a:moveTo>
                    <a:cubicBezTo>
                      <a:pt x="62125" y="447190"/>
                      <a:pt x="64303" y="447688"/>
                      <a:pt x="66295" y="447688"/>
                    </a:cubicBezTo>
                    <a:cubicBezTo>
                      <a:pt x="339668" y="447688"/>
                      <a:pt x="613289" y="447688"/>
                      <a:pt x="886661" y="447439"/>
                    </a:cubicBezTo>
                    <a:cubicBezTo>
                      <a:pt x="895126" y="447439"/>
                      <a:pt x="899359" y="448933"/>
                      <a:pt x="896620" y="458145"/>
                    </a:cubicBezTo>
                    <a:cubicBezTo>
                      <a:pt x="899359" y="468851"/>
                      <a:pt x="893881" y="478311"/>
                      <a:pt x="890645" y="487524"/>
                    </a:cubicBezTo>
                    <a:cubicBezTo>
                      <a:pt x="886412" y="499973"/>
                      <a:pt x="885168" y="513915"/>
                      <a:pt x="876951" y="524870"/>
                    </a:cubicBezTo>
                    <a:cubicBezTo>
                      <a:pt x="876205" y="526612"/>
                      <a:pt x="875707" y="528604"/>
                      <a:pt x="874960" y="530348"/>
                    </a:cubicBezTo>
                    <a:cubicBezTo>
                      <a:pt x="874960" y="536820"/>
                      <a:pt x="873465" y="542547"/>
                      <a:pt x="869233" y="547277"/>
                    </a:cubicBezTo>
                    <a:cubicBezTo>
                      <a:pt x="866245" y="558480"/>
                      <a:pt x="858776" y="559975"/>
                      <a:pt x="848071" y="559975"/>
                    </a:cubicBezTo>
                    <a:cubicBezTo>
                      <a:pt x="607064" y="559726"/>
                      <a:pt x="366058" y="559726"/>
                      <a:pt x="125052" y="559726"/>
                    </a:cubicBezTo>
                    <a:cubicBezTo>
                      <a:pt x="119078" y="559726"/>
                      <a:pt x="112604" y="560970"/>
                      <a:pt x="107624" y="555742"/>
                    </a:cubicBezTo>
                    <a:cubicBezTo>
                      <a:pt x="86213" y="522629"/>
                      <a:pt x="72519" y="485781"/>
                      <a:pt x="55091" y="450676"/>
                    </a:cubicBezTo>
                    <a:cubicBezTo>
                      <a:pt x="56336" y="448186"/>
                      <a:pt x="58141" y="447439"/>
                      <a:pt x="60133" y="447314"/>
                    </a:cubicBezTo>
                    <a:close/>
                    <a:moveTo>
                      <a:pt x="15503" y="211412"/>
                    </a:moveTo>
                    <a:cubicBezTo>
                      <a:pt x="165386" y="212159"/>
                      <a:pt x="315267" y="211910"/>
                      <a:pt x="464899" y="211910"/>
                    </a:cubicBezTo>
                    <a:cubicBezTo>
                      <a:pt x="614533" y="211910"/>
                      <a:pt x="764414" y="211910"/>
                      <a:pt x="914048" y="211661"/>
                    </a:cubicBezTo>
                    <a:cubicBezTo>
                      <a:pt x="924256" y="211661"/>
                      <a:pt x="927493" y="214151"/>
                      <a:pt x="927243" y="224608"/>
                    </a:cubicBezTo>
                    <a:cubicBezTo>
                      <a:pt x="926745" y="258218"/>
                      <a:pt x="925251" y="291830"/>
                      <a:pt x="921517" y="325192"/>
                    </a:cubicBezTo>
                    <a:cubicBezTo>
                      <a:pt x="920769" y="331416"/>
                      <a:pt x="919027" y="334404"/>
                      <a:pt x="912553" y="333658"/>
                    </a:cubicBezTo>
                    <a:cubicBezTo>
                      <a:pt x="910063" y="333408"/>
                      <a:pt x="907574" y="333658"/>
                      <a:pt x="905084" y="333658"/>
                    </a:cubicBezTo>
                    <a:cubicBezTo>
                      <a:pt x="613038" y="333658"/>
                      <a:pt x="320994" y="333658"/>
                      <a:pt x="28948" y="333906"/>
                    </a:cubicBezTo>
                    <a:cubicBezTo>
                      <a:pt x="17495" y="333906"/>
                      <a:pt x="13263" y="330172"/>
                      <a:pt x="11022" y="319466"/>
                    </a:cubicBezTo>
                    <a:cubicBezTo>
                      <a:pt x="4300" y="288593"/>
                      <a:pt x="-1427" y="257721"/>
                      <a:pt x="316" y="225852"/>
                    </a:cubicBezTo>
                    <a:cubicBezTo>
                      <a:pt x="814" y="215147"/>
                      <a:pt x="3802" y="211412"/>
                      <a:pt x="15503" y="211412"/>
                    </a:cubicBezTo>
                    <a:close/>
                    <a:moveTo>
                      <a:pt x="531906" y="1435"/>
                    </a:moveTo>
                    <a:cubicBezTo>
                      <a:pt x="572021" y="3582"/>
                      <a:pt x="611920" y="8126"/>
                      <a:pt x="651133" y="14973"/>
                    </a:cubicBezTo>
                    <a:cubicBezTo>
                      <a:pt x="717111" y="26425"/>
                      <a:pt x="782342" y="39870"/>
                      <a:pt x="842095" y="72236"/>
                    </a:cubicBezTo>
                    <a:cubicBezTo>
                      <a:pt x="855540" y="79457"/>
                      <a:pt x="868736" y="86926"/>
                      <a:pt x="883176" y="97881"/>
                    </a:cubicBezTo>
                    <a:cubicBezTo>
                      <a:pt x="613787" y="97881"/>
                      <a:pt x="346888" y="97881"/>
                      <a:pt x="77997" y="97881"/>
                    </a:cubicBezTo>
                    <a:cubicBezTo>
                      <a:pt x="88952" y="88919"/>
                      <a:pt x="99906" y="82943"/>
                      <a:pt x="111111" y="77465"/>
                    </a:cubicBezTo>
                    <a:cubicBezTo>
                      <a:pt x="205222" y="33646"/>
                      <a:pt x="307551" y="9495"/>
                      <a:pt x="411371" y="2275"/>
                    </a:cubicBezTo>
                    <a:cubicBezTo>
                      <a:pt x="451456" y="-464"/>
                      <a:pt x="491790" y="-713"/>
                      <a:pt x="531906" y="14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9D15264-1416-461F-8C72-13A1E94EEF7C}"/>
                </a:ext>
              </a:extLst>
            </p:cNvPr>
            <p:cNvGrpSpPr/>
            <p:nvPr/>
          </p:nvGrpSpPr>
          <p:grpSpPr>
            <a:xfrm>
              <a:off x="4105253" y="1217887"/>
              <a:ext cx="3333505" cy="3534901"/>
              <a:chOff x="8000569" y="1330436"/>
              <a:chExt cx="3333505" cy="3534901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316F8AA-2FF8-4834-85C9-8D57AA7D48B5}"/>
                  </a:ext>
                </a:extLst>
              </p:cNvPr>
              <p:cNvSpPr/>
              <p:nvPr/>
            </p:nvSpPr>
            <p:spPr>
              <a:xfrm>
                <a:off x="8000569" y="1330436"/>
                <a:ext cx="3333505" cy="3534901"/>
              </a:xfrm>
              <a:custGeom>
                <a:avLst/>
                <a:gdLst>
                  <a:gd name="connsiteX0" fmla="*/ 2588719 w 2596143"/>
                  <a:gd name="connsiteY0" fmla="*/ 2457127 h 2752991"/>
                  <a:gd name="connsiteX1" fmla="*/ 2485564 w 2596143"/>
                  <a:gd name="connsiteY1" fmla="*/ 2409233 h 2752991"/>
                  <a:gd name="connsiteX2" fmla="*/ 2399084 w 2596143"/>
                  <a:gd name="connsiteY2" fmla="*/ 2434441 h 2752991"/>
                  <a:gd name="connsiteX3" fmla="*/ 2163107 w 2596143"/>
                  <a:gd name="connsiteY3" fmla="*/ 2491448 h 2752991"/>
                  <a:gd name="connsiteX4" fmla="*/ 2155351 w 2596143"/>
                  <a:gd name="connsiteY4" fmla="*/ 2484661 h 2752991"/>
                  <a:gd name="connsiteX5" fmla="*/ 2229227 w 2596143"/>
                  <a:gd name="connsiteY5" fmla="*/ 1270259 h 2752991"/>
                  <a:gd name="connsiteX6" fmla="*/ 2299031 w 2596143"/>
                  <a:gd name="connsiteY6" fmla="*/ 98127 h 2752991"/>
                  <a:gd name="connsiteX7" fmla="*/ 2288173 w 2596143"/>
                  <a:gd name="connsiteY7" fmla="*/ 80482 h 2752991"/>
                  <a:gd name="connsiteX8" fmla="*/ 2231748 w 2596143"/>
                  <a:gd name="connsiteY8" fmla="*/ 60898 h 2752991"/>
                  <a:gd name="connsiteX9" fmla="*/ 1371409 w 2596143"/>
                  <a:gd name="connsiteY9" fmla="*/ 1565 h 2752991"/>
                  <a:gd name="connsiteX10" fmla="*/ 390464 w 2596143"/>
                  <a:gd name="connsiteY10" fmla="*/ 58766 h 2752991"/>
                  <a:gd name="connsiteX11" fmla="*/ 325507 w 2596143"/>
                  <a:gd name="connsiteY11" fmla="*/ 80289 h 2752991"/>
                  <a:gd name="connsiteX12" fmla="*/ 314455 w 2596143"/>
                  <a:gd name="connsiteY12" fmla="*/ 98709 h 2752991"/>
                  <a:gd name="connsiteX13" fmla="*/ 319302 w 2596143"/>
                  <a:gd name="connsiteY13" fmla="*/ 200313 h 2752991"/>
                  <a:gd name="connsiteX14" fmla="*/ 439327 w 2596143"/>
                  <a:gd name="connsiteY14" fmla="*/ 2476323 h 2752991"/>
                  <a:gd name="connsiteX15" fmla="*/ 431377 w 2596143"/>
                  <a:gd name="connsiteY15" fmla="*/ 2487376 h 2752991"/>
                  <a:gd name="connsiteX16" fmla="*/ 137035 w 2596143"/>
                  <a:gd name="connsiteY16" fmla="*/ 2410591 h 2752991"/>
                  <a:gd name="connsiteX17" fmla="*/ 91662 w 2596143"/>
                  <a:gd name="connsiteY17" fmla="*/ 2398957 h 2752991"/>
                  <a:gd name="connsiteX18" fmla="*/ 91662 w 2596143"/>
                  <a:gd name="connsiteY18" fmla="*/ 2399151 h 2752991"/>
                  <a:gd name="connsiteX19" fmla="*/ 28451 w 2596143"/>
                  <a:gd name="connsiteY19" fmla="*/ 2418735 h 2752991"/>
                  <a:gd name="connsiteX20" fmla="*/ 1886 w 2596143"/>
                  <a:gd name="connsiteY20" fmla="*/ 2464883 h 2752991"/>
                  <a:gd name="connsiteX21" fmla="*/ 1886 w 2596143"/>
                  <a:gd name="connsiteY21" fmla="*/ 2464883 h 2752991"/>
                  <a:gd name="connsiteX22" fmla="*/ 2274 w 2596143"/>
                  <a:gd name="connsiteY22" fmla="*/ 2507735 h 2752991"/>
                  <a:gd name="connsiteX23" fmla="*/ 61026 w 2596143"/>
                  <a:gd name="connsiteY23" fmla="*/ 2567650 h 2752991"/>
                  <a:gd name="connsiteX24" fmla="*/ 1355509 w 2596143"/>
                  <a:gd name="connsiteY24" fmla="*/ 2752244 h 2752991"/>
                  <a:gd name="connsiteX25" fmla="*/ 2012833 w 2596143"/>
                  <a:gd name="connsiteY25" fmla="*/ 2692523 h 2752991"/>
                  <a:gd name="connsiteX26" fmla="*/ 2332964 w 2596143"/>
                  <a:gd name="connsiteY26" fmla="*/ 2628923 h 2752991"/>
                  <a:gd name="connsiteX27" fmla="*/ 2572625 w 2596143"/>
                  <a:gd name="connsiteY27" fmla="*/ 2550006 h 2752991"/>
                  <a:gd name="connsiteX28" fmla="*/ 2588719 w 2596143"/>
                  <a:gd name="connsiteY28" fmla="*/ 2457127 h 2752991"/>
                  <a:gd name="connsiteX29" fmla="*/ 2282744 w 2596143"/>
                  <a:gd name="connsiteY29" fmla="*/ 2515685 h 2752991"/>
                  <a:gd name="connsiteX30" fmla="*/ 2282744 w 2596143"/>
                  <a:gd name="connsiteY30" fmla="*/ 2515685 h 2752991"/>
                  <a:gd name="connsiteX31" fmla="*/ 2282744 w 2596143"/>
                  <a:gd name="connsiteY31" fmla="*/ 2515685 h 2752991"/>
                  <a:gd name="connsiteX32" fmla="*/ 2282744 w 2596143"/>
                  <a:gd name="connsiteY32" fmla="*/ 2515685 h 2752991"/>
                  <a:gd name="connsiteX33" fmla="*/ 2292051 w 2596143"/>
                  <a:gd name="connsiteY33" fmla="*/ 2585296 h 2752991"/>
                  <a:gd name="connsiteX34" fmla="*/ 2292051 w 2596143"/>
                  <a:gd name="connsiteY34" fmla="*/ 2584326 h 2752991"/>
                  <a:gd name="connsiteX35" fmla="*/ 2292632 w 2596143"/>
                  <a:gd name="connsiteY35" fmla="*/ 2584714 h 2752991"/>
                  <a:gd name="connsiteX36" fmla="*/ 2292051 w 2596143"/>
                  <a:gd name="connsiteY36" fmla="*/ 2585296 h 2752991"/>
                  <a:gd name="connsiteX37" fmla="*/ 1807880 w 2596143"/>
                  <a:gd name="connsiteY37" fmla="*/ 1917307 h 2752991"/>
                  <a:gd name="connsiteX38" fmla="*/ 1807880 w 2596143"/>
                  <a:gd name="connsiteY38" fmla="*/ 1917307 h 2752991"/>
                  <a:gd name="connsiteX39" fmla="*/ 1807492 w 2596143"/>
                  <a:gd name="connsiteY39" fmla="*/ 1916531 h 2752991"/>
                  <a:gd name="connsiteX40" fmla="*/ 1807880 w 2596143"/>
                  <a:gd name="connsiteY40" fmla="*/ 1916531 h 2752991"/>
                  <a:gd name="connsiteX41" fmla="*/ 1807880 w 2596143"/>
                  <a:gd name="connsiteY41" fmla="*/ 1917307 h 2752991"/>
                  <a:gd name="connsiteX42" fmla="*/ 1807880 w 2596143"/>
                  <a:gd name="connsiteY42" fmla="*/ 1917307 h 2752991"/>
                  <a:gd name="connsiteX43" fmla="*/ 1807880 w 2596143"/>
                  <a:gd name="connsiteY43" fmla="*/ 1917307 h 2752991"/>
                  <a:gd name="connsiteX44" fmla="*/ 519602 w 2596143"/>
                  <a:gd name="connsiteY44" fmla="*/ 2379761 h 2752991"/>
                  <a:gd name="connsiteX45" fmla="*/ 519602 w 2596143"/>
                  <a:gd name="connsiteY45" fmla="*/ 2381312 h 2752991"/>
                  <a:gd name="connsiteX46" fmla="*/ 519602 w 2596143"/>
                  <a:gd name="connsiteY46" fmla="*/ 2379761 h 2752991"/>
                  <a:gd name="connsiteX47" fmla="*/ 544615 w 2596143"/>
                  <a:gd name="connsiteY47" fmla="*/ 2188962 h 2752991"/>
                  <a:gd name="connsiteX48" fmla="*/ 545003 w 2596143"/>
                  <a:gd name="connsiteY48" fmla="*/ 2189156 h 2752991"/>
                  <a:gd name="connsiteX49" fmla="*/ 544615 w 2596143"/>
                  <a:gd name="connsiteY49" fmla="*/ 2189156 h 2752991"/>
                  <a:gd name="connsiteX50" fmla="*/ 544615 w 2596143"/>
                  <a:gd name="connsiteY50" fmla="*/ 2188962 h 2752991"/>
                  <a:gd name="connsiteX51" fmla="*/ 544615 w 2596143"/>
                  <a:gd name="connsiteY51" fmla="*/ 2188962 h 2752991"/>
                  <a:gd name="connsiteX52" fmla="*/ 744333 w 2596143"/>
                  <a:gd name="connsiteY52" fmla="*/ 44417 h 2752991"/>
                  <a:gd name="connsiteX53" fmla="*/ 746078 w 2596143"/>
                  <a:gd name="connsiteY53" fmla="*/ 44029 h 2752991"/>
                  <a:gd name="connsiteX54" fmla="*/ 744333 w 2596143"/>
                  <a:gd name="connsiteY54" fmla="*/ 44417 h 2752991"/>
                  <a:gd name="connsiteX55" fmla="*/ 753253 w 2596143"/>
                  <a:gd name="connsiteY55" fmla="*/ 45580 h 2752991"/>
                  <a:gd name="connsiteX56" fmla="*/ 753253 w 2596143"/>
                  <a:gd name="connsiteY56" fmla="*/ 45580 h 2752991"/>
                  <a:gd name="connsiteX57" fmla="*/ 753253 w 2596143"/>
                  <a:gd name="connsiteY57" fmla="*/ 45580 h 2752991"/>
                  <a:gd name="connsiteX58" fmla="*/ 752865 w 2596143"/>
                  <a:gd name="connsiteY58" fmla="*/ 45580 h 2752991"/>
                  <a:gd name="connsiteX59" fmla="*/ 752671 w 2596143"/>
                  <a:gd name="connsiteY59" fmla="*/ 45386 h 2752991"/>
                  <a:gd name="connsiteX60" fmla="*/ 753253 w 2596143"/>
                  <a:gd name="connsiteY60" fmla="*/ 45580 h 27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596143" h="2752991">
                    <a:moveTo>
                      <a:pt x="2588719" y="2457127"/>
                    </a:moveTo>
                    <a:cubicBezTo>
                      <a:pt x="2570493" y="2415826"/>
                      <a:pt x="2529773" y="2396824"/>
                      <a:pt x="2485564" y="2409233"/>
                    </a:cubicBezTo>
                    <a:cubicBezTo>
                      <a:pt x="2456673" y="2417377"/>
                      <a:pt x="2427975" y="2426491"/>
                      <a:pt x="2399084" y="2434441"/>
                    </a:cubicBezTo>
                    <a:cubicBezTo>
                      <a:pt x="2355263" y="2446268"/>
                      <a:pt x="2197815" y="2483691"/>
                      <a:pt x="2163107" y="2491448"/>
                    </a:cubicBezTo>
                    <a:cubicBezTo>
                      <a:pt x="2156126" y="2492999"/>
                      <a:pt x="2154963" y="2491448"/>
                      <a:pt x="2155351" y="2484661"/>
                    </a:cubicBezTo>
                    <a:cubicBezTo>
                      <a:pt x="2180558" y="2079796"/>
                      <a:pt x="2204989" y="1674930"/>
                      <a:pt x="2229227" y="1270259"/>
                    </a:cubicBezTo>
                    <a:cubicBezTo>
                      <a:pt x="2252301" y="885559"/>
                      <a:pt x="2239310" y="478561"/>
                      <a:pt x="2299031" y="98127"/>
                    </a:cubicBezTo>
                    <a:cubicBezTo>
                      <a:pt x="2300388" y="89208"/>
                      <a:pt x="2294959" y="84360"/>
                      <a:pt x="2288173" y="80482"/>
                    </a:cubicBezTo>
                    <a:cubicBezTo>
                      <a:pt x="2270528" y="70787"/>
                      <a:pt x="2251138" y="65164"/>
                      <a:pt x="2231748" y="60898"/>
                    </a:cubicBezTo>
                    <a:cubicBezTo>
                      <a:pt x="1957572" y="-1150"/>
                      <a:pt x="1651402" y="4085"/>
                      <a:pt x="1371409" y="1565"/>
                    </a:cubicBezTo>
                    <a:cubicBezTo>
                      <a:pt x="1051085" y="-1344"/>
                      <a:pt x="705359" y="-7161"/>
                      <a:pt x="390464" y="58766"/>
                    </a:cubicBezTo>
                    <a:cubicBezTo>
                      <a:pt x="367971" y="63419"/>
                      <a:pt x="345867" y="69430"/>
                      <a:pt x="325507" y="80289"/>
                    </a:cubicBezTo>
                    <a:cubicBezTo>
                      <a:pt x="318333" y="84167"/>
                      <a:pt x="312710" y="89402"/>
                      <a:pt x="314455" y="98709"/>
                    </a:cubicBezTo>
                    <a:cubicBezTo>
                      <a:pt x="316006" y="132642"/>
                      <a:pt x="317557" y="166381"/>
                      <a:pt x="319302" y="200313"/>
                    </a:cubicBezTo>
                    <a:cubicBezTo>
                      <a:pt x="358276" y="936168"/>
                      <a:pt x="438164" y="2469537"/>
                      <a:pt x="439327" y="2476323"/>
                    </a:cubicBezTo>
                    <a:cubicBezTo>
                      <a:pt x="440878" y="2485630"/>
                      <a:pt x="430407" y="2486988"/>
                      <a:pt x="431377" y="2487376"/>
                    </a:cubicBezTo>
                    <a:cubicBezTo>
                      <a:pt x="430601" y="2487182"/>
                      <a:pt x="143240" y="2412530"/>
                      <a:pt x="137035" y="2410591"/>
                    </a:cubicBezTo>
                    <a:cubicBezTo>
                      <a:pt x="122299" y="2405162"/>
                      <a:pt x="106981" y="2400120"/>
                      <a:pt x="91662" y="2398957"/>
                    </a:cubicBezTo>
                    <a:cubicBezTo>
                      <a:pt x="69364" y="2397018"/>
                      <a:pt x="91662" y="2398957"/>
                      <a:pt x="91662" y="2399151"/>
                    </a:cubicBezTo>
                    <a:cubicBezTo>
                      <a:pt x="75569" y="2395273"/>
                      <a:pt x="42218" y="2406713"/>
                      <a:pt x="28451" y="2418735"/>
                    </a:cubicBezTo>
                    <a:cubicBezTo>
                      <a:pt x="14296" y="2430950"/>
                      <a:pt x="4019" y="2445687"/>
                      <a:pt x="1886" y="2464883"/>
                    </a:cubicBezTo>
                    <a:cubicBezTo>
                      <a:pt x="1886" y="2464883"/>
                      <a:pt x="1886" y="2464883"/>
                      <a:pt x="1886" y="2464883"/>
                    </a:cubicBezTo>
                    <a:cubicBezTo>
                      <a:pt x="-2573" y="2478068"/>
                      <a:pt x="2274" y="2506572"/>
                      <a:pt x="2274" y="2507735"/>
                    </a:cubicBezTo>
                    <a:cubicBezTo>
                      <a:pt x="11000" y="2538371"/>
                      <a:pt x="31165" y="2557955"/>
                      <a:pt x="61026" y="2567650"/>
                    </a:cubicBezTo>
                    <a:cubicBezTo>
                      <a:pt x="477138" y="2705126"/>
                      <a:pt x="918262" y="2760194"/>
                      <a:pt x="1355509" y="2752244"/>
                    </a:cubicBezTo>
                    <a:cubicBezTo>
                      <a:pt x="1575781" y="2748172"/>
                      <a:pt x="1795664" y="2728007"/>
                      <a:pt x="2012833" y="2692523"/>
                    </a:cubicBezTo>
                    <a:cubicBezTo>
                      <a:pt x="2120255" y="2675072"/>
                      <a:pt x="2226900" y="2653743"/>
                      <a:pt x="2332964" y="2628923"/>
                    </a:cubicBezTo>
                    <a:cubicBezTo>
                      <a:pt x="2396564" y="2613993"/>
                      <a:pt x="2527253" y="2603716"/>
                      <a:pt x="2572625" y="2550006"/>
                    </a:cubicBezTo>
                    <a:cubicBezTo>
                      <a:pt x="2582127" y="2539535"/>
                      <a:pt x="2609079" y="2508705"/>
                      <a:pt x="2588719" y="2457127"/>
                    </a:cubicBezTo>
                    <a:close/>
                    <a:moveTo>
                      <a:pt x="2282744" y="2515685"/>
                    </a:moveTo>
                    <a:cubicBezTo>
                      <a:pt x="2282744" y="2515491"/>
                      <a:pt x="2282744" y="2515491"/>
                      <a:pt x="2282744" y="2515685"/>
                    </a:cubicBezTo>
                    <a:cubicBezTo>
                      <a:pt x="2282744" y="2515685"/>
                      <a:pt x="2282744" y="2515685"/>
                      <a:pt x="2282744" y="2515685"/>
                    </a:cubicBezTo>
                    <a:cubicBezTo>
                      <a:pt x="2282550" y="2515685"/>
                      <a:pt x="2282744" y="2515685"/>
                      <a:pt x="2282744" y="2515685"/>
                    </a:cubicBezTo>
                    <a:close/>
                    <a:moveTo>
                      <a:pt x="2292051" y="2585296"/>
                    </a:moveTo>
                    <a:cubicBezTo>
                      <a:pt x="2292051" y="2584908"/>
                      <a:pt x="2292051" y="2584714"/>
                      <a:pt x="2292051" y="2584326"/>
                    </a:cubicBezTo>
                    <a:cubicBezTo>
                      <a:pt x="2292245" y="2584520"/>
                      <a:pt x="2292439" y="2584714"/>
                      <a:pt x="2292632" y="2584714"/>
                    </a:cubicBezTo>
                    <a:cubicBezTo>
                      <a:pt x="2292439" y="2584908"/>
                      <a:pt x="2292245" y="2585102"/>
                      <a:pt x="2292051" y="2585296"/>
                    </a:cubicBezTo>
                    <a:close/>
                    <a:moveTo>
                      <a:pt x="1807880" y="1917307"/>
                    </a:moveTo>
                    <a:cubicBezTo>
                      <a:pt x="1807880" y="1917307"/>
                      <a:pt x="1807880" y="1917307"/>
                      <a:pt x="1807880" y="1917307"/>
                    </a:cubicBezTo>
                    <a:cubicBezTo>
                      <a:pt x="1807686" y="1917113"/>
                      <a:pt x="1807492" y="1916725"/>
                      <a:pt x="1807492" y="1916531"/>
                    </a:cubicBezTo>
                    <a:cubicBezTo>
                      <a:pt x="1807686" y="1916531"/>
                      <a:pt x="1807686" y="1916531"/>
                      <a:pt x="1807880" y="1916531"/>
                    </a:cubicBezTo>
                    <a:cubicBezTo>
                      <a:pt x="1807686" y="1916531"/>
                      <a:pt x="1807880" y="1917307"/>
                      <a:pt x="1807880" y="1917307"/>
                    </a:cubicBezTo>
                    <a:cubicBezTo>
                      <a:pt x="1807880" y="1917307"/>
                      <a:pt x="1807880" y="1917307"/>
                      <a:pt x="1807880" y="1917307"/>
                    </a:cubicBezTo>
                    <a:cubicBezTo>
                      <a:pt x="1807880" y="1917307"/>
                      <a:pt x="1807880" y="1917307"/>
                      <a:pt x="1807880" y="1917307"/>
                    </a:cubicBezTo>
                    <a:close/>
                    <a:moveTo>
                      <a:pt x="519602" y="2379761"/>
                    </a:moveTo>
                    <a:cubicBezTo>
                      <a:pt x="519796" y="2380148"/>
                      <a:pt x="519796" y="2380730"/>
                      <a:pt x="519602" y="2381312"/>
                    </a:cubicBezTo>
                    <a:cubicBezTo>
                      <a:pt x="519796" y="2380730"/>
                      <a:pt x="519602" y="2380342"/>
                      <a:pt x="519602" y="2379761"/>
                    </a:cubicBezTo>
                    <a:close/>
                    <a:moveTo>
                      <a:pt x="544615" y="2188962"/>
                    </a:moveTo>
                    <a:cubicBezTo>
                      <a:pt x="544809" y="2188962"/>
                      <a:pt x="544809" y="2189156"/>
                      <a:pt x="545003" y="2189156"/>
                    </a:cubicBezTo>
                    <a:cubicBezTo>
                      <a:pt x="544809" y="2189156"/>
                      <a:pt x="544809" y="2189156"/>
                      <a:pt x="544615" y="2189156"/>
                    </a:cubicBezTo>
                    <a:cubicBezTo>
                      <a:pt x="544615" y="2189350"/>
                      <a:pt x="544615" y="2189350"/>
                      <a:pt x="544615" y="2188962"/>
                    </a:cubicBezTo>
                    <a:cubicBezTo>
                      <a:pt x="544615" y="2189156"/>
                      <a:pt x="544615" y="2189156"/>
                      <a:pt x="544615" y="2188962"/>
                    </a:cubicBezTo>
                    <a:close/>
                    <a:moveTo>
                      <a:pt x="744333" y="44417"/>
                    </a:moveTo>
                    <a:cubicBezTo>
                      <a:pt x="744915" y="44223"/>
                      <a:pt x="745497" y="44223"/>
                      <a:pt x="746078" y="44029"/>
                    </a:cubicBezTo>
                    <a:cubicBezTo>
                      <a:pt x="745303" y="44223"/>
                      <a:pt x="744721" y="44223"/>
                      <a:pt x="744333" y="44417"/>
                    </a:cubicBezTo>
                    <a:close/>
                    <a:moveTo>
                      <a:pt x="753253" y="45580"/>
                    </a:moveTo>
                    <a:cubicBezTo>
                      <a:pt x="753253" y="45580"/>
                      <a:pt x="753253" y="45580"/>
                      <a:pt x="753253" y="45580"/>
                    </a:cubicBezTo>
                    <a:cubicBezTo>
                      <a:pt x="753253" y="45580"/>
                      <a:pt x="753253" y="45580"/>
                      <a:pt x="753253" y="45580"/>
                    </a:cubicBezTo>
                    <a:cubicBezTo>
                      <a:pt x="753059" y="45580"/>
                      <a:pt x="753059" y="45580"/>
                      <a:pt x="752865" y="45580"/>
                    </a:cubicBezTo>
                    <a:cubicBezTo>
                      <a:pt x="752865" y="45580"/>
                      <a:pt x="752865" y="45580"/>
                      <a:pt x="752671" y="45386"/>
                    </a:cubicBezTo>
                    <a:cubicBezTo>
                      <a:pt x="753059" y="45580"/>
                      <a:pt x="753253" y="45580"/>
                      <a:pt x="753253" y="45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AA469CA-8B09-49DC-A68B-4D2C99661477}"/>
                  </a:ext>
                </a:extLst>
              </p:cNvPr>
              <p:cNvSpPr/>
              <p:nvPr/>
            </p:nvSpPr>
            <p:spPr>
              <a:xfrm>
                <a:off x="8401348" y="1476351"/>
                <a:ext cx="2548489" cy="2339169"/>
              </a:xfrm>
              <a:custGeom>
                <a:avLst/>
                <a:gdLst>
                  <a:gd name="connsiteX0" fmla="*/ 1043446 w 2548489"/>
                  <a:gd name="connsiteY0" fmla="*/ 112288 h 2339169"/>
                  <a:gd name="connsiteX1" fmla="*/ 1480643 w 2548489"/>
                  <a:gd name="connsiteY1" fmla="*/ 112537 h 2339169"/>
                  <a:gd name="connsiteX2" fmla="*/ 1480643 w 2548489"/>
                  <a:gd name="connsiteY2" fmla="*/ 2335868 h 2339169"/>
                  <a:gd name="connsiteX3" fmla="*/ 1043446 w 2548489"/>
                  <a:gd name="connsiteY3" fmla="*/ 2335868 h 2339169"/>
                  <a:gd name="connsiteX4" fmla="*/ 1043446 w 2548489"/>
                  <a:gd name="connsiteY4" fmla="*/ 112288 h 2339169"/>
                  <a:gd name="connsiteX5" fmla="*/ 0 w 2548489"/>
                  <a:gd name="connsiteY5" fmla="*/ 1495 h 2339169"/>
                  <a:gd name="connsiteX6" fmla="*/ 103324 w 2548489"/>
                  <a:gd name="connsiteY6" fmla="*/ 38343 h 2339169"/>
                  <a:gd name="connsiteX7" fmla="*/ 462094 w 2548489"/>
                  <a:gd name="connsiteY7" fmla="*/ 83407 h 2339169"/>
                  <a:gd name="connsiteX8" fmla="*/ 607743 w 2548489"/>
                  <a:gd name="connsiteY8" fmla="*/ 97350 h 2339169"/>
                  <a:gd name="connsiteX9" fmla="*/ 609238 w 2548489"/>
                  <a:gd name="connsiteY9" fmla="*/ 2334622 h 2339169"/>
                  <a:gd name="connsiteX10" fmla="*/ 605253 w 2548489"/>
                  <a:gd name="connsiteY10" fmla="*/ 2337610 h 2339169"/>
                  <a:gd name="connsiteX11" fmla="*/ 122494 w 2548489"/>
                  <a:gd name="connsiteY11" fmla="*/ 2335868 h 2339169"/>
                  <a:gd name="connsiteX12" fmla="*/ 0 w 2548489"/>
                  <a:gd name="connsiteY12" fmla="*/ 1495 h 2339169"/>
                  <a:gd name="connsiteX13" fmla="*/ 2548489 w 2548489"/>
                  <a:gd name="connsiteY13" fmla="*/ 0 h 2339169"/>
                  <a:gd name="connsiteX14" fmla="*/ 2408815 w 2548489"/>
                  <a:gd name="connsiteY14" fmla="*/ 2328646 h 2339169"/>
                  <a:gd name="connsiteX15" fmla="*/ 2407820 w 2548489"/>
                  <a:gd name="connsiteY15" fmla="*/ 2336115 h 2339169"/>
                  <a:gd name="connsiteX16" fmla="*/ 2394624 w 2548489"/>
                  <a:gd name="connsiteY16" fmla="*/ 2339103 h 2339169"/>
                  <a:gd name="connsiteX17" fmla="*/ 1917343 w 2548489"/>
                  <a:gd name="connsiteY17" fmla="*/ 2336364 h 2339169"/>
                  <a:gd name="connsiteX18" fmla="*/ 1917343 w 2548489"/>
                  <a:gd name="connsiteY18" fmla="*/ 2335368 h 2339169"/>
                  <a:gd name="connsiteX19" fmla="*/ 1915350 w 2548489"/>
                  <a:gd name="connsiteY19" fmla="*/ 98345 h 2339169"/>
                  <a:gd name="connsiteX20" fmla="*/ 2235779 w 2548489"/>
                  <a:gd name="connsiteY20" fmla="*/ 74195 h 2339169"/>
                  <a:gd name="connsiteX21" fmla="*/ 2481018 w 2548489"/>
                  <a:gd name="connsiteY21" fmla="*/ 29877 h 2339169"/>
                  <a:gd name="connsiteX22" fmla="*/ 2548489 w 2548489"/>
                  <a:gd name="connsiteY22" fmla="*/ 0 h 233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48489" h="2339169">
                    <a:moveTo>
                      <a:pt x="1043446" y="112288"/>
                    </a:moveTo>
                    <a:cubicBezTo>
                      <a:pt x="1081539" y="112288"/>
                      <a:pt x="1476909" y="112537"/>
                      <a:pt x="1480643" y="112537"/>
                    </a:cubicBezTo>
                    <a:cubicBezTo>
                      <a:pt x="1484875" y="115525"/>
                      <a:pt x="1488610" y="2327900"/>
                      <a:pt x="1480643" y="2335868"/>
                    </a:cubicBezTo>
                    <a:cubicBezTo>
                      <a:pt x="1476909" y="2336117"/>
                      <a:pt x="1047678" y="2336366"/>
                      <a:pt x="1043446" y="2335868"/>
                    </a:cubicBezTo>
                    <a:cubicBezTo>
                      <a:pt x="1043446" y="1634012"/>
                      <a:pt x="1043446" y="151625"/>
                      <a:pt x="1043446" y="112288"/>
                    </a:cubicBezTo>
                    <a:close/>
                    <a:moveTo>
                      <a:pt x="0" y="1495"/>
                    </a:moveTo>
                    <a:cubicBezTo>
                      <a:pt x="8715" y="1744"/>
                      <a:pt x="74941" y="32368"/>
                      <a:pt x="103324" y="38343"/>
                    </a:cubicBezTo>
                    <a:cubicBezTo>
                      <a:pt x="170297" y="52535"/>
                      <a:pt x="410059" y="77930"/>
                      <a:pt x="462094" y="83407"/>
                    </a:cubicBezTo>
                    <a:cubicBezTo>
                      <a:pt x="467820" y="83905"/>
                      <a:pt x="605253" y="91872"/>
                      <a:pt x="607743" y="97350"/>
                    </a:cubicBezTo>
                    <a:cubicBezTo>
                      <a:pt x="609984" y="103823"/>
                      <a:pt x="613470" y="2325909"/>
                      <a:pt x="609238" y="2334622"/>
                    </a:cubicBezTo>
                    <a:cubicBezTo>
                      <a:pt x="608241" y="2335868"/>
                      <a:pt x="606997" y="2337112"/>
                      <a:pt x="605253" y="2337610"/>
                    </a:cubicBezTo>
                    <a:cubicBezTo>
                      <a:pt x="599279" y="2339353"/>
                      <a:pt x="128719" y="2340598"/>
                      <a:pt x="122494" y="2335868"/>
                    </a:cubicBezTo>
                    <a:cubicBezTo>
                      <a:pt x="111540" y="2127974"/>
                      <a:pt x="1992" y="44817"/>
                      <a:pt x="0" y="1495"/>
                    </a:cubicBezTo>
                    <a:close/>
                    <a:moveTo>
                      <a:pt x="2548489" y="0"/>
                    </a:moveTo>
                    <a:cubicBezTo>
                      <a:pt x="2545252" y="56765"/>
                      <a:pt x="2416782" y="2197437"/>
                      <a:pt x="2408815" y="2328646"/>
                    </a:cubicBezTo>
                    <a:cubicBezTo>
                      <a:pt x="2408566" y="2331136"/>
                      <a:pt x="2408069" y="2333625"/>
                      <a:pt x="2407820" y="2336115"/>
                    </a:cubicBezTo>
                    <a:cubicBezTo>
                      <a:pt x="2403835" y="2338854"/>
                      <a:pt x="2399105" y="2339103"/>
                      <a:pt x="2394624" y="2339103"/>
                    </a:cubicBezTo>
                    <a:cubicBezTo>
                      <a:pt x="2315699" y="2339352"/>
                      <a:pt x="1932778" y="2336364"/>
                      <a:pt x="1917343" y="2336364"/>
                    </a:cubicBezTo>
                    <a:cubicBezTo>
                      <a:pt x="1917343" y="2336364"/>
                      <a:pt x="1917343" y="2335368"/>
                      <a:pt x="1917343" y="2335368"/>
                    </a:cubicBezTo>
                    <a:cubicBezTo>
                      <a:pt x="1913856" y="2331883"/>
                      <a:pt x="1911865" y="106810"/>
                      <a:pt x="1915350" y="98345"/>
                    </a:cubicBezTo>
                    <a:cubicBezTo>
                      <a:pt x="1926803" y="89879"/>
                      <a:pt x="2198931" y="78427"/>
                      <a:pt x="2235779" y="74195"/>
                    </a:cubicBezTo>
                    <a:cubicBezTo>
                      <a:pt x="2272875" y="69961"/>
                      <a:pt x="2452385" y="38342"/>
                      <a:pt x="2481018" y="29877"/>
                    </a:cubicBezTo>
                    <a:cubicBezTo>
                      <a:pt x="2502927" y="23404"/>
                      <a:pt x="2546249" y="0"/>
                      <a:pt x="2548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AC05447-DC64-49A3-93CF-44AA318A4BA3}"/>
                  </a:ext>
                </a:extLst>
              </p:cNvPr>
              <p:cNvSpPr/>
              <p:nvPr/>
            </p:nvSpPr>
            <p:spPr>
              <a:xfrm>
                <a:off x="9008096" y="1571966"/>
                <a:ext cx="1310843" cy="2240354"/>
              </a:xfrm>
              <a:custGeom>
                <a:avLst/>
                <a:gdLst>
                  <a:gd name="connsiteX0" fmla="*/ 1310843 w 1310843"/>
                  <a:gd name="connsiteY0" fmla="*/ 1485 h 2240354"/>
                  <a:gd name="connsiteX1" fmla="*/ 1310345 w 1310843"/>
                  <a:gd name="connsiteY1" fmla="*/ 2239504 h 2240354"/>
                  <a:gd name="connsiteX2" fmla="*/ 873895 w 1310843"/>
                  <a:gd name="connsiteY2" fmla="*/ 2240003 h 2240354"/>
                  <a:gd name="connsiteX3" fmla="*/ 873895 w 1310843"/>
                  <a:gd name="connsiteY3" fmla="*/ 16672 h 2240354"/>
                  <a:gd name="connsiteX4" fmla="*/ 1310843 w 1310843"/>
                  <a:gd name="connsiteY4" fmla="*/ 1485 h 2240354"/>
                  <a:gd name="connsiteX5" fmla="*/ 19257 w 1310843"/>
                  <a:gd name="connsiteY5" fmla="*/ 40 h 2240354"/>
                  <a:gd name="connsiteX6" fmla="*/ 437944 w 1310843"/>
                  <a:gd name="connsiteY6" fmla="*/ 16175 h 2240354"/>
                  <a:gd name="connsiteX7" fmla="*/ 436947 w 1310843"/>
                  <a:gd name="connsiteY7" fmla="*/ 2240251 h 2240354"/>
                  <a:gd name="connsiteX8" fmla="*/ 0 w 1310843"/>
                  <a:gd name="connsiteY8" fmla="*/ 2240002 h 2240354"/>
                  <a:gd name="connsiteX9" fmla="*/ 0 w 1310843"/>
                  <a:gd name="connsiteY9" fmla="*/ 489 h 2240354"/>
                  <a:gd name="connsiteX10" fmla="*/ 19257 w 1310843"/>
                  <a:gd name="connsiteY10" fmla="*/ 40 h 224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0843" h="2240354">
                    <a:moveTo>
                      <a:pt x="1310843" y="1485"/>
                    </a:moveTo>
                    <a:cubicBezTo>
                      <a:pt x="1310843" y="744918"/>
                      <a:pt x="1310594" y="2237015"/>
                      <a:pt x="1310345" y="2239504"/>
                    </a:cubicBezTo>
                    <a:cubicBezTo>
                      <a:pt x="1307358" y="2240003"/>
                      <a:pt x="877132" y="2240501"/>
                      <a:pt x="873895" y="2240003"/>
                    </a:cubicBezTo>
                    <a:cubicBezTo>
                      <a:pt x="873895" y="2009205"/>
                      <a:pt x="874144" y="527067"/>
                      <a:pt x="873895" y="16672"/>
                    </a:cubicBezTo>
                    <a:cubicBezTo>
                      <a:pt x="899540" y="15925"/>
                      <a:pt x="1295157" y="2232"/>
                      <a:pt x="1310843" y="1485"/>
                    </a:cubicBezTo>
                    <a:close/>
                    <a:moveTo>
                      <a:pt x="19257" y="40"/>
                    </a:moveTo>
                    <a:cubicBezTo>
                      <a:pt x="103460" y="843"/>
                      <a:pt x="435112" y="13560"/>
                      <a:pt x="437944" y="16175"/>
                    </a:cubicBezTo>
                    <a:cubicBezTo>
                      <a:pt x="441927" y="23146"/>
                      <a:pt x="443172" y="2232036"/>
                      <a:pt x="436947" y="2240251"/>
                    </a:cubicBezTo>
                    <a:cubicBezTo>
                      <a:pt x="433213" y="2240501"/>
                      <a:pt x="3237" y="2240251"/>
                      <a:pt x="0" y="2240002"/>
                    </a:cubicBezTo>
                    <a:cubicBezTo>
                      <a:pt x="0" y="1667863"/>
                      <a:pt x="0" y="6465"/>
                      <a:pt x="0" y="489"/>
                    </a:cubicBezTo>
                    <a:cubicBezTo>
                      <a:pt x="249" y="54"/>
                      <a:pt x="7228" y="-75"/>
                      <a:pt x="19257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3B6E595-37C8-46C1-A1E3-DB35A416D05B}"/>
                  </a:ext>
                </a:extLst>
              </p:cNvPr>
              <p:cNvSpPr/>
              <p:nvPr/>
            </p:nvSpPr>
            <p:spPr>
              <a:xfrm>
                <a:off x="8625866" y="3943924"/>
                <a:ext cx="2078234" cy="597535"/>
              </a:xfrm>
              <a:custGeom>
                <a:avLst/>
                <a:gdLst>
                  <a:gd name="connsiteX0" fmla="*/ 306541 w 2078234"/>
                  <a:gd name="connsiteY0" fmla="*/ 2739 h 597535"/>
                  <a:gd name="connsiteX1" fmla="*/ 313014 w 2078234"/>
                  <a:gd name="connsiteY1" fmla="*/ 9462 h 597535"/>
                  <a:gd name="connsiteX2" fmla="*/ 378494 w 2078234"/>
                  <a:gd name="connsiteY2" fmla="*/ 211378 h 597535"/>
                  <a:gd name="connsiteX3" fmla="*/ 393183 w 2078234"/>
                  <a:gd name="connsiteY3" fmla="*/ 222333 h 597535"/>
                  <a:gd name="connsiteX4" fmla="*/ 613276 w 2078234"/>
                  <a:gd name="connsiteY4" fmla="*/ 230550 h 597535"/>
                  <a:gd name="connsiteX5" fmla="*/ 448457 w 2078234"/>
                  <a:gd name="connsiteY5" fmla="*/ 357775 h 597535"/>
                  <a:gd name="connsiteX6" fmla="*/ 437003 w 2078234"/>
                  <a:gd name="connsiteY6" fmla="*/ 396366 h 597535"/>
                  <a:gd name="connsiteX7" fmla="*/ 490533 w 2078234"/>
                  <a:gd name="connsiteY7" fmla="*/ 585337 h 597535"/>
                  <a:gd name="connsiteX8" fmla="*/ 485553 w 2078234"/>
                  <a:gd name="connsiteY8" fmla="*/ 596789 h 597535"/>
                  <a:gd name="connsiteX9" fmla="*/ 468374 w 2078234"/>
                  <a:gd name="connsiteY9" fmla="*/ 588076 h 597535"/>
                  <a:gd name="connsiteX10" fmla="*/ 317993 w 2078234"/>
                  <a:gd name="connsiteY10" fmla="*/ 474793 h 597535"/>
                  <a:gd name="connsiteX11" fmla="*/ 288117 w 2078234"/>
                  <a:gd name="connsiteY11" fmla="*/ 473298 h 597535"/>
                  <a:gd name="connsiteX12" fmla="*/ 126782 w 2078234"/>
                  <a:gd name="connsiteY12" fmla="*/ 580108 h 597535"/>
                  <a:gd name="connsiteX13" fmla="*/ 110101 w 2078234"/>
                  <a:gd name="connsiteY13" fmla="*/ 591561 h 597535"/>
                  <a:gd name="connsiteX14" fmla="*/ 176328 w 2078234"/>
                  <a:gd name="connsiteY14" fmla="*/ 380182 h 597535"/>
                  <a:gd name="connsiteX15" fmla="*/ 169605 w 2078234"/>
                  <a:gd name="connsiteY15" fmla="*/ 357526 h 597535"/>
                  <a:gd name="connsiteX16" fmla="*/ 55 w 2078234"/>
                  <a:gd name="connsiteY16" fmla="*/ 224076 h 597535"/>
                  <a:gd name="connsiteX17" fmla="*/ 4786 w 2078234"/>
                  <a:gd name="connsiteY17" fmla="*/ 220342 h 597535"/>
                  <a:gd name="connsiteX18" fmla="*/ 214172 w 2078234"/>
                  <a:gd name="connsiteY18" fmla="*/ 215612 h 597535"/>
                  <a:gd name="connsiteX19" fmla="*/ 232347 w 2078234"/>
                  <a:gd name="connsiteY19" fmla="*/ 202665 h 597535"/>
                  <a:gd name="connsiteX20" fmla="*/ 297330 w 2078234"/>
                  <a:gd name="connsiteY20" fmla="*/ 19918 h 597535"/>
                  <a:gd name="connsiteX21" fmla="*/ 306541 w 2078234"/>
                  <a:gd name="connsiteY21" fmla="*/ 2739 h 597535"/>
                  <a:gd name="connsiteX22" fmla="*/ 1776977 w 2078234"/>
                  <a:gd name="connsiteY22" fmla="*/ 2490 h 597535"/>
                  <a:gd name="connsiteX23" fmla="*/ 1843203 w 2078234"/>
                  <a:gd name="connsiteY23" fmla="*/ 210631 h 597535"/>
                  <a:gd name="connsiteX24" fmla="*/ 1857644 w 2078234"/>
                  <a:gd name="connsiteY24" fmla="*/ 221836 h 597535"/>
                  <a:gd name="connsiteX25" fmla="*/ 2078234 w 2078234"/>
                  <a:gd name="connsiteY25" fmla="*/ 229305 h 597535"/>
                  <a:gd name="connsiteX26" fmla="*/ 1896733 w 2078234"/>
                  <a:gd name="connsiteY26" fmla="*/ 366489 h 597535"/>
                  <a:gd name="connsiteX27" fmla="*/ 1893745 w 2078234"/>
                  <a:gd name="connsiteY27" fmla="*/ 377195 h 597535"/>
                  <a:gd name="connsiteX28" fmla="*/ 1954743 w 2078234"/>
                  <a:gd name="connsiteY28" fmla="*/ 596790 h 597535"/>
                  <a:gd name="connsiteX29" fmla="*/ 1778719 w 2078234"/>
                  <a:gd name="connsiteY29" fmla="*/ 471555 h 597535"/>
                  <a:gd name="connsiteX30" fmla="*/ 1754570 w 2078234"/>
                  <a:gd name="connsiteY30" fmla="*/ 471306 h 597535"/>
                  <a:gd name="connsiteX31" fmla="*/ 1575059 w 2078234"/>
                  <a:gd name="connsiteY31" fmla="*/ 591312 h 597535"/>
                  <a:gd name="connsiteX32" fmla="*/ 1642531 w 2078234"/>
                  <a:gd name="connsiteY32" fmla="*/ 375452 h 597535"/>
                  <a:gd name="connsiteX33" fmla="*/ 1636804 w 2078234"/>
                  <a:gd name="connsiteY33" fmla="*/ 359019 h 597535"/>
                  <a:gd name="connsiteX34" fmla="*/ 1466756 w 2078234"/>
                  <a:gd name="connsiteY34" fmla="*/ 221836 h 597535"/>
                  <a:gd name="connsiteX35" fmla="*/ 1476964 w 2078234"/>
                  <a:gd name="connsiteY35" fmla="*/ 220092 h 597535"/>
                  <a:gd name="connsiteX36" fmla="*/ 1679628 w 2078234"/>
                  <a:gd name="connsiteY36" fmla="*/ 219097 h 597535"/>
                  <a:gd name="connsiteX37" fmla="*/ 1699794 w 2078234"/>
                  <a:gd name="connsiteY37" fmla="*/ 205154 h 597535"/>
                  <a:gd name="connsiteX38" fmla="*/ 1769259 w 2078234"/>
                  <a:gd name="connsiteY38" fmla="*/ 10954 h 597535"/>
                  <a:gd name="connsiteX39" fmla="*/ 1776977 w 2078234"/>
                  <a:gd name="connsiteY39" fmla="*/ 2490 h 597535"/>
                  <a:gd name="connsiteX40" fmla="*/ 1043004 w 2078234"/>
                  <a:gd name="connsiteY40" fmla="*/ 0 h 597535"/>
                  <a:gd name="connsiteX41" fmla="*/ 1111472 w 2078234"/>
                  <a:gd name="connsiteY41" fmla="*/ 211129 h 597535"/>
                  <a:gd name="connsiteX42" fmla="*/ 1126161 w 2078234"/>
                  <a:gd name="connsiteY42" fmla="*/ 222085 h 597535"/>
                  <a:gd name="connsiteX43" fmla="*/ 1335049 w 2078234"/>
                  <a:gd name="connsiteY43" fmla="*/ 229554 h 597535"/>
                  <a:gd name="connsiteX44" fmla="*/ 1344261 w 2078234"/>
                  <a:gd name="connsiteY44" fmla="*/ 232043 h 597535"/>
                  <a:gd name="connsiteX45" fmla="*/ 1168486 w 2078234"/>
                  <a:gd name="connsiteY45" fmla="*/ 363751 h 597535"/>
                  <a:gd name="connsiteX46" fmla="*/ 1162759 w 2078234"/>
                  <a:gd name="connsiteY46" fmla="*/ 381179 h 597535"/>
                  <a:gd name="connsiteX47" fmla="*/ 1223260 w 2078234"/>
                  <a:gd name="connsiteY47" fmla="*/ 597535 h 597535"/>
                  <a:gd name="connsiteX48" fmla="*/ 1043502 w 2078234"/>
                  <a:gd name="connsiteY48" fmla="*/ 465580 h 597535"/>
                  <a:gd name="connsiteX49" fmla="*/ 1026323 w 2078234"/>
                  <a:gd name="connsiteY49" fmla="*/ 465331 h 597535"/>
                  <a:gd name="connsiteX50" fmla="*/ 843327 w 2078234"/>
                  <a:gd name="connsiteY50" fmla="*/ 589071 h 597535"/>
                  <a:gd name="connsiteX51" fmla="*/ 909803 w 2078234"/>
                  <a:gd name="connsiteY51" fmla="*/ 376447 h 597535"/>
                  <a:gd name="connsiteX52" fmla="*/ 903827 w 2078234"/>
                  <a:gd name="connsiteY52" fmla="*/ 358771 h 597535"/>
                  <a:gd name="connsiteX53" fmla="*/ 739506 w 2078234"/>
                  <a:gd name="connsiteY53" fmla="*/ 227810 h 597535"/>
                  <a:gd name="connsiteX54" fmla="*/ 733779 w 2078234"/>
                  <a:gd name="connsiteY54" fmla="*/ 222583 h 597535"/>
                  <a:gd name="connsiteX55" fmla="*/ 747224 w 2078234"/>
                  <a:gd name="connsiteY55" fmla="*/ 220341 h 597535"/>
                  <a:gd name="connsiteX56" fmla="*/ 951381 w 2078234"/>
                  <a:gd name="connsiteY56" fmla="*/ 219346 h 597535"/>
                  <a:gd name="connsiteX57" fmla="*/ 966319 w 2078234"/>
                  <a:gd name="connsiteY57" fmla="*/ 208640 h 597535"/>
                  <a:gd name="connsiteX58" fmla="*/ 1043004 w 2078234"/>
                  <a:gd name="connsiteY58" fmla="*/ 0 h 5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78234" h="597535">
                    <a:moveTo>
                      <a:pt x="306541" y="2739"/>
                    </a:moveTo>
                    <a:cubicBezTo>
                      <a:pt x="314259" y="-746"/>
                      <a:pt x="312268" y="6972"/>
                      <a:pt x="313014" y="9462"/>
                    </a:cubicBezTo>
                    <a:cubicBezTo>
                      <a:pt x="334177" y="73696"/>
                      <a:pt x="377997" y="208142"/>
                      <a:pt x="378494" y="211378"/>
                    </a:cubicBezTo>
                    <a:cubicBezTo>
                      <a:pt x="379739" y="220093"/>
                      <a:pt x="384719" y="222084"/>
                      <a:pt x="393183" y="222333"/>
                    </a:cubicBezTo>
                    <a:cubicBezTo>
                      <a:pt x="461153" y="224325"/>
                      <a:pt x="605558" y="230052"/>
                      <a:pt x="613276" y="230550"/>
                    </a:cubicBezTo>
                    <a:cubicBezTo>
                      <a:pt x="557257" y="272875"/>
                      <a:pt x="449950" y="356780"/>
                      <a:pt x="448457" y="357775"/>
                    </a:cubicBezTo>
                    <a:cubicBezTo>
                      <a:pt x="431525" y="366739"/>
                      <a:pt x="431775" y="379436"/>
                      <a:pt x="437003" y="396366"/>
                    </a:cubicBezTo>
                    <a:cubicBezTo>
                      <a:pt x="456174" y="458858"/>
                      <a:pt x="472606" y="522347"/>
                      <a:pt x="490533" y="585337"/>
                    </a:cubicBezTo>
                    <a:cubicBezTo>
                      <a:pt x="491031" y="590067"/>
                      <a:pt x="491279" y="594798"/>
                      <a:pt x="485553" y="596789"/>
                    </a:cubicBezTo>
                    <a:cubicBezTo>
                      <a:pt x="478084" y="597287"/>
                      <a:pt x="473603" y="592059"/>
                      <a:pt x="468374" y="588076"/>
                    </a:cubicBezTo>
                    <a:cubicBezTo>
                      <a:pt x="417334" y="551476"/>
                      <a:pt x="369033" y="511391"/>
                      <a:pt x="317993" y="474793"/>
                    </a:cubicBezTo>
                    <a:cubicBezTo>
                      <a:pt x="301313" y="462592"/>
                      <a:pt x="303055" y="463090"/>
                      <a:pt x="288117" y="473298"/>
                    </a:cubicBezTo>
                    <a:cubicBezTo>
                      <a:pt x="284134" y="475290"/>
                      <a:pt x="176578" y="545998"/>
                      <a:pt x="126782" y="580108"/>
                    </a:cubicBezTo>
                    <a:cubicBezTo>
                      <a:pt x="122052" y="583344"/>
                      <a:pt x="117570" y="586332"/>
                      <a:pt x="110101" y="591561"/>
                    </a:cubicBezTo>
                    <a:cubicBezTo>
                      <a:pt x="119811" y="559942"/>
                      <a:pt x="162883" y="421014"/>
                      <a:pt x="176328" y="380182"/>
                    </a:cubicBezTo>
                    <a:cubicBezTo>
                      <a:pt x="179564" y="370223"/>
                      <a:pt x="178818" y="364249"/>
                      <a:pt x="169605" y="357526"/>
                    </a:cubicBezTo>
                    <a:cubicBezTo>
                      <a:pt x="143215" y="337608"/>
                      <a:pt x="28189" y="246483"/>
                      <a:pt x="55" y="224076"/>
                    </a:cubicBezTo>
                    <a:cubicBezTo>
                      <a:pt x="-443" y="220093"/>
                      <a:pt x="2545" y="220342"/>
                      <a:pt x="4786" y="220342"/>
                    </a:cubicBezTo>
                    <a:cubicBezTo>
                      <a:pt x="47858" y="223827"/>
                      <a:pt x="187033" y="215113"/>
                      <a:pt x="214172" y="215612"/>
                    </a:cubicBezTo>
                    <a:cubicBezTo>
                      <a:pt x="223882" y="215861"/>
                      <a:pt x="229111" y="212125"/>
                      <a:pt x="232347" y="202665"/>
                    </a:cubicBezTo>
                    <a:cubicBezTo>
                      <a:pt x="253510" y="141666"/>
                      <a:pt x="275917" y="80916"/>
                      <a:pt x="297330" y="19918"/>
                    </a:cubicBezTo>
                    <a:cubicBezTo>
                      <a:pt x="299570" y="13694"/>
                      <a:pt x="300814" y="6972"/>
                      <a:pt x="306541" y="2739"/>
                    </a:cubicBezTo>
                    <a:close/>
                    <a:moveTo>
                      <a:pt x="1776977" y="2490"/>
                    </a:moveTo>
                    <a:cubicBezTo>
                      <a:pt x="1788927" y="40832"/>
                      <a:pt x="1833493" y="179510"/>
                      <a:pt x="1843203" y="210631"/>
                    </a:cubicBezTo>
                    <a:cubicBezTo>
                      <a:pt x="1845693" y="218599"/>
                      <a:pt x="1849179" y="221587"/>
                      <a:pt x="1857644" y="221836"/>
                    </a:cubicBezTo>
                    <a:cubicBezTo>
                      <a:pt x="1927107" y="224076"/>
                      <a:pt x="2071760" y="229305"/>
                      <a:pt x="2078234" y="229305"/>
                    </a:cubicBezTo>
                    <a:cubicBezTo>
                      <a:pt x="2042382" y="257190"/>
                      <a:pt x="1923372" y="347069"/>
                      <a:pt x="1896733" y="366489"/>
                    </a:cubicBezTo>
                    <a:cubicBezTo>
                      <a:pt x="1892501" y="369476"/>
                      <a:pt x="1892501" y="372714"/>
                      <a:pt x="1893745" y="377195"/>
                    </a:cubicBezTo>
                    <a:cubicBezTo>
                      <a:pt x="1900468" y="400597"/>
                      <a:pt x="1953498" y="591312"/>
                      <a:pt x="1954743" y="596790"/>
                    </a:cubicBezTo>
                    <a:cubicBezTo>
                      <a:pt x="1938063" y="585087"/>
                      <a:pt x="1810338" y="495208"/>
                      <a:pt x="1778719" y="471555"/>
                    </a:cubicBezTo>
                    <a:cubicBezTo>
                      <a:pt x="1769757" y="464833"/>
                      <a:pt x="1763283" y="465082"/>
                      <a:pt x="1754570" y="471306"/>
                    </a:cubicBezTo>
                    <a:cubicBezTo>
                      <a:pt x="1717721" y="497449"/>
                      <a:pt x="1592737" y="579609"/>
                      <a:pt x="1575059" y="591312"/>
                    </a:cubicBezTo>
                    <a:cubicBezTo>
                      <a:pt x="1583773" y="563427"/>
                      <a:pt x="1627842" y="421262"/>
                      <a:pt x="1642531" y="375452"/>
                    </a:cubicBezTo>
                    <a:cubicBezTo>
                      <a:pt x="1645021" y="367485"/>
                      <a:pt x="1642780" y="363750"/>
                      <a:pt x="1636804" y="359019"/>
                    </a:cubicBezTo>
                    <a:cubicBezTo>
                      <a:pt x="1581781" y="315698"/>
                      <a:pt x="1467503" y="225320"/>
                      <a:pt x="1466756" y="221836"/>
                    </a:cubicBezTo>
                    <a:cubicBezTo>
                      <a:pt x="1469495" y="218350"/>
                      <a:pt x="1473478" y="220092"/>
                      <a:pt x="1476964" y="220092"/>
                    </a:cubicBezTo>
                    <a:cubicBezTo>
                      <a:pt x="1544435" y="219595"/>
                      <a:pt x="1612156" y="218848"/>
                      <a:pt x="1679628" y="219097"/>
                    </a:cubicBezTo>
                    <a:cubicBezTo>
                      <a:pt x="1691081" y="219097"/>
                      <a:pt x="1696061" y="215860"/>
                      <a:pt x="1699794" y="205154"/>
                    </a:cubicBezTo>
                    <a:cubicBezTo>
                      <a:pt x="1722451" y="140172"/>
                      <a:pt x="1745606" y="75439"/>
                      <a:pt x="1769259" y="10954"/>
                    </a:cubicBezTo>
                    <a:cubicBezTo>
                      <a:pt x="1770254" y="7968"/>
                      <a:pt x="1768262" y="-249"/>
                      <a:pt x="1776977" y="2490"/>
                    </a:cubicBezTo>
                    <a:close/>
                    <a:moveTo>
                      <a:pt x="1043004" y="0"/>
                    </a:moveTo>
                    <a:cubicBezTo>
                      <a:pt x="1047236" y="12947"/>
                      <a:pt x="1093296" y="153368"/>
                      <a:pt x="1111472" y="211129"/>
                    </a:cubicBezTo>
                    <a:cubicBezTo>
                      <a:pt x="1113961" y="219346"/>
                      <a:pt x="1117695" y="221835"/>
                      <a:pt x="1126161" y="222085"/>
                    </a:cubicBezTo>
                    <a:cubicBezTo>
                      <a:pt x="1195873" y="224325"/>
                      <a:pt x="1265337" y="226815"/>
                      <a:pt x="1335049" y="229554"/>
                    </a:cubicBezTo>
                    <a:cubicBezTo>
                      <a:pt x="1337788" y="229554"/>
                      <a:pt x="1340776" y="228308"/>
                      <a:pt x="1344261" y="232043"/>
                    </a:cubicBezTo>
                    <a:cubicBezTo>
                      <a:pt x="1323099" y="247978"/>
                      <a:pt x="1206330" y="336114"/>
                      <a:pt x="1168486" y="363751"/>
                    </a:cubicBezTo>
                    <a:cubicBezTo>
                      <a:pt x="1161764" y="368730"/>
                      <a:pt x="1160270" y="372962"/>
                      <a:pt x="1162759" y="381179"/>
                    </a:cubicBezTo>
                    <a:cubicBezTo>
                      <a:pt x="1182926" y="452135"/>
                      <a:pt x="1202596" y="523093"/>
                      <a:pt x="1223260" y="597535"/>
                    </a:cubicBezTo>
                    <a:cubicBezTo>
                      <a:pt x="1213550" y="590564"/>
                      <a:pt x="1095039" y="503922"/>
                      <a:pt x="1043502" y="465580"/>
                    </a:cubicBezTo>
                    <a:cubicBezTo>
                      <a:pt x="1037028" y="460850"/>
                      <a:pt x="1033045" y="460850"/>
                      <a:pt x="1026323" y="465331"/>
                    </a:cubicBezTo>
                    <a:cubicBezTo>
                      <a:pt x="969556" y="504668"/>
                      <a:pt x="849552" y="588822"/>
                      <a:pt x="843327" y="589071"/>
                    </a:cubicBezTo>
                    <a:cubicBezTo>
                      <a:pt x="853036" y="557700"/>
                      <a:pt x="896856" y="416035"/>
                      <a:pt x="909803" y="376447"/>
                    </a:cubicBezTo>
                    <a:cubicBezTo>
                      <a:pt x="912542" y="367983"/>
                      <a:pt x="910301" y="363751"/>
                      <a:pt x="903827" y="358771"/>
                    </a:cubicBezTo>
                    <a:cubicBezTo>
                      <a:pt x="848804" y="315201"/>
                      <a:pt x="794280" y="271381"/>
                      <a:pt x="739506" y="227810"/>
                    </a:cubicBezTo>
                    <a:cubicBezTo>
                      <a:pt x="737762" y="226317"/>
                      <a:pt x="736020" y="224574"/>
                      <a:pt x="733779" y="222583"/>
                    </a:cubicBezTo>
                    <a:cubicBezTo>
                      <a:pt x="738260" y="218848"/>
                      <a:pt x="742991" y="220341"/>
                      <a:pt x="747224" y="220341"/>
                    </a:cubicBezTo>
                    <a:cubicBezTo>
                      <a:pt x="815194" y="219844"/>
                      <a:pt x="883163" y="219346"/>
                      <a:pt x="951381" y="219346"/>
                    </a:cubicBezTo>
                    <a:cubicBezTo>
                      <a:pt x="959847" y="219346"/>
                      <a:pt x="963582" y="216607"/>
                      <a:pt x="966319" y="208640"/>
                    </a:cubicBezTo>
                    <a:cubicBezTo>
                      <a:pt x="989972" y="141666"/>
                      <a:pt x="1038772" y="2490"/>
                      <a:pt x="10430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3374AA16-7322-4EB7-B3D1-0F0B15472A34}"/>
                  </a:ext>
                </a:extLst>
              </p:cNvPr>
              <p:cNvSpPr/>
              <p:nvPr/>
            </p:nvSpPr>
            <p:spPr>
              <a:xfrm>
                <a:off x="8078872" y="1389484"/>
                <a:ext cx="3167134" cy="3206641"/>
              </a:xfrm>
              <a:custGeom>
                <a:avLst/>
                <a:gdLst>
                  <a:gd name="connsiteX0" fmla="*/ 3120965 w 3167134"/>
                  <a:gd name="connsiteY0" fmla="*/ 3092720 h 3206641"/>
                  <a:gd name="connsiteX1" fmla="*/ 3156040 w 3167134"/>
                  <a:gd name="connsiteY1" fmla="*/ 3094214 h 3206641"/>
                  <a:gd name="connsiteX2" fmla="*/ 3160521 w 3167134"/>
                  <a:gd name="connsiteY2" fmla="*/ 3096207 h 3206641"/>
                  <a:gd name="connsiteX3" fmla="*/ 3166745 w 3167134"/>
                  <a:gd name="connsiteY3" fmla="*/ 3105667 h 3206641"/>
                  <a:gd name="connsiteX4" fmla="*/ 3157284 w 3167134"/>
                  <a:gd name="connsiteY4" fmla="*/ 3109899 h 3206641"/>
                  <a:gd name="connsiteX5" fmla="*/ 3049479 w 3167134"/>
                  <a:gd name="connsiteY5" fmla="*/ 3128573 h 3206641"/>
                  <a:gd name="connsiteX6" fmla="*/ 2970803 w 3167134"/>
                  <a:gd name="connsiteY6" fmla="*/ 3150482 h 3206641"/>
                  <a:gd name="connsiteX7" fmla="*/ 2756935 w 3167134"/>
                  <a:gd name="connsiteY7" fmla="*/ 3202766 h 3206641"/>
                  <a:gd name="connsiteX8" fmla="*/ 2704153 w 3167134"/>
                  <a:gd name="connsiteY8" fmla="*/ 3203763 h 3206641"/>
                  <a:gd name="connsiteX9" fmla="*/ 2686724 w 3167134"/>
                  <a:gd name="connsiteY9" fmla="*/ 3192558 h 3206641"/>
                  <a:gd name="connsiteX10" fmla="*/ 2685480 w 3167134"/>
                  <a:gd name="connsiteY10" fmla="*/ 3183347 h 3206641"/>
                  <a:gd name="connsiteX11" fmla="*/ 2693946 w 3167134"/>
                  <a:gd name="connsiteY11" fmla="*/ 3179861 h 3206641"/>
                  <a:gd name="connsiteX12" fmla="*/ 2715606 w 3167134"/>
                  <a:gd name="connsiteY12" fmla="*/ 3183596 h 3206641"/>
                  <a:gd name="connsiteX13" fmla="*/ 2765151 w 3167134"/>
                  <a:gd name="connsiteY13" fmla="*/ 3183596 h 3206641"/>
                  <a:gd name="connsiteX14" fmla="*/ 2768139 w 3167134"/>
                  <a:gd name="connsiteY14" fmla="*/ 3181603 h 3206641"/>
                  <a:gd name="connsiteX15" fmla="*/ 2863745 w 3167134"/>
                  <a:gd name="connsiteY15" fmla="*/ 3160690 h 3206641"/>
                  <a:gd name="connsiteX16" fmla="*/ 3086825 w 3167134"/>
                  <a:gd name="connsiteY16" fmla="*/ 3100937 h 3206641"/>
                  <a:gd name="connsiteX17" fmla="*/ 3120965 w 3167134"/>
                  <a:gd name="connsiteY17" fmla="*/ 3092720 h 3206641"/>
                  <a:gd name="connsiteX18" fmla="*/ 30927 w 3167134"/>
                  <a:gd name="connsiteY18" fmla="*/ 3080303 h 3206641"/>
                  <a:gd name="connsiteX19" fmla="*/ 45866 w 3167134"/>
                  <a:gd name="connsiteY19" fmla="*/ 3083756 h 3206641"/>
                  <a:gd name="connsiteX20" fmla="*/ 137239 w 3167134"/>
                  <a:gd name="connsiteY20" fmla="*/ 3108405 h 3206641"/>
                  <a:gd name="connsiteX21" fmla="*/ 327703 w 3167134"/>
                  <a:gd name="connsiteY21" fmla="*/ 3159196 h 3206641"/>
                  <a:gd name="connsiteX22" fmla="*/ 333928 w 3167134"/>
                  <a:gd name="connsiteY22" fmla="*/ 3159445 h 3206641"/>
                  <a:gd name="connsiteX23" fmla="*/ 415840 w 3167134"/>
                  <a:gd name="connsiteY23" fmla="*/ 3176873 h 3206641"/>
                  <a:gd name="connsiteX24" fmla="*/ 445467 w 3167134"/>
                  <a:gd name="connsiteY24" fmla="*/ 3176624 h 3206641"/>
                  <a:gd name="connsiteX25" fmla="*/ 454929 w 3167134"/>
                  <a:gd name="connsiteY25" fmla="*/ 3176624 h 3206641"/>
                  <a:gd name="connsiteX26" fmla="*/ 476589 w 3167134"/>
                  <a:gd name="connsiteY26" fmla="*/ 3172890 h 3206641"/>
                  <a:gd name="connsiteX27" fmla="*/ 485553 w 3167134"/>
                  <a:gd name="connsiteY27" fmla="*/ 3174881 h 3206641"/>
                  <a:gd name="connsiteX28" fmla="*/ 484308 w 3167134"/>
                  <a:gd name="connsiteY28" fmla="*/ 3186583 h 3206641"/>
                  <a:gd name="connsiteX29" fmla="*/ 459410 w 3167134"/>
                  <a:gd name="connsiteY29" fmla="*/ 3198534 h 3206641"/>
                  <a:gd name="connsiteX30" fmla="*/ 410114 w 3167134"/>
                  <a:gd name="connsiteY30" fmla="*/ 3195546 h 3206641"/>
                  <a:gd name="connsiteX31" fmla="*/ 150435 w 3167134"/>
                  <a:gd name="connsiteY31" fmla="*/ 3128324 h 3206641"/>
                  <a:gd name="connsiteX32" fmla="*/ 61053 w 3167134"/>
                  <a:gd name="connsiteY32" fmla="*/ 3103425 h 3206641"/>
                  <a:gd name="connsiteX33" fmla="*/ 14496 w 3167134"/>
                  <a:gd name="connsiteY33" fmla="*/ 3101186 h 3206641"/>
                  <a:gd name="connsiteX34" fmla="*/ 1051 w 3167134"/>
                  <a:gd name="connsiteY34" fmla="*/ 3097202 h 3206641"/>
                  <a:gd name="connsiteX35" fmla="*/ 6030 w 3167134"/>
                  <a:gd name="connsiteY35" fmla="*/ 3086495 h 3206641"/>
                  <a:gd name="connsiteX36" fmla="*/ 15989 w 3167134"/>
                  <a:gd name="connsiteY36" fmla="*/ 3083756 h 3206641"/>
                  <a:gd name="connsiteX37" fmla="*/ 30927 w 3167134"/>
                  <a:gd name="connsiteY37" fmla="*/ 3080303 h 3206641"/>
                  <a:gd name="connsiteX38" fmla="*/ 1657470 w 3167134"/>
                  <a:gd name="connsiteY38" fmla="*/ 225 h 3206641"/>
                  <a:gd name="connsiteX39" fmla="*/ 1973417 w 3167134"/>
                  <a:gd name="connsiteY39" fmla="*/ 5204 h 3206641"/>
                  <a:gd name="connsiteX40" fmla="*/ 2257495 w 3167134"/>
                  <a:gd name="connsiteY40" fmla="*/ 17653 h 3206641"/>
                  <a:gd name="connsiteX41" fmla="*/ 2339408 w 3167134"/>
                  <a:gd name="connsiteY41" fmla="*/ 22134 h 3206641"/>
                  <a:gd name="connsiteX42" fmla="*/ 2385965 w 3167134"/>
                  <a:gd name="connsiteY42" fmla="*/ 26367 h 3206641"/>
                  <a:gd name="connsiteX43" fmla="*/ 2585642 w 3167134"/>
                  <a:gd name="connsiteY43" fmla="*/ 44791 h 3206641"/>
                  <a:gd name="connsiteX44" fmla="*/ 2776355 w 3167134"/>
                  <a:gd name="connsiteY44" fmla="*/ 76659 h 3206641"/>
                  <a:gd name="connsiteX45" fmla="*/ 2800256 w 3167134"/>
                  <a:gd name="connsiteY45" fmla="*/ 86370 h 3206641"/>
                  <a:gd name="connsiteX46" fmla="*/ 2805236 w 3167134"/>
                  <a:gd name="connsiteY46" fmla="*/ 96578 h 3206641"/>
                  <a:gd name="connsiteX47" fmla="*/ 2793534 w 3167134"/>
                  <a:gd name="connsiteY47" fmla="*/ 101558 h 3206641"/>
                  <a:gd name="connsiteX48" fmla="*/ 2741250 w 3167134"/>
                  <a:gd name="connsiteY48" fmla="*/ 90852 h 3206641"/>
                  <a:gd name="connsiteX49" fmla="*/ 2612531 w 3167134"/>
                  <a:gd name="connsiteY49" fmla="*/ 71680 h 3206641"/>
                  <a:gd name="connsiteX50" fmla="*/ 2483064 w 3167134"/>
                  <a:gd name="connsiteY50" fmla="*/ 57987 h 3206641"/>
                  <a:gd name="connsiteX51" fmla="*/ 2420074 w 3167134"/>
                  <a:gd name="connsiteY51" fmla="*/ 53008 h 3206641"/>
                  <a:gd name="connsiteX52" fmla="*/ 2271686 w 3167134"/>
                  <a:gd name="connsiteY52" fmla="*/ 43298 h 3206641"/>
                  <a:gd name="connsiteX53" fmla="*/ 2224631 w 3167134"/>
                  <a:gd name="connsiteY53" fmla="*/ 41057 h 3206641"/>
                  <a:gd name="connsiteX54" fmla="*/ 2145209 w 3167134"/>
                  <a:gd name="connsiteY54" fmla="*/ 37571 h 3206641"/>
                  <a:gd name="connsiteX55" fmla="*/ 2002546 w 3167134"/>
                  <a:gd name="connsiteY55" fmla="*/ 32093 h 3206641"/>
                  <a:gd name="connsiteX56" fmla="*/ 1941798 w 3167134"/>
                  <a:gd name="connsiteY56" fmla="*/ 30351 h 3206641"/>
                  <a:gd name="connsiteX57" fmla="*/ 1732909 w 3167134"/>
                  <a:gd name="connsiteY57" fmla="*/ 27363 h 3206641"/>
                  <a:gd name="connsiteX58" fmla="*/ 1480450 w 3167134"/>
                  <a:gd name="connsiteY58" fmla="*/ 26367 h 3206641"/>
                  <a:gd name="connsiteX59" fmla="*/ 1316376 w 3167134"/>
                  <a:gd name="connsiteY59" fmla="*/ 28608 h 3206641"/>
                  <a:gd name="connsiteX60" fmla="*/ 1208322 w 3167134"/>
                  <a:gd name="connsiteY60" fmla="*/ 30849 h 3206641"/>
                  <a:gd name="connsiteX61" fmla="*/ 1025825 w 3167134"/>
                  <a:gd name="connsiteY61" fmla="*/ 37322 h 3206641"/>
                  <a:gd name="connsiteX62" fmla="*/ 884408 w 3167134"/>
                  <a:gd name="connsiteY62" fmla="*/ 44791 h 3206641"/>
                  <a:gd name="connsiteX63" fmla="*/ 739755 w 3167134"/>
                  <a:gd name="connsiteY63" fmla="*/ 54750 h 3206641"/>
                  <a:gd name="connsiteX64" fmla="*/ 445469 w 3167134"/>
                  <a:gd name="connsiteY64" fmla="*/ 91847 h 3206641"/>
                  <a:gd name="connsiteX65" fmla="*/ 404388 w 3167134"/>
                  <a:gd name="connsiteY65" fmla="*/ 101060 h 3206641"/>
                  <a:gd name="connsiteX66" fmla="*/ 386960 w 3167134"/>
                  <a:gd name="connsiteY66" fmla="*/ 91599 h 3206641"/>
                  <a:gd name="connsiteX67" fmla="*/ 442979 w 3167134"/>
                  <a:gd name="connsiteY67" fmla="*/ 70186 h 3206641"/>
                  <a:gd name="connsiteX68" fmla="*/ 651619 w 3167134"/>
                  <a:gd name="connsiteY68" fmla="*/ 39563 h 3206641"/>
                  <a:gd name="connsiteX69" fmla="*/ 860507 w 3167134"/>
                  <a:gd name="connsiteY69" fmla="*/ 21885 h 3206641"/>
                  <a:gd name="connsiteX70" fmla="*/ 885903 w 3167134"/>
                  <a:gd name="connsiteY70" fmla="*/ 19894 h 3206641"/>
                  <a:gd name="connsiteX71" fmla="*/ 895363 w 3167134"/>
                  <a:gd name="connsiteY71" fmla="*/ 19645 h 3206641"/>
                  <a:gd name="connsiteX72" fmla="*/ 1018356 w 3167134"/>
                  <a:gd name="connsiteY72" fmla="*/ 13669 h 3206641"/>
                  <a:gd name="connsiteX73" fmla="*/ 1089065 w 3167134"/>
                  <a:gd name="connsiteY73" fmla="*/ 10184 h 3206641"/>
                  <a:gd name="connsiteX74" fmla="*/ 1285504 w 3167134"/>
                  <a:gd name="connsiteY74" fmla="*/ 3959 h 3206641"/>
                  <a:gd name="connsiteX75" fmla="*/ 1657470 w 3167134"/>
                  <a:gd name="connsiteY75" fmla="*/ 225 h 32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167134" h="3206641">
                    <a:moveTo>
                      <a:pt x="3120965" y="3092720"/>
                    </a:moveTo>
                    <a:cubicBezTo>
                      <a:pt x="3132449" y="3091102"/>
                      <a:pt x="3144089" y="3091102"/>
                      <a:pt x="3156040" y="3094214"/>
                    </a:cubicBezTo>
                    <a:cubicBezTo>
                      <a:pt x="3157284" y="3095459"/>
                      <a:pt x="3159027" y="3095459"/>
                      <a:pt x="3160521" y="3096207"/>
                    </a:cubicBezTo>
                    <a:cubicBezTo>
                      <a:pt x="3164006" y="3098447"/>
                      <a:pt x="3168489" y="3100439"/>
                      <a:pt x="3166745" y="3105667"/>
                    </a:cubicBezTo>
                    <a:cubicBezTo>
                      <a:pt x="3165252" y="3109650"/>
                      <a:pt x="3161019" y="3110398"/>
                      <a:pt x="3157284" y="3109899"/>
                    </a:cubicBezTo>
                    <a:cubicBezTo>
                      <a:pt x="3119689" y="3105916"/>
                      <a:pt x="3084584" y="3117867"/>
                      <a:pt x="3049479" y="3128573"/>
                    </a:cubicBezTo>
                    <a:cubicBezTo>
                      <a:pt x="3023088" y="3135295"/>
                      <a:pt x="2997195" y="3143262"/>
                      <a:pt x="2970803" y="3150482"/>
                    </a:cubicBezTo>
                    <a:cubicBezTo>
                      <a:pt x="2899847" y="3169653"/>
                      <a:pt x="2828640" y="3187579"/>
                      <a:pt x="2756935" y="3202766"/>
                    </a:cubicBezTo>
                    <a:cubicBezTo>
                      <a:pt x="2739507" y="3206502"/>
                      <a:pt x="2721830" y="3208742"/>
                      <a:pt x="2704153" y="3203763"/>
                    </a:cubicBezTo>
                    <a:cubicBezTo>
                      <a:pt x="2697182" y="3201770"/>
                      <a:pt x="2690958" y="3198783"/>
                      <a:pt x="2686724" y="3192558"/>
                    </a:cubicBezTo>
                    <a:cubicBezTo>
                      <a:pt x="2684733" y="3189820"/>
                      <a:pt x="2683489" y="3186832"/>
                      <a:pt x="2685480" y="3183347"/>
                    </a:cubicBezTo>
                    <a:cubicBezTo>
                      <a:pt x="2687472" y="3180110"/>
                      <a:pt x="2690460" y="3179362"/>
                      <a:pt x="2693946" y="3179861"/>
                    </a:cubicBezTo>
                    <a:cubicBezTo>
                      <a:pt x="2701165" y="3180857"/>
                      <a:pt x="2708386" y="3183098"/>
                      <a:pt x="2715606" y="3183596"/>
                    </a:cubicBezTo>
                    <a:cubicBezTo>
                      <a:pt x="2732038" y="3184591"/>
                      <a:pt x="2748720" y="3185089"/>
                      <a:pt x="2765151" y="3183596"/>
                    </a:cubicBezTo>
                    <a:cubicBezTo>
                      <a:pt x="2766148" y="3182849"/>
                      <a:pt x="2767143" y="3182350"/>
                      <a:pt x="2768139" y="3181603"/>
                    </a:cubicBezTo>
                    <a:cubicBezTo>
                      <a:pt x="2800506" y="3177122"/>
                      <a:pt x="2832126" y="3168159"/>
                      <a:pt x="2863745" y="3160690"/>
                    </a:cubicBezTo>
                    <a:cubicBezTo>
                      <a:pt x="2938686" y="3143013"/>
                      <a:pt x="3012880" y="3122597"/>
                      <a:pt x="3086825" y="3100937"/>
                    </a:cubicBezTo>
                    <a:cubicBezTo>
                      <a:pt x="3098153" y="3097575"/>
                      <a:pt x="3109481" y="3094339"/>
                      <a:pt x="3120965" y="3092720"/>
                    </a:cubicBezTo>
                    <a:close/>
                    <a:moveTo>
                      <a:pt x="30927" y="3080303"/>
                    </a:moveTo>
                    <a:cubicBezTo>
                      <a:pt x="35907" y="3080645"/>
                      <a:pt x="40886" y="3082139"/>
                      <a:pt x="45866" y="3083756"/>
                    </a:cubicBezTo>
                    <a:cubicBezTo>
                      <a:pt x="77486" y="3087990"/>
                      <a:pt x="106864" y="3099442"/>
                      <a:pt x="137239" y="3108405"/>
                    </a:cubicBezTo>
                    <a:cubicBezTo>
                      <a:pt x="200479" y="3126580"/>
                      <a:pt x="263718" y="3143760"/>
                      <a:pt x="327703" y="3159196"/>
                    </a:cubicBezTo>
                    <a:cubicBezTo>
                      <a:pt x="329695" y="3159694"/>
                      <a:pt x="331936" y="3159445"/>
                      <a:pt x="333928" y="3159445"/>
                    </a:cubicBezTo>
                    <a:cubicBezTo>
                      <a:pt x="361066" y="3166417"/>
                      <a:pt x="387458" y="3175878"/>
                      <a:pt x="415840" y="3176873"/>
                    </a:cubicBezTo>
                    <a:cubicBezTo>
                      <a:pt x="426048" y="3178367"/>
                      <a:pt x="435757" y="3178367"/>
                      <a:pt x="445467" y="3176624"/>
                    </a:cubicBezTo>
                    <a:cubicBezTo>
                      <a:pt x="448704" y="3176624"/>
                      <a:pt x="451692" y="3176624"/>
                      <a:pt x="454929" y="3176624"/>
                    </a:cubicBezTo>
                    <a:cubicBezTo>
                      <a:pt x="462149" y="3174632"/>
                      <a:pt x="469369" y="3174383"/>
                      <a:pt x="476589" y="3172890"/>
                    </a:cubicBezTo>
                    <a:cubicBezTo>
                      <a:pt x="479577" y="3172142"/>
                      <a:pt x="483311" y="3171396"/>
                      <a:pt x="485553" y="3174881"/>
                    </a:cubicBezTo>
                    <a:cubicBezTo>
                      <a:pt x="488043" y="3178866"/>
                      <a:pt x="486797" y="3182849"/>
                      <a:pt x="484308" y="3186583"/>
                    </a:cubicBezTo>
                    <a:cubicBezTo>
                      <a:pt x="478332" y="3195297"/>
                      <a:pt x="469120" y="3197787"/>
                      <a:pt x="459410" y="3198534"/>
                    </a:cubicBezTo>
                    <a:cubicBezTo>
                      <a:pt x="442977" y="3199779"/>
                      <a:pt x="426297" y="3199280"/>
                      <a:pt x="410114" y="3195546"/>
                    </a:cubicBezTo>
                    <a:cubicBezTo>
                      <a:pt x="322973" y="3175629"/>
                      <a:pt x="236331" y="3153470"/>
                      <a:pt x="150435" y="3128324"/>
                    </a:cubicBezTo>
                    <a:cubicBezTo>
                      <a:pt x="120807" y="3119609"/>
                      <a:pt x="91677" y="3108405"/>
                      <a:pt x="61053" y="3103425"/>
                    </a:cubicBezTo>
                    <a:cubicBezTo>
                      <a:pt x="45616" y="3100935"/>
                      <a:pt x="30430" y="3096454"/>
                      <a:pt x="14496" y="3101186"/>
                    </a:cubicBezTo>
                    <a:cubicBezTo>
                      <a:pt x="10014" y="3102430"/>
                      <a:pt x="4288" y="3102679"/>
                      <a:pt x="1051" y="3097202"/>
                    </a:cubicBezTo>
                    <a:cubicBezTo>
                      <a:pt x="-2187" y="3091475"/>
                      <a:pt x="2794" y="3089234"/>
                      <a:pt x="6030" y="3086495"/>
                    </a:cubicBezTo>
                    <a:cubicBezTo>
                      <a:pt x="8520" y="3082512"/>
                      <a:pt x="12753" y="3085251"/>
                      <a:pt x="15989" y="3083756"/>
                    </a:cubicBezTo>
                    <a:cubicBezTo>
                      <a:pt x="20968" y="3080769"/>
                      <a:pt x="25948" y="3079960"/>
                      <a:pt x="30927" y="3080303"/>
                    </a:cubicBezTo>
                    <a:close/>
                    <a:moveTo>
                      <a:pt x="1657470" y="225"/>
                    </a:moveTo>
                    <a:cubicBezTo>
                      <a:pt x="1762786" y="1220"/>
                      <a:pt x="1868101" y="2216"/>
                      <a:pt x="1973417" y="5204"/>
                    </a:cubicBezTo>
                    <a:cubicBezTo>
                      <a:pt x="2068026" y="7943"/>
                      <a:pt x="2162886" y="13172"/>
                      <a:pt x="2257495" y="17653"/>
                    </a:cubicBezTo>
                    <a:cubicBezTo>
                      <a:pt x="2284882" y="18897"/>
                      <a:pt x="2312020" y="22134"/>
                      <a:pt x="2339408" y="22134"/>
                    </a:cubicBezTo>
                    <a:cubicBezTo>
                      <a:pt x="2354594" y="27363"/>
                      <a:pt x="2370529" y="25371"/>
                      <a:pt x="2385965" y="26367"/>
                    </a:cubicBezTo>
                    <a:cubicBezTo>
                      <a:pt x="2452689" y="31098"/>
                      <a:pt x="2519166" y="36574"/>
                      <a:pt x="2585642" y="44791"/>
                    </a:cubicBezTo>
                    <a:cubicBezTo>
                      <a:pt x="2649627" y="52509"/>
                      <a:pt x="2713863" y="60228"/>
                      <a:pt x="2776355" y="76659"/>
                    </a:cubicBezTo>
                    <a:cubicBezTo>
                      <a:pt x="2784820" y="78901"/>
                      <a:pt x="2793036" y="81391"/>
                      <a:pt x="2800256" y="86370"/>
                    </a:cubicBezTo>
                    <a:cubicBezTo>
                      <a:pt x="2802995" y="89357"/>
                      <a:pt x="2807476" y="91599"/>
                      <a:pt x="2805236" y="96578"/>
                    </a:cubicBezTo>
                    <a:cubicBezTo>
                      <a:pt x="2802995" y="101806"/>
                      <a:pt x="2798015" y="102055"/>
                      <a:pt x="2793534" y="101558"/>
                    </a:cubicBezTo>
                    <a:cubicBezTo>
                      <a:pt x="2775857" y="99565"/>
                      <a:pt x="2758927" y="94089"/>
                      <a:pt x="2741250" y="90852"/>
                    </a:cubicBezTo>
                    <a:cubicBezTo>
                      <a:pt x="2698427" y="82884"/>
                      <a:pt x="2655603" y="77407"/>
                      <a:pt x="2612531" y="71680"/>
                    </a:cubicBezTo>
                    <a:cubicBezTo>
                      <a:pt x="2569459" y="66204"/>
                      <a:pt x="2526137" y="61970"/>
                      <a:pt x="2483064" y="57987"/>
                    </a:cubicBezTo>
                    <a:cubicBezTo>
                      <a:pt x="2462151" y="55995"/>
                      <a:pt x="2440988" y="54252"/>
                      <a:pt x="2420074" y="53008"/>
                    </a:cubicBezTo>
                    <a:cubicBezTo>
                      <a:pt x="2370529" y="50020"/>
                      <a:pt x="2320983" y="47779"/>
                      <a:pt x="2271686" y="43298"/>
                    </a:cubicBezTo>
                    <a:cubicBezTo>
                      <a:pt x="2256002" y="42052"/>
                      <a:pt x="2240316" y="41554"/>
                      <a:pt x="2224631" y="41057"/>
                    </a:cubicBezTo>
                    <a:cubicBezTo>
                      <a:pt x="2198240" y="40310"/>
                      <a:pt x="2171599" y="38318"/>
                      <a:pt x="2145209" y="37571"/>
                    </a:cubicBezTo>
                    <a:cubicBezTo>
                      <a:pt x="2097655" y="36325"/>
                      <a:pt x="2050101" y="33836"/>
                      <a:pt x="2002546" y="32093"/>
                    </a:cubicBezTo>
                    <a:cubicBezTo>
                      <a:pt x="1982379" y="31346"/>
                      <a:pt x="1961965" y="31346"/>
                      <a:pt x="1941798" y="30351"/>
                    </a:cubicBezTo>
                    <a:cubicBezTo>
                      <a:pt x="1872084" y="27114"/>
                      <a:pt x="1802372" y="30102"/>
                      <a:pt x="1732909" y="27363"/>
                    </a:cubicBezTo>
                    <a:cubicBezTo>
                      <a:pt x="1648756" y="24126"/>
                      <a:pt x="1564603" y="24624"/>
                      <a:pt x="1480450" y="26367"/>
                    </a:cubicBezTo>
                    <a:cubicBezTo>
                      <a:pt x="1425676" y="27612"/>
                      <a:pt x="1370902" y="25371"/>
                      <a:pt x="1316376" y="28608"/>
                    </a:cubicBezTo>
                    <a:cubicBezTo>
                      <a:pt x="1280276" y="30600"/>
                      <a:pt x="1244174" y="28856"/>
                      <a:pt x="1208322" y="30849"/>
                    </a:cubicBezTo>
                    <a:cubicBezTo>
                      <a:pt x="1147574" y="34085"/>
                      <a:pt x="1086575" y="35081"/>
                      <a:pt x="1025825" y="37322"/>
                    </a:cubicBezTo>
                    <a:cubicBezTo>
                      <a:pt x="978770" y="39064"/>
                      <a:pt x="931464" y="41803"/>
                      <a:pt x="884408" y="44791"/>
                    </a:cubicBezTo>
                    <a:cubicBezTo>
                      <a:pt x="836107" y="48028"/>
                      <a:pt x="787807" y="50020"/>
                      <a:pt x="739755" y="54750"/>
                    </a:cubicBezTo>
                    <a:cubicBezTo>
                      <a:pt x="641411" y="64709"/>
                      <a:pt x="542817" y="72925"/>
                      <a:pt x="445469" y="91847"/>
                    </a:cubicBezTo>
                    <a:cubicBezTo>
                      <a:pt x="431775" y="94586"/>
                      <a:pt x="418082" y="98072"/>
                      <a:pt x="404388" y="101060"/>
                    </a:cubicBezTo>
                    <a:cubicBezTo>
                      <a:pt x="392189" y="103798"/>
                      <a:pt x="388453" y="101309"/>
                      <a:pt x="386960" y="91599"/>
                    </a:cubicBezTo>
                    <a:cubicBezTo>
                      <a:pt x="402397" y="76411"/>
                      <a:pt x="423311" y="74419"/>
                      <a:pt x="442979" y="70186"/>
                    </a:cubicBezTo>
                    <a:cubicBezTo>
                      <a:pt x="511695" y="55497"/>
                      <a:pt x="581658" y="47281"/>
                      <a:pt x="651619" y="39563"/>
                    </a:cubicBezTo>
                    <a:cubicBezTo>
                      <a:pt x="721082" y="31844"/>
                      <a:pt x="790794" y="27363"/>
                      <a:pt x="860507" y="21885"/>
                    </a:cubicBezTo>
                    <a:cubicBezTo>
                      <a:pt x="868972" y="22134"/>
                      <a:pt x="877686" y="22882"/>
                      <a:pt x="885903" y="19894"/>
                    </a:cubicBezTo>
                    <a:cubicBezTo>
                      <a:pt x="888889" y="17404"/>
                      <a:pt x="892126" y="17902"/>
                      <a:pt x="895363" y="19645"/>
                    </a:cubicBezTo>
                    <a:cubicBezTo>
                      <a:pt x="936443" y="17653"/>
                      <a:pt x="977275" y="15662"/>
                      <a:pt x="1018356" y="13669"/>
                    </a:cubicBezTo>
                    <a:cubicBezTo>
                      <a:pt x="1042008" y="12424"/>
                      <a:pt x="1065412" y="10931"/>
                      <a:pt x="1089065" y="10184"/>
                    </a:cubicBezTo>
                    <a:cubicBezTo>
                      <a:pt x="1154545" y="8192"/>
                      <a:pt x="1220025" y="5204"/>
                      <a:pt x="1285504" y="3959"/>
                    </a:cubicBezTo>
                    <a:cubicBezTo>
                      <a:pt x="1409492" y="1718"/>
                      <a:pt x="1533481" y="-771"/>
                      <a:pt x="1657470" y="22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9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FE0CDF-1236-42B9-BF21-14174080FD63}"/>
              </a:ext>
            </a:extLst>
          </p:cNvPr>
          <p:cNvGrpSpPr/>
          <p:nvPr/>
        </p:nvGrpSpPr>
        <p:grpSpPr>
          <a:xfrm>
            <a:off x="8905123" y="3076860"/>
            <a:ext cx="3013327" cy="3579019"/>
            <a:chOff x="7720706" y="2127353"/>
            <a:chExt cx="3424751" cy="406767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EDA5F2-A1D4-445E-A470-0DE33407CE77}"/>
                </a:ext>
              </a:extLst>
            </p:cNvPr>
            <p:cNvSpPr/>
            <p:nvPr/>
          </p:nvSpPr>
          <p:spPr>
            <a:xfrm>
              <a:off x="7720706" y="4524936"/>
              <a:ext cx="1682656" cy="552831"/>
            </a:xfrm>
            <a:custGeom>
              <a:avLst/>
              <a:gdLst/>
              <a:ahLst/>
              <a:cxnLst/>
              <a:rect l="l" t="t" r="r" b="b"/>
              <a:pathLst>
                <a:path w="1682656" h="552831">
                  <a:moveTo>
                    <a:pt x="1289259" y="268833"/>
                  </a:moveTo>
                  <a:cubicBezTo>
                    <a:pt x="1283532" y="269506"/>
                    <a:pt x="1275482" y="272885"/>
                    <a:pt x="1265109" y="278968"/>
                  </a:cubicBezTo>
                  <a:cubicBezTo>
                    <a:pt x="1254735" y="285051"/>
                    <a:pt x="1247142" y="289801"/>
                    <a:pt x="1242330" y="293217"/>
                  </a:cubicBezTo>
                  <a:cubicBezTo>
                    <a:pt x="1231156" y="301510"/>
                    <a:pt x="1221049" y="310680"/>
                    <a:pt x="1212008" y="320726"/>
                  </a:cubicBezTo>
                  <a:cubicBezTo>
                    <a:pt x="1202968" y="330771"/>
                    <a:pt x="1194385" y="341312"/>
                    <a:pt x="1186258" y="352349"/>
                  </a:cubicBezTo>
                  <a:cubicBezTo>
                    <a:pt x="1203933" y="351028"/>
                    <a:pt x="1220998" y="353058"/>
                    <a:pt x="1237454" y="358437"/>
                  </a:cubicBezTo>
                  <a:lnTo>
                    <a:pt x="1280726" y="307238"/>
                  </a:lnTo>
                  <a:cubicBezTo>
                    <a:pt x="1284294" y="302946"/>
                    <a:pt x="1287672" y="298272"/>
                    <a:pt x="1290859" y="293217"/>
                  </a:cubicBezTo>
                  <a:cubicBezTo>
                    <a:pt x="1294046" y="288163"/>
                    <a:pt x="1295747" y="282880"/>
                    <a:pt x="1295963" y="277368"/>
                  </a:cubicBezTo>
                  <a:cubicBezTo>
                    <a:pt x="1295988" y="275145"/>
                    <a:pt x="1295480" y="273189"/>
                    <a:pt x="1294439" y="271500"/>
                  </a:cubicBezTo>
                  <a:cubicBezTo>
                    <a:pt x="1293398" y="269811"/>
                    <a:pt x="1291671" y="268922"/>
                    <a:pt x="1289259" y="268833"/>
                  </a:cubicBezTo>
                  <a:close/>
                  <a:moveTo>
                    <a:pt x="993984" y="268833"/>
                  </a:moveTo>
                  <a:cubicBezTo>
                    <a:pt x="988257" y="269506"/>
                    <a:pt x="980207" y="272885"/>
                    <a:pt x="969834" y="278968"/>
                  </a:cubicBezTo>
                  <a:cubicBezTo>
                    <a:pt x="959460" y="285051"/>
                    <a:pt x="951867" y="289801"/>
                    <a:pt x="947055" y="293217"/>
                  </a:cubicBezTo>
                  <a:cubicBezTo>
                    <a:pt x="935881" y="301510"/>
                    <a:pt x="925774" y="310680"/>
                    <a:pt x="916733" y="320726"/>
                  </a:cubicBezTo>
                  <a:cubicBezTo>
                    <a:pt x="907693" y="330771"/>
                    <a:pt x="899110" y="341312"/>
                    <a:pt x="890983" y="352349"/>
                  </a:cubicBezTo>
                  <a:cubicBezTo>
                    <a:pt x="908658" y="351028"/>
                    <a:pt x="925723" y="353058"/>
                    <a:pt x="942179" y="358437"/>
                  </a:cubicBezTo>
                  <a:lnTo>
                    <a:pt x="985451" y="307238"/>
                  </a:lnTo>
                  <a:cubicBezTo>
                    <a:pt x="989019" y="302946"/>
                    <a:pt x="992396" y="298272"/>
                    <a:pt x="995584" y="293217"/>
                  </a:cubicBezTo>
                  <a:cubicBezTo>
                    <a:pt x="998771" y="288163"/>
                    <a:pt x="1000472" y="282880"/>
                    <a:pt x="1000688" y="277368"/>
                  </a:cubicBezTo>
                  <a:cubicBezTo>
                    <a:pt x="1000713" y="275145"/>
                    <a:pt x="1000205" y="273189"/>
                    <a:pt x="999164" y="271500"/>
                  </a:cubicBezTo>
                  <a:cubicBezTo>
                    <a:pt x="998123" y="269811"/>
                    <a:pt x="996396" y="268922"/>
                    <a:pt x="993984" y="268833"/>
                  </a:cubicBezTo>
                  <a:close/>
                  <a:moveTo>
                    <a:pt x="701737" y="252572"/>
                  </a:moveTo>
                  <a:cubicBezTo>
                    <a:pt x="654055" y="267455"/>
                    <a:pt x="618496" y="281522"/>
                    <a:pt x="595060" y="294774"/>
                  </a:cubicBezTo>
                  <a:cubicBezTo>
                    <a:pt x="571624" y="308026"/>
                    <a:pt x="556247" y="320463"/>
                    <a:pt x="548930" y="332084"/>
                  </a:cubicBezTo>
                  <a:cubicBezTo>
                    <a:pt x="541613" y="343705"/>
                    <a:pt x="538293" y="354510"/>
                    <a:pt x="538970" y="364500"/>
                  </a:cubicBezTo>
                  <a:cubicBezTo>
                    <a:pt x="539174" y="366462"/>
                    <a:pt x="540140" y="369111"/>
                    <a:pt x="541868" y="372448"/>
                  </a:cubicBezTo>
                  <a:cubicBezTo>
                    <a:pt x="543596" y="375784"/>
                    <a:pt x="546697" y="377213"/>
                    <a:pt x="551171" y="376733"/>
                  </a:cubicBezTo>
                  <a:cubicBezTo>
                    <a:pt x="554651" y="376710"/>
                    <a:pt x="560637" y="374784"/>
                    <a:pt x="569129" y="370956"/>
                  </a:cubicBezTo>
                  <a:cubicBezTo>
                    <a:pt x="577620" y="367128"/>
                    <a:pt x="592138" y="356639"/>
                    <a:pt x="612682" y="339491"/>
                  </a:cubicBezTo>
                  <a:cubicBezTo>
                    <a:pt x="633226" y="322343"/>
                    <a:pt x="663317" y="293778"/>
                    <a:pt x="702954" y="253795"/>
                  </a:cubicBezTo>
                  <a:close/>
                  <a:moveTo>
                    <a:pt x="993374" y="123139"/>
                  </a:moveTo>
                  <a:cubicBezTo>
                    <a:pt x="998275" y="123025"/>
                    <a:pt x="1004015" y="124015"/>
                    <a:pt x="1010592" y="126111"/>
                  </a:cubicBezTo>
                  <a:cubicBezTo>
                    <a:pt x="1017169" y="128206"/>
                    <a:pt x="1020775" y="132092"/>
                    <a:pt x="1021410" y="137769"/>
                  </a:cubicBezTo>
                  <a:cubicBezTo>
                    <a:pt x="1021079" y="142454"/>
                    <a:pt x="1018220" y="148257"/>
                    <a:pt x="1012832" y="155177"/>
                  </a:cubicBezTo>
                  <a:cubicBezTo>
                    <a:pt x="1007445" y="162097"/>
                    <a:pt x="1001516" y="168848"/>
                    <a:pt x="995045" y="175429"/>
                  </a:cubicBezTo>
                  <a:cubicBezTo>
                    <a:pt x="988574" y="182010"/>
                    <a:pt x="983548" y="187136"/>
                    <a:pt x="979966" y="190805"/>
                  </a:cubicBezTo>
                  <a:cubicBezTo>
                    <a:pt x="969503" y="201688"/>
                    <a:pt x="959803" y="212991"/>
                    <a:pt x="950864" y="224714"/>
                  </a:cubicBezTo>
                  <a:cubicBezTo>
                    <a:pt x="941925" y="236436"/>
                    <a:pt x="934357" y="249110"/>
                    <a:pt x="928161" y="262737"/>
                  </a:cubicBezTo>
                  <a:lnTo>
                    <a:pt x="929380" y="263957"/>
                  </a:lnTo>
                  <a:cubicBezTo>
                    <a:pt x="938511" y="257277"/>
                    <a:pt x="950384" y="249368"/>
                    <a:pt x="965000" y="240227"/>
                  </a:cubicBezTo>
                  <a:cubicBezTo>
                    <a:pt x="979616" y="231087"/>
                    <a:pt x="994604" y="222997"/>
                    <a:pt x="1009966" y="215956"/>
                  </a:cubicBezTo>
                  <a:cubicBezTo>
                    <a:pt x="1025326" y="208916"/>
                    <a:pt x="1038690" y="205205"/>
                    <a:pt x="1050055" y="204825"/>
                  </a:cubicBezTo>
                  <a:cubicBezTo>
                    <a:pt x="1058321" y="205029"/>
                    <a:pt x="1064644" y="207823"/>
                    <a:pt x="1069025" y="213207"/>
                  </a:cubicBezTo>
                  <a:cubicBezTo>
                    <a:pt x="1073405" y="218592"/>
                    <a:pt x="1075615" y="225349"/>
                    <a:pt x="1075653" y="233477"/>
                  </a:cubicBezTo>
                  <a:cubicBezTo>
                    <a:pt x="1075805" y="250037"/>
                    <a:pt x="1067882" y="269341"/>
                    <a:pt x="1051883" y="291389"/>
                  </a:cubicBezTo>
                  <a:cubicBezTo>
                    <a:pt x="1035885" y="313436"/>
                    <a:pt x="1010897" y="339445"/>
                    <a:pt x="976918" y="369417"/>
                  </a:cubicBezTo>
                  <a:cubicBezTo>
                    <a:pt x="993814" y="370838"/>
                    <a:pt x="1007968" y="370160"/>
                    <a:pt x="1019378" y="367383"/>
                  </a:cubicBezTo>
                  <a:cubicBezTo>
                    <a:pt x="1030789" y="364606"/>
                    <a:pt x="1042911" y="358510"/>
                    <a:pt x="1055743" y="349096"/>
                  </a:cubicBezTo>
                  <a:cubicBezTo>
                    <a:pt x="1062160" y="344389"/>
                    <a:pt x="1069617" y="338547"/>
                    <a:pt x="1078116" y="331571"/>
                  </a:cubicBezTo>
                  <a:lnTo>
                    <a:pt x="1078457" y="331281"/>
                  </a:lnTo>
                  <a:lnTo>
                    <a:pt x="1078382" y="330403"/>
                  </a:lnTo>
                  <a:lnTo>
                    <a:pt x="1239892" y="156667"/>
                  </a:lnTo>
                  <a:cubicBezTo>
                    <a:pt x="1246875" y="148336"/>
                    <a:pt x="1253935" y="140767"/>
                    <a:pt x="1261071" y="133959"/>
                  </a:cubicBezTo>
                  <a:cubicBezTo>
                    <a:pt x="1268207" y="127152"/>
                    <a:pt x="1277400" y="123545"/>
                    <a:pt x="1288649" y="123139"/>
                  </a:cubicBezTo>
                  <a:cubicBezTo>
                    <a:pt x="1293550" y="123025"/>
                    <a:pt x="1299290" y="124015"/>
                    <a:pt x="1305867" y="126111"/>
                  </a:cubicBezTo>
                  <a:cubicBezTo>
                    <a:pt x="1312444" y="128206"/>
                    <a:pt x="1316050" y="132092"/>
                    <a:pt x="1316685" y="137769"/>
                  </a:cubicBezTo>
                  <a:cubicBezTo>
                    <a:pt x="1316354" y="142454"/>
                    <a:pt x="1313495" y="148257"/>
                    <a:pt x="1308107" y="155177"/>
                  </a:cubicBezTo>
                  <a:cubicBezTo>
                    <a:pt x="1302720" y="162097"/>
                    <a:pt x="1296791" y="168848"/>
                    <a:pt x="1290320" y="175429"/>
                  </a:cubicBezTo>
                  <a:cubicBezTo>
                    <a:pt x="1283849" y="182010"/>
                    <a:pt x="1278823" y="187136"/>
                    <a:pt x="1275241" y="190805"/>
                  </a:cubicBezTo>
                  <a:cubicBezTo>
                    <a:pt x="1264778" y="201688"/>
                    <a:pt x="1255078" y="212991"/>
                    <a:pt x="1246139" y="224714"/>
                  </a:cubicBezTo>
                  <a:cubicBezTo>
                    <a:pt x="1237200" y="236436"/>
                    <a:pt x="1229632" y="249110"/>
                    <a:pt x="1223436" y="262737"/>
                  </a:cubicBezTo>
                  <a:lnTo>
                    <a:pt x="1224655" y="263957"/>
                  </a:lnTo>
                  <a:cubicBezTo>
                    <a:pt x="1233786" y="257277"/>
                    <a:pt x="1245659" y="249368"/>
                    <a:pt x="1260275" y="240227"/>
                  </a:cubicBezTo>
                  <a:cubicBezTo>
                    <a:pt x="1274891" y="231087"/>
                    <a:pt x="1289880" y="222997"/>
                    <a:pt x="1305240" y="215956"/>
                  </a:cubicBezTo>
                  <a:cubicBezTo>
                    <a:pt x="1320601" y="208916"/>
                    <a:pt x="1333965" y="205205"/>
                    <a:pt x="1345330" y="204825"/>
                  </a:cubicBezTo>
                  <a:cubicBezTo>
                    <a:pt x="1353596" y="205029"/>
                    <a:pt x="1359919" y="207823"/>
                    <a:pt x="1364300" y="213207"/>
                  </a:cubicBezTo>
                  <a:cubicBezTo>
                    <a:pt x="1368680" y="218592"/>
                    <a:pt x="1370890" y="225349"/>
                    <a:pt x="1370928" y="233477"/>
                  </a:cubicBezTo>
                  <a:cubicBezTo>
                    <a:pt x="1371080" y="250037"/>
                    <a:pt x="1363157" y="269341"/>
                    <a:pt x="1347158" y="291389"/>
                  </a:cubicBezTo>
                  <a:cubicBezTo>
                    <a:pt x="1331160" y="313436"/>
                    <a:pt x="1306172" y="339445"/>
                    <a:pt x="1272194" y="369417"/>
                  </a:cubicBezTo>
                  <a:cubicBezTo>
                    <a:pt x="1289090" y="370838"/>
                    <a:pt x="1303243" y="370160"/>
                    <a:pt x="1314653" y="367383"/>
                  </a:cubicBezTo>
                  <a:cubicBezTo>
                    <a:pt x="1326064" y="364606"/>
                    <a:pt x="1338186" y="358510"/>
                    <a:pt x="1351018" y="349096"/>
                  </a:cubicBezTo>
                  <a:cubicBezTo>
                    <a:pt x="1357435" y="344389"/>
                    <a:pt x="1364892" y="338547"/>
                    <a:pt x="1373391" y="331571"/>
                  </a:cubicBezTo>
                  <a:lnTo>
                    <a:pt x="1400050" y="308905"/>
                  </a:lnTo>
                  <a:lnTo>
                    <a:pt x="1410134" y="285150"/>
                  </a:lnTo>
                  <a:cubicBezTo>
                    <a:pt x="1420328" y="267384"/>
                    <a:pt x="1432644" y="251252"/>
                    <a:pt x="1447084" y="236753"/>
                  </a:cubicBezTo>
                  <a:cubicBezTo>
                    <a:pt x="1461523" y="222254"/>
                    <a:pt x="1475059" y="210656"/>
                    <a:pt x="1487691" y="201958"/>
                  </a:cubicBezTo>
                  <a:cubicBezTo>
                    <a:pt x="1500323" y="193260"/>
                    <a:pt x="1509025" y="188730"/>
                    <a:pt x="1513797" y="188366"/>
                  </a:cubicBezTo>
                  <a:cubicBezTo>
                    <a:pt x="1518890" y="189001"/>
                    <a:pt x="1524401" y="192608"/>
                    <a:pt x="1530332" y="199187"/>
                  </a:cubicBezTo>
                  <a:cubicBezTo>
                    <a:pt x="1536263" y="205765"/>
                    <a:pt x="1539489" y="211506"/>
                    <a:pt x="1540010" y="216408"/>
                  </a:cubicBezTo>
                  <a:cubicBezTo>
                    <a:pt x="1539283" y="224671"/>
                    <a:pt x="1533082" y="235779"/>
                    <a:pt x="1521406" y="249733"/>
                  </a:cubicBezTo>
                  <a:cubicBezTo>
                    <a:pt x="1509729" y="263686"/>
                    <a:pt x="1496935" y="277232"/>
                    <a:pt x="1483023" y="290373"/>
                  </a:cubicBezTo>
                  <a:cubicBezTo>
                    <a:pt x="1469112" y="303513"/>
                    <a:pt x="1458440" y="312995"/>
                    <a:pt x="1451008" y="318821"/>
                  </a:cubicBezTo>
                  <a:cubicBezTo>
                    <a:pt x="1447363" y="324028"/>
                    <a:pt x="1444594" y="329616"/>
                    <a:pt x="1442702" y="335585"/>
                  </a:cubicBezTo>
                  <a:cubicBezTo>
                    <a:pt x="1440810" y="341554"/>
                    <a:pt x="1439718" y="347751"/>
                    <a:pt x="1439426" y="354177"/>
                  </a:cubicBezTo>
                  <a:cubicBezTo>
                    <a:pt x="1455593" y="351828"/>
                    <a:pt x="1470960" y="345402"/>
                    <a:pt x="1485526" y="334899"/>
                  </a:cubicBezTo>
                  <a:cubicBezTo>
                    <a:pt x="1500093" y="324396"/>
                    <a:pt x="1513784" y="312940"/>
                    <a:pt x="1526598" y="300533"/>
                  </a:cubicBezTo>
                  <a:cubicBezTo>
                    <a:pt x="1558069" y="271069"/>
                    <a:pt x="1583367" y="247091"/>
                    <a:pt x="1602494" y="228600"/>
                  </a:cubicBezTo>
                  <a:cubicBezTo>
                    <a:pt x="1621620" y="210109"/>
                    <a:pt x="1634117" y="200152"/>
                    <a:pt x="1639984" y="198729"/>
                  </a:cubicBezTo>
                  <a:cubicBezTo>
                    <a:pt x="1645204" y="198666"/>
                    <a:pt x="1649242" y="202450"/>
                    <a:pt x="1652100" y="210083"/>
                  </a:cubicBezTo>
                  <a:cubicBezTo>
                    <a:pt x="1654957" y="217716"/>
                    <a:pt x="1656405" y="224091"/>
                    <a:pt x="1656443" y="229209"/>
                  </a:cubicBezTo>
                  <a:cubicBezTo>
                    <a:pt x="1655935" y="237579"/>
                    <a:pt x="1652836" y="246900"/>
                    <a:pt x="1647147" y="257175"/>
                  </a:cubicBezTo>
                  <a:cubicBezTo>
                    <a:pt x="1641457" y="267449"/>
                    <a:pt x="1636225" y="276009"/>
                    <a:pt x="1631450" y="282854"/>
                  </a:cubicBezTo>
                  <a:lnTo>
                    <a:pt x="1541229" y="416890"/>
                  </a:lnTo>
                  <a:lnTo>
                    <a:pt x="1542448" y="418109"/>
                  </a:lnTo>
                  <a:lnTo>
                    <a:pt x="1677779" y="298094"/>
                  </a:lnTo>
                  <a:lnTo>
                    <a:pt x="1682656" y="320649"/>
                  </a:lnTo>
                  <a:lnTo>
                    <a:pt x="1499166" y="522351"/>
                  </a:lnTo>
                  <a:cubicBezTo>
                    <a:pt x="1495737" y="526554"/>
                    <a:pt x="1490708" y="532473"/>
                    <a:pt x="1484079" y="540105"/>
                  </a:cubicBezTo>
                  <a:cubicBezTo>
                    <a:pt x="1477449" y="547738"/>
                    <a:pt x="1471506" y="551980"/>
                    <a:pt x="1466248" y="552831"/>
                  </a:cubicBezTo>
                  <a:cubicBezTo>
                    <a:pt x="1461992" y="552526"/>
                    <a:pt x="1458515" y="549817"/>
                    <a:pt x="1455817" y="544703"/>
                  </a:cubicBezTo>
                  <a:cubicBezTo>
                    <a:pt x="1453119" y="539589"/>
                    <a:pt x="1451132" y="533899"/>
                    <a:pt x="1449856" y="527634"/>
                  </a:cubicBezTo>
                  <a:cubicBezTo>
                    <a:pt x="1448581" y="521369"/>
                    <a:pt x="1447949" y="516356"/>
                    <a:pt x="1447960" y="512597"/>
                  </a:cubicBezTo>
                  <a:cubicBezTo>
                    <a:pt x="1448341" y="507301"/>
                    <a:pt x="1450475" y="500977"/>
                    <a:pt x="1454361" y="493623"/>
                  </a:cubicBezTo>
                  <a:cubicBezTo>
                    <a:pt x="1458247" y="486270"/>
                    <a:pt x="1461600" y="480403"/>
                    <a:pt x="1464419" y="476021"/>
                  </a:cubicBezTo>
                  <a:lnTo>
                    <a:pt x="1546106" y="338328"/>
                  </a:lnTo>
                  <a:lnTo>
                    <a:pt x="1544886" y="337109"/>
                  </a:lnTo>
                  <a:cubicBezTo>
                    <a:pt x="1519232" y="358630"/>
                    <a:pt x="1496931" y="376342"/>
                    <a:pt x="1477983" y="390246"/>
                  </a:cubicBezTo>
                  <a:cubicBezTo>
                    <a:pt x="1459034" y="404149"/>
                    <a:pt x="1447401" y="411201"/>
                    <a:pt x="1443083" y="411404"/>
                  </a:cubicBezTo>
                  <a:cubicBezTo>
                    <a:pt x="1433736" y="410694"/>
                    <a:pt x="1423820" y="404199"/>
                    <a:pt x="1413334" y="391920"/>
                  </a:cubicBezTo>
                  <a:cubicBezTo>
                    <a:pt x="1405470" y="382710"/>
                    <a:pt x="1400067" y="370588"/>
                    <a:pt x="1397124" y="355553"/>
                  </a:cubicBezTo>
                  <a:lnTo>
                    <a:pt x="1395702" y="344831"/>
                  </a:lnTo>
                  <a:lnTo>
                    <a:pt x="1370605" y="367495"/>
                  </a:lnTo>
                  <a:cubicBezTo>
                    <a:pt x="1358085" y="377546"/>
                    <a:pt x="1344937" y="386910"/>
                    <a:pt x="1331160" y="395587"/>
                  </a:cubicBezTo>
                  <a:cubicBezTo>
                    <a:pt x="1303607" y="412941"/>
                    <a:pt x="1273387" y="422074"/>
                    <a:pt x="1240501" y="422986"/>
                  </a:cubicBezTo>
                  <a:cubicBezTo>
                    <a:pt x="1232413" y="422935"/>
                    <a:pt x="1224972" y="421819"/>
                    <a:pt x="1218180" y="419636"/>
                  </a:cubicBezTo>
                  <a:cubicBezTo>
                    <a:pt x="1211386" y="417454"/>
                    <a:pt x="1204403" y="414508"/>
                    <a:pt x="1197229" y="410798"/>
                  </a:cubicBezTo>
                  <a:cubicBezTo>
                    <a:pt x="1192671" y="411750"/>
                    <a:pt x="1188074" y="412587"/>
                    <a:pt x="1183440" y="413310"/>
                  </a:cubicBezTo>
                  <a:cubicBezTo>
                    <a:pt x="1178805" y="414033"/>
                    <a:pt x="1174056" y="414413"/>
                    <a:pt x="1169193" y="414452"/>
                  </a:cubicBezTo>
                  <a:cubicBezTo>
                    <a:pt x="1164940" y="414413"/>
                    <a:pt x="1160800" y="414033"/>
                    <a:pt x="1156775" y="413310"/>
                  </a:cubicBezTo>
                  <a:cubicBezTo>
                    <a:pt x="1152750" y="412587"/>
                    <a:pt x="1148763" y="411750"/>
                    <a:pt x="1144814" y="410798"/>
                  </a:cubicBezTo>
                  <a:lnTo>
                    <a:pt x="1087524" y="522960"/>
                  </a:lnTo>
                  <a:cubicBezTo>
                    <a:pt x="1084972" y="528028"/>
                    <a:pt x="1081239" y="533438"/>
                    <a:pt x="1076325" y="539191"/>
                  </a:cubicBezTo>
                  <a:cubicBezTo>
                    <a:pt x="1071411" y="544944"/>
                    <a:pt x="1066002" y="548068"/>
                    <a:pt x="1060098" y="548563"/>
                  </a:cubicBezTo>
                  <a:cubicBezTo>
                    <a:pt x="1053229" y="548106"/>
                    <a:pt x="1048531" y="544906"/>
                    <a:pt x="1046004" y="538962"/>
                  </a:cubicBezTo>
                  <a:cubicBezTo>
                    <a:pt x="1043477" y="533019"/>
                    <a:pt x="1042284" y="527075"/>
                    <a:pt x="1042424" y="521132"/>
                  </a:cubicBezTo>
                  <a:cubicBezTo>
                    <a:pt x="1042170" y="505993"/>
                    <a:pt x="1045268" y="490550"/>
                    <a:pt x="1051718" y="474802"/>
                  </a:cubicBezTo>
                  <a:cubicBezTo>
                    <a:pt x="1058168" y="459054"/>
                    <a:pt x="1067666" y="442392"/>
                    <a:pt x="1080211" y="424815"/>
                  </a:cubicBezTo>
                  <a:cubicBezTo>
                    <a:pt x="1094089" y="405169"/>
                    <a:pt x="1108996" y="382506"/>
                    <a:pt x="1124930" y="356826"/>
                  </a:cubicBezTo>
                  <a:cubicBezTo>
                    <a:pt x="1140866" y="331146"/>
                    <a:pt x="1158667" y="301612"/>
                    <a:pt x="1178335" y="268224"/>
                  </a:cubicBezTo>
                  <a:lnTo>
                    <a:pt x="1177116" y="267005"/>
                  </a:lnTo>
                  <a:lnTo>
                    <a:pt x="1110329" y="330847"/>
                  </a:lnTo>
                  <a:lnTo>
                    <a:pt x="1111004" y="335280"/>
                  </a:lnTo>
                  <a:cubicBezTo>
                    <a:pt x="1088478" y="358130"/>
                    <a:pt x="1063438" y="378233"/>
                    <a:pt x="1035885" y="395587"/>
                  </a:cubicBezTo>
                  <a:cubicBezTo>
                    <a:pt x="1008332" y="412941"/>
                    <a:pt x="978112" y="422074"/>
                    <a:pt x="945226" y="422986"/>
                  </a:cubicBezTo>
                  <a:cubicBezTo>
                    <a:pt x="937138" y="422935"/>
                    <a:pt x="929697" y="421819"/>
                    <a:pt x="922904" y="419636"/>
                  </a:cubicBezTo>
                  <a:cubicBezTo>
                    <a:pt x="916111" y="417454"/>
                    <a:pt x="909128" y="414508"/>
                    <a:pt x="901954" y="410798"/>
                  </a:cubicBezTo>
                  <a:cubicBezTo>
                    <a:pt x="897395" y="411750"/>
                    <a:pt x="892799" y="412587"/>
                    <a:pt x="888164" y="413310"/>
                  </a:cubicBezTo>
                  <a:cubicBezTo>
                    <a:pt x="883530" y="414033"/>
                    <a:pt x="878781" y="414413"/>
                    <a:pt x="873918" y="414452"/>
                  </a:cubicBezTo>
                  <a:cubicBezTo>
                    <a:pt x="869665" y="414413"/>
                    <a:pt x="865525" y="414033"/>
                    <a:pt x="861500" y="413310"/>
                  </a:cubicBezTo>
                  <a:cubicBezTo>
                    <a:pt x="857475" y="412587"/>
                    <a:pt x="853488" y="411750"/>
                    <a:pt x="849539" y="410798"/>
                  </a:cubicBezTo>
                  <a:lnTo>
                    <a:pt x="792249" y="522960"/>
                  </a:lnTo>
                  <a:cubicBezTo>
                    <a:pt x="789697" y="528028"/>
                    <a:pt x="785964" y="533438"/>
                    <a:pt x="781050" y="539191"/>
                  </a:cubicBezTo>
                  <a:cubicBezTo>
                    <a:pt x="776136" y="544944"/>
                    <a:pt x="770727" y="548068"/>
                    <a:pt x="764823" y="548563"/>
                  </a:cubicBezTo>
                  <a:cubicBezTo>
                    <a:pt x="757954" y="548106"/>
                    <a:pt x="753256" y="544906"/>
                    <a:pt x="750729" y="538962"/>
                  </a:cubicBezTo>
                  <a:cubicBezTo>
                    <a:pt x="748202" y="533019"/>
                    <a:pt x="747009" y="527075"/>
                    <a:pt x="747148" y="521132"/>
                  </a:cubicBezTo>
                  <a:cubicBezTo>
                    <a:pt x="746894" y="505993"/>
                    <a:pt x="749993" y="490550"/>
                    <a:pt x="756443" y="474802"/>
                  </a:cubicBezTo>
                  <a:cubicBezTo>
                    <a:pt x="762893" y="459054"/>
                    <a:pt x="772391" y="442392"/>
                    <a:pt x="784936" y="424815"/>
                  </a:cubicBezTo>
                  <a:cubicBezTo>
                    <a:pt x="798814" y="405169"/>
                    <a:pt x="813720" y="382506"/>
                    <a:pt x="829655" y="356826"/>
                  </a:cubicBezTo>
                  <a:cubicBezTo>
                    <a:pt x="845590" y="331146"/>
                    <a:pt x="863392" y="301612"/>
                    <a:pt x="883060" y="268224"/>
                  </a:cubicBezTo>
                  <a:lnTo>
                    <a:pt x="881841" y="267005"/>
                  </a:lnTo>
                  <a:lnTo>
                    <a:pt x="812716" y="333082"/>
                  </a:lnTo>
                  <a:lnTo>
                    <a:pt x="814509" y="341376"/>
                  </a:lnTo>
                  <a:cubicBezTo>
                    <a:pt x="805109" y="351951"/>
                    <a:pt x="791533" y="364587"/>
                    <a:pt x="773780" y="379285"/>
                  </a:cubicBezTo>
                  <a:cubicBezTo>
                    <a:pt x="756028" y="393982"/>
                    <a:pt x="738074" y="407020"/>
                    <a:pt x="719919" y="418399"/>
                  </a:cubicBezTo>
                  <a:cubicBezTo>
                    <a:pt x="701765" y="429778"/>
                    <a:pt x="687384" y="435777"/>
                    <a:pt x="676777" y="436397"/>
                  </a:cubicBezTo>
                  <a:cubicBezTo>
                    <a:pt x="666770" y="436156"/>
                    <a:pt x="659388" y="432985"/>
                    <a:pt x="654632" y="426883"/>
                  </a:cubicBezTo>
                  <a:cubicBezTo>
                    <a:pt x="649876" y="420781"/>
                    <a:pt x="647517" y="413194"/>
                    <a:pt x="647555" y="404124"/>
                  </a:cubicBezTo>
                  <a:cubicBezTo>
                    <a:pt x="647999" y="393774"/>
                    <a:pt x="650764" y="382044"/>
                    <a:pt x="655850" y="368931"/>
                  </a:cubicBezTo>
                  <a:cubicBezTo>
                    <a:pt x="660936" y="355819"/>
                    <a:pt x="665679" y="344963"/>
                    <a:pt x="670080" y="336365"/>
                  </a:cubicBezTo>
                  <a:lnTo>
                    <a:pt x="668862" y="335142"/>
                  </a:lnTo>
                  <a:lnTo>
                    <a:pt x="612784" y="380384"/>
                  </a:lnTo>
                  <a:cubicBezTo>
                    <a:pt x="608596" y="383761"/>
                    <a:pt x="602330" y="388637"/>
                    <a:pt x="593986" y="395012"/>
                  </a:cubicBezTo>
                  <a:cubicBezTo>
                    <a:pt x="585641" y="401386"/>
                    <a:pt x="577161" y="407254"/>
                    <a:pt x="568545" y="412615"/>
                  </a:cubicBezTo>
                  <a:cubicBezTo>
                    <a:pt x="559930" y="417975"/>
                    <a:pt x="553121" y="420823"/>
                    <a:pt x="548121" y="421157"/>
                  </a:cubicBezTo>
                  <a:cubicBezTo>
                    <a:pt x="542111" y="420861"/>
                    <a:pt x="535043" y="416991"/>
                    <a:pt x="526918" y="409548"/>
                  </a:cubicBezTo>
                  <a:cubicBezTo>
                    <a:pt x="518794" y="402104"/>
                    <a:pt x="511549" y="392867"/>
                    <a:pt x="505185" y="381835"/>
                  </a:cubicBezTo>
                  <a:cubicBezTo>
                    <a:pt x="498821" y="370802"/>
                    <a:pt x="495274" y="359755"/>
                    <a:pt x="494546" y="348691"/>
                  </a:cubicBezTo>
                  <a:cubicBezTo>
                    <a:pt x="494584" y="329438"/>
                    <a:pt x="502737" y="310680"/>
                    <a:pt x="519004" y="292417"/>
                  </a:cubicBezTo>
                  <a:cubicBezTo>
                    <a:pt x="535272" y="274155"/>
                    <a:pt x="555766" y="257607"/>
                    <a:pt x="580488" y="242773"/>
                  </a:cubicBezTo>
                  <a:cubicBezTo>
                    <a:pt x="605210" y="227939"/>
                    <a:pt x="630272" y="216039"/>
                    <a:pt x="655675" y="207073"/>
                  </a:cubicBezTo>
                  <a:cubicBezTo>
                    <a:pt x="681077" y="198107"/>
                    <a:pt x="702932" y="193294"/>
                    <a:pt x="721240" y="192633"/>
                  </a:cubicBezTo>
                  <a:cubicBezTo>
                    <a:pt x="735160" y="193129"/>
                    <a:pt x="745269" y="197015"/>
                    <a:pt x="751568" y="204292"/>
                  </a:cubicBezTo>
                  <a:cubicBezTo>
                    <a:pt x="757867" y="211569"/>
                    <a:pt x="760966" y="217436"/>
                    <a:pt x="760864" y="221894"/>
                  </a:cubicBezTo>
                  <a:cubicBezTo>
                    <a:pt x="760318" y="225615"/>
                    <a:pt x="757448" y="228841"/>
                    <a:pt x="752254" y="231572"/>
                  </a:cubicBezTo>
                  <a:cubicBezTo>
                    <a:pt x="747060" y="234302"/>
                    <a:pt x="742818" y="236156"/>
                    <a:pt x="739528" y="237134"/>
                  </a:cubicBezTo>
                  <a:cubicBezTo>
                    <a:pt x="745332" y="239471"/>
                    <a:pt x="749727" y="242570"/>
                    <a:pt x="752711" y="246431"/>
                  </a:cubicBezTo>
                  <a:cubicBezTo>
                    <a:pt x="755696" y="250291"/>
                    <a:pt x="757194" y="255524"/>
                    <a:pt x="757207" y="262128"/>
                  </a:cubicBezTo>
                  <a:cubicBezTo>
                    <a:pt x="756552" y="268860"/>
                    <a:pt x="751969" y="277477"/>
                    <a:pt x="743457" y="287979"/>
                  </a:cubicBezTo>
                  <a:cubicBezTo>
                    <a:pt x="734945" y="298482"/>
                    <a:pt x="726433" y="309492"/>
                    <a:pt x="717922" y="321011"/>
                  </a:cubicBezTo>
                  <a:cubicBezTo>
                    <a:pt x="709410" y="332529"/>
                    <a:pt x="704826" y="343178"/>
                    <a:pt x="704172" y="352958"/>
                  </a:cubicBezTo>
                  <a:cubicBezTo>
                    <a:pt x="704349" y="358102"/>
                    <a:pt x="706280" y="361835"/>
                    <a:pt x="709963" y="364160"/>
                  </a:cubicBezTo>
                  <a:cubicBezTo>
                    <a:pt x="713646" y="366484"/>
                    <a:pt x="718015" y="367627"/>
                    <a:pt x="723069" y="367589"/>
                  </a:cubicBezTo>
                  <a:cubicBezTo>
                    <a:pt x="736239" y="366661"/>
                    <a:pt x="750590" y="360743"/>
                    <a:pt x="766122" y="349834"/>
                  </a:cubicBezTo>
                  <a:lnTo>
                    <a:pt x="783695" y="337308"/>
                  </a:lnTo>
                  <a:lnTo>
                    <a:pt x="783107" y="330403"/>
                  </a:lnTo>
                  <a:lnTo>
                    <a:pt x="944617" y="156667"/>
                  </a:lnTo>
                  <a:cubicBezTo>
                    <a:pt x="951600" y="148336"/>
                    <a:pt x="958660" y="140767"/>
                    <a:pt x="965796" y="133959"/>
                  </a:cubicBezTo>
                  <a:cubicBezTo>
                    <a:pt x="972932" y="127152"/>
                    <a:pt x="982124" y="123545"/>
                    <a:pt x="993374" y="123139"/>
                  </a:cubicBezTo>
                  <a:close/>
                  <a:moveTo>
                    <a:pt x="359062" y="0"/>
                  </a:moveTo>
                  <a:cubicBezTo>
                    <a:pt x="383913" y="621"/>
                    <a:pt x="401191" y="6837"/>
                    <a:pt x="410895" y="18646"/>
                  </a:cubicBezTo>
                  <a:cubicBezTo>
                    <a:pt x="420599" y="30455"/>
                    <a:pt x="425241" y="44128"/>
                    <a:pt x="424823" y="59667"/>
                  </a:cubicBezTo>
                  <a:cubicBezTo>
                    <a:pt x="423808" y="78760"/>
                    <a:pt x="416705" y="96978"/>
                    <a:pt x="403513" y="114319"/>
                  </a:cubicBezTo>
                  <a:cubicBezTo>
                    <a:pt x="390322" y="131661"/>
                    <a:pt x="377130" y="146983"/>
                    <a:pt x="363938" y="160284"/>
                  </a:cubicBezTo>
                  <a:lnTo>
                    <a:pt x="295043" y="233468"/>
                  </a:lnTo>
                  <a:lnTo>
                    <a:pt x="388901" y="222504"/>
                  </a:lnTo>
                  <a:lnTo>
                    <a:pt x="499194" y="84059"/>
                  </a:lnTo>
                  <a:cubicBezTo>
                    <a:pt x="501824" y="80445"/>
                    <a:pt x="505911" y="75208"/>
                    <a:pt x="511454" y="68347"/>
                  </a:cubicBezTo>
                  <a:cubicBezTo>
                    <a:pt x="516996" y="61486"/>
                    <a:pt x="522844" y="55167"/>
                    <a:pt x="528997" y="49390"/>
                  </a:cubicBezTo>
                  <a:cubicBezTo>
                    <a:pt x="535149" y="43613"/>
                    <a:pt x="540455" y="40544"/>
                    <a:pt x="544914" y="40183"/>
                  </a:cubicBezTo>
                  <a:cubicBezTo>
                    <a:pt x="548813" y="40348"/>
                    <a:pt x="551531" y="41845"/>
                    <a:pt x="553067" y="44674"/>
                  </a:cubicBezTo>
                  <a:cubicBezTo>
                    <a:pt x="554604" y="47502"/>
                    <a:pt x="555341" y="50673"/>
                    <a:pt x="555277" y="54187"/>
                  </a:cubicBezTo>
                  <a:cubicBezTo>
                    <a:pt x="555507" y="60365"/>
                    <a:pt x="554573" y="66634"/>
                    <a:pt x="552478" y="72994"/>
                  </a:cubicBezTo>
                  <a:cubicBezTo>
                    <a:pt x="550382" y="79355"/>
                    <a:pt x="545746" y="87749"/>
                    <a:pt x="538570" y="98177"/>
                  </a:cubicBezTo>
                  <a:cubicBezTo>
                    <a:pt x="531394" y="108605"/>
                    <a:pt x="520300" y="123009"/>
                    <a:pt x="505290" y="141389"/>
                  </a:cubicBezTo>
                  <a:lnTo>
                    <a:pt x="439453" y="222504"/>
                  </a:lnTo>
                  <a:cubicBezTo>
                    <a:pt x="453614" y="222453"/>
                    <a:pt x="467812" y="223164"/>
                    <a:pt x="482049" y="224636"/>
                  </a:cubicBezTo>
                  <a:cubicBezTo>
                    <a:pt x="496286" y="226108"/>
                    <a:pt x="509722" y="230473"/>
                    <a:pt x="522359" y="237731"/>
                  </a:cubicBezTo>
                  <a:cubicBezTo>
                    <a:pt x="507995" y="249012"/>
                    <a:pt x="494660" y="261474"/>
                    <a:pt x="482354" y="275115"/>
                  </a:cubicBezTo>
                  <a:cubicBezTo>
                    <a:pt x="470047" y="288757"/>
                    <a:pt x="458998" y="303503"/>
                    <a:pt x="449207" y="319354"/>
                  </a:cubicBezTo>
                  <a:cubicBezTo>
                    <a:pt x="440177" y="317195"/>
                    <a:pt x="430656" y="315722"/>
                    <a:pt x="420644" y="314935"/>
                  </a:cubicBezTo>
                  <a:cubicBezTo>
                    <a:pt x="410631" y="314148"/>
                    <a:pt x="399441" y="314198"/>
                    <a:pt x="387074" y="315087"/>
                  </a:cubicBezTo>
                  <a:cubicBezTo>
                    <a:pt x="381756" y="323494"/>
                    <a:pt x="375323" y="333654"/>
                    <a:pt x="367777" y="345567"/>
                  </a:cubicBezTo>
                  <a:cubicBezTo>
                    <a:pt x="360230" y="357479"/>
                    <a:pt x="356080" y="368249"/>
                    <a:pt x="355328" y="377876"/>
                  </a:cubicBezTo>
                  <a:cubicBezTo>
                    <a:pt x="355457" y="383476"/>
                    <a:pt x="356277" y="389496"/>
                    <a:pt x="357790" y="395935"/>
                  </a:cubicBezTo>
                  <a:cubicBezTo>
                    <a:pt x="359303" y="402374"/>
                    <a:pt x="360739" y="408546"/>
                    <a:pt x="362098" y="414452"/>
                  </a:cubicBezTo>
                  <a:cubicBezTo>
                    <a:pt x="355414" y="413458"/>
                    <a:pt x="347947" y="414971"/>
                    <a:pt x="339697" y="418990"/>
                  </a:cubicBezTo>
                  <a:cubicBezTo>
                    <a:pt x="331448" y="423009"/>
                    <a:pt x="323405" y="426960"/>
                    <a:pt x="315569" y="430843"/>
                  </a:cubicBezTo>
                  <a:cubicBezTo>
                    <a:pt x="307733" y="434726"/>
                    <a:pt x="301094" y="435968"/>
                    <a:pt x="295652" y="434568"/>
                  </a:cubicBezTo>
                  <a:cubicBezTo>
                    <a:pt x="290476" y="432841"/>
                    <a:pt x="286974" y="429590"/>
                    <a:pt x="285146" y="424815"/>
                  </a:cubicBezTo>
                  <a:cubicBezTo>
                    <a:pt x="283319" y="420040"/>
                    <a:pt x="283167" y="413131"/>
                    <a:pt x="284691" y="404088"/>
                  </a:cubicBezTo>
                  <a:cubicBezTo>
                    <a:pt x="286086" y="395046"/>
                    <a:pt x="289537" y="383260"/>
                    <a:pt x="295043" y="368732"/>
                  </a:cubicBezTo>
                  <a:cubicBezTo>
                    <a:pt x="300549" y="354203"/>
                    <a:pt x="308871" y="336321"/>
                    <a:pt x="320009" y="315087"/>
                  </a:cubicBezTo>
                  <a:lnTo>
                    <a:pt x="207881" y="329725"/>
                  </a:lnTo>
                  <a:lnTo>
                    <a:pt x="144483" y="404088"/>
                  </a:lnTo>
                  <a:cubicBezTo>
                    <a:pt x="140724" y="410070"/>
                    <a:pt x="135745" y="417157"/>
                    <a:pt x="129548" y="425348"/>
                  </a:cubicBezTo>
                  <a:cubicBezTo>
                    <a:pt x="123350" y="433540"/>
                    <a:pt x="116543" y="438035"/>
                    <a:pt x="109126" y="438836"/>
                  </a:cubicBezTo>
                  <a:cubicBezTo>
                    <a:pt x="102014" y="438620"/>
                    <a:pt x="95359" y="436003"/>
                    <a:pt x="89162" y="430987"/>
                  </a:cubicBezTo>
                  <a:cubicBezTo>
                    <a:pt x="82964" y="425970"/>
                    <a:pt x="79662" y="419849"/>
                    <a:pt x="79256" y="412623"/>
                  </a:cubicBezTo>
                  <a:cubicBezTo>
                    <a:pt x="79737" y="406621"/>
                    <a:pt x="83583" y="398779"/>
                    <a:pt x="90793" y="389097"/>
                  </a:cubicBezTo>
                  <a:cubicBezTo>
                    <a:pt x="98003" y="379415"/>
                    <a:pt x="105687" y="369766"/>
                    <a:pt x="113845" y="360152"/>
                  </a:cubicBezTo>
                  <a:cubicBezTo>
                    <a:pt x="122003" y="350538"/>
                    <a:pt x="127745" y="342831"/>
                    <a:pt x="131072" y="337032"/>
                  </a:cubicBezTo>
                  <a:cubicBezTo>
                    <a:pt x="109812" y="338886"/>
                    <a:pt x="94115" y="337770"/>
                    <a:pt x="83980" y="333685"/>
                  </a:cubicBezTo>
                  <a:cubicBezTo>
                    <a:pt x="73846" y="329599"/>
                    <a:pt x="68816" y="322393"/>
                    <a:pt x="68893" y="312067"/>
                  </a:cubicBezTo>
                  <a:cubicBezTo>
                    <a:pt x="69009" y="307087"/>
                    <a:pt x="70740" y="301012"/>
                    <a:pt x="74085" y="293843"/>
                  </a:cubicBezTo>
                  <a:cubicBezTo>
                    <a:pt x="77431" y="286674"/>
                    <a:pt x="81690" y="280284"/>
                    <a:pt x="86864" y="274671"/>
                  </a:cubicBezTo>
                  <a:cubicBezTo>
                    <a:pt x="92039" y="269058"/>
                    <a:pt x="97427" y="266096"/>
                    <a:pt x="103030" y="265784"/>
                  </a:cubicBezTo>
                  <a:cubicBezTo>
                    <a:pt x="105176" y="265962"/>
                    <a:pt x="107437" y="266673"/>
                    <a:pt x="109812" y="267918"/>
                  </a:cubicBezTo>
                  <a:cubicBezTo>
                    <a:pt x="112187" y="269163"/>
                    <a:pt x="114600" y="269875"/>
                    <a:pt x="117051" y="270053"/>
                  </a:cubicBezTo>
                  <a:cubicBezTo>
                    <a:pt x="118680" y="270109"/>
                    <a:pt x="121450" y="269522"/>
                    <a:pt x="125360" y="268291"/>
                  </a:cubicBezTo>
                  <a:cubicBezTo>
                    <a:pt x="129269" y="267060"/>
                    <a:pt x="137954" y="264846"/>
                    <a:pt x="151414" y="261651"/>
                  </a:cubicBezTo>
                  <a:cubicBezTo>
                    <a:pt x="164874" y="258455"/>
                    <a:pt x="186745" y="253937"/>
                    <a:pt x="217025" y="248099"/>
                  </a:cubicBezTo>
                  <a:cubicBezTo>
                    <a:pt x="228836" y="236576"/>
                    <a:pt x="245143" y="219526"/>
                    <a:pt x="265946" y="196950"/>
                  </a:cubicBezTo>
                  <a:cubicBezTo>
                    <a:pt x="286748" y="174374"/>
                    <a:pt x="310675" y="147719"/>
                    <a:pt x="337726" y="116987"/>
                  </a:cubicBezTo>
                  <a:cubicBezTo>
                    <a:pt x="342260" y="112261"/>
                    <a:pt x="347518" y="105705"/>
                    <a:pt x="353500" y="97320"/>
                  </a:cubicBezTo>
                  <a:cubicBezTo>
                    <a:pt x="359481" y="88935"/>
                    <a:pt x="362758" y="81465"/>
                    <a:pt x="363329" y="74909"/>
                  </a:cubicBezTo>
                  <a:cubicBezTo>
                    <a:pt x="362898" y="69548"/>
                    <a:pt x="360256" y="65940"/>
                    <a:pt x="355405" y="64085"/>
                  </a:cubicBezTo>
                  <a:cubicBezTo>
                    <a:pt x="350553" y="62230"/>
                    <a:pt x="346083" y="61366"/>
                    <a:pt x="341993" y="61493"/>
                  </a:cubicBezTo>
                  <a:cubicBezTo>
                    <a:pt x="325394" y="61569"/>
                    <a:pt x="299004" y="67058"/>
                    <a:pt x="262822" y="77958"/>
                  </a:cubicBezTo>
                  <a:cubicBezTo>
                    <a:pt x="226639" y="88859"/>
                    <a:pt x="183332" y="104714"/>
                    <a:pt x="132901" y="125524"/>
                  </a:cubicBezTo>
                  <a:cubicBezTo>
                    <a:pt x="135123" y="126363"/>
                    <a:pt x="137079" y="127430"/>
                    <a:pt x="138768" y="128726"/>
                  </a:cubicBezTo>
                  <a:cubicBezTo>
                    <a:pt x="140457" y="130022"/>
                    <a:pt x="141346" y="132004"/>
                    <a:pt x="141435" y="134672"/>
                  </a:cubicBezTo>
                  <a:cubicBezTo>
                    <a:pt x="141257" y="138864"/>
                    <a:pt x="139632" y="142066"/>
                    <a:pt x="136558" y="144276"/>
                  </a:cubicBezTo>
                  <a:cubicBezTo>
                    <a:pt x="133485" y="146487"/>
                    <a:pt x="130030" y="148164"/>
                    <a:pt x="126195" y="149308"/>
                  </a:cubicBezTo>
                  <a:cubicBezTo>
                    <a:pt x="111550" y="154371"/>
                    <a:pt x="100675" y="158406"/>
                    <a:pt x="93570" y="161414"/>
                  </a:cubicBezTo>
                  <a:cubicBezTo>
                    <a:pt x="86466" y="164421"/>
                    <a:pt x="79564" y="167734"/>
                    <a:pt x="72866" y="171352"/>
                  </a:cubicBezTo>
                  <a:cubicBezTo>
                    <a:pt x="66168" y="174969"/>
                    <a:pt x="56106" y="180224"/>
                    <a:pt x="42680" y="187117"/>
                  </a:cubicBezTo>
                  <a:cubicBezTo>
                    <a:pt x="38997" y="189073"/>
                    <a:pt x="35085" y="190953"/>
                    <a:pt x="30945" y="192757"/>
                  </a:cubicBezTo>
                  <a:cubicBezTo>
                    <a:pt x="26805" y="194561"/>
                    <a:pt x="22588" y="195527"/>
                    <a:pt x="18296" y="195654"/>
                  </a:cubicBezTo>
                  <a:cubicBezTo>
                    <a:pt x="11400" y="195171"/>
                    <a:pt x="6599" y="191868"/>
                    <a:pt x="3894" y="185744"/>
                  </a:cubicBezTo>
                  <a:cubicBezTo>
                    <a:pt x="1189" y="179621"/>
                    <a:pt x="-107" y="173573"/>
                    <a:pt x="8" y="167602"/>
                  </a:cubicBezTo>
                  <a:cubicBezTo>
                    <a:pt x="186" y="157985"/>
                    <a:pt x="2268" y="146424"/>
                    <a:pt x="6256" y="132919"/>
                  </a:cubicBezTo>
                  <a:cubicBezTo>
                    <a:pt x="10244" y="119414"/>
                    <a:pt x="15070" y="108615"/>
                    <a:pt x="20734" y="100522"/>
                  </a:cubicBezTo>
                  <a:cubicBezTo>
                    <a:pt x="28956" y="91996"/>
                    <a:pt x="43331" y="83100"/>
                    <a:pt x="63858" y="73834"/>
                  </a:cubicBezTo>
                  <a:cubicBezTo>
                    <a:pt x="84385" y="64568"/>
                    <a:pt x="105623" y="56082"/>
                    <a:pt x="127572" y="48376"/>
                  </a:cubicBezTo>
                  <a:cubicBezTo>
                    <a:pt x="149522" y="40671"/>
                    <a:pt x="166741" y="34896"/>
                    <a:pt x="179230" y="31051"/>
                  </a:cubicBezTo>
                  <a:cubicBezTo>
                    <a:pt x="196408" y="25492"/>
                    <a:pt x="215562" y="20373"/>
                    <a:pt x="236691" y="15694"/>
                  </a:cubicBezTo>
                  <a:cubicBezTo>
                    <a:pt x="257820" y="11015"/>
                    <a:pt x="279050" y="7249"/>
                    <a:pt x="300382" y="4397"/>
                  </a:cubicBezTo>
                  <a:cubicBezTo>
                    <a:pt x="321715" y="1544"/>
                    <a:pt x="341275" y="79"/>
                    <a:pt x="359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4BB27B8-7AB7-45CC-A6FC-5C1CF486AE07}"/>
                </a:ext>
              </a:extLst>
            </p:cNvPr>
            <p:cNvSpPr/>
            <p:nvPr/>
          </p:nvSpPr>
          <p:spPr>
            <a:xfrm>
              <a:off x="7815184" y="5109972"/>
              <a:ext cx="3283744" cy="495300"/>
            </a:xfrm>
            <a:custGeom>
              <a:avLst/>
              <a:gdLst/>
              <a:ahLst/>
              <a:cxnLst/>
              <a:rect l="l" t="t" r="r" b="b"/>
              <a:pathLst>
                <a:path w="3283744" h="495300">
                  <a:moveTo>
                    <a:pt x="1974056" y="66675"/>
                  </a:moveTo>
                  <a:lnTo>
                    <a:pt x="1974056" y="428625"/>
                  </a:lnTo>
                  <a:lnTo>
                    <a:pt x="2009775" y="428625"/>
                  </a:lnTo>
                  <a:cubicBezTo>
                    <a:pt x="2038350" y="428625"/>
                    <a:pt x="2059781" y="421481"/>
                    <a:pt x="2074069" y="407193"/>
                  </a:cubicBezTo>
                  <a:cubicBezTo>
                    <a:pt x="2089944" y="391318"/>
                    <a:pt x="2097881" y="365918"/>
                    <a:pt x="2097881" y="330993"/>
                  </a:cubicBezTo>
                  <a:lnTo>
                    <a:pt x="2097881" y="157162"/>
                  </a:lnTo>
                  <a:cubicBezTo>
                    <a:pt x="2097881" y="128587"/>
                    <a:pt x="2089944" y="106362"/>
                    <a:pt x="2074069" y="90487"/>
                  </a:cubicBezTo>
                  <a:cubicBezTo>
                    <a:pt x="2058194" y="74612"/>
                    <a:pt x="2037556" y="66675"/>
                    <a:pt x="2012156" y="66675"/>
                  </a:cubicBezTo>
                  <a:close/>
                  <a:moveTo>
                    <a:pt x="1116806" y="66675"/>
                  </a:moveTo>
                  <a:lnTo>
                    <a:pt x="1116806" y="209550"/>
                  </a:lnTo>
                  <a:lnTo>
                    <a:pt x="1173956" y="209550"/>
                  </a:lnTo>
                  <a:cubicBezTo>
                    <a:pt x="1193006" y="209550"/>
                    <a:pt x="1207294" y="204787"/>
                    <a:pt x="1216819" y="195262"/>
                  </a:cubicBezTo>
                  <a:cubicBezTo>
                    <a:pt x="1226344" y="185737"/>
                    <a:pt x="1231106" y="166687"/>
                    <a:pt x="1231106" y="138112"/>
                  </a:cubicBezTo>
                  <a:cubicBezTo>
                    <a:pt x="1231106" y="109537"/>
                    <a:pt x="1226344" y="90487"/>
                    <a:pt x="1216819" y="80962"/>
                  </a:cubicBezTo>
                  <a:cubicBezTo>
                    <a:pt x="1207294" y="71437"/>
                    <a:pt x="1193006" y="66675"/>
                    <a:pt x="1173956" y="66675"/>
                  </a:cubicBezTo>
                  <a:close/>
                  <a:moveTo>
                    <a:pt x="545307" y="66675"/>
                  </a:moveTo>
                  <a:lnTo>
                    <a:pt x="545307" y="428625"/>
                  </a:lnTo>
                  <a:lnTo>
                    <a:pt x="581025" y="428625"/>
                  </a:lnTo>
                  <a:cubicBezTo>
                    <a:pt x="609600" y="428625"/>
                    <a:pt x="631031" y="421481"/>
                    <a:pt x="645319" y="407193"/>
                  </a:cubicBezTo>
                  <a:cubicBezTo>
                    <a:pt x="661194" y="391318"/>
                    <a:pt x="669131" y="365918"/>
                    <a:pt x="669131" y="330993"/>
                  </a:cubicBezTo>
                  <a:lnTo>
                    <a:pt x="669131" y="157162"/>
                  </a:lnTo>
                  <a:cubicBezTo>
                    <a:pt x="669131" y="128587"/>
                    <a:pt x="661194" y="106362"/>
                    <a:pt x="645319" y="90487"/>
                  </a:cubicBezTo>
                  <a:cubicBezTo>
                    <a:pt x="629444" y="74612"/>
                    <a:pt x="608806" y="66675"/>
                    <a:pt x="583406" y="66675"/>
                  </a:cubicBezTo>
                  <a:close/>
                  <a:moveTo>
                    <a:pt x="3064669" y="4762"/>
                  </a:moveTo>
                  <a:lnTo>
                    <a:pt x="3278981" y="4762"/>
                  </a:lnTo>
                  <a:lnTo>
                    <a:pt x="3278981" y="66675"/>
                  </a:lnTo>
                  <a:lnTo>
                    <a:pt x="3131344" y="66675"/>
                  </a:lnTo>
                  <a:lnTo>
                    <a:pt x="3131344" y="211931"/>
                  </a:lnTo>
                  <a:lnTo>
                    <a:pt x="3262312" y="211931"/>
                  </a:lnTo>
                  <a:lnTo>
                    <a:pt x="3262312" y="273843"/>
                  </a:lnTo>
                  <a:lnTo>
                    <a:pt x="3131344" y="273843"/>
                  </a:lnTo>
                  <a:lnTo>
                    <a:pt x="3131344" y="428625"/>
                  </a:lnTo>
                  <a:lnTo>
                    <a:pt x="3283744" y="428625"/>
                  </a:lnTo>
                  <a:lnTo>
                    <a:pt x="3283744" y="490537"/>
                  </a:lnTo>
                  <a:lnTo>
                    <a:pt x="3064669" y="490537"/>
                  </a:lnTo>
                  <a:close/>
                  <a:moveTo>
                    <a:pt x="2486025" y="4762"/>
                  </a:moveTo>
                  <a:lnTo>
                    <a:pt x="2550319" y="4762"/>
                  </a:lnTo>
                  <a:lnTo>
                    <a:pt x="2662238" y="316706"/>
                  </a:lnTo>
                  <a:lnTo>
                    <a:pt x="2662238" y="4762"/>
                  </a:lnTo>
                  <a:lnTo>
                    <a:pt x="2728912" y="4762"/>
                  </a:lnTo>
                  <a:lnTo>
                    <a:pt x="2728912" y="490537"/>
                  </a:lnTo>
                  <a:lnTo>
                    <a:pt x="2662238" y="490537"/>
                  </a:lnTo>
                  <a:lnTo>
                    <a:pt x="2552700" y="197643"/>
                  </a:lnTo>
                  <a:lnTo>
                    <a:pt x="2552700" y="490537"/>
                  </a:lnTo>
                  <a:lnTo>
                    <a:pt x="2486025" y="490537"/>
                  </a:lnTo>
                  <a:close/>
                  <a:moveTo>
                    <a:pt x="2207419" y="4762"/>
                  </a:moveTo>
                  <a:lnTo>
                    <a:pt x="2421731" y="4762"/>
                  </a:lnTo>
                  <a:lnTo>
                    <a:pt x="2421731" y="66675"/>
                  </a:lnTo>
                  <a:lnTo>
                    <a:pt x="2274094" y="66675"/>
                  </a:lnTo>
                  <a:lnTo>
                    <a:pt x="2274094" y="211931"/>
                  </a:lnTo>
                  <a:lnTo>
                    <a:pt x="2405062" y="211931"/>
                  </a:lnTo>
                  <a:lnTo>
                    <a:pt x="2405062" y="273843"/>
                  </a:lnTo>
                  <a:lnTo>
                    <a:pt x="2274094" y="273843"/>
                  </a:lnTo>
                  <a:lnTo>
                    <a:pt x="2274094" y="428625"/>
                  </a:lnTo>
                  <a:lnTo>
                    <a:pt x="2426494" y="428625"/>
                  </a:lnTo>
                  <a:lnTo>
                    <a:pt x="2426494" y="490537"/>
                  </a:lnTo>
                  <a:lnTo>
                    <a:pt x="2207419" y="490537"/>
                  </a:lnTo>
                  <a:close/>
                  <a:moveTo>
                    <a:pt x="1907381" y="4762"/>
                  </a:moveTo>
                  <a:lnTo>
                    <a:pt x="2016919" y="4762"/>
                  </a:lnTo>
                  <a:cubicBezTo>
                    <a:pt x="2058194" y="4762"/>
                    <a:pt x="2093912" y="19843"/>
                    <a:pt x="2124075" y="50006"/>
                  </a:cubicBezTo>
                  <a:cubicBezTo>
                    <a:pt x="2151062" y="76993"/>
                    <a:pt x="2164556" y="112712"/>
                    <a:pt x="2164556" y="157162"/>
                  </a:cubicBezTo>
                  <a:lnTo>
                    <a:pt x="2164556" y="323850"/>
                  </a:lnTo>
                  <a:cubicBezTo>
                    <a:pt x="2164556" y="377825"/>
                    <a:pt x="2151062" y="418306"/>
                    <a:pt x="2124075" y="445293"/>
                  </a:cubicBezTo>
                  <a:cubicBezTo>
                    <a:pt x="2093912" y="475456"/>
                    <a:pt x="2051050" y="490537"/>
                    <a:pt x="1995488" y="490537"/>
                  </a:cubicBezTo>
                  <a:lnTo>
                    <a:pt x="1907381" y="490537"/>
                  </a:lnTo>
                  <a:close/>
                  <a:moveTo>
                    <a:pt x="1628775" y="4762"/>
                  </a:moveTo>
                  <a:lnTo>
                    <a:pt x="1693069" y="4762"/>
                  </a:lnTo>
                  <a:lnTo>
                    <a:pt x="1804988" y="316706"/>
                  </a:lnTo>
                  <a:lnTo>
                    <a:pt x="1804988" y="4762"/>
                  </a:lnTo>
                  <a:lnTo>
                    <a:pt x="1871662" y="4762"/>
                  </a:lnTo>
                  <a:lnTo>
                    <a:pt x="1871662" y="490537"/>
                  </a:lnTo>
                  <a:lnTo>
                    <a:pt x="1804988" y="490537"/>
                  </a:lnTo>
                  <a:lnTo>
                    <a:pt x="1695450" y="197643"/>
                  </a:lnTo>
                  <a:lnTo>
                    <a:pt x="1695450" y="490537"/>
                  </a:lnTo>
                  <a:lnTo>
                    <a:pt x="1628775" y="490537"/>
                  </a:lnTo>
                  <a:close/>
                  <a:moveTo>
                    <a:pt x="1350169" y="4762"/>
                  </a:moveTo>
                  <a:lnTo>
                    <a:pt x="1564481" y="4762"/>
                  </a:lnTo>
                  <a:lnTo>
                    <a:pt x="1564481" y="66675"/>
                  </a:lnTo>
                  <a:lnTo>
                    <a:pt x="1416844" y="66675"/>
                  </a:lnTo>
                  <a:lnTo>
                    <a:pt x="1416844" y="211931"/>
                  </a:lnTo>
                  <a:lnTo>
                    <a:pt x="1547812" y="211931"/>
                  </a:lnTo>
                  <a:lnTo>
                    <a:pt x="1547812" y="273843"/>
                  </a:lnTo>
                  <a:lnTo>
                    <a:pt x="1416844" y="273843"/>
                  </a:lnTo>
                  <a:lnTo>
                    <a:pt x="1416844" y="428625"/>
                  </a:lnTo>
                  <a:lnTo>
                    <a:pt x="1569244" y="428625"/>
                  </a:lnTo>
                  <a:lnTo>
                    <a:pt x="1569244" y="490537"/>
                  </a:lnTo>
                  <a:lnTo>
                    <a:pt x="1350169" y="490537"/>
                  </a:lnTo>
                  <a:close/>
                  <a:moveTo>
                    <a:pt x="1050131" y="4762"/>
                  </a:moveTo>
                  <a:lnTo>
                    <a:pt x="1173956" y="4762"/>
                  </a:lnTo>
                  <a:cubicBezTo>
                    <a:pt x="1212056" y="4762"/>
                    <a:pt x="1241425" y="15081"/>
                    <a:pt x="1262062" y="35718"/>
                  </a:cubicBezTo>
                  <a:cubicBezTo>
                    <a:pt x="1284288" y="57943"/>
                    <a:pt x="1295400" y="92075"/>
                    <a:pt x="1295400" y="138112"/>
                  </a:cubicBezTo>
                  <a:cubicBezTo>
                    <a:pt x="1295400" y="184150"/>
                    <a:pt x="1284288" y="218281"/>
                    <a:pt x="1262062" y="240506"/>
                  </a:cubicBezTo>
                  <a:cubicBezTo>
                    <a:pt x="1241425" y="261143"/>
                    <a:pt x="1212056" y="271462"/>
                    <a:pt x="1173956" y="271462"/>
                  </a:cubicBezTo>
                  <a:lnTo>
                    <a:pt x="1116806" y="271462"/>
                  </a:lnTo>
                  <a:lnTo>
                    <a:pt x="1116806" y="490537"/>
                  </a:lnTo>
                  <a:lnTo>
                    <a:pt x="1050131" y="490537"/>
                  </a:lnTo>
                  <a:close/>
                  <a:moveTo>
                    <a:pt x="778669" y="4762"/>
                  </a:moveTo>
                  <a:lnTo>
                    <a:pt x="992981" y="4762"/>
                  </a:lnTo>
                  <a:lnTo>
                    <a:pt x="992981" y="66675"/>
                  </a:lnTo>
                  <a:lnTo>
                    <a:pt x="845344" y="66675"/>
                  </a:lnTo>
                  <a:lnTo>
                    <a:pt x="845344" y="211931"/>
                  </a:lnTo>
                  <a:lnTo>
                    <a:pt x="976313" y="211931"/>
                  </a:lnTo>
                  <a:lnTo>
                    <a:pt x="976313" y="273843"/>
                  </a:lnTo>
                  <a:lnTo>
                    <a:pt x="845344" y="273843"/>
                  </a:lnTo>
                  <a:lnTo>
                    <a:pt x="845344" y="428625"/>
                  </a:lnTo>
                  <a:lnTo>
                    <a:pt x="997744" y="428625"/>
                  </a:lnTo>
                  <a:lnTo>
                    <a:pt x="997744" y="490537"/>
                  </a:lnTo>
                  <a:lnTo>
                    <a:pt x="778669" y="490537"/>
                  </a:lnTo>
                  <a:close/>
                  <a:moveTo>
                    <a:pt x="478631" y="4762"/>
                  </a:moveTo>
                  <a:lnTo>
                    <a:pt x="588169" y="4762"/>
                  </a:lnTo>
                  <a:cubicBezTo>
                    <a:pt x="629444" y="4762"/>
                    <a:pt x="665163" y="19843"/>
                    <a:pt x="695325" y="50006"/>
                  </a:cubicBezTo>
                  <a:cubicBezTo>
                    <a:pt x="722313" y="76993"/>
                    <a:pt x="735806" y="112712"/>
                    <a:pt x="735806" y="157162"/>
                  </a:cubicBezTo>
                  <a:lnTo>
                    <a:pt x="735806" y="323850"/>
                  </a:lnTo>
                  <a:cubicBezTo>
                    <a:pt x="735806" y="377825"/>
                    <a:pt x="722313" y="418306"/>
                    <a:pt x="695325" y="445293"/>
                  </a:cubicBezTo>
                  <a:cubicBezTo>
                    <a:pt x="665163" y="475456"/>
                    <a:pt x="622300" y="490537"/>
                    <a:pt x="566738" y="490537"/>
                  </a:cubicBezTo>
                  <a:lnTo>
                    <a:pt x="478631" y="490537"/>
                  </a:lnTo>
                  <a:close/>
                  <a:moveTo>
                    <a:pt x="200025" y="4762"/>
                  </a:moveTo>
                  <a:lnTo>
                    <a:pt x="264319" y="4762"/>
                  </a:lnTo>
                  <a:lnTo>
                    <a:pt x="376238" y="316706"/>
                  </a:lnTo>
                  <a:lnTo>
                    <a:pt x="376238" y="4762"/>
                  </a:lnTo>
                  <a:lnTo>
                    <a:pt x="442913" y="4762"/>
                  </a:lnTo>
                  <a:lnTo>
                    <a:pt x="442913" y="490537"/>
                  </a:lnTo>
                  <a:lnTo>
                    <a:pt x="376238" y="490537"/>
                  </a:lnTo>
                  <a:lnTo>
                    <a:pt x="266700" y="197643"/>
                  </a:lnTo>
                  <a:lnTo>
                    <a:pt x="266700" y="490537"/>
                  </a:lnTo>
                  <a:lnTo>
                    <a:pt x="200025" y="490537"/>
                  </a:lnTo>
                  <a:close/>
                  <a:moveTo>
                    <a:pt x="0" y="4762"/>
                  </a:moveTo>
                  <a:lnTo>
                    <a:pt x="66675" y="4762"/>
                  </a:lnTo>
                  <a:lnTo>
                    <a:pt x="66675" y="490537"/>
                  </a:lnTo>
                  <a:lnTo>
                    <a:pt x="0" y="490537"/>
                  </a:lnTo>
                  <a:close/>
                  <a:moveTo>
                    <a:pt x="2890838" y="0"/>
                  </a:moveTo>
                  <a:cubicBezTo>
                    <a:pt x="2930525" y="0"/>
                    <a:pt x="2963069" y="12700"/>
                    <a:pt x="2988469" y="38100"/>
                  </a:cubicBezTo>
                  <a:cubicBezTo>
                    <a:pt x="3010694" y="60325"/>
                    <a:pt x="3021806" y="87312"/>
                    <a:pt x="3021806" y="119062"/>
                  </a:cubicBezTo>
                  <a:lnTo>
                    <a:pt x="3021806" y="157162"/>
                  </a:lnTo>
                  <a:lnTo>
                    <a:pt x="2955131" y="157162"/>
                  </a:lnTo>
                  <a:lnTo>
                    <a:pt x="2955131" y="133350"/>
                  </a:lnTo>
                  <a:cubicBezTo>
                    <a:pt x="2955131" y="109537"/>
                    <a:pt x="2949575" y="92075"/>
                    <a:pt x="2938462" y="80962"/>
                  </a:cubicBezTo>
                  <a:cubicBezTo>
                    <a:pt x="2927350" y="69850"/>
                    <a:pt x="2913062" y="64293"/>
                    <a:pt x="2895600" y="64293"/>
                  </a:cubicBezTo>
                  <a:cubicBezTo>
                    <a:pt x="2876550" y="64293"/>
                    <a:pt x="2861469" y="69850"/>
                    <a:pt x="2850356" y="80962"/>
                  </a:cubicBezTo>
                  <a:cubicBezTo>
                    <a:pt x="2837656" y="93662"/>
                    <a:pt x="2831306" y="111125"/>
                    <a:pt x="2831306" y="133350"/>
                  </a:cubicBezTo>
                  <a:lnTo>
                    <a:pt x="2831306" y="361950"/>
                  </a:lnTo>
                  <a:cubicBezTo>
                    <a:pt x="2831306" y="385762"/>
                    <a:pt x="2837656" y="404018"/>
                    <a:pt x="2850356" y="416718"/>
                  </a:cubicBezTo>
                  <a:cubicBezTo>
                    <a:pt x="2861469" y="427831"/>
                    <a:pt x="2876550" y="433387"/>
                    <a:pt x="2895600" y="433387"/>
                  </a:cubicBezTo>
                  <a:cubicBezTo>
                    <a:pt x="2914650" y="433387"/>
                    <a:pt x="2929731" y="427831"/>
                    <a:pt x="2940844" y="416718"/>
                  </a:cubicBezTo>
                  <a:cubicBezTo>
                    <a:pt x="2950369" y="407193"/>
                    <a:pt x="2955131" y="388937"/>
                    <a:pt x="2955131" y="361950"/>
                  </a:cubicBezTo>
                  <a:lnTo>
                    <a:pt x="2955131" y="321468"/>
                  </a:lnTo>
                  <a:lnTo>
                    <a:pt x="3021806" y="321468"/>
                  </a:lnTo>
                  <a:lnTo>
                    <a:pt x="3021806" y="361950"/>
                  </a:lnTo>
                  <a:cubicBezTo>
                    <a:pt x="3021806" y="406400"/>
                    <a:pt x="3010694" y="439737"/>
                    <a:pt x="2988469" y="461962"/>
                  </a:cubicBezTo>
                  <a:cubicBezTo>
                    <a:pt x="2966244" y="484187"/>
                    <a:pt x="2936081" y="495300"/>
                    <a:pt x="2897981" y="495300"/>
                  </a:cubicBezTo>
                  <a:cubicBezTo>
                    <a:pt x="2851944" y="495300"/>
                    <a:pt x="2818606" y="484981"/>
                    <a:pt x="2797969" y="464343"/>
                  </a:cubicBezTo>
                  <a:cubicBezTo>
                    <a:pt x="2775744" y="442118"/>
                    <a:pt x="2764631" y="407987"/>
                    <a:pt x="2764631" y="361950"/>
                  </a:cubicBezTo>
                  <a:lnTo>
                    <a:pt x="2764631" y="119062"/>
                  </a:lnTo>
                  <a:cubicBezTo>
                    <a:pt x="2764631" y="87312"/>
                    <a:pt x="2775744" y="60325"/>
                    <a:pt x="2797969" y="38100"/>
                  </a:cubicBezTo>
                  <a:cubicBezTo>
                    <a:pt x="2823369" y="12700"/>
                    <a:pt x="2854325" y="0"/>
                    <a:pt x="2890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995E708-6F7B-4BC7-BDA3-63AA386FCA93}"/>
                </a:ext>
              </a:extLst>
            </p:cNvPr>
            <p:cNvSpPr/>
            <p:nvPr/>
          </p:nvSpPr>
          <p:spPr>
            <a:xfrm>
              <a:off x="10113938" y="5636699"/>
              <a:ext cx="1031519" cy="558333"/>
            </a:xfrm>
            <a:custGeom>
              <a:avLst/>
              <a:gdLst/>
              <a:ahLst/>
              <a:cxnLst/>
              <a:rect l="l" t="t" r="r" b="b"/>
              <a:pathLst>
                <a:path w="1031519" h="558333">
                  <a:moveTo>
                    <a:pt x="641150" y="258074"/>
                  </a:moveTo>
                  <a:cubicBezTo>
                    <a:pt x="593468" y="272957"/>
                    <a:pt x="557909" y="287024"/>
                    <a:pt x="534473" y="300276"/>
                  </a:cubicBezTo>
                  <a:cubicBezTo>
                    <a:pt x="511036" y="313528"/>
                    <a:pt x="495660" y="325965"/>
                    <a:pt x="488343" y="337586"/>
                  </a:cubicBezTo>
                  <a:cubicBezTo>
                    <a:pt x="481026" y="349207"/>
                    <a:pt x="477706" y="360012"/>
                    <a:pt x="478383" y="370002"/>
                  </a:cubicBezTo>
                  <a:cubicBezTo>
                    <a:pt x="478586" y="371964"/>
                    <a:pt x="479552" y="374613"/>
                    <a:pt x="481281" y="377950"/>
                  </a:cubicBezTo>
                  <a:cubicBezTo>
                    <a:pt x="483009" y="381286"/>
                    <a:pt x="486110" y="382715"/>
                    <a:pt x="490584" y="382235"/>
                  </a:cubicBezTo>
                  <a:cubicBezTo>
                    <a:pt x="494064" y="382212"/>
                    <a:pt x="500050" y="380286"/>
                    <a:pt x="508541" y="376458"/>
                  </a:cubicBezTo>
                  <a:cubicBezTo>
                    <a:pt x="517033" y="372630"/>
                    <a:pt x="531551" y="362141"/>
                    <a:pt x="552095" y="344993"/>
                  </a:cubicBezTo>
                  <a:cubicBezTo>
                    <a:pt x="572639" y="327845"/>
                    <a:pt x="602730" y="299280"/>
                    <a:pt x="642367" y="259297"/>
                  </a:cubicBezTo>
                  <a:close/>
                  <a:moveTo>
                    <a:pt x="862660" y="193868"/>
                  </a:moveTo>
                  <a:cubicBezTo>
                    <a:pt x="867752" y="194503"/>
                    <a:pt x="873264" y="198110"/>
                    <a:pt x="879195" y="204689"/>
                  </a:cubicBezTo>
                  <a:cubicBezTo>
                    <a:pt x="885126" y="211267"/>
                    <a:pt x="888352" y="217008"/>
                    <a:pt x="888872" y="221910"/>
                  </a:cubicBezTo>
                  <a:cubicBezTo>
                    <a:pt x="888146" y="230173"/>
                    <a:pt x="881945" y="241281"/>
                    <a:pt x="870268" y="255235"/>
                  </a:cubicBezTo>
                  <a:cubicBezTo>
                    <a:pt x="858592" y="269188"/>
                    <a:pt x="845798" y="282734"/>
                    <a:pt x="831886" y="295875"/>
                  </a:cubicBezTo>
                  <a:cubicBezTo>
                    <a:pt x="817974" y="309015"/>
                    <a:pt x="807303" y="318497"/>
                    <a:pt x="799871" y="324323"/>
                  </a:cubicBezTo>
                  <a:cubicBezTo>
                    <a:pt x="796226" y="329530"/>
                    <a:pt x="793457" y="335118"/>
                    <a:pt x="791565" y="341087"/>
                  </a:cubicBezTo>
                  <a:cubicBezTo>
                    <a:pt x="789673" y="347056"/>
                    <a:pt x="788581" y="353253"/>
                    <a:pt x="788288" y="359679"/>
                  </a:cubicBezTo>
                  <a:cubicBezTo>
                    <a:pt x="804456" y="357330"/>
                    <a:pt x="819823" y="350904"/>
                    <a:pt x="834389" y="340401"/>
                  </a:cubicBezTo>
                  <a:cubicBezTo>
                    <a:pt x="848956" y="329898"/>
                    <a:pt x="862647" y="318442"/>
                    <a:pt x="875461" y="306035"/>
                  </a:cubicBezTo>
                  <a:cubicBezTo>
                    <a:pt x="906932" y="276571"/>
                    <a:pt x="932230" y="252593"/>
                    <a:pt x="951356" y="234102"/>
                  </a:cubicBezTo>
                  <a:cubicBezTo>
                    <a:pt x="970483" y="215611"/>
                    <a:pt x="982980" y="205654"/>
                    <a:pt x="988847" y="204231"/>
                  </a:cubicBezTo>
                  <a:cubicBezTo>
                    <a:pt x="994066" y="204168"/>
                    <a:pt x="998105" y="207952"/>
                    <a:pt x="1000963" y="215585"/>
                  </a:cubicBezTo>
                  <a:cubicBezTo>
                    <a:pt x="1003820" y="223218"/>
                    <a:pt x="1005268" y="229593"/>
                    <a:pt x="1005306" y="234711"/>
                  </a:cubicBezTo>
                  <a:cubicBezTo>
                    <a:pt x="1004798" y="243081"/>
                    <a:pt x="1001699" y="252402"/>
                    <a:pt x="996010" y="262677"/>
                  </a:cubicBezTo>
                  <a:cubicBezTo>
                    <a:pt x="990320" y="272951"/>
                    <a:pt x="985088" y="281511"/>
                    <a:pt x="980312" y="288356"/>
                  </a:cubicBezTo>
                  <a:lnTo>
                    <a:pt x="890092" y="422392"/>
                  </a:lnTo>
                  <a:lnTo>
                    <a:pt x="891311" y="423611"/>
                  </a:lnTo>
                  <a:lnTo>
                    <a:pt x="1026642" y="303596"/>
                  </a:lnTo>
                  <a:lnTo>
                    <a:pt x="1031519" y="326151"/>
                  </a:lnTo>
                  <a:lnTo>
                    <a:pt x="848029" y="527853"/>
                  </a:lnTo>
                  <a:cubicBezTo>
                    <a:pt x="844600" y="532056"/>
                    <a:pt x="839571" y="537975"/>
                    <a:pt x="832942" y="545607"/>
                  </a:cubicBezTo>
                  <a:cubicBezTo>
                    <a:pt x="826312" y="553240"/>
                    <a:pt x="820369" y="557482"/>
                    <a:pt x="815111" y="558333"/>
                  </a:cubicBezTo>
                  <a:cubicBezTo>
                    <a:pt x="810855" y="558028"/>
                    <a:pt x="807378" y="555319"/>
                    <a:pt x="804680" y="550205"/>
                  </a:cubicBezTo>
                  <a:cubicBezTo>
                    <a:pt x="801982" y="545091"/>
                    <a:pt x="799995" y="539401"/>
                    <a:pt x="798719" y="533136"/>
                  </a:cubicBezTo>
                  <a:cubicBezTo>
                    <a:pt x="797444" y="526871"/>
                    <a:pt x="796812" y="521858"/>
                    <a:pt x="796823" y="518099"/>
                  </a:cubicBezTo>
                  <a:cubicBezTo>
                    <a:pt x="797204" y="512803"/>
                    <a:pt x="799337" y="506479"/>
                    <a:pt x="803224" y="499125"/>
                  </a:cubicBezTo>
                  <a:cubicBezTo>
                    <a:pt x="807110" y="491772"/>
                    <a:pt x="810463" y="485905"/>
                    <a:pt x="813282" y="481523"/>
                  </a:cubicBezTo>
                  <a:lnTo>
                    <a:pt x="894968" y="343830"/>
                  </a:lnTo>
                  <a:lnTo>
                    <a:pt x="893749" y="342611"/>
                  </a:lnTo>
                  <a:cubicBezTo>
                    <a:pt x="868095" y="364132"/>
                    <a:pt x="845794" y="381844"/>
                    <a:pt x="826846" y="395748"/>
                  </a:cubicBezTo>
                  <a:cubicBezTo>
                    <a:pt x="807897" y="409651"/>
                    <a:pt x="796264" y="416703"/>
                    <a:pt x="791946" y="416906"/>
                  </a:cubicBezTo>
                  <a:cubicBezTo>
                    <a:pt x="782599" y="416196"/>
                    <a:pt x="772683" y="409701"/>
                    <a:pt x="762197" y="397422"/>
                  </a:cubicBezTo>
                  <a:cubicBezTo>
                    <a:pt x="754333" y="388212"/>
                    <a:pt x="748930" y="376090"/>
                    <a:pt x="745987" y="361055"/>
                  </a:cubicBezTo>
                  <a:lnTo>
                    <a:pt x="745266" y="355622"/>
                  </a:lnTo>
                  <a:lnTo>
                    <a:pt x="736690" y="364286"/>
                  </a:lnTo>
                  <a:cubicBezTo>
                    <a:pt x="729902" y="370605"/>
                    <a:pt x="722070" y="377438"/>
                    <a:pt x="713193" y="384787"/>
                  </a:cubicBezTo>
                  <a:cubicBezTo>
                    <a:pt x="695441" y="399484"/>
                    <a:pt x="677487" y="412522"/>
                    <a:pt x="659332" y="423901"/>
                  </a:cubicBezTo>
                  <a:cubicBezTo>
                    <a:pt x="641178" y="435280"/>
                    <a:pt x="626797" y="441279"/>
                    <a:pt x="616190" y="441899"/>
                  </a:cubicBezTo>
                  <a:cubicBezTo>
                    <a:pt x="606183" y="441658"/>
                    <a:pt x="598801" y="438487"/>
                    <a:pt x="594045" y="432385"/>
                  </a:cubicBezTo>
                  <a:cubicBezTo>
                    <a:pt x="589289" y="426283"/>
                    <a:pt x="586930" y="418696"/>
                    <a:pt x="586968" y="409626"/>
                  </a:cubicBezTo>
                  <a:cubicBezTo>
                    <a:pt x="587412" y="399276"/>
                    <a:pt x="590177" y="387546"/>
                    <a:pt x="595263" y="374433"/>
                  </a:cubicBezTo>
                  <a:cubicBezTo>
                    <a:pt x="600349" y="361321"/>
                    <a:pt x="605092" y="350465"/>
                    <a:pt x="609493" y="341867"/>
                  </a:cubicBezTo>
                  <a:lnTo>
                    <a:pt x="608275" y="340644"/>
                  </a:lnTo>
                  <a:lnTo>
                    <a:pt x="552196" y="385886"/>
                  </a:lnTo>
                  <a:cubicBezTo>
                    <a:pt x="548009" y="389263"/>
                    <a:pt x="541743" y="394139"/>
                    <a:pt x="533399" y="400514"/>
                  </a:cubicBezTo>
                  <a:cubicBezTo>
                    <a:pt x="525054" y="406888"/>
                    <a:pt x="516574" y="412756"/>
                    <a:pt x="507958" y="418117"/>
                  </a:cubicBezTo>
                  <a:cubicBezTo>
                    <a:pt x="499342" y="423477"/>
                    <a:pt x="492534" y="426325"/>
                    <a:pt x="487534" y="426659"/>
                  </a:cubicBezTo>
                  <a:cubicBezTo>
                    <a:pt x="481523" y="426363"/>
                    <a:pt x="474456" y="422493"/>
                    <a:pt x="466331" y="415050"/>
                  </a:cubicBezTo>
                  <a:cubicBezTo>
                    <a:pt x="458207" y="407606"/>
                    <a:pt x="450962" y="398369"/>
                    <a:pt x="444598" y="387337"/>
                  </a:cubicBezTo>
                  <a:cubicBezTo>
                    <a:pt x="438234" y="376304"/>
                    <a:pt x="434687" y="365257"/>
                    <a:pt x="433958" y="354193"/>
                  </a:cubicBezTo>
                  <a:cubicBezTo>
                    <a:pt x="433997" y="334940"/>
                    <a:pt x="442150" y="316182"/>
                    <a:pt x="458417" y="297919"/>
                  </a:cubicBezTo>
                  <a:cubicBezTo>
                    <a:pt x="474684" y="279657"/>
                    <a:pt x="495179" y="263109"/>
                    <a:pt x="519901" y="248275"/>
                  </a:cubicBezTo>
                  <a:cubicBezTo>
                    <a:pt x="544623" y="233441"/>
                    <a:pt x="569685" y="221541"/>
                    <a:pt x="595088" y="212575"/>
                  </a:cubicBezTo>
                  <a:cubicBezTo>
                    <a:pt x="620490" y="203609"/>
                    <a:pt x="642345" y="198796"/>
                    <a:pt x="660654" y="198135"/>
                  </a:cubicBezTo>
                  <a:cubicBezTo>
                    <a:pt x="674573" y="198631"/>
                    <a:pt x="684682" y="202517"/>
                    <a:pt x="690981" y="209794"/>
                  </a:cubicBezTo>
                  <a:cubicBezTo>
                    <a:pt x="697280" y="217071"/>
                    <a:pt x="700379" y="222938"/>
                    <a:pt x="700278" y="227396"/>
                  </a:cubicBezTo>
                  <a:cubicBezTo>
                    <a:pt x="699731" y="231117"/>
                    <a:pt x="696861" y="234343"/>
                    <a:pt x="691667" y="237074"/>
                  </a:cubicBezTo>
                  <a:cubicBezTo>
                    <a:pt x="686473" y="239804"/>
                    <a:pt x="682231" y="241658"/>
                    <a:pt x="678941" y="242636"/>
                  </a:cubicBezTo>
                  <a:cubicBezTo>
                    <a:pt x="684745" y="244973"/>
                    <a:pt x="689140" y="248072"/>
                    <a:pt x="692124" y="251933"/>
                  </a:cubicBezTo>
                  <a:cubicBezTo>
                    <a:pt x="695109" y="255793"/>
                    <a:pt x="696607" y="261026"/>
                    <a:pt x="696620" y="267630"/>
                  </a:cubicBezTo>
                  <a:cubicBezTo>
                    <a:pt x="695965" y="274362"/>
                    <a:pt x="691382" y="282979"/>
                    <a:pt x="682870" y="293481"/>
                  </a:cubicBezTo>
                  <a:cubicBezTo>
                    <a:pt x="674358" y="303984"/>
                    <a:pt x="665846" y="314994"/>
                    <a:pt x="657335" y="326513"/>
                  </a:cubicBezTo>
                  <a:cubicBezTo>
                    <a:pt x="648823" y="338031"/>
                    <a:pt x="644239" y="348680"/>
                    <a:pt x="643585" y="358460"/>
                  </a:cubicBezTo>
                  <a:cubicBezTo>
                    <a:pt x="643762" y="363604"/>
                    <a:pt x="645693" y="367337"/>
                    <a:pt x="649376" y="369662"/>
                  </a:cubicBezTo>
                  <a:cubicBezTo>
                    <a:pt x="653059" y="371986"/>
                    <a:pt x="657428" y="373129"/>
                    <a:pt x="662482" y="373091"/>
                  </a:cubicBezTo>
                  <a:cubicBezTo>
                    <a:pt x="675652" y="372163"/>
                    <a:pt x="690003" y="366245"/>
                    <a:pt x="705535" y="355336"/>
                  </a:cubicBezTo>
                  <a:lnTo>
                    <a:pt x="746405" y="326205"/>
                  </a:lnTo>
                  <a:lnTo>
                    <a:pt x="747568" y="317575"/>
                  </a:lnTo>
                  <a:cubicBezTo>
                    <a:pt x="750090" y="308509"/>
                    <a:pt x="753900" y="299534"/>
                    <a:pt x="758997" y="290652"/>
                  </a:cubicBezTo>
                  <a:cubicBezTo>
                    <a:pt x="769190" y="272886"/>
                    <a:pt x="781507" y="256754"/>
                    <a:pt x="795947" y="242255"/>
                  </a:cubicBezTo>
                  <a:cubicBezTo>
                    <a:pt x="810386" y="227756"/>
                    <a:pt x="823922" y="216158"/>
                    <a:pt x="836554" y="207460"/>
                  </a:cubicBezTo>
                  <a:cubicBezTo>
                    <a:pt x="849186" y="198762"/>
                    <a:pt x="857888" y="194232"/>
                    <a:pt x="862660" y="193868"/>
                  </a:cubicBezTo>
                  <a:close/>
                  <a:moveTo>
                    <a:pt x="259040" y="91379"/>
                  </a:moveTo>
                  <a:cubicBezTo>
                    <a:pt x="256829" y="100826"/>
                    <a:pt x="254390" y="108818"/>
                    <a:pt x="251723" y="115356"/>
                  </a:cubicBezTo>
                  <a:cubicBezTo>
                    <a:pt x="249055" y="121893"/>
                    <a:pt x="244787" y="128955"/>
                    <a:pt x="238919" y="136542"/>
                  </a:cubicBezTo>
                  <a:lnTo>
                    <a:pt x="104168" y="312111"/>
                  </a:lnTo>
                  <a:cubicBezTo>
                    <a:pt x="95139" y="324282"/>
                    <a:pt x="90186" y="333328"/>
                    <a:pt x="89309" y="339248"/>
                  </a:cubicBezTo>
                  <a:cubicBezTo>
                    <a:pt x="88431" y="345169"/>
                    <a:pt x="89117" y="349946"/>
                    <a:pt x="91364" y="353579"/>
                  </a:cubicBezTo>
                  <a:cubicBezTo>
                    <a:pt x="92317" y="355599"/>
                    <a:pt x="95289" y="357810"/>
                    <a:pt x="100281" y="360211"/>
                  </a:cubicBezTo>
                  <a:cubicBezTo>
                    <a:pt x="105273" y="362612"/>
                    <a:pt x="113886" y="364061"/>
                    <a:pt x="126118" y="364556"/>
                  </a:cubicBezTo>
                  <a:cubicBezTo>
                    <a:pt x="147700" y="364644"/>
                    <a:pt x="170997" y="362179"/>
                    <a:pt x="196009" y="357161"/>
                  </a:cubicBezTo>
                  <a:cubicBezTo>
                    <a:pt x="221020" y="352143"/>
                    <a:pt x="244470" y="345867"/>
                    <a:pt x="266356" y="338333"/>
                  </a:cubicBezTo>
                  <a:cubicBezTo>
                    <a:pt x="329565" y="315134"/>
                    <a:pt x="374330" y="288962"/>
                    <a:pt x="400650" y="259817"/>
                  </a:cubicBezTo>
                  <a:cubicBezTo>
                    <a:pt x="426971" y="230672"/>
                    <a:pt x="439724" y="202366"/>
                    <a:pt x="438912" y="174898"/>
                  </a:cubicBezTo>
                  <a:cubicBezTo>
                    <a:pt x="438403" y="155444"/>
                    <a:pt x="431607" y="140179"/>
                    <a:pt x="418523" y="129106"/>
                  </a:cubicBezTo>
                  <a:cubicBezTo>
                    <a:pt x="405440" y="118032"/>
                    <a:pt x="389116" y="109929"/>
                    <a:pt x="369554" y="104798"/>
                  </a:cubicBezTo>
                  <a:cubicBezTo>
                    <a:pt x="349992" y="99666"/>
                    <a:pt x="330239" y="96287"/>
                    <a:pt x="310295" y="94660"/>
                  </a:cubicBezTo>
                  <a:cubicBezTo>
                    <a:pt x="290352" y="93033"/>
                    <a:pt x="273267" y="91940"/>
                    <a:pt x="259040" y="91379"/>
                  </a:cubicBezTo>
                  <a:close/>
                  <a:moveTo>
                    <a:pt x="273673" y="15"/>
                  </a:moveTo>
                  <a:cubicBezTo>
                    <a:pt x="297313" y="-200"/>
                    <a:pt x="322439" y="2058"/>
                    <a:pt x="349051" y="6792"/>
                  </a:cubicBezTo>
                  <a:cubicBezTo>
                    <a:pt x="375663" y="11525"/>
                    <a:pt x="399112" y="20027"/>
                    <a:pt x="419399" y="32298"/>
                  </a:cubicBezTo>
                  <a:cubicBezTo>
                    <a:pt x="441516" y="47236"/>
                    <a:pt x="457730" y="66867"/>
                    <a:pt x="468041" y="91188"/>
                  </a:cubicBezTo>
                  <a:cubicBezTo>
                    <a:pt x="478353" y="115509"/>
                    <a:pt x="483451" y="140770"/>
                    <a:pt x="483336" y="166970"/>
                  </a:cubicBezTo>
                  <a:cubicBezTo>
                    <a:pt x="482886" y="196306"/>
                    <a:pt x="475734" y="223418"/>
                    <a:pt x="461882" y="248304"/>
                  </a:cubicBezTo>
                  <a:cubicBezTo>
                    <a:pt x="448030" y="273190"/>
                    <a:pt x="430180" y="295468"/>
                    <a:pt x="408334" y="315137"/>
                  </a:cubicBezTo>
                  <a:cubicBezTo>
                    <a:pt x="386487" y="334805"/>
                    <a:pt x="363348" y="351481"/>
                    <a:pt x="338914" y="365165"/>
                  </a:cubicBezTo>
                  <a:cubicBezTo>
                    <a:pt x="316486" y="377700"/>
                    <a:pt x="290614" y="389097"/>
                    <a:pt x="261298" y="399355"/>
                  </a:cubicBezTo>
                  <a:cubicBezTo>
                    <a:pt x="231982" y="409613"/>
                    <a:pt x="202090" y="417807"/>
                    <a:pt x="171623" y="423938"/>
                  </a:cubicBezTo>
                  <a:cubicBezTo>
                    <a:pt x="141156" y="430068"/>
                    <a:pt x="112981" y="433211"/>
                    <a:pt x="87098" y="433365"/>
                  </a:cubicBezTo>
                  <a:cubicBezTo>
                    <a:pt x="79550" y="433504"/>
                    <a:pt x="70594" y="433225"/>
                    <a:pt x="60230" y="432527"/>
                  </a:cubicBezTo>
                  <a:cubicBezTo>
                    <a:pt x="49865" y="431830"/>
                    <a:pt x="41366" y="429876"/>
                    <a:pt x="34731" y="426666"/>
                  </a:cubicBezTo>
                  <a:cubicBezTo>
                    <a:pt x="29086" y="423381"/>
                    <a:pt x="25306" y="418687"/>
                    <a:pt x="23390" y="412585"/>
                  </a:cubicBezTo>
                  <a:cubicBezTo>
                    <a:pt x="21474" y="406483"/>
                    <a:pt x="20586" y="400419"/>
                    <a:pt x="20726" y="394393"/>
                  </a:cubicBezTo>
                  <a:cubicBezTo>
                    <a:pt x="21487" y="371813"/>
                    <a:pt x="27881" y="350558"/>
                    <a:pt x="39907" y="330629"/>
                  </a:cubicBezTo>
                  <a:cubicBezTo>
                    <a:pt x="51933" y="310699"/>
                    <a:pt x="65025" y="292330"/>
                    <a:pt x="79182" y="275521"/>
                  </a:cubicBezTo>
                  <a:lnTo>
                    <a:pt x="224895" y="93823"/>
                  </a:lnTo>
                  <a:cubicBezTo>
                    <a:pt x="202551" y="95898"/>
                    <a:pt x="180321" y="99233"/>
                    <a:pt x="158206" y="103829"/>
                  </a:cubicBezTo>
                  <a:cubicBezTo>
                    <a:pt x="136090" y="108424"/>
                    <a:pt x="114622" y="114662"/>
                    <a:pt x="93803" y="122542"/>
                  </a:cubicBezTo>
                  <a:lnTo>
                    <a:pt x="93803" y="123764"/>
                  </a:lnTo>
                  <a:lnTo>
                    <a:pt x="110265" y="123764"/>
                  </a:lnTo>
                  <a:cubicBezTo>
                    <a:pt x="111632" y="123678"/>
                    <a:pt x="114929" y="123579"/>
                    <a:pt x="120157" y="123469"/>
                  </a:cubicBezTo>
                  <a:cubicBezTo>
                    <a:pt x="125385" y="123359"/>
                    <a:pt x="130443" y="123756"/>
                    <a:pt x="135332" y="124661"/>
                  </a:cubicBezTo>
                  <a:cubicBezTo>
                    <a:pt x="140221" y="125566"/>
                    <a:pt x="142841" y="127498"/>
                    <a:pt x="143191" y="130457"/>
                  </a:cubicBezTo>
                  <a:cubicBezTo>
                    <a:pt x="142746" y="134070"/>
                    <a:pt x="140282" y="136732"/>
                    <a:pt x="135798" y="138444"/>
                  </a:cubicBezTo>
                  <a:cubicBezTo>
                    <a:pt x="131314" y="140155"/>
                    <a:pt x="127478" y="141144"/>
                    <a:pt x="124289" y="141410"/>
                  </a:cubicBezTo>
                  <a:cubicBezTo>
                    <a:pt x="108793" y="144528"/>
                    <a:pt x="91781" y="149092"/>
                    <a:pt x="73254" y="155101"/>
                  </a:cubicBezTo>
                  <a:cubicBezTo>
                    <a:pt x="54726" y="161110"/>
                    <a:pt x="38029" y="164456"/>
                    <a:pt x="23162" y="165141"/>
                  </a:cubicBezTo>
                  <a:cubicBezTo>
                    <a:pt x="16064" y="165128"/>
                    <a:pt x="10451" y="163328"/>
                    <a:pt x="6324" y="159740"/>
                  </a:cubicBezTo>
                  <a:cubicBezTo>
                    <a:pt x="2197" y="156153"/>
                    <a:pt x="88" y="150854"/>
                    <a:pt x="0" y="143844"/>
                  </a:cubicBezTo>
                  <a:cubicBezTo>
                    <a:pt x="203" y="138214"/>
                    <a:pt x="1320" y="131207"/>
                    <a:pt x="3352" y="122822"/>
                  </a:cubicBezTo>
                  <a:cubicBezTo>
                    <a:pt x="5384" y="114436"/>
                    <a:pt x="7112" y="107418"/>
                    <a:pt x="8534" y="101767"/>
                  </a:cubicBezTo>
                  <a:cubicBezTo>
                    <a:pt x="12547" y="86003"/>
                    <a:pt x="19452" y="73787"/>
                    <a:pt x="29247" y="65116"/>
                  </a:cubicBezTo>
                  <a:cubicBezTo>
                    <a:pt x="39043" y="56446"/>
                    <a:pt x="51426" y="48958"/>
                    <a:pt x="66395" y="42652"/>
                  </a:cubicBezTo>
                  <a:cubicBezTo>
                    <a:pt x="86006" y="34264"/>
                    <a:pt x="107798" y="26880"/>
                    <a:pt x="131773" y="20499"/>
                  </a:cubicBezTo>
                  <a:cubicBezTo>
                    <a:pt x="155748" y="14119"/>
                    <a:pt x="180029" y="9126"/>
                    <a:pt x="204617" y="5520"/>
                  </a:cubicBezTo>
                  <a:cubicBezTo>
                    <a:pt x="229204" y="1914"/>
                    <a:pt x="252223" y="79"/>
                    <a:pt x="273673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261E832-A6EA-4C0C-99C4-2C1B3E406D5B}"/>
                </a:ext>
              </a:extLst>
            </p:cNvPr>
            <p:cNvSpPr/>
            <p:nvPr/>
          </p:nvSpPr>
          <p:spPr>
            <a:xfrm>
              <a:off x="9439329" y="2127353"/>
              <a:ext cx="1602746" cy="2961079"/>
            </a:xfrm>
            <a:custGeom>
              <a:avLst/>
              <a:gdLst>
                <a:gd name="connsiteX0" fmla="*/ 121668 w 656535"/>
                <a:gd name="connsiteY0" fmla="*/ 0 h 1212951"/>
                <a:gd name="connsiteX1" fmla="*/ 135356 w 656535"/>
                <a:gd name="connsiteY1" fmla="*/ 0 h 1212951"/>
                <a:gd name="connsiteX2" fmla="*/ 149387 w 656535"/>
                <a:gd name="connsiteY2" fmla="*/ 17452 h 1212951"/>
                <a:gd name="connsiteX3" fmla="*/ 148018 w 656535"/>
                <a:gd name="connsiteY3" fmla="*/ 65361 h 1212951"/>
                <a:gd name="connsiteX4" fmla="*/ 113455 w 656535"/>
                <a:gd name="connsiteY4" fmla="*/ 99581 h 1212951"/>
                <a:gd name="connsiteX5" fmla="*/ 108322 w 656535"/>
                <a:gd name="connsiteY5" fmla="*/ 103688 h 1212951"/>
                <a:gd name="connsiteX6" fmla="*/ 143569 w 656535"/>
                <a:gd name="connsiteY6" fmla="*/ 113269 h 1212951"/>
                <a:gd name="connsiteX7" fmla="*/ 178132 w 656535"/>
                <a:gd name="connsiteY7" fmla="*/ 164258 h 1212951"/>
                <a:gd name="connsiteX8" fmla="*/ 182580 w 656535"/>
                <a:gd name="connsiteY8" fmla="*/ 190265 h 1212951"/>
                <a:gd name="connsiteX9" fmla="*/ 178816 w 656535"/>
                <a:gd name="connsiteY9" fmla="*/ 213194 h 1212951"/>
                <a:gd name="connsiteX10" fmla="*/ 149387 w 656535"/>
                <a:gd name="connsiteY10" fmla="*/ 224143 h 1212951"/>
                <a:gd name="connsiteX11" fmla="*/ 138436 w 656535"/>
                <a:gd name="connsiteY11" fmla="*/ 230987 h 1212951"/>
                <a:gd name="connsiteX12" fmla="*/ 130565 w 656535"/>
                <a:gd name="connsiteY12" fmla="*/ 256995 h 1212951"/>
                <a:gd name="connsiteX13" fmla="*/ 129197 w 656535"/>
                <a:gd name="connsiteY13" fmla="*/ 287451 h 1212951"/>
                <a:gd name="connsiteX14" fmla="*/ 158968 w 656535"/>
                <a:gd name="connsiteY14" fmla="*/ 369923 h 1212951"/>
                <a:gd name="connsiteX15" fmla="*/ 158284 w 656535"/>
                <a:gd name="connsiteY15" fmla="*/ 416121 h 1212951"/>
                <a:gd name="connsiteX16" fmla="*/ 166154 w 656535"/>
                <a:gd name="connsiteY16" fmla="*/ 514675 h 1212951"/>
                <a:gd name="connsiteX17" fmla="*/ 199691 w 656535"/>
                <a:gd name="connsiteY17" fmla="*/ 697069 h 1212951"/>
                <a:gd name="connsiteX18" fmla="*/ 209957 w 656535"/>
                <a:gd name="connsiteY18" fmla="*/ 709388 h 1212951"/>
                <a:gd name="connsiteX19" fmla="*/ 290374 w 656535"/>
                <a:gd name="connsiteY19" fmla="*/ 712811 h 1212951"/>
                <a:gd name="connsiteX20" fmla="*/ 317408 w 656535"/>
                <a:gd name="connsiteY20" fmla="*/ 691595 h 1212951"/>
                <a:gd name="connsiteX21" fmla="*/ 308853 w 656535"/>
                <a:gd name="connsiteY21" fmla="*/ 670036 h 1212951"/>
                <a:gd name="connsiteX22" fmla="*/ 265394 w 656535"/>
                <a:gd name="connsiteY22" fmla="*/ 618704 h 1212951"/>
                <a:gd name="connsiteX23" fmla="*/ 326306 w 656535"/>
                <a:gd name="connsiteY23" fmla="*/ 658400 h 1212951"/>
                <a:gd name="connsiteX24" fmla="*/ 383796 w 656535"/>
                <a:gd name="connsiteY24" fmla="*/ 659428 h 1212951"/>
                <a:gd name="connsiteX25" fmla="*/ 395773 w 656535"/>
                <a:gd name="connsiteY25" fmla="*/ 626575 h 1212951"/>
                <a:gd name="connsiteX26" fmla="*/ 397826 w 656535"/>
                <a:gd name="connsiteY26" fmla="*/ 599199 h 1212951"/>
                <a:gd name="connsiteX27" fmla="*/ 400564 w 656535"/>
                <a:gd name="connsiteY27" fmla="*/ 568401 h 1212951"/>
                <a:gd name="connsiteX28" fmla="*/ 405355 w 656535"/>
                <a:gd name="connsiteY28" fmla="*/ 572508 h 1212951"/>
                <a:gd name="connsiteX29" fmla="*/ 420070 w 656535"/>
                <a:gd name="connsiteY29" fmla="*/ 640949 h 1212951"/>
                <a:gd name="connsiteX30" fmla="*/ 472085 w 656535"/>
                <a:gd name="connsiteY30" fmla="*/ 661139 h 1212951"/>
                <a:gd name="connsiteX31" fmla="*/ 523415 w 656535"/>
                <a:gd name="connsiteY31" fmla="*/ 621442 h 1212951"/>
                <a:gd name="connsiteX32" fmla="*/ 541210 w 656535"/>
                <a:gd name="connsiteY32" fmla="*/ 613914 h 1212951"/>
                <a:gd name="connsiteX33" fmla="*/ 499461 w 656535"/>
                <a:gd name="connsiteY33" fmla="*/ 667983 h 1212951"/>
                <a:gd name="connsiteX34" fmla="*/ 501514 w 656535"/>
                <a:gd name="connsiteY34" fmla="*/ 700149 h 1212951"/>
                <a:gd name="connsiteX35" fmla="*/ 528548 w 656535"/>
                <a:gd name="connsiteY35" fmla="*/ 703913 h 1212951"/>
                <a:gd name="connsiteX36" fmla="*/ 615126 w 656535"/>
                <a:gd name="connsiteY36" fmla="*/ 682012 h 1212951"/>
                <a:gd name="connsiteX37" fmla="*/ 534024 w 656535"/>
                <a:gd name="connsiteY37" fmla="*/ 723762 h 1212951"/>
                <a:gd name="connsiteX38" fmla="*/ 519651 w 656535"/>
                <a:gd name="connsiteY38" fmla="*/ 737107 h 1212951"/>
                <a:gd name="connsiteX39" fmla="*/ 538814 w 656535"/>
                <a:gd name="connsiteY39" fmla="*/ 757297 h 1212951"/>
                <a:gd name="connsiteX40" fmla="*/ 602464 w 656535"/>
                <a:gd name="connsiteY40" fmla="*/ 764483 h 1212951"/>
                <a:gd name="connsiteX41" fmla="*/ 585696 w 656535"/>
                <a:gd name="connsiteY41" fmla="*/ 769616 h 1212951"/>
                <a:gd name="connsiteX42" fmla="*/ 532997 w 656535"/>
                <a:gd name="connsiteY42" fmla="*/ 775434 h 1212951"/>
                <a:gd name="connsiteX43" fmla="*/ 514860 w 656535"/>
                <a:gd name="connsiteY43" fmla="*/ 802811 h 1212951"/>
                <a:gd name="connsiteX44" fmla="*/ 519651 w 656535"/>
                <a:gd name="connsiteY44" fmla="*/ 820948 h 1212951"/>
                <a:gd name="connsiteX45" fmla="*/ 521020 w 656535"/>
                <a:gd name="connsiteY45" fmla="*/ 832239 h 1212951"/>
                <a:gd name="connsiteX46" fmla="*/ 519651 w 656535"/>
                <a:gd name="connsiteY46" fmla="*/ 884597 h 1212951"/>
                <a:gd name="connsiteX47" fmla="*/ 519651 w 656535"/>
                <a:gd name="connsiteY47" fmla="*/ 937296 h 1212951"/>
                <a:gd name="connsiteX48" fmla="*/ 519651 w 656535"/>
                <a:gd name="connsiteY48" fmla="*/ 954064 h 1212951"/>
                <a:gd name="connsiteX49" fmla="*/ 551476 w 656535"/>
                <a:gd name="connsiteY49" fmla="*/ 1035167 h 1212951"/>
                <a:gd name="connsiteX50" fmla="*/ 585012 w 656535"/>
                <a:gd name="connsiteY50" fmla="*/ 1060831 h 1212951"/>
                <a:gd name="connsiteX51" fmla="*/ 600069 w 656535"/>
                <a:gd name="connsiteY51" fmla="*/ 1068019 h 1212951"/>
                <a:gd name="connsiteX52" fmla="*/ 603833 w 656535"/>
                <a:gd name="connsiteY52" fmla="*/ 1076916 h 1212951"/>
                <a:gd name="connsiteX53" fmla="*/ 594936 w 656535"/>
                <a:gd name="connsiteY53" fmla="*/ 1078969 h 1212951"/>
                <a:gd name="connsiteX54" fmla="*/ 513833 w 656535"/>
                <a:gd name="connsiteY54" fmla="*/ 1034824 h 1212951"/>
                <a:gd name="connsiteX55" fmla="*/ 495012 w 656535"/>
                <a:gd name="connsiteY55" fmla="*/ 998550 h 1212951"/>
                <a:gd name="connsiteX56" fmla="*/ 476191 w 656535"/>
                <a:gd name="connsiteY56" fmla="*/ 978703 h 1212951"/>
                <a:gd name="connsiteX57" fmla="*/ 476191 w 656535"/>
                <a:gd name="connsiteY57" fmla="*/ 1006079 h 1212951"/>
                <a:gd name="connsiteX58" fmla="*/ 465240 w 656535"/>
                <a:gd name="connsiteY58" fmla="*/ 1021136 h 1212951"/>
                <a:gd name="connsiteX59" fmla="*/ 337599 w 656535"/>
                <a:gd name="connsiteY59" fmla="*/ 934558 h 1212951"/>
                <a:gd name="connsiteX60" fmla="*/ 335203 w 656535"/>
                <a:gd name="connsiteY60" fmla="*/ 930110 h 1212951"/>
                <a:gd name="connsiteX61" fmla="*/ 287637 w 656535"/>
                <a:gd name="connsiteY61" fmla="*/ 882543 h 1212951"/>
                <a:gd name="connsiteX62" fmla="*/ 285584 w 656535"/>
                <a:gd name="connsiteY62" fmla="*/ 861670 h 1212951"/>
                <a:gd name="connsiteX63" fmla="*/ 298930 w 656535"/>
                <a:gd name="connsiteY63" fmla="*/ 838741 h 1212951"/>
                <a:gd name="connsiteX64" fmla="*/ 305774 w 656535"/>
                <a:gd name="connsiteY64" fmla="*/ 789123 h 1212951"/>
                <a:gd name="connsiteX65" fmla="*/ 248968 w 656535"/>
                <a:gd name="connsiteY65" fmla="*/ 777487 h 1212951"/>
                <a:gd name="connsiteX66" fmla="*/ 238702 w 656535"/>
                <a:gd name="connsiteY66" fmla="*/ 791518 h 1212951"/>
                <a:gd name="connsiteX67" fmla="*/ 251021 w 656535"/>
                <a:gd name="connsiteY67" fmla="*/ 862695 h 1212951"/>
                <a:gd name="connsiteX68" fmla="*/ 258892 w 656535"/>
                <a:gd name="connsiteY68" fmla="*/ 877753 h 1212951"/>
                <a:gd name="connsiteX69" fmla="*/ 316724 w 656535"/>
                <a:gd name="connsiteY69" fmla="*/ 939691 h 1212951"/>
                <a:gd name="connsiteX70" fmla="*/ 363264 w 656535"/>
                <a:gd name="connsiteY70" fmla="*/ 996498 h 1212951"/>
                <a:gd name="connsiteX71" fmla="*/ 425203 w 656535"/>
                <a:gd name="connsiteY71" fmla="*/ 1030033 h 1212951"/>
                <a:gd name="connsiteX72" fmla="*/ 459765 w 656535"/>
                <a:gd name="connsiteY72" fmla="*/ 1036536 h 1212951"/>
                <a:gd name="connsiteX73" fmla="*/ 424518 w 656535"/>
                <a:gd name="connsiteY73" fmla="*/ 1062542 h 1212951"/>
                <a:gd name="connsiteX74" fmla="*/ 417674 w 656535"/>
                <a:gd name="connsiteY74" fmla="*/ 1076231 h 1212951"/>
                <a:gd name="connsiteX75" fmla="*/ 433758 w 656535"/>
                <a:gd name="connsiteY75" fmla="*/ 1073152 h 1212951"/>
                <a:gd name="connsiteX76" fmla="*/ 479271 w 656535"/>
                <a:gd name="connsiteY76" fmla="*/ 1050908 h 1212951"/>
                <a:gd name="connsiteX77" fmla="*/ 501856 w 656535"/>
                <a:gd name="connsiteY77" fmla="*/ 1048512 h 1212951"/>
                <a:gd name="connsiteX78" fmla="*/ 495354 w 656535"/>
                <a:gd name="connsiteY78" fmla="*/ 1069730 h 1212951"/>
                <a:gd name="connsiteX79" fmla="*/ 470374 w 656535"/>
                <a:gd name="connsiteY79" fmla="*/ 1122087 h 1212951"/>
                <a:gd name="connsiteX80" fmla="*/ 472085 w 656535"/>
                <a:gd name="connsiteY80" fmla="*/ 1134063 h 1212951"/>
                <a:gd name="connsiteX81" fmla="*/ 480298 w 656535"/>
                <a:gd name="connsiteY81" fmla="*/ 1129957 h 1212951"/>
                <a:gd name="connsiteX82" fmla="*/ 516571 w 656535"/>
                <a:gd name="connsiteY82" fmla="*/ 1090603 h 1212951"/>
                <a:gd name="connsiteX83" fmla="*/ 548738 w 656535"/>
                <a:gd name="connsiteY83" fmla="*/ 1082733 h 1212951"/>
                <a:gd name="connsiteX84" fmla="*/ 570297 w 656535"/>
                <a:gd name="connsiteY84" fmla="*/ 1087867 h 1212951"/>
                <a:gd name="connsiteX85" fmla="*/ 640449 w 656535"/>
                <a:gd name="connsiteY85" fmla="*/ 1149463 h 1212951"/>
                <a:gd name="connsiteX86" fmla="*/ 647977 w 656535"/>
                <a:gd name="connsiteY86" fmla="*/ 1184367 h 1212951"/>
                <a:gd name="connsiteX87" fmla="*/ 656535 w 656535"/>
                <a:gd name="connsiteY87" fmla="*/ 1212951 h 1212951"/>
                <a:gd name="connsiteX88" fmla="*/ 143432 w 656535"/>
                <a:gd name="connsiteY88" fmla="*/ 1212951 h 1212951"/>
                <a:gd name="connsiteX89" fmla="*/ 150627 w 656535"/>
                <a:gd name="connsiteY89" fmla="*/ 1206312 h 1212951"/>
                <a:gd name="connsiteX90" fmla="*/ 159995 w 656535"/>
                <a:gd name="connsiteY90" fmla="*/ 1190185 h 1212951"/>
                <a:gd name="connsiteX91" fmla="*/ 133303 w 656535"/>
                <a:gd name="connsiteY91" fmla="*/ 1206610 h 1212951"/>
                <a:gd name="connsiteX92" fmla="*/ 124406 w 656535"/>
                <a:gd name="connsiteY92" fmla="*/ 1209348 h 1212951"/>
                <a:gd name="connsiteX93" fmla="*/ 123037 w 656535"/>
                <a:gd name="connsiteY93" fmla="*/ 1201477 h 1212951"/>
                <a:gd name="connsiteX94" fmla="*/ 151098 w 656535"/>
                <a:gd name="connsiteY94" fmla="*/ 1137827 h 1212951"/>
                <a:gd name="connsiteX95" fmla="*/ 173683 w 656535"/>
                <a:gd name="connsiteY95" fmla="*/ 1104976 h 1212951"/>
                <a:gd name="connsiteX96" fmla="*/ 133303 w 656535"/>
                <a:gd name="connsiteY96" fmla="*/ 1137486 h 1212951"/>
                <a:gd name="connsiteX97" fmla="*/ 129881 w 656535"/>
                <a:gd name="connsiteY97" fmla="*/ 1127220 h 1212951"/>
                <a:gd name="connsiteX98" fmla="*/ 126801 w 656535"/>
                <a:gd name="connsiteY98" fmla="*/ 1097789 h 1212951"/>
                <a:gd name="connsiteX99" fmla="*/ 101478 w 656535"/>
                <a:gd name="connsiteY99" fmla="*/ 1076573 h 1212951"/>
                <a:gd name="connsiteX100" fmla="*/ 95660 w 656535"/>
                <a:gd name="connsiteY100" fmla="*/ 1060148 h 1212951"/>
                <a:gd name="connsiteX101" fmla="*/ 130565 w 656535"/>
                <a:gd name="connsiteY101" fmla="*/ 1013607 h 1212951"/>
                <a:gd name="connsiteX102" fmla="*/ 161364 w 656535"/>
                <a:gd name="connsiteY102" fmla="*/ 984520 h 1212951"/>
                <a:gd name="connsiteX103" fmla="*/ 122010 w 656535"/>
                <a:gd name="connsiteY103" fmla="*/ 1004711 h 1212951"/>
                <a:gd name="connsiteX104" fmla="*/ 59045 w 656535"/>
                <a:gd name="connsiteY104" fmla="*/ 971174 h 1212951"/>
                <a:gd name="connsiteX105" fmla="*/ 105242 w 656535"/>
                <a:gd name="connsiteY105" fmla="*/ 805547 h 1212951"/>
                <a:gd name="connsiteX106" fmla="*/ 111744 w 656535"/>
                <a:gd name="connsiteY106" fmla="*/ 883571 h 1212951"/>
                <a:gd name="connsiteX107" fmla="*/ 110375 w 656535"/>
                <a:gd name="connsiteY107" fmla="*/ 911974 h 1212951"/>
                <a:gd name="connsiteX108" fmla="*/ 144938 w 656535"/>
                <a:gd name="connsiteY108" fmla="*/ 922923 h 1212951"/>
                <a:gd name="connsiteX109" fmla="*/ 184633 w 656535"/>
                <a:gd name="connsiteY109" fmla="*/ 871936 h 1212951"/>
                <a:gd name="connsiteX110" fmla="*/ 188398 w 656535"/>
                <a:gd name="connsiteY110" fmla="*/ 849007 h 1212951"/>
                <a:gd name="connsiteX111" fmla="*/ 159995 w 656535"/>
                <a:gd name="connsiteY111" fmla="*/ 885623 h 1212951"/>
                <a:gd name="connsiteX112" fmla="*/ 139120 w 656535"/>
                <a:gd name="connsiteY112" fmla="*/ 910263 h 1212951"/>
                <a:gd name="connsiteX113" fmla="*/ 123037 w 656535"/>
                <a:gd name="connsiteY113" fmla="*/ 903418 h 1212951"/>
                <a:gd name="connsiteX114" fmla="*/ 124406 w 656535"/>
                <a:gd name="connsiteY114" fmla="*/ 884940 h 1212951"/>
                <a:gd name="connsiteX115" fmla="*/ 123037 w 656535"/>
                <a:gd name="connsiteY115" fmla="*/ 820605 h 1212951"/>
                <a:gd name="connsiteX116" fmla="*/ 107980 w 656535"/>
                <a:gd name="connsiteY116" fmla="*/ 748743 h 1212951"/>
                <a:gd name="connsiteX117" fmla="*/ 99083 w 656535"/>
                <a:gd name="connsiteY117" fmla="*/ 700149 h 1212951"/>
                <a:gd name="connsiteX118" fmla="*/ 84368 w 656535"/>
                <a:gd name="connsiteY118" fmla="*/ 499276 h 1212951"/>
                <a:gd name="connsiteX119" fmla="*/ 82657 w 656535"/>
                <a:gd name="connsiteY119" fmla="*/ 487640 h 1212951"/>
                <a:gd name="connsiteX120" fmla="*/ 68284 w 656535"/>
                <a:gd name="connsiteY120" fmla="*/ 437680 h 1212951"/>
                <a:gd name="connsiteX121" fmla="*/ 59729 w 656535"/>
                <a:gd name="connsiteY121" fmla="*/ 379163 h 1212951"/>
                <a:gd name="connsiteX122" fmla="*/ 53569 w 656535"/>
                <a:gd name="connsiteY122" fmla="*/ 331253 h 1212951"/>
                <a:gd name="connsiteX123" fmla="*/ 52201 w 656535"/>
                <a:gd name="connsiteY123" fmla="*/ 326462 h 1212951"/>
                <a:gd name="connsiteX124" fmla="*/ 59387 w 656535"/>
                <a:gd name="connsiteY124" fmla="*/ 302508 h 1212951"/>
                <a:gd name="connsiteX125" fmla="*/ 43646 w 656535"/>
                <a:gd name="connsiteY125" fmla="*/ 289847 h 1212951"/>
                <a:gd name="connsiteX126" fmla="*/ 57334 w 656535"/>
                <a:gd name="connsiteY126" fmla="*/ 273764 h 1212951"/>
                <a:gd name="connsiteX127" fmla="*/ 36802 w 656535"/>
                <a:gd name="connsiteY127" fmla="*/ 247755 h 1212951"/>
                <a:gd name="connsiteX128" fmla="*/ 11821 w 656535"/>
                <a:gd name="connsiteY128" fmla="*/ 213194 h 1212951"/>
                <a:gd name="connsiteX129" fmla="*/ 9767 w 656535"/>
                <a:gd name="connsiteY129" fmla="*/ 183079 h 1212951"/>
                <a:gd name="connsiteX130" fmla="*/ 13532 w 656535"/>
                <a:gd name="connsiteY130" fmla="*/ 165627 h 1212951"/>
                <a:gd name="connsiteX131" fmla="*/ 37144 w 656535"/>
                <a:gd name="connsiteY131" fmla="*/ 114638 h 1212951"/>
                <a:gd name="connsiteX132" fmla="*/ 77182 w 656535"/>
                <a:gd name="connsiteY132" fmla="*/ 101977 h 1212951"/>
                <a:gd name="connsiteX133" fmla="*/ 58018 w 656535"/>
                <a:gd name="connsiteY133" fmla="*/ 48593 h 1212951"/>
                <a:gd name="connsiteX134" fmla="*/ 66573 w 656535"/>
                <a:gd name="connsiteY134" fmla="*/ 20532 h 1212951"/>
                <a:gd name="connsiteX135" fmla="*/ 82315 w 656535"/>
                <a:gd name="connsiteY135" fmla="*/ 23270 h 1212951"/>
                <a:gd name="connsiteX136" fmla="*/ 121668 w 656535"/>
                <a:gd name="connsiteY136" fmla="*/ 0 h 121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656535" h="1212951">
                  <a:moveTo>
                    <a:pt x="121668" y="0"/>
                  </a:moveTo>
                  <a:cubicBezTo>
                    <a:pt x="126117" y="0"/>
                    <a:pt x="130908" y="0"/>
                    <a:pt x="135356" y="0"/>
                  </a:cubicBezTo>
                  <a:cubicBezTo>
                    <a:pt x="139463" y="6160"/>
                    <a:pt x="150071" y="6502"/>
                    <a:pt x="149387" y="17452"/>
                  </a:cubicBezTo>
                  <a:cubicBezTo>
                    <a:pt x="148360" y="33536"/>
                    <a:pt x="149387" y="49620"/>
                    <a:pt x="148018" y="65361"/>
                  </a:cubicBezTo>
                  <a:cubicBezTo>
                    <a:pt x="145622" y="90000"/>
                    <a:pt x="137752" y="97187"/>
                    <a:pt x="113455" y="99581"/>
                  </a:cubicBezTo>
                  <a:cubicBezTo>
                    <a:pt x="111402" y="99923"/>
                    <a:pt x="108664" y="99239"/>
                    <a:pt x="108322" y="103688"/>
                  </a:cubicBezTo>
                  <a:cubicBezTo>
                    <a:pt x="119273" y="109505"/>
                    <a:pt x="131592" y="110532"/>
                    <a:pt x="143569" y="113269"/>
                  </a:cubicBezTo>
                  <a:cubicBezTo>
                    <a:pt x="178474" y="121140"/>
                    <a:pt x="184633" y="130037"/>
                    <a:pt x="178132" y="164258"/>
                  </a:cubicBezTo>
                  <a:cubicBezTo>
                    <a:pt x="176421" y="173839"/>
                    <a:pt x="174025" y="181710"/>
                    <a:pt x="182580" y="190265"/>
                  </a:cubicBezTo>
                  <a:cubicBezTo>
                    <a:pt x="189424" y="197110"/>
                    <a:pt x="184976" y="206349"/>
                    <a:pt x="178816" y="213194"/>
                  </a:cubicBezTo>
                  <a:cubicBezTo>
                    <a:pt x="170945" y="222090"/>
                    <a:pt x="160679" y="224828"/>
                    <a:pt x="149387" y="224143"/>
                  </a:cubicBezTo>
                  <a:cubicBezTo>
                    <a:pt x="144253" y="223801"/>
                    <a:pt x="138436" y="222775"/>
                    <a:pt x="138436" y="230987"/>
                  </a:cubicBezTo>
                  <a:cubicBezTo>
                    <a:pt x="138436" y="240569"/>
                    <a:pt x="132276" y="248098"/>
                    <a:pt x="130565" y="256995"/>
                  </a:cubicBezTo>
                  <a:cubicBezTo>
                    <a:pt x="128854" y="266919"/>
                    <a:pt x="120299" y="276501"/>
                    <a:pt x="129197" y="287451"/>
                  </a:cubicBezTo>
                  <a:cubicBezTo>
                    <a:pt x="149044" y="311405"/>
                    <a:pt x="162732" y="337413"/>
                    <a:pt x="158968" y="369923"/>
                  </a:cubicBezTo>
                  <a:cubicBezTo>
                    <a:pt x="157257" y="385322"/>
                    <a:pt x="158284" y="400721"/>
                    <a:pt x="158284" y="416121"/>
                  </a:cubicBezTo>
                  <a:cubicBezTo>
                    <a:pt x="158968" y="448971"/>
                    <a:pt x="157257" y="482850"/>
                    <a:pt x="166154" y="514675"/>
                  </a:cubicBezTo>
                  <a:cubicBezTo>
                    <a:pt x="183265" y="574560"/>
                    <a:pt x="196953" y="634788"/>
                    <a:pt x="199691" y="697069"/>
                  </a:cubicBezTo>
                  <a:cubicBezTo>
                    <a:pt x="200033" y="704598"/>
                    <a:pt x="201744" y="709046"/>
                    <a:pt x="209957" y="709388"/>
                  </a:cubicBezTo>
                  <a:cubicBezTo>
                    <a:pt x="236991" y="710416"/>
                    <a:pt x="263683" y="712468"/>
                    <a:pt x="290374" y="712811"/>
                  </a:cubicBezTo>
                  <a:cubicBezTo>
                    <a:pt x="304063" y="713152"/>
                    <a:pt x="310907" y="701175"/>
                    <a:pt x="317408" y="691595"/>
                  </a:cubicBezTo>
                  <a:cubicBezTo>
                    <a:pt x="324253" y="681671"/>
                    <a:pt x="313986" y="676194"/>
                    <a:pt x="308853" y="670036"/>
                  </a:cubicBezTo>
                  <a:cubicBezTo>
                    <a:pt x="294823" y="652583"/>
                    <a:pt x="279766" y="635815"/>
                    <a:pt x="265394" y="618704"/>
                  </a:cubicBezTo>
                  <a:cubicBezTo>
                    <a:pt x="288663" y="627944"/>
                    <a:pt x="308511" y="642317"/>
                    <a:pt x="326306" y="658400"/>
                  </a:cubicBezTo>
                  <a:cubicBezTo>
                    <a:pt x="346496" y="676537"/>
                    <a:pt x="365317" y="665244"/>
                    <a:pt x="383796" y="659428"/>
                  </a:cubicBezTo>
                  <a:cubicBezTo>
                    <a:pt x="398853" y="654636"/>
                    <a:pt x="393720" y="638211"/>
                    <a:pt x="395773" y="626575"/>
                  </a:cubicBezTo>
                  <a:cubicBezTo>
                    <a:pt x="397484" y="617678"/>
                    <a:pt x="397142" y="608438"/>
                    <a:pt x="397826" y="599199"/>
                  </a:cubicBezTo>
                  <a:cubicBezTo>
                    <a:pt x="398511" y="589275"/>
                    <a:pt x="399537" y="579694"/>
                    <a:pt x="400564" y="568401"/>
                  </a:cubicBezTo>
                  <a:cubicBezTo>
                    <a:pt x="403986" y="571138"/>
                    <a:pt x="405013" y="571823"/>
                    <a:pt x="405355" y="572508"/>
                  </a:cubicBezTo>
                  <a:cubicBezTo>
                    <a:pt x="410146" y="595434"/>
                    <a:pt x="415279" y="618020"/>
                    <a:pt x="420070" y="640949"/>
                  </a:cubicBezTo>
                  <a:cubicBezTo>
                    <a:pt x="425545" y="665928"/>
                    <a:pt x="451552" y="676194"/>
                    <a:pt x="472085" y="661139"/>
                  </a:cubicBezTo>
                  <a:cubicBezTo>
                    <a:pt x="489537" y="648476"/>
                    <a:pt x="506305" y="634446"/>
                    <a:pt x="523415" y="621442"/>
                  </a:cubicBezTo>
                  <a:cubicBezTo>
                    <a:pt x="527864" y="617678"/>
                    <a:pt x="531628" y="612203"/>
                    <a:pt x="541210" y="613914"/>
                  </a:cubicBezTo>
                  <a:cubicBezTo>
                    <a:pt x="526495" y="633078"/>
                    <a:pt x="513149" y="650871"/>
                    <a:pt x="499461" y="667983"/>
                  </a:cubicBezTo>
                  <a:cubicBezTo>
                    <a:pt x="487142" y="683382"/>
                    <a:pt x="487484" y="686803"/>
                    <a:pt x="501514" y="700149"/>
                  </a:cubicBezTo>
                  <a:cubicBezTo>
                    <a:pt x="510069" y="708019"/>
                    <a:pt x="518967" y="706309"/>
                    <a:pt x="528548" y="703913"/>
                  </a:cubicBezTo>
                  <a:cubicBezTo>
                    <a:pt x="557293" y="696728"/>
                    <a:pt x="586381" y="689199"/>
                    <a:pt x="615126" y="682012"/>
                  </a:cubicBezTo>
                  <a:cubicBezTo>
                    <a:pt x="588776" y="697754"/>
                    <a:pt x="561058" y="710416"/>
                    <a:pt x="534024" y="723762"/>
                  </a:cubicBezTo>
                  <a:cubicBezTo>
                    <a:pt x="528206" y="726499"/>
                    <a:pt x="517255" y="725815"/>
                    <a:pt x="519651" y="737107"/>
                  </a:cubicBezTo>
                  <a:cubicBezTo>
                    <a:pt x="521704" y="747373"/>
                    <a:pt x="525126" y="756270"/>
                    <a:pt x="538814" y="757297"/>
                  </a:cubicBezTo>
                  <a:cubicBezTo>
                    <a:pt x="559689" y="758667"/>
                    <a:pt x="580221" y="761745"/>
                    <a:pt x="602464" y="764483"/>
                  </a:cubicBezTo>
                  <a:cubicBezTo>
                    <a:pt x="596989" y="770301"/>
                    <a:pt x="591171" y="768932"/>
                    <a:pt x="585696" y="769616"/>
                  </a:cubicBezTo>
                  <a:cubicBezTo>
                    <a:pt x="568244" y="771328"/>
                    <a:pt x="550449" y="772354"/>
                    <a:pt x="532997" y="775434"/>
                  </a:cubicBezTo>
                  <a:cubicBezTo>
                    <a:pt x="511438" y="779540"/>
                    <a:pt x="510754" y="780910"/>
                    <a:pt x="514860" y="802811"/>
                  </a:cubicBezTo>
                  <a:cubicBezTo>
                    <a:pt x="515887" y="808971"/>
                    <a:pt x="517940" y="815130"/>
                    <a:pt x="519651" y="820948"/>
                  </a:cubicBezTo>
                  <a:cubicBezTo>
                    <a:pt x="521020" y="824712"/>
                    <a:pt x="523757" y="829161"/>
                    <a:pt x="521020" y="832239"/>
                  </a:cubicBezTo>
                  <a:cubicBezTo>
                    <a:pt x="504594" y="849692"/>
                    <a:pt x="513833" y="866803"/>
                    <a:pt x="519651" y="884597"/>
                  </a:cubicBezTo>
                  <a:cubicBezTo>
                    <a:pt x="525468" y="902050"/>
                    <a:pt x="530944" y="919845"/>
                    <a:pt x="519651" y="937296"/>
                  </a:cubicBezTo>
                  <a:cubicBezTo>
                    <a:pt x="516229" y="942771"/>
                    <a:pt x="517940" y="948589"/>
                    <a:pt x="519651" y="954064"/>
                  </a:cubicBezTo>
                  <a:cubicBezTo>
                    <a:pt x="528548" y="981783"/>
                    <a:pt x="537446" y="1009502"/>
                    <a:pt x="551476" y="1035167"/>
                  </a:cubicBezTo>
                  <a:cubicBezTo>
                    <a:pt x="559004" y="1049197"/>
                    <a:pt x="568928" y="1058779"/>
                    <a:pt x="585012" y="1060831"/>
                  </a:cubicBezTo>
                  <a:cubicBezTo>
                    <a:pt x="590829" y="1061516"/>
                    <a:pt x="596304" y="1063228"/>
                    <a:pt x="600069" y="1068019"/>
                  </a:cubicBezTo>
                  <a:cubicBezTo>
                    <a:pt x="602122" y="1070413"/>
                    <a:pt x="605202" y="1073152"/>
                    <a:pt x="603833" y="1076916"/>
                  </a:cubicBezTo>
                  <a:cubicBezTo>
                    <a:pt x="602122" y="1081023"/>
                    <a:pt x="598016" y="1079311"/>
                    <a:pt x="594936" y="1078969"/>
                  </a:cubicBezTo>
                  <a:cubicBezTo>
                    <a:pt x="561400" y="1076231"/>
                    <a:pt x="533339" y="1063911"/>
                    <a:pt x="513833" y="1034824"/>
                  </a:cubicBezTo>
                  <a:cubicBezTo>
                    <a:pt x="506305" y="1023531"/>
                    <a:pt x="501172" y="1010527"/>
                    <a:pt x="495012" y="998550"/>
                  </a:cubicBezTo>
                  <a:cubicBezTo>
                    <a:pt x="490564" y="989995"/>
                    <a:pt x="487142" y="974255"/>
                    <a:pt x="476191" y="978703"/>
                  </a:cubicBezTo>
                  <a:cubicBezTo>
                    <a:pt x="465240" y="982810"/>
                    <a:pt x="472085" y="996839"/>
                    <a:pt x="476191" y="1006079"/>
                  </a:cubicBezTo>
                  <a:cubicBezTo>
                    <a:pt x="481324" y="1018399"/>
                    <a:pt x="476533" y="1021136"/>
                    <a:pt x="465240" y="1021136"/>
                  </a:cubicBezTo>
                  <a:cubicBezTo>
                    <a:pt x="406039" y="1021479"/>
                    <a:pt x="360868" y="991022"/>
                    <a:pt x="337599" y="934558"/>
                  </a:cubicBezTo>
                  <a:cubicBezTo>
                    <a:pt x="336914" y="932847"/>
                    <a:pt x="336572" y="930795"/>
                    <a:pt x="335203" y="930110"/>
                  </a:cubicBezTo>
                  <a:cubicBezTo>
                    <a:pt x="313986" y="919501"/>
                    <a:pt x="305089" y="896575"/>
                    <a:pt x="287637" y="882543"/>
                  </a:cubicBezTo>
                  <a:cubicBezTo>
                    <a:pt x="280108" y="876384"/>
                    <a:pt x="280450" y="869883"/>
                    <a:pt x="285584" y="861670"/>
                  </a:cubicBezTo>
                  <a:cubicBezTo>
                    <a:pt x="290032" y="854140"/>
                    <a:pt x="299614" y="849007"/>
                    <a:pt x="298930" y="838741"/>
                  </a:cubicBezTo>
                  <a:cubicBezTo>
                    <a:pt x="298245" y="821632"/>
                    <a:pt x="302352" y="805206"/>
                    <a:pt x="305774" y="789123"/>
                  </a:cubicBezTo>
                  <a:cubicBezTo>
                    <a:pt x="286610" y="783305"/>
                    <a:pt x="268473" y="777145"/>
                    <a:pt x="248968" y="777487"/>
                  </a:cubicBezTo>
                  <a:cubicBezTo>
                    <a:pt x="237675" y="777487"/>
                    <a:pt x="232884" y="779199"/>
                    <a:pt x="238702" y="791518"/>
                  </a:cubicBezTo>
                  <a:cubicBezTo>
                    <a:pt x="249652" y="814104"/>
                    <a:pt x="256496" y="837372"/>
                    <a:pt x="251021" y="862695"/>
                  </a:cubicBezTo>
                  <a:cubicBezTo>
                    <a:pt x="249652" y="869883"/>
                    <a:pt x="253074" y="873647"/>
                    <a:pt x="258892" y="877753"/>
                  </a:cubicBezTo>
                  <a:cubicBezTo>
                    <a:pt x="282162" y="894520"/>
                    <a:pt x="301325" y="915053"/>
                    <a:pt x="316724" y="939691"/>
                  </a:cubicBezTo>
                  <a:cubicBezTo>
                    <a:pt x="330070" y="960567"/>
                    <a:pt x="345812" y="979388"/>
                    <a:pt x="363264" y="996498"/>
                  </a:cubicBezTo>
                  <a:cubicBezTo>
                    <a:pt x="380716" y="1013265"/>
                    <a:pt x="400222" y="1025928"/>
                    <a:pt x="425203" y="1030033"/>
                  </a:cubicBezTo>
                  <a:cubicBezTo>
                    <a:pt x="436495" y="1031744"/>
                    <a:pt x="448473" y="1030375"/>
                    <a:pt x="459765" y="1036536"/>
                  </a:cubicBezTo>
                  <a:cubicBezTo>
                    <a:pt x="447446" y="1045775"/>
                    <a:pt x="435811" y="1053987"/>
                    <a:pt x="424518" y="1062542"/>
                  </a:cubicBezTo>
                  <a:cubicBezTo>
                    <a:pt x="420412" y="1065964"/>
                    <a:pt x="413225" y="1070413"/>
                    <a:pt x="417674" y="1076231"/>
                  </a:cubicBezTo>
                  <a:cubicBezTo>
                    <a:pt x="422807" y="1083075"/>
                    <a:pt x="429309" y="1076916"/>
                    <a:pt x="433758" y="1073152"/>
                  </a:cubicBezTo>
                  <a:cubicBezTo>
                    <a:pt x="446762" y="1061516"/>
                    <a:pt x="462845" y="1055357"/>
                    <a:pt x="479271" y="1050908"/>
                  </a:cubicBezTo>
                  <a:cubicBezTo>
                    <a:pt x="486799" y="1048855"/>
                    <a:pt x="496723" y="1042352"/>
                    <a:pt x="501856" y="1048512"/>
                  </a:cubicBezTo>
                  <a:cubicBezTo>
                    <a:pt x="506989" y="1054672"/>
                    <a:pt x="498434" y="1062886"/>
                    <a:pt x="495354" y="1069730"/>
                  </a:cubicBezTo>
                  <a:cubicBezTo>
                    <a:pt x="487142" y="1087182"/>
                    <a:pt x="478587" y="1104634"/>
                    <a:pt x="470374" y="1122087"/>
                  </a:cubicBezTo>
                  <a:cubicBezTo>
                    <a:pt x="468320" y="1126193"/>
                    <a:pt x="466951" y="1130983"/>
                    <a:pt x="472085" y="1134063"/>
                  </a:cubicBezTo>
                  <a:cubicBezTo>
                    <a:pt x="476191" y="1136459"/>
                    <a:pt x="478587" y="1132695"/>
                    <a:pt x="480298" y="1129957"/>
                  </a:cubicBezTo>
                  <a:cubicBezTo>
                    <a:pt x="490564" y="1115243"/>
                    <a:pt x="492959" y="1093342"/>
                    <a:pt x="516571" y="1090603"/>
                  </a:cubicBezTo>
                  <a:cubicBezTo>
                    <a:pt x="522731" y="1069045"/>
                    <a:pt x="535050" y="1076231"/>
                    <a:pt x="548738" y="1082733"/>
                  </a:cubicBezTo>
                  <a:cubicBezTo>
                    <a:pt x="555240" y="1086156"/>
                    <a:pt x="563111" y="1086497"/>
                    <a:pt x="570297" y="1087867"/>
                  </a:cubicBezTo>
                  <a:cubicBezTo>
                    <a:pt x="605886" y="1094710"/>
                    <a:pt x="636000" y="1106687"/>
                    <a:pt x="640449" y="1149463"/>
                  </a:cubicBezTo>
                  <a:cubicBezTo>
                    <a:pt x="641818" y="1161097"/>
                    <a:pt x="647293" y="1172732"/>
                    <a:pt x="647977" y="1184367"/>
                  </a:cubicBezTo>
                  <a:lnTo>
                    <a:pt x="656535" y="1212951"/>
                  </a:lnTo>
                  <a:lnTo>
                    <a:pt x="143432" y="1212951"/>
                  </a:lnTo>
                  <a:lnTo>
                    <a:pt x="150627" y="1206312"/>
                  </a:lnTo>
                  <a:cubicBezTo>
                    <a:pt x="154606" y="1202162"/>
                    <a:pt x="158113" y="1197200"/>
                    <a:pt x="159995" y="1190185"/>
                  </a:cubicBezTo>
                  <a:cubicBezTo>
                    <a:pt x="147333" y="1191895"/>
                    <a:pt x="141516" y="1201477"/>
                    <a:pt x="133303" y="1206610"/>
                  </a:cubicBezTo>
                  <a:cubicBezTo>
                    <a:pt x="130565" y="1208322"/>
                    <a:pt x="127828" y="1212086"/>
                    <a:pt x="124406" y="1209348"/>
                  </a:cubicBezTo>
                  <a:cubicBezTo>
                    <a:pt x="122695" y="1207979"/>
                    <a:pt x="122010" y="1203530"/>
                    <a:pt x="123037" y="1201477"/>
                  </a:cubicBezTo>
                  <a:cubicBezTo>
                    <a:pt x="132619" y="1180604"/>
                    <a:pt x="129881" y="1154595"/>
                    <a:pt x="151098" y="1137827"/>
                  </a:cubicBezTo>
                  <a:cubicBezTo>
                    <a:pt x="160337" y="1130642"/>
                    <a:pt x="168550" y="1120376"/>
                    <a:pt x="173683" y="1104976"/>
                  </a:cubicBezTo>
                  <a:cubicBezTo>
                    <a:pt x="155204" y="1113873"/>
                    <a:pt x="146649" y="1129273"/>
                    <a:pt x="133303" y="1137486"/>
                  </a:cubicBezTo>
                  <a:cubicBezTo>
                    <a:pt x="128512" y="1134063"/>
                    <a:pt x="129197" y="1130300"/>
                    <a:pt x="129881" y="1127220"/>
                  </a:cubicBezTo>
                  <a:cubicBezTo>
                    <a:pt x="132619" y="1116954"/>
                    <a:pt x="137067" y="1107371"/>
                    <a:pt x="126801" y="1097789"/>
                  </a:cubicBezTo>
                  <a:cubicBezTo>
                    <a:pt x="118588" y="1090262"/>
                    <a:pt x="114824" y="1078626"/>
                    <a:pt x="101478" y="1076573"/>
                  </a:cubicBezTo>
                  <a:cubicBezTo>
                    <a:pt x="91896" y="1074863"/>
                    <a:pt x="93265" y="1066991"/>
                    <a:pt x="95660" y="1060148"/>
                  </a:cubicBezTo>
                  <a:cubicBezTo>
                    <a:pt x="102505" y="1041326"/>
                    <a:pt x="111060" y="1023874"/>
                    <a:pt x="130565" y="1013607"/>
                  </a:cubicBezTo>
                  <a:cubicBezTo>
                    <a:pt x="141516" y="1007791"/>
                    <a:pt x="153493" y="1001973"/>
                    <a:pt x="161364" y="984520"/>
                  </a:cubicBezTo>
                  <a:cubicBezTo>
                    <a:pt x="145622" y="992734"/>
                    <a:pt x="133987" y="998893"/>
                    <a:pt x="122010" y="1004711"/>
                  </a:cubicBezTo>
                  <a:cubicBezTo>
                    <a:pt x="88132" y="1021479"/>
                    <a:pt x="65204" y="1009159"/>
                    <a:pt x="59045" y="971174"/>
                  </a:cubicBezTo>
                  <a:cubicBezTo>
                    <a:pt x="48779" y="908894"/>
                    <a:pt x="78208" y="857563"/>
                    <a:pt x="105242" y="805547"/>
                  </a:cubicBezTo>
                  <a:cubicBezTo>
                    <a:pt x="115508" y="831214"/>
                    <a:pt x="119615" y="857220"/>
                    <a:pt x="111744" y="883571"/>
                  </a:cubicBezTo>
                  <a:cubicBezTo>
                    <a:pt x="109007" y="893152"/>
                    <a:pt x="107638" y="902391"/>
                    <a:pt x="110375" y="911974"/>
                  </a:cubicBezTo>
                  <a:cubicBezTo>
                    <a:pt x="115851" y="931136"/>
                    <a:pt x="129881" y="936270"/>
                    <a:pt x="144938" y="922923"/>
                  </a:cubicBezTo>
                  <a:cubicBezTo>
                    <a:pt x="161021" y="908552"/>
                    <a:pt x="174710" y="891441"/>
                    <a:pt x="184633" y="871936"/>
                  </a:cubicBezTo>
                  <a:cubicBezTo>
                    <a:pt x="187713" y="865434"/>
                    <a:pt x="192162" y="858931"/>
                    <a:pt x="188398" y="849007"/>
                  </a:cubicBezTo>
                  <a:cubicBezTo>
                    <a:pt x="176421" y="860300"/>
                    <a:pt x="167865" y="872963"/>
                    <a:pt x="159995" y="885623"/>
                  </a:cubicBezTo>
                  <a:cubicBezTo>
                    <a:pt x="154177" y="895205"/>
                    <a:pt x="147676" y="903418"/>
                    <a:pt x="139120" y="910263"/>
                  </a:cubicBezTo>
                  <a:cubicBezTo>
                    <a:pt x="129881" y="917107"/>
                    <a:pt x="124063" y="914711"/>
                    <a:pt x="123037" y="903418"/>
                  </a:cubicBezTo>
                  <a:cubicBezTo>
                    <a:pt x="122352" y="897601"/>
                    <a:pt x="122695" y="890757"/>
                    <a:pt x="124406" y="884940"/>
                  </a:cubicBezTo>
                  <a:cubicBezTo>
                    <a:pt x="130565" y="863038"/>
                    <a:pt x="126801" y="842163"/>
                    <a:pt x="123037" y="820605"/>
                  </a:cubicBezTo>
                  <a:cubicBezTo>
                    <a:pt x="118588" y="796308"/>
                    <a:pt x="107980" y="773724"/>
                    <a:pt x="107980" y="748743"/>
                  </a:cubicBezTo>
                  <a:cubicBezTo>
                    <a:pt x="107980" y="731975"/>
                    <a:pt x="103189" y="716232"/>
                    <a:pt x="99083" y="700149"/>
                  </a:cubicBezTo>
                  <a:cubicBezTo>
                    <a:pt x="82315" y="634103"/>
                    <a:pt x="72048" y="567375"/>
                    <a:pt x="84368" y="499276"/>
                  </a:cubicBezTo>
                  <a:cubicBezTo>
                    <a:pt x="85394" y="494828"/>
                    <a:pt x="83341" y="491405"/>
                    <a:pt x="82657" y="487640"/>
                  </a:cubicBezTo>
                  <a:cubicBezTo>
                    <a:pt x="79919" y="469847"/>
                    <a:pt x="65889" y="452393"/>
                    <a:pt x="68284" y="437680"/>
                  </a:cubicBezTo>
                  <a:cubicBezTo>
                    <a:pt x="71706" y="415778"/>
                    <a:pt x="66915" y="398667"/>
                    <a:pt x="59729" y="379163"/>
                  </a:cubicBezTo>
                  <a:cubicBezTo>
                    <a:pt x="54596" y="364447"/>
                    <a:pt x="42619" y="348706"/>
                    <a:pt x="53569" y="331253"/>
                  </a:cubicBezTo>
                  <a:cubicBezTo>
                    <a:pt x="54254" y="330227"/>
                    <a:pt x="53227" y="327489"/>
                    <a:pt x="52201" y="326462"/>
                  </a:cubicBezTo>
                  <a:cubicBezTo>
                    <a:pt x="42619" y="315170"/>
                    <a:pt x="48094" y="307984"/>
                    <a:pt x="59387" y="302508"/>
                  </a:cubicBezTo>
                  <a:cubicBezTo>
                    <a:pt x="53227" y="298059"/>
                    <a:pt x="44330" y="299086"/>
                    <a:pt x="43646" y="289847"/>
                  </a:cubicBezTo>
                  <a:cubicBezTo>
                    <a:pt x="43303" y="281291"/>
                    <a:pt x="51858" y="279238"/>
                    <a:pt x="57334" y="273764"/>
                  </a:cubicBezTo>
                  <a:cubicBezTo>
                    <a:pt x="46725" y="266577"/>
                    <a:pt x="38513" y="258706"/>
                    <a:pt x="36802" y="247755"/>
                  </a:cubicBezTo>
                  <a:cubicBezTo>
                    <a:pt x="34064" y="231672"/>
                    <a:pt x="27562" y="221064"/>
                    <a:pt x="11821" y="213194"/>
                  </a:cubicBezTo>
                  <a:cubicBezTo>
                    <a:pt x="-3579" y="205664"/>
                    <a:pt x="-3579" y="192661"/>
                    <a:pt x="9767" y="183079"/>
                  </a:cubicBezTo>
                  <a:cubicBezTo>
                    <a:pt x="17296" y="177604"/>
                    <a:pt x="16612" y="172813"/>
                    <a:pt x="13532" y="165627"/>
                  </a:cubicBezTo>
                  <a:cubicBezTo>
                    <a:pt x="1897" y="137908"/>
                    <a:pt x="8399" y="124562"/>
                    <a:pt x="37144" y="114638"/>
                  </a:cubicBezTo>
                  <a:cubicBezTo>
                    <a:pt x="49805" y="110190"/>
                    <a:pt x="62467" y="106425"/>
                    <a:pt x="77182" y="101977"/>
                  </a:cubicBezTo>
                  <a:cubicBezTo>
                    <a:pt x="45014" y="88289"/>
                    <a:pt x="41250" y="77680"/>
                    <a:pt x="58018" y="48593"/>
                  </a:cubicBezTo>
                  <a:cubicBezTo>
                    <a:pt x="63493" y="39696"/>
                    <a:pt x="65547" y="30115"/>
                    <a:pt x="66573" y="20532"/>
                  </a:cubicBezTo>
                  <a:cubicBezTo>
                    <a:pt x="73075" y="18479"/>
                    <a:pt x="76155" y="30456"/>
                    <a:pt x="82315" y="23270"/>
                  </a:cubicBezTo>
                  <a:cubicBezTo>
                    <a:pt x="92923" y="10951"/>
                    <a:pt x="108664" y="7871"/>
                    <a:pt x="121668" y="0"/>
                  </a:cubicBezTo>
                  <a:close/>
                </a:path>
              </a:pathLst>
            </a:custGeom>
            <a:solidFill>
              <a:schemeClr val="accent1"/>
            </a:solidFill>
            <a:ln w="3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54E936C-393A-45ED-AD4D-A06DFA765289}"/>
              </a:ext>
            </a:extLst>
          </p:cNvPr>
          <p:cNvGrpSpPr/>
          <p:nvPr/>
        </p:nvGrpSpPr>
        <p:grpSpPr>
          <a:xfrm>
            <a:off x="6390518" y="905397"/>
            <a:ext cx="5605488" cy="1529569"/>
            <a:chOff x="490512" y="4326463"/>
            <a:chExt cx="5605488" cy="1529569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D882446-8C95-4721-A460-BBB577001EA5}"/>
                </a:ext>
              </a:extLst>
            </p:cNvPr>
            <p:cNvGrpSpPr/>
            <p:nvPr/>
          </p:nvGrpSpPr>
          <p:grpSpPr>
            <a:xfrm>
              <a:off x="490512" y="4961444"/>
              <a:ext cx="5605488" cy="894588"/>
              <a:chOff x="3686398" y="3891080"/>
              <a:chExt cx="4760612" cy="1055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95D2491-F65D-4DF9-BE98-14379B01D9C5}"/>
                  </a:ext>
                </a:extLst>
              </p:cNvPr>
              <p:cNvSpPr/>
              <p:nvPr/>
            </p:nvSpPr>
            <p:spPr>
              <a:xfrm>
                <a:off x="7255458" y="4273456"/>
                <a:ext cx="1191552" cy="672919"/>
              </a:xfrm>
              <a:custGeom>
                <a:avLst/>
                <a:gdLst>
                  <a:gd name="connsiteX0" fmla="*/ 2252186 w 2257425"/>
                  <a:gd name="connsiteY0" fmla="*/ 1188244 h 1190625"/>
                  <a:gd name="connsiteX1" fmla="*/ 7144 w 2257425"/>
                  <a:gd name="connsiteY1" fmla="*/ 1188244 h 1190625"/>
                  <a:gd name="connsiteX2" fmla="*/ 7144 w 2257425"/>
                  <a:gd name="connsiteY2" fmla="*/ 7144 h 1190625"/>
                  <a:gd name="connsiteX3" fmla="*/ 2252186 w 2257425"/>
                  <a:gd name="connsiteY3" fmla="*/ 7144 h 1190625"/>
                  <a:gd name="connsiteX4" fmla="*/ 1729264 w 2257425"/>
                  <a:gd name="connsiteY4" fmla="*/ 59769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7425" h="1190625">
                    <a:moveTo>
                      <a:pt x="2252186" y="1188244"/>
                    </a:moveTo>
                    <a:lnTo>
                      <a:pt x="7144" y="1188244"/>
                    </a:lnTo>
                    <a:lnTo>
                      <a:pt x="7144" y="7144"/>
                    </a:lnTo>
                    <a:lnTo>
                      <a:pt x="2252186" y="7144"/>
                    </a:lnTo>
                    <a:lnTo>
                      <a:pt x="1729264" y="5976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7B95B37-8D02-40AF-8356-C6B238572D8C}"/>
                  </a:ext>
                </a:extLst>
              </p:cNvPr>
              <p:cNvSpPr/>
              <p:nvPr/>
            </p:nvSpPr>
            <p:spPr>
              <a:xfrm>
                <a:off x="7255458" y="4552282"/>
                <a:ext cx="659904" cy="394709"/>
              </a:xfrm>
              <a:custGeom>
                <a:avLst/>
                <a:gdLst>
                  <a:gd name="connsiteX0" fmla="*/ 7144 w 1019175"/>
                  <a:gd name="connsiteY0" fmla="*/ 7144 h 609600"/>
                  <a:gd name="connsiteX1" fmla="*/ 1012984 w 1019175"/>
                  <a:gd name="connsiteY1" fmla="*/ 15716 h 609600"/>
                  <a:gd name="connsiteX2" fmla="*/ 7144 w 1019175"/>
                  <a:gd name="connsiteY2" fmla="*/ 606266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75" h="609600">
                    <a:moveTo>
                      <a:pt x="7144" y="7144"/>
                    </a:moveTo>
                    <a:lnTo>
                      <a:pt x="1012984" y="15716"/>
                    </a:lnTo>
                    <a:lnTo>
                      <a:pt x="7144" y="60626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393E2B7-1071-462A-9BA4-016BE30DB3E4}"/>
                  </a:ext>
                </a:extLst>
              </p:cNvPr>
              <p:cNvSpPr/>
              <p:nvPr/>
            </p:nvSpPr>
            <p:spPr>
              <a:xfrm>
                <a:off x="3686398" y="4267905"/>
                <a:ext cx="1191553" cy="672919"/>
              </a:xfrm>
              <a:custGeom>
                <a:avLst/>
                <a:gdLst>
                  <a:gd name="connsiteX0" fmla="*/ 7144 w 2257425"/>
                  <a:gd name="connsiteY0" fmla="*/ 1188244 h 1190625"/>
                  <a:gd name="connsiteX1" fmla="*/ 2252186 w 2257425"/>
                  <a:gd name="connsiteY1" fmla="*/ 1188244 h 1190625"/>
                  <a:gd name="connsiteX2" fmla="*/ 2252186 w 2257425"/>
                  <a:gd name="connsiteY2" fmla="*/ 7144 h 1190625"/>
                  <a:gd name="connsiteX3" fmla="*/ 7144 w 2257425"/>
                  <a:gd name="connsiteY3" fmla="*/ 7144 h 1190625"/>
                  <a:gd name="connsiteX4" fmla="*/ 531019 w 2257425"/>
                  <a:gd name="connsiteY4" fmla="*/ 59769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7425" h="1190625">
                    <a:moveTo>
                      <a:pt x="7144" y="1188244"/>
                    </a:moveTo>
                    <a:lnTo>
                      <a:pt x="2252186" y="1188244"/>
                    </a:lnTo>
                    <a:lnTo>
                      <a:pt x="2252186" y="7144"/>
                    </a:lnTo>
                    <a:lnTo>
                      <a:pt x="7144" y="7144"/>
                    </a:lnTo>
                    <a:lnTo>
                      <a:pt x="531019" y="5976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16E0BDF-9850-4BA3-8B80-4AC7F816D601}"/>
                  </a:ext>
                </a:extLst>
              </p:cNvPr>
              <p:cNvSpPr/>
              <p:nvPr/>
            </p:nvSpPr>
            <p:spPr>
              <a:xfrm>
                <a:off x="4276637" y="4546731"/>
                <a:ext cx="598231" cy="394709"/>
              </a:xfrm>
              <a:custGeom>
                <a:avLst/>
                <a:gdLst>
                  <a:gd name="connsiteX0" fmla="*/ 923449 w 923925"/>
                  <a:gd name="connsiteY0" fmla="*/ 7144 h 609600"/>
                  <a:gd name="connsiteX1" fmla="*/ 7144 w 923925"/>
                  <a:gd name="connsiteY1" fmla="*/ 15716 h 609600"/>
                  <a:gd name="connsiteX2" fmla="*/ 923449 w 923925"/>
                  <a:gd name="connsiteY2" fmla="*/ 606266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3925" h="609600">
                    <a:moveTo>
                      <a:pt x="923449" y="7144"/>
                    </a:moveTo>
                    <a:lnTo>
                      <a:pt x="7144" y="15716"/>
                    </a:lnTo>
                    <a:lnTo>
                      <a:pt x="923449" y="60626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975FDE7-62BE-44B0-9901-278956279F55}"/>
                  </a:ext>
                </a:extLst>
              </p:cNvPr>
              <p:cNvSpPr/>
              <p:nvPr/>
            </p:nvSpPr>
            <p:spPr>
              <a:xfrm>
                <a:off x="4276637" y="3891080"/>
                <a:ext cx="3638725" cy="672919"/>
              </a:xfrm>
              <a:custGeom>
                <a:avLst/>
                <a:gdLst>
                  <a:gd name="connsiteX0" fmla="*/ 7144 w 5619750"/>
                  <a:gd name="connsiteY0" fmla="*/ 7144 h 1190625"/>
                  <a:gd name="connsiteX1" fmla="*/ 5613559 w 5619750"/>
                  <a:gd name="connsiteY1" fmla="*/ 7144 h 1190625"/>
                  <a:gd name="connsiteX2" fmla="*/ 5613559 w 5619750"/>
                  <a:gd name="connsiteY2" fmla="*/ 1188244 h 1190625"/>
                  <a:gd name="connsiteX3" fmla="*/ 7143 w 5619750"/>
                  <a:gd name="connsiteY3" fmla="*/ 118824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9750" h="1190625">
                    <a:moveTo>
                      <a:pt x="7144" y="7144"/>
                    </a:moveTo>
                    <a:lnTo>
                      <a:pt x="5613559" y="7144"/>
                    </a:lnTo>
                    <a:lnTo>
                      <a:pt x="5613559" y="1188244"/>
                    </a:lnTo>
                    <a:lnTo>
                      <a:pt x="7143" y="118824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3AEB702-CB6C-49DC-BD20-4BB0D947A058}"/>
                </a:ext>
              </a:extLst>
            </p:cNvPr>
            <p:cNvGrpSpPr/>
            <p:nvPr/>
          </p:nvGrpSpPr>
          <p:grpSpPr>
            <a:xfrm>
              <a:off x="1496848" y="5091183"/>
              <a:ext cx="3690393" cy="325773"/>
              <a:chOff x="1596512" y="4509501"/>
              <a:chExt cx="5454586" cy="481508"/>
            </a:xfrm>
            <a:solidFill>
              <a:schemeClr val="bg1"/>
            </a:soli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5680F9B-05AA-41AC-B806-F6FD4C065DF9}"/>
                  </a:ext>
                </a:extLst>
              </p:cNvPr>
              <p:cNvSpPr/>
              <p:nvPr/>
            </p:nvSpPr>
            <p:spPr>
              <a:xfrm>
                <a:off x="5941168" y="4509501"/>
                <a:ext cx="1109930" cy="476631"/>
              </a:xfrm>
              <a:custGeom>
                <a:avLst/>
                <a:gdLst/>
                <a:ahLst/>
                <a:cxnLst/>
                <a:rect l="l" t="t" r="r" b="b"/>
                <a:pathLst>
                  <a:path w="1109930" h="476631">
                    <a:moveTo>
                      <a:pt x="560719" y="77953"/>
                    </a:moveTo>
                    <a:cubicBezTo>
                      <a:pt x="557609" y="93007"/>
                      <a:pt x="554231" y="109093"/>
                      <a:pt x="550587" y="126210"/>
                    </a:cubicBezTo>
                    <a:cubicBezTo>
                      <a:pt x="546943" y="143328"/>
                      <a:pt x="543413" y="158967"/>
                      <a:pt x="539997" y="173127"/>
                    </a:cubicBezTo>
                    <a:lnTo>
                      <a:pt x="511961" y="280416"/>
                    </a:lnTo>
                    <a:lnTo>
                      <a:pt x="611916" y="280416"/>
                    </a:lnTo>
                    <a:lnTo>
                      <a:pt x="583879" y="173696"/>
                    </a:lnTo>
                    <a:cubicBezTo>
                      <a:pt x="580172" y="158691"/>
                      <a:pt x="576464" y="142658"/>
                      <a:pt x="572757" y="125595"/>
                    </a:cubicBezTo>
                    <a:cubicBezTo>
                      <a:pt x="569049" y="108533"/>
                      <a:pt x="565646" y="92652"/>
                      <a:pt x="562548" y="77953"/>
                    </a:cubicBezTo>
                    <a:close/>
                    <a:moveTo>
                      <a:pt x="132226" y="70638"/>
                    </a:moveTo>
                    <a:cubicBezTo>
                      <a:pt x="122785" y="70676"/>
                      <a:pt x="114527" y="71057"/>
                      <a:pt x="107450" y="71781"/>
                    </a:cubicBezTo>
                    <a:cubicBezTo>
                      <a:pt x="100373" y="72505"/>
                      <a:pt x="94402" y="73343"/>
                      <a:pt x="89535" y="74296"/>
                    </a:cubicBezTo>
                    <a:lnTo>
                      <a:pt x="89535" y="402946"/>
                    </a:lnTo>
                    <a:cubicBezTo>
                      <a:pt x="94224" y="403822"/>
                      <a:pt x="99636" y="404356"/>
                      <a:pt x="105773" y="404546"/>
                    </a:cubicBezTo>
                    <a:cubicBezTo>
                      <a:pt x="111910" y="404737"/>
                      <a:pt x="118084" y="404813"/>
                      <a:pt x="124297" y="404775"/>
                    </a:cubicBezTo>
                    <a:cubicBezTo>
                      <a:pt x="167890" y="405422"/>
                      <a:pt x="202525" y="391627"/>
                      <a:pt x="228202" y="363388"/>
                    </a:cubicBezTo>
                    <a:cubicBezTo>
                      <a:pt x="253880" y="335150"/>
                      <a:pt x="267018" y="290410"/>
                      <a:pt x="267615" y="229170"/>
                    </a:cubicBezTo>
                    <a:cubicBezTo>
                      <a:pt x="267195" y="176148"/>
                      <a:pt x="255074" y="136464"/>
                      <a:pt x="231252" y="110118"/>
                    </a:cubicBezTo>
                    <a:cubicBezTo>
                      <a:pt x="207429" y="83773"/>
                      <a:pt x="174420" y="70612"/>
                      <a:pt x="132226" y="70638"/>
                    </a:cubicBezTo>
                    <a:close/>
                    <a:moveTo>
                      <a:pt x="747903" y="3658"/>
                    </a:moveTo>
                    <a:lnTo>
                      <a:pt x="848487" y="3658"/>
                    </a:lnTo>
                    <a:lnTo>
                      <a:pt x="894805" y="118855"/>
                    </a:lnTo>
                    <a:cubicBezTo>
                      <a:pt x="901454" y="135464"/>
                      <a:pt x="907647" y="151464"/>
                      <a:pt x="913382" y="166853"/>
                    </a:cubicBezTo>
                    <a:cubicBezTo>
                      <a:pt x="919118" y="182243"/>
                      <a:pt x="924701" y="197938"/>
                      <a:pt x="930132" y="213937"/>
                    </a:cubicBezTo>
                    <a:lnTo>
                      <a:pt x="931350" y="213937"/>
                    </a:lnTo>
                    <a:cubicBezTo>
                      <a:pt x="935931" y="198484"/>
                      <a:pt x="941083" y="182916"/>
                      <a:pt x="946806" y="167234"/>
                    </a:cubicBezTo>
                    <a:cubicBezTo>
                      <a:pt x="952529" y="151552"/>
                      <a:pt x="958747" y="135223"/>
                      <a:pt x="965459" y="118246"/>
                    </a:cubicBezTo>
                    <a:lnTo>
                      <a:pt x="1010565" y="3658"/>
                    </a:lnTo>
                    <a:lnTo>
                      <a:pt x="1109930" y="3658"/>
                    </a:lnTo>
                    <a:lnTo>
                      <a:pt x="970941" y="278544"/>
                    </a:lnTo>
                    <a:lnTo>
                      <a:pt x="970941" y="472364"/>
                    </a:lnTo>
                    <a:lnTo>
                      <a:pt x="880796" y="472364"/>
                    </a:lnTo>
                    <a:lnTo>
                      <a:pt x="880796" y="281591"/>
                    </a:lnTo>
                    <a:close/>
                    <a:moveTo>
                      <a:pt x="508304" y="3658"/>
                    </a:moveTo>
                    <a:lnTo>
                      <a:pt x="621667" y="3658"/>
                    </a:lnTo>
                    <a:lnTo>
                      <a:pt x="752704" y="472364"/>
                    </a:lnTo>
                    <a:lnTo>
                      <a:pt x="658236" y="472364"/>
                    </a:lnTo>
                    <a:lnTo>
                      <a:pt x="624715" y="348615"/>
                    </a:lnTo>
                    <a:lnTo>
                      <a:pt x="499162" y="348615"/>
                    </a:lnTo>
                    <a:lnTo>
                      <a:pt x="466860" y="472364"/>
                    </a:lnTo>
                    <a:lnTo>
                      <a:pt x="375438" y="472364"/>
                    </a:lnTo>
                    <a:close/>
                    <a:moveTo>
                      <a:pt x="121248" y="0"/>
                    </a:moveTo>
                    <a:cubicBezTo>
                      <a:pt x="160051" y="13"/>
                      <a:pt x="193287" y="4098"/>
                      <a:pt x="220957" y="12255"/>
                    </a:cubicBezTo>
                    <a:cubicBezTo>
                      <a:pt x="248626" y="20413"/>
                      <a:pt x="272097" y="32566"/>
                      <a:pt x="291370" y="48716"/>
                    </a:cubicBezTo>
                    <a:cubicBezTo>
                      <a:pt x="313767" y="66880"/>
                      <a:pt x="331101" y="90727"/>
                      <a:pt x="343373" y="120259"/>
                    </a:cubicBezTo>
                    <a:cubicBezTo>
                      <a:pt x="355644" y="149790"/>
                      <a:pt x="361862" y="185687"/>
                      <a:pt x="362027" y="227950"/>
                    </a:cubicBezTo>
                    <a:cubicBezTo>
                      <a:pt x="361329" y="277924"/>
                      <a:pt x="354045" y="318369"/>
                      <a:pt x="340175" y="349286"/>
                    </a:cubicBezTo>
                    <a:cubicBezTo>
                      <a:pt x="326305" y="380203"/>
                      <a:pt x="310036" y="403571"/>
                      <a:pt x="291370" y="419389"/>
                    </a:cubicBezTo>
                    <a:cubicBezTo>
                      <a:pt x="269912" y="438559"/>
                      <a:pt x="243188" y="452895"/>
                      <a:pt x="211199" y="462397"/>
                    </a:cubicBezTo>
                    <a:cubicBezTo>
                      <a:pt x="179210" y="471899"/>
                      <a:pt x="142721" y="476644"/>
                      <a:pt x="101733" y="476631"/>
                    </a:cubicBezTo>
                    <a:cubicBezTo>
                      <a:pt x="80052" y="476568"/>
                      <a:pt x="60658" y="475934"/>
                      <a:pt x="43552" y="474728"/>
                    </a:cubicBezTo>
                    <a:cubicBezTo>
                      <a:pt x="26445" y="473523"/>
                      <a:pt x="11928" y="472128"/>
                      <a:pt x="0" y="470542"/>
                    </a:cubicBezTo>
                    <a:lnTo>
                      <a:pt x="0" y="9744"/>
                    </a:lnTo>
                    <a:cubicBezTo>
                      <a:pt x="16584" y="6674"/>
                      <a:pt x="35188" y="4289"/>
                      <a:pt x="55812" y="2589"/>
                    </a:cubicBezTo>
                    <a:cubicBezTo>
                      <a:pt x="76436" y="888"/>
                      <a:pt x="98248" y="26"/>
                      <a:pt x="121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C5869AF-BB00-45BA-8B71-AA1D8FA1B019}"/>
                  </a:ext>
                </a:extLst>
              </p:cNvPr>
              <p:cNvSpPr/>
              <p:nvPr/>
            </p:nvSpPr>
            <p:spPr>
              <a:xfrm>
                <a:off x="1596512" y="4509501"/>
                <a:ext cx="4129202" cy="481508"/>
              </a:xfrm>
              <a:custGeom>
                <a:avLst/>
                <a:gdLst/>
                <a:ahLst/>
                <a:cxnLst/>
                <a:rect l="l" t="t" r="r" b="b"/>
                <a:pathLst>
                  <a:path w="4129202" h="481508">
                    <a:moveTo>
                      <a:pt x="2513476" y="73686"/>
                    </a:moveTo>
                    <a:cubicBezTo>
                      <a:pt x="2504035" y="73724"/>
                      <a:pt x="2495777" y="74105"/>
                      <a:pt x="2488700" y="74829"/>
                    </a:cubicBezTo>
                    <a:cubicBezTo>
                      <a:pt x="2481623" y="75553"/>
                      <a:pt x="2475652" y="76391"/>
                      <a:pt x="2470785" y="77344"/>
                    </a:cubicBezTo>
                    <a:lnTo>
                      <a:pt x="2470785" y="405994"/>
                    </a:lnTo>
                    <a:cubicBezTo>
                      <a:pt x="2475474" y="406870"/>
                      <a:pt x="2480886" y="407404"/>
                      <a:pt x="2487023" y="407594"/>
                    </a:cubicBezTo>
                    <a:cubicBezTo>
                      <a:pt x="2493160" y="407785"/>
                      <a:pt x="2499335" y="407861"/>
                      <a:pt x="2505548" y="407823"/>
                    </a:cubicBezTo>
                    <a:cubicBezTo>
                      <a:pt x="2549140" y="408470"/>
                      <a:pt x="2583775" y="394675"/>
                      <a:pt x="2609452" y="366436"/>
                    </a:cubicBezTo>
                    <a:cubicBezTo>
                      <a:pt x="2635130" y="338198"/>
                      <a:pt x="2648268" y="293458"/>
                      <a:pt x="2648865" y="232218"/>
                    </a:cubicBezTo>
                    <a:cubicBezTo>
                      <a:pt x="2648445" y="179196"/>
                      <a:pt x="2636324" y="139512"/>
                      <a:pt x="2612502" y="113166"/>
                    </a:cubicBezTo>
                    <a:cubicBezTo>
                      <a:pt x="2588679" y="86821"/>
                      <a:pt x="2555670" y="73660"/>
                      <a:pt x="2513476" y="73686"/>
                    </a:cubicBezTo>
                    <a:close/>
                    <a:moveTo>
                      <a:pt x="713251" y="73686"/>
                    </a:moveTo>
                    <a:cubicBezTo>
                      <a:pt x="703810" y="73724"/>
                      <a:pt x="695552" y="74105"/>
                      <a:pt x="688475" y="74829"/>
                    </a:cubicBezTo>
                    <a:cubicBezTo>
                      <a:pt x="681398" y="75553"/>
                      <a:pt x="675426" y="76391"/>
                      <a:pt x="670560" y="77344"/>
                    </a:cubicBezTo>
                    <a:lnTo>
                      <a:pt x="670560" y="405994"/>
                    </a:lnTo>
                    <a:cubicBezTo>
                      <a:pt x="675249" y="406870"/>
                      <a:pt x="680661" y="407404"/>
                      <a:pt x="686798" y="407594"/>
                    </a:cubicBezTo>
                    <a:cubicBezTo>
                      <a:pt x="692935" y="407785"/>
                      <a:pt x="699109" y="407861"/>
                      <a:pt x="705322" y="407823"/>
                    </a:cubicBezTo>
                    <a:cubicBezTo>
                      <a:pt x="748915" y="408470"/>
                      <a:pt x="783550" y="394675"/>
                      <a:pt x="809227" y="366436"/>
                    </a:cubicBezTo>
                    <a:cubicBezTo>
                      <a:pt x="834905" y="338198"/>
                      <a:pt x="848043" y="293458"/>
                      <a:pt x="848640" y="232218"/>
                    </a:cubicBezTo>
                    <a:cubicBezTo>
                      <a:pt x="848220" y="179196"/>
                      <a:pt x="836099" y="139512"/>
                      <a:pt x="812277" y="113166"/>
                    </a:cubicBezTo>
                    <a:cubicBezTo>
                      <a:pt x="788454" y="86821"/>
                      <a:pt x="755445" y="73660"/>
                      <a:pt x="713251" y="73686"/>
                    </a:cubicBezTo>
                    <a:close/>
                    <a:moveTo>
                      <a:pt x="1433499" y="73076"/>
                    </a:moveTo>
                    <a:cubicBezTo>
                      <a:pt x="1424362" y="73114"/>
                      <a:pt x="1416560" y="73495"/>
                      <a:pt x="1410091" y="74219"/>
                    </a:cubicBezTo>
                    <a:cubicBezTo>
                      <a:pt x="1403623" y="74943"/>
                      <a:pt x="1398413" y="75781"/>
                      <a:pt x="1394460" y="76734"/>
                    </a:cubicBezTo>
                    <a:lnTo>
                      <a:pt x="1394460" y="229209"/>
                    </a:lnTo>
                    <a:cubicBezTo>
                      <a:pt x="1398679" y="230111"/>
                      <a:pt x="1403356" y="230746"/>
                      <a:pt x="1408490" y="231115"/>
                    </a:cubicBezTo>
                    <a:cubicBezTo>
                      <a:pt x="1413624" y="231483"/>
                      <a:pt x="1419521" y="231661"/>
                      <a:pt x="1426179" y="231648"/>
                    </a:cubicBezTo>
                    <a:cubicBezTo>
                      <a:pt x="1454442" y="231382"/>
                      <a:pt x="1476300" y="223987"/>
                      <a:pt x="1491753" y="209463"/>
                    </a:cubicBezTo>
                    <a:cubicBezTo>
                      <a:pt x="1507206" y="194940"/>
                      <a:pt x="1515034" y="174890"/>
                      <a:pt x="1515237" y="149312"/>
                    </a:cubicBezTo>
                    <a:cubicBezTo>
                      <a:pt x="1514958" y="124256"/>
                      <a:pt x="1507587" y="105298"/>
                      <a:pt x="1493125" y="92440"/>
                    </a:cubicBezTo>
                    <a:cubicBezTo>
                      <a:pt x="1478663" y="79581"/>
                      <a:pt x="1458788" y="73127"/>
                      <a:pt x="1433499" y="73076"/>
                    </a:cubicBezTo>
                    <a:close/>
                    <a:moveTo>
                      <a:pt x="3867150" y="6706"/>
                    </a:moveTo>
                    <a:lnTo>
                      <a:pt x="4119449" y="6706"/>
                    </a:lnTo>
                    <a:lnTo>
                      <a:pt x="4119449" y="82220"/>
                    </a:lnTo>
                    <a:lnTo>
                      <a:pt x="3957295" y="82220"/>
                    </a:lnTo>
                    <a:lnTo>
                      <a:pt x="3957295" y="195682"/>
                    </a:lnTo>
                    <a:lnTo>
                      <a:pt x="4110305" y="195682"/>
                    </a:lnTo>
                    <a:lnTo>
                      <a:pt x="4110305" y="269367"/>
                    </a:lnTo>
                    <a:lnTo>
                      <a:pt x="3957295" y="269367"/>
                    </a:lnTo>
                    <a:lnTo>
                      <a:pt x="3957295" y="399898"/>
                    </a:lnTo>
                    <a:lnTo>
                      <a:pt x="4129202" y="399898"/>
                    </a:lnTo>
                    <a:lnTo>
                      <a:pt x="4129202" y="475412"/>
                    </a:lnTo>
                    <a:lnTo>
                      <a:pt x="3867150" y="475412"/>
                    </a:lnTo>
                    <a:close/>
                    <a:moveTo>
                      <a:pt x="3105150" y="6706"/>
                    </a:moveTo>
                    <a:lnTo>
                      <a:pt x="3202617" y="6706"/>
                    </a:lnTo>
                    <a:lnTo>
                      <a:pt x="3301414" y="196872"/>
                    </a:lnTo>
                    <a:cubicBezTo>
                      <a:pt x="3314095" y="220731"/>
                      <a:pt x="3326546" y="246000"/>
                      <a:pt x="3338767" y="272678"/>
                    </a:cubicBezTo>
                    <a:cubicBezTo>
                      <a:pt x="3350989" y="299356"/>
                      <a:pt x="3361913" y="325082"/>
                      <a:pt x="3371539" y="349856"/>
                    </a:cubicBezTo>
                    <a:lnTo>
                      <a:pt x="3372757" y="349856"/>
                    </a:lnTo>
                    <a:cubicBezTo>
                      <a:pt x="3370029" y="320054"/>
                      <a:pt x="3368025" y="288385"/>
                      <a:pt x="3366743" y="254850"/>
                    </a:cubicBezTo>
                    <a:cubicBezTo>
                      <a:pt x="3365462" y="221315"/>
                      <a:pt x="3364827" y="185532"/>
                      <a:pt x="3364840" y="147502"/>
                    </a:cubicBezTo>
                    <a:lnTo>
                      <a:pt x="3364840" y="6706"/>
                    </a:lnTo>
                    <a:lnTo>
                      <a:pt x="3446450" y="6706"/>
                    </a:lnTo>
                    <a:lnTo>
                      <a:pt x="3446450" y="475412"/>
                    </a:lnTo>
                    <a:lnTo>
                      <a:pt x="3356302" y="475412"/>
                    </a:lnTo>
                    <a:lnTo>
                      <a:pt x="3255675" y="281559"/>
                    </a:lnTo>
                    <a:cubicBezTo>
                      <a:pt x="3242957" y="257137"/>
                      <a:pt x="3230277" y="231305"/>
                      <a:pt x="3217635" y="204064"/>
                    </a:cubicBezTo>
                    <a:cubicBezTo>
                      <a:pt x="3204994" y="176822"/>
                      <a:pt x="3193687" y="150229"/>
                      <a:pt x="3183715" y="124283"/>
                    </a:cubicBezTo>
                    <a:lnTo>
                      <a:pt x="3181280" y="124283"/>
                    </a:lnTo>
                    <a:cubicBezTo>
                      <a:pt x="3183106" y="153035"/>
                      <a:pt x="3184477" y="184379"/>
                      <a:pt x="3185390" y="218316"/>
                    </a:cubicBezTo>
                    <a:cubicBezTo>
                      <a:pt x="3186304" y="252253"/>
                      <a:pt x="3186761" y="290005"/>
                      <a:pt x="3186761" y="331571"/>
                    </a:cubicBezTo>
                    <a:lnTo>
                      <a:pt x="3186761" y="475412"/>
                    </a:lnTo>
                    <a:lnTo>
                      <a:pt x="3105150" y="475412"/>
                    </a:lnTo>
                    <a:close/>
                    <a:moveTo>
                      <a:pt x="2790825" y="6706"/>
                    </a:moveTo>
                    <a:lnTo>
                      <a:pt x="3043123" y="6706"/>
                    </a:lnTo>
                    <a:lnTo>
                      <a:pt x="3043123" y="82220"/>
                    </a:lnTo>
                    <a:lnTo>
                      <a:pt x="2880970" y="82220"/>
                    </a:lnTo>
                    <a:lnTo>
                      <a:pt x="2880970" y="195682"/>
                    </a:lnTo>
                    <a:lnTo>
                      <a:pt x="3033979" y="195682"/>
                    </a:lnTo>
                    <a:lnTo>
                      <a:pt x="3033979" y="269367"/>
                    </a:lnTo>
                    <a:lnTo>
                      <a:pt x="2880970" y="269367"/>
                    </a:lnTo>
                    <a:lnTo>
                      <a:pt x="2880970" y="399898"/>
                    </a:lnTo>
                    <a:lnTo>
                      <a:pt x="3052877" y="399898"/>
                    </a:lnTo>
                    <a:lnTo>
                      <a:pt x="3052877" y="475412"/>
                    </a:lnTo>
                    <a:lnTo>
                      <a:pt x="2790825" y="475412"/>
                    </a:lnTo>
                    <a:close/>
                    <a:moveTo>
                      <a:pt x="1962150" y="6706"/>
                    </a:moveTo>
                    <a:lnTo>
                      <a:pt x="2059617" y="6706"/>
                    </a:lnTo>
                    <a:lnTo>
                      <a:pt x="2158414" y="196872"/>
                    </a:lnTo>
                    <a:cubicBezTo>
                      <a:pt x="2171094" y="220731"/>
                      <a:pt x="2183546" y="246000"/>
                      <a:pt x="2195767" y="272678"/>
                    </a:cubicBezTo>
                    <a:cubicBezTo>
                      <a:pt x="2207989" y="299356"/>
                      <a:pt x="2218913" y="325082"/>
                      <a:pt x="2228539" y="349856"/>
                    </a:cubicBezTo>
                    <a:lnTo>
                      <a:pt x="2229757" y="349856"/>
                    </a:lnTo>
                    <a:cubicBezTo>
                      <a:pt x="2227029" y="320054"/>
                      <a:pt x="2225025" y="288385"/>
                      <a:pt x="2223743" y="254850"/>
                    </a:cubicBezTo>
                    <a:cubicBezTo>
                      <a:pt x="2222462" y="221315"/>
                      <a:pt x="2221827" y="185532"/>
                      <a:pt x="2221840" y="147502"/>
                    </a:cubicBezTo>
                    <a:lnTo>
                      <a:pt x="2221840" y="6706"/>
                    </a:lnTo>
                    <a:lnTo>
                      <a:pt x="2303450" y="6706"/>
                    </a:lnTo>
                    <a:lnTo>
                      <a:pt x="2303450" y="475412"/>
                    </a:lnTo>
                    <a:lnTo>
                      <a:pt x="2213302" y="475412"/>
                    </a:lnTo>
                    <a:lnTo>
                      <a:pt x="2112675" y="281559"/>
                    </a:lnTo>
                    <a:cubicBezTo>
                      <a:pt x="2099957" y="257137"/>
                      <a:pt x="2087277" y="231305"/>
                      <a:pt x="2074635" y="204064"/>
                    </a:cubicBezTo>
                    <a:cubicBezTo>
                      <a:pt x="2061994" y="176822"/>
                      <a:pt x="2050687" y="150229"/>
                      <a:pt x="2040715" y="124283"/>
                    </a:cubicBezTo>
                    <a:lnTo>
                      <a:pt x="2038279" y="124283"/>
                    </a:lnTo>
                    <a:cubicBezTo>
                      <a:pt x="2040107" y="153035"/>
                      <a:pt x="2041477" y="184379"/>
                      <a:pt x="2042390" y="218316"/>
                    </a:cubicBezTo>
                    <a:cubicBezTo>
                      <a:pt x="2043304" y="252253"/>
                      <a:pt x="2043760" y="290005"/>
                      <a:pt x="2043760" y="331571"/>
                    </a:cubicBezTo>
                    <a:lnTo>
                      <a:pt x="2043760" y="475412"/>
                    </a:lnTo>
                    <a:lnTo>
                      <a:pt x="1962150" y="475412"/>
                    </a:lnTo>
                    <a:close/>
                    <a:moveTo>
                      <a:pt x="1647825" y="6706"/>
                    </a:moveTo>
                    <a:lnTo>
                      <a:pt x="1900124" y="6706"/>
                    </a:lnTo>
                    <a:lnTo>
                      <a:pt x="1900124" y="82220"/>
                    </a:lnTo>
                    <a:lnTo>
                      <a:pt x="1737970" y="82220"/>
                    </a:lnTo>
                    <a:lnTo>
                      <a:pt x="1737970" y="195682"/>
                    </a:lnTo>
                    <a:lnTo>
                      <a:pt x="1890980" y="195682"/>
                    </a:lnTo>
                    <a:lnTo>
                      <a:pt x="1890980" y="269367"/>
                    </a:lnTo>
                    <a:lnTo>
                      <a:pt x="1737970" y="269367"/>
                    </a:lnTo>
                    <a:lnTo>
                      <a:pt x="1737970" y="399898"/>
                    </a:lnTo>
                    <a:lnTo>
                      <a:pt x="1909877" y="399898"/>
                    </a:lnTo>
                    <a:lnTo>
                      <a:pt x="1909877" y="475412"/>
                    </a:lnTo>
                    <a:lnTo>
                      <a:pt x="1647825" y="475412"/>
                    </a:lnTo>
                    <a:close/>
                    <a:moveTo>
                      <a:pt x="990600" y="6706"/>
                    </a:moveTo>
                    <a:lnTo>
                      <a:pt x="1242899" y="6706"/>
                    </a:lnTo>
                    <a:lnTo>
                      <a:pt x="1242899" y="82220"/>
                    </a:lnTo>
                    <a:lnTo>
                      <a:pt x="1080745" y="82220"/>
                    </a:lnTo>
                    <a:lnTo>
                      <a:pt x="1080745" y="195682"/>
                    </a:lnTo>
                    <a:lnTo>
                      <a:pt x="1233755" y="195682"/>
                    </a:lnTo>
                    <a:lnTo>
                      <a:pt x="1233755" y="269367"/>
                    </a:lnTo>
                    <a:lnTo>
                      <a:pt x="1080745" y="269367"/>
                    </a:lnTo>
                    <a:lnTo>
                      <a:pt x="1080745" y="399898"/>
                    </a:lnTo>
                    <a:lnTo>
                      <a:pt x="1252652" y="399898"/>
                    </a:lnTo>
                    <a:lnTo>
                      <a:pt x="1252652" y="475412"/>
                    </a:lnTo>
                    <a:lnTo>
                      <a:pt x="990600" y="475412"/>
                    </a:lnTo>
                    <a:close/>
                    <a:moveTo>
                      <a:pt x="161925" y="6706"/>
                    </a:moveTo>
                    <a:lnTo>
                      <a:pt x="259392" y="6706"/>
                    </a:lnTo>
                    <a:lnTo>
                      <a:pt x="358189" y="196872"/>
                    </a:lnTo>
                    <a:cubicBezTo>
                      <a:pt x="370869" y="220731"/>
                      <a:pt x="383320" y="246000"/>
                      <a:pt x="395542" y="272678"/>
                    </a:cubicBezTo>
                    <a:cubicBezTo>
                      <a:pt x="407764" y="299356"/>
                      <a:pt x="418688" y="325082"/>
                      <a:pt x="428314" y="349856"/>
                    </a:cubicBezTo>
                    <a:lnTo>
                      <a:pt x="429532" y="349856"/>
                    </a:lnTo>
                    <a:cubicBezTo>
                      <a:pt x="426804" y="320054"/>
                      <a:pt x="424800" y="288385"/>
                      <a:pt x="423518" y="254850"/>
                    </a:cubicBezTo>
                    <a:cubicBezTo>
                      <a:pt x="422237" y="221315"/>
                      <a:pt x="421602" y="185532"/>
                      <a:pt x="421615" y="147502"/>
                    </a:cubicBezTo>
                    <a:lnTo>
                      <a:pt x="421615" y="6706"/>
                    </a:lnTo>
                    <a:lnTo>
                      <a:pt x="503225" y="6706"/>
                    </a:lnTo>
                    <a:lnTo>
                      <a:pt x="503225" y="475412"/>
                    </a:lnTo>
                    <a:lnTo>
                      <a:pt x="413077" y="475412"/>
                    </a:lnTo>
                    <a:lnTo>
                      <a:pt x="312450" y="281559"/>
                    </a:lnTo>
                    <a:cubicBezTo>
                      <a:pt x="299731" y="257137"/>
                      <a:pt x="287052" y="231305"/>
                      <a:pt x="274410" y="204064"/>
                    </a:cubicBezTo>
                    <a:cubicBezTo>
                      <a:pt x="261769" y="176822"/>
                      <a:pt x="250462" y="150229"/>
                      <a:pt x="240490" y="124283"/>
                    </a:cubicBezTo>
                    <a:lnTo>
                      <a:pt x="238054" y="124283"/>
                    </a:lnTo>
                    <a:cubicBezTo>
                      <a:pt x="239882" y="153035"/>
                      <a:pt x="241252" y="184379"/>
                      <a:pt x="242165" y="218316"/>
                    </a:cubicBezTo>
                    <a:cubicBezTo>
                      <a:pt x="243079" y="252253"/>
                      <a:pt x="243536" y="290005"/>
                      <a:pt x="243536" y="331571"/>
                    </a:cubicBezTo>
                    <a:lnTo>
                      <a:pt x="243536" y="475412"/>
                    </a:lnTo>
                    <a:lnTo>
                      <a:pt x="161925" y="475412"/>
                    </a:lnTo>
                    <a:close/>
                    <a:moveTo>
                      <a:pt x="0" y="6706"/>
                    </a:moveTo>
                    <a:lnTo>
                      <a:pt x="90145" y="6706"/>
                    </a:lnTo>
                    <a:lnTo>
                      <a:pt x="90145" y="475412"/>
                    </a:lnTo>
                    <a:lnTo>
                      <a:pt x="0" y="475412"/>
                    </a:lnTo>
                    <a:close/>
                    <a:moveTo>
                      <a:pt x="2502498" y="3048"/>
                    </a:moveTo>
                    <a:cubicBezTo>
                      <a:pt x="2541301" y="3061"/>
                      <a:pt x="2574537" y="7146"/>
                      <a:pt x="2602206" y="15303"/>
                    </a:cubicBezTo>
                    <a:cubicBezTo>
                      <a:pt x="2629876" y="23461"/>
                      <a:pt x="2653347" y="35614"/>
                      <a:pt x="2672620" y="51764"/>
                    </a:cubicBezTo>
                    <a:cubicBezTo>
                      <a:pt x="2695017" y="69928"/>
                      <a:pt x="2712351" y="93775"/>
                      <a:pt x="2724623" y="123307"/>
                    </a:cubicBezTo>
                    <a:cubicBezTo>
                      <a:pt x="2736894" y="152838"/>
                      <a:pt x="2743111" y="188735"/>
                      <a:pt x="2743277" y="230998"/>
                    </a:cubicBezTo>
                    <a:cubicBezTo>
                      <a:pt x="2742578" y="280972"/>
                      <a:pt x="2735295" y="321417"/>
                      <a:pt x="2721425" y="352334"/>
                    </a:cubicBezTo>
                    <a:cubicBezTo>
                      <a:pt x="2707555" y="383251"/>
                      <a:pt x="2691286" y="406619"/>
                      <a:pt x="2672620" y="422437"/>
                    </a:cubicBezTo>
                    <a:cubicBezTo>
                      <a:pt x="2651162" y="441607"/>
                      <a:pt x="2624438" y="455943"/>
                      <a:pt x="2592449" y="465445"/>
                    </a:cubicBezTo>
                    <a:cubicBezTo>
                      <a:pt x="2560460" y="474947"/>
                      <a:pt x="2523971" y="479692"/>
                      <a:pt x="2482983" y="479679"/>
                    </a:cubicBezTo>
                    <a:cubicBezTo>
                      <a:pt x="2461302" y="479616"/>
                      <a:pt x="2441908" y="478982"/>
                      <a:pt x="2424801" y="477776"/>
                    </a:cubicBezTo>
                    <a:cubicBezTo>
                      <a:pt x="2407695" y="476571"/>
                      <a:pt x="2393178" y="475176"/>
                      <a:pt x="2381250" y="473590"/>
                    </a:cubicBezTo>
                    <a:lnTo>
                      <a:pt x="2381250" y="12792"/>
                    </a:lnTo>
                    <a:cubicBezTo>
                      <a:pt x="2397834" y="9722"/>
                      <a:pt x="2416438" y="7337"/>
                      <a:pt x="2437062" y="5637"/>
                    </a:cubicBezTo>
                    <a:cubicBezTo>
                      <a:pt x="2457686" y="3936"/>
                      <a:pt x="2479498" y="3074"/>
                      <a:pt x="2502498" y="3048"/>
                    </a:cubicBezTo>
                    <a:close/>
                    <a:moveTo>
                      <a:pt x="1426179" y="3048"/>
                    </a:moveTo>
                    <a:cubicBezTo>
                      <a:pt x="1455764" y="2998"/>
                      <a:pt x="1481683" y="5992"/>
                      <a:pt x="1503936" y="12030"/>
                    </a:cubicBezTo>
                    <a:cubicBezTo>
                      <a:pt x="1526190" y="18069"/>
                      <a:pt x="1544778" y="27456"/>
                      <a:pt x="1559700" y="40193"/>
                    </a:cubicBezTo>
                    <a:cubicBezTo>
                      <a:pt x="1573836" y="52246"/>
                      <a:pt x="1584850" y="67276"/>
                      <a:pt x="1592743" y="85285"/>
                    </a:cubicBezTo>
                    <a:cubicBezTo>
                      <a:pt x="1600636" y="103294"/>
                      <a:pt x="1604645" y="123213"/>
                      <a:pt x="1604772" y="145043"/>
                    </a:cubicBezTo>
                    <a:cubicBezTo>
                      <a:pt x="1603882" y="187476"/>
                      <a:pt x="1593749" y="220121"/>
                      <a:pt x="1574375" y="242975"/>
                    </a:cubicBezTo>
                    <a:cubicBezTo>
                      <a:pt x="1555001" y="265830"/>
                      <a:pt x="1531730" y="281539"/>
                      <a:pt x="1504562" y="290102"/>
                    </a:cubicBezTo>
                    <a:cubicBezTo>
                      <a:pt x="1477393" y="298665"/>
                      <a:pt x="1451673" y="302726"/>
                      <a:pt x="1427399" y="302286"/>
                    </a:cubicBezTo>
                    <a:cubicBezTo>
                      <a:pt x="1414590" y="302387"/>
                      <a:pt x="1403610" y="301575"/>
                      <a:pt x="1394460" y="299850"/>
                    </a:cubicBezTo>
                    <a:lnTo>
                      <a:pt x="1394460" y="475412"/>
                    </a:lnTo>
                    <a:lnTo>
                      <a:pt x="1304925" y="475412"/>
                    </a:lnTo>
                    <a:lnTo>
                      <a:pt x="1304925" y="12791"/>
                    </a:lnTo>
                    <a:cubicBezTo>
                      <a:pt x="1319530" y="9987"/>
                      <a:pt x="1336916" y="7679"/>
                      <a:pt x="1357084" y="5865"/>
                    </a:cubicBezTo>
                    <a:cubicBezTo>
                      <a:pt x="1377252" y="4051"/>
                      <a:pt x="1400284" y="3112"/>
                      <a:pt x="1426179" y="3048"/>
                    </a:cubicBezTo>
                    <a:close/>
                    <a:moveTo>
                      <a:pt x="702273" y="3048"/>
                    </a:moveTo>
                    <a:cubicBezTo>
                      <a:pt x="741076" y="3061"/>
                      <a:pt x="774312" y="7146"/>
                      <a:pt x="801982" y="15303"/>
                    </a:cubicBezTo>
                    <a:cubicBezTo>
                      <a:pt x="829651" y="23461"/>
                      <a:pt x="853122" y="35614"/>
                      <a:pt x="872395" y="51764"/>
                    </a:cubicBezTo>
                    <a:cubicBezTo>
                      <a:pt x="894792" y="69928"/>
                      <a:pt x="912127" y="93775"/>
                      <a:pt x="924398" y="123307"/>
                    </a:cubicBezTo>
                    <a:cubicBezTo>
                      <a:pt x="936669" y="152838"/>
                      <a:pt x="942887" y="188735"/>
                      <a:pt x="943052" y="230998"/>
                    </a:cubicBezTo>
                    <a:cubicBezTo>
                      <a:pt x="942354" y="280972"/>
                      <a:pt x="935070" y="321417"/>
                      <a:pt x="921200" y="352334"/>
                    </a:cubicBezTo>
                    <a:cubicBezTo>
                      <a:pt x="907330" y="383251"/>
                      <a:pt x="891062" y="406619"/>
                      <a:pt x="872395" y="422437"/>
                    </a:cubicBezTo>
                    <a:cubicBezTo>
                      <a:pt x="850937" y="441607"/>
                      <a:pt x="824213" y="455943"/>
                      <a:pt x="792224" y="465445"/>
                    </a:cubicBezTo>
                    <a:cubicBezTo>
                      <a:pt x="760235" y="474947"/>
                      <a:pt x="723746" y="479692"/>
                      <a:pt x="682758" y="479679"/>
                    </a:cubicBezTo>
                    <a:cubicBezTo>
                      <a:pt x="661077" y="479616"/>
                      <a:pt x="641683" y="478982"/>
                      <a:pt x="624577" y="477776"/>
                    </a:cubicBezTo>
                    <a:cubicBezTo>
                      <a:pt x="607470" y="476571"/>
                      <a:pt x="592953" y="475176"/>
                      <a:pt x="581025" y="473590"/>
                    </a:cubicBezTo>
                    <a:lnTo>
                      <a:pt x="581025" y="12792"/>
                    </a:lnTo>
                    <a:cubicBezTo>
                      <a:pt x="597609" y="9722"/>
                      <a:pt x="616213" y="7337"/>
                      <a:pt x="636837" y="5637"/>
                    </a:cubicBezTo>
                    <a:cubicBezTo>
                      <a:pt x="657462" y="3936"/>
                      <a:pt x="679273" y="3074"/>
                      <a:pt x="702273" y="3048"/>
                    </a:cubicBezTo>
                    <a:close/>
                    <a:moveTo>
                      <a:pt x="3730829" y="0"/>
                    </a:moveTo>
                    <a:cubicBezTo>
                      <a:pt x="3756165" y="279"/>
                      <a:pt x="3776968" y="2309"/>
                      <a:pt x="3793236" y="6090"/>
                    </a:cubicBezTo>
                    <a:cubicBezTo>
                      <a:pt x="3809505" y="9871"/>
                      <a:pt x="3821011" y="13728"/>
                      <a:pt x="3827755" y="17661"/>
                    </a:cubicBezTo>
                    <a:lnTo>
                      <a:pt x="3810077" y="90759"/>
                    </a:lnTo>
                    <a:cubicBezTo>
                      <a:pt x="3800970" y="86656"/>
                      <a:pt x="3790226" y="83124"/>
                      <a:pt x="3777844" y="80164"/>
                    </a:cubicBezTo>
                    <a:cubicBezTo>
                      <a:pt x="3765461" y="77204"/>
                      <a:pt x="3751212" y="75654"/>
                      <a:pt x="3735096" y="75515"/>
                    </a:cubicBezTo>
                    <a:cubicBezTo>
                      <a:pt x="3695408" y="75362"/>
                      <a:pt x="3662464" y="88929"/>
                      <a:pt x="3636264" y="116215"/>
                    </a:cubicBezTo>
                    <a:cubicBezTo>
                      <a:pt x="3610064" y="143501"/>
                      <a:pt x="3596475" y="185421"/>
                      <a:pt x="3595497" y="241974"/>
                    </a:cubicBezTo>
                    <a:cubicBezTo>
                      <a:pt x="3595993" y="295174"/>
                      <a:pt x="3608566" y="335569"/>
                      <a:pt x="3633216" y="363160"/>
                    </a:cubicBezTo>
                    <a:cubicBezTo>
                      <a:pt x="3657867" y="390751"/>
                      <a:pt x="3691624" y="404622"/>
                      <a:pt x="3734486" y="404775"/>
                    </a:cubicBezTo>
                    <a:cubicBezTo>
                      <a:pt x="3748786" y="404711"/>
                      <a:pt x="3762705" y="403466"/>
                      <a:pt x="3776244" y="401040"/>
                    </a:cubicBezTo>
                    <a:cubicBezTo>
                      <a:pt x="3789782" y="398614"/>
                      <a:pt x="3801263" y="395387"/>
                      <a:pt x="3810686" y="391360"/>
                    </a:cubicBezTo>
                    <a:lnTo>
                      <a:pt x="3823488" y="463847"/>
                    </a:lnTo>
                    <a:cubicBezTo>
                      <a:pt x="3814445" y="468313"/>
                      <a:pt x="3800983" y="472322"/>
                      <a:pt x="3783102" y="475875"/>
                    </a:cubicBezTo>
                    <a:cubicBezTo>
                      <a:pt x="3765220" y="479427"/>
                      <a:pt x="3744138" y="481305"/>
                      <a:pt x="3719856" y="481508"/>
                    </a:cubicBezTo>
                    <a:cubicBezTo>
                      <a:pt x="3672827" y="481186"/>
                      <a:pt x="3633062" y="471205"/>
                      <a:pt x="3600558" y="451565"/>
                    </a:cubicBezTo>
                    <a:cubicBezTo>
                      <a:pt x="3568054" y="431925"/>
                      <a:pt x="3543373" y="404562"/>
                      <a:pt x="3526514" y="369476"/>
                    </a:cubicBezTo>
                    <a:cubicBezTo>
                      <a:pt x="3509655" y="334389"/>
                      <a:pt x="3501179" y="293515"/>
                      <a:pt x="3501086" y="246852"/>
                    </a:cubicBezTo>
                    <a:cubicBezTo>
                      <a:pt x="3501619" y="192169"/>
                      <a:pt x="3512262" y="146537"/>
                      <a:pt x="3533013" y="109956"/>
                    </a:cubicBezTo>
                    <a:cubicBezTo>
                      <a:pt x="3553765" y="73375"/>
                      <a:pt x="3581426" y="45906"/>
                      <a:pt x="3615995" y="27550"/>
                    </a:cubicBezTo>
                    <a:cubicBezTo>
                      <a:pt x="3650565" y="9194"/>
                      <a:pt x="3688842" y="11"/>
                      <a:pt x="3730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B00BA5D-E1D3-47BE-B1EC-EE076594912E}"/>
                </a:ext>
              </a:extLst>
            </p:cNvPr>
            <p:cNvSpPr/>
            <p:nvPr/>
          </p:nvSpPr>
          <p:spPr>
            <a:xfrm>
              <a:off x="1540810" y="4460856"/>
              <a:ext cx="1350022" cy="412990"/>
            </a:xfrm>
            <a:custGeom>
              <a:avLst/>
              <a:gdLst/>
              <a:ahLst/>
              <a:cxnLst/>
              <a:rect l="l" t="t" r="r" b="b"/>
              <a:pathLst>
                <a:path w="1570435" h="480417">
                  <a:moveTo>
                    <a:pt x="437899" y="110868"/>
                  </a:moveTo>
                  <a:lnTo>
                    <a:pt x="404273" y="343495"/>
                  </a:lnTo>
                  <a:lnTo>
                    <a:pt x="470460" y="343495"/>
                  </a:lnTo>
                  <a:close/>
                  <a:moveTo>
                    <a:pt x="1096268" y="33040"/>
                  </a:moveTo>
                  <a:lnTo>
                    <a:pt x="1096268" y="282476"/>
                  </a:lnTo>
                  <a:lnTo>
                    <a:pt x="1117104" y="282476"/>
                  </a:lnTo>
                  <a:cubicBezTo>
                    <a:pt x="1124248" y="282476"/>
                    <a:pt x="1130647" y="278557"/>
                    <a:pt x="1136303" y="270718"/>
                  </a:cubicBezTo>
                  <a:cubicBezTo>
                    <a:pt x="1141958" y="262880"/>
                    <a:pt x="1144786" y="249833"/>
                    <a:pt x="1144786" y="231577"/>
                  </a:cubicBezTo>
                  <a:lnTo>
                    <a:pt x="1144786" y="83046"/>
                  </a:lnTo>
                  <a:cubicBezTo>
                    <a:pt x="1144786" y="49709"/>
                    <a:pt x="1133674" y="33040"/>
                    <a:pt x="1111449" y="33040"/>
                  </a:cubicBezTo>
                  <a:close/>
                  <a:moveTo>
                    <a:pt x="762893" y="33040"/>
                  </a:moveTo>
                  <a:lnTo>
                    <a:pt x="762893" y="282476"/>
                  </a:lnTo>
                  <a:lnTo>
                    <a:pt x="783729" y="282476"/>
                  </a:lnTo>
                  <a:cubicBezTo>
                    <a:pt x="790873" y="282476"/>
                    <a:pt x="797272" y="278557"/>
                    <a:pt x="802928" y="270718"/>
                  </a:cubicBezTo>
                  <a:cubicBezTo>
                    <a:pt x="808583" y="262880"/>
                    <a:pt x="811411" y="249833"/>
                    <a:pt x="811411" y="231577"/>
                  </a:cubicBezTo>
                  <a:lnTo>
                    <a:pt x="811411" y="83046"/>
                  </a:lnTo>
                  <a:cubicBezTo>
                    <a:pt x="811411" y="49709"/>
                    <a:pt x="800299" y="33040"/>
                    <a:pt x="778074" y="33040"/>
                  </a:cubicBezTo>
                  <a:close/>
                  <a:moveTo>
                    <a:pt x="1302242" y="0"/>
                  </a:moveTo>
                  <a:lnTo>
                    <a:pt x="1428373" y="0"/>
                  </a:lnTo>
                  <a:cubicBezTo>
                    <a:pt x="1431942" y="0"/>
                    <a:pt x="1434322" y="992"/>
                    <a:pt x="1435513" y="2977"/>
                  </a:cubicBezTo>
                  <a:cubicBezTo>
                    <a:pt x="1436703" y="4961"/>
                    <a:pt x="1437298" y="10219"/>
                    <a:pt x="1437298" y="18752"/>
                  </a:cubicBezTo>
                  <a:cubicBezTo>
                    <a:pt x="1437298" y="27285"/>
                    <a:pt x="1436951" y="32693"/>
                    <a:pt x="1436257" y="34975"/>
                  </a:cubicBezTo>
                  <a:cubicBezTo>
                    <a:pt x="1435562" y="37257"/>
                    <a:pt x="1433627" y="39291"/>
                    <a:pt x="1430452" y="41077"/>
                  </a:cubicBezTo>
                  <a:cubicBezTo>
                    <a:pt x="1425888" y="44053"/>
                    <a:pt x="1423606" y="47822"/>
                    <a:pt x="1423606" y="52383"/>
                  </a:cubicBezTo>
                  <a:cubicBezTo>
                    <a:pt x="1423606" y="54959"/>
                    <a:pt x="1424102" y="57934"/>
                    <a:pt x="1425095" y="61308"/>
                  </a:cubicBezTo>
                  <a:lnTo>
                    <a:pt x="1464120" y="193881"/>
                  </a:lnTo>
                  <a:lnTo>
                    <a:pt x="1504043" y="61247"/>
                  </a:lnTo>
                  <a:cubicBezTo>
                    <a:pt x="1504449" y="60060"/>
                    <a:pt x="1504653" y="58179"/>
                    <a:pt x="1504653" y="55606"/>
                  </a:cubicBezTo>
                  <a:cubicBezTo>
                    <a:pt x="1504653" y="49274"/>
                    <a:pt x="1500712" y="42745"/>
                    <a:pt x="1492830" y="36016"/>
                  </a:cubicBezTo>
                  <a:cubicBezTo>
                    <a:pt x="1489193" y="32841"/>
                    <a:pt x="1487375" y="29964"/>
                    <a:pt x="1487375" y="27384"/>
                  </a:cubicBezTo>
                  <a:lnTo>
                    <a:pt x="1487375" y="9823"/>
                  </a:lnTo>
                  <a:cubicBezTo>
                    <a:pt x="1487375" y="3274"/>
                    <a:pt x="1490263" y="0"/>
                    <a:pt x="1496039" y="0"/>
                  </a:cubicBezTo>
                  <a:lnTo>
                    <a:pt x="1561472" y="0"/>
                  </a:lnTo>
                  <a:cubicBezTo>
                    <a:pt x="1567447" y="0"/>
                    <a:pt x="1570435" y="3274"/>
                    <a:pt x="1570435" y="9823"/>
                  </a:cubicBezTo>
                  <a:lnTo>
                    <a:pt x="1570435" y="28575"/>
                  </a:lnTo>
                  <a:cubicBezTo>
                    <a:pt x="1570435" y="31948"/>
                    <a:pt x="1568252" y="35223"/>
                    <a:pt x="1563886" y="38398"/>
                  </a:cubicBezTo>
                  <a:cubicBezTo>
                    <a:pt x="1556345" y="43755"/>
                    <a:pt x="1551087" y="51395"/>
                    <a:pt x="1548110" y="61317"/>
                  </a:cubicBezTo>
                  <a:lnTo>
                    <a:pt x="1487686" y="265212"/>
                  </a:lnTo>
                  <a:lnTo>
                    <a:pt x="1487686" y="421184"/>
                  </a:lnTo>
                  <a:cubicBezTo>
                    <a:pt x="1487686" y="429121"/>
                    <a:pt x="1492746" y="434876"/>
                    <a:pt x="1502867" y="438448"/>
                  </a:cubicBezTo>
                  <a:cubicBezTo>
                    <a:pt x="1507232" y="440035"/>
                    <a:pt x="1510258" y="441672"/>
                    <a:pt x="1511945" y="443359"/>
                  </a:cubicBezTo>
                  <a:cubicBezTo>
                    <a:pt x="1513632" y="445046"/>
                    <a:pt x="1514475" y="452041"/>
                    <a:pt x="1514475" y="464344"/>
                  </a:cubicBezTo>
                  <a:cubicBezTo>
                    <a:pt x="1514475" y="471884"/>
                    <a:pt x="1513681" y="476448"/>
                    <a:pt x="1512094" y="478036"/>
                  </a:cubicBezTo>
                  <a:cubicBezTo>
                    <a:pt x="1510506" y="479623"/>
                    <a:pt x="1507331" y="480417"/>
                    <a:pt x="1502569" y="480417"/>
                  </a:cubicBezTo>
                  <a:lnTo>
                    <a:pt x="1361480" y="480417"/>
                  </a:lnTo>
                  <a:cubicBezTo>
                    <a:pt x="1354535" y="480417"/>
                    <a:pt x="1351062" y="477341"/>
                    <a:pt x="1351062" y="471190"/>
                  </a:cubicBezTo>
                  <a:lnTo>
                    <a:pt x="1351062" y="453628"/>
                  </a:lnTo>
                  <a:cubicBezTo>
                    <a:pt x="1351062" y="446286"/>
                    <a:pt x="1355626" y="441127"/>
                    <a:pt x="1364754" y="438150"/>
                  </a:cubicBezTo>
                  <a:cubicBezTo>
                    <a:pt x="1369517" y="436562"/>
                    <a:pt x="1372692" y="434628"/>
                    <a:pt x="1374279" y="432346"/>
                  </a:cubicBezTo>
                  <a:cubicBezTo>
                    <a:pt x="1375867" y="430064"/>
                    <a:pt x="1376660" y="425748"/>
                    <a:pt x="1376660" y="419398"/>
                  </a:cubicBezTo>
                  <a:lnTo>
                    <a:pt x="1376660" y="272951"/>
                  </a:lnTo>
                  <a:lnTo>
                    <a:pt x="1316831" y="61317"/>
                  </a:lnTo>
                  <a:cubicBezTo>
                    <a:pt x="1313855" y="50800"/>
                    <a:pt x="1308299" y="43855"/>
                    <a:pt x="1300163" y="40481"/>
                  </a:cubicBezTo>
                  <a:cubicBezTo>
                    <a:pt x="1295797" y="38497"/>
                    <a:pt x="1293614" y="35223"/>
                    <a:pt x="1293614" y="30659"/>
                  </a:cubicBezTo>
                  <a:lnTo>
                    <a:pt x="1293614" y="8037"/>
                  </a:lnTo>
                  <a:cubicBezTo>
                    <a:pt x="1293614" y="2679"/>
                    <a:pt x="1296490" y="0"/>
                    <a:pt x="1302242" y="0"/>
                  </a:cubicBezTo>
                  <a:close/>
                  <a:moveTo>
                    <a:pt x="972741" y="0"/>
                  </a:moveTo>
                  <a:lnTo>
                    <a:pt x="1125141" y="0"/>
                  </a:lnTo>
                  <a:cubicBezTo>
                    <a:pt x="1168995" y="0"/>
                    <a:pt x="1203970" y="14039"/>
                    <a:pt x="1230065" y="42118"/>
                  </a:cubicBezTo>
                  <a:cubicBezTo>
                    <a:pt x="1256159" y="70197"/>
                    <a:pt x="1269206" y="109041"/>
                    <a:pt x="1269206" y="158651"/>
                  </a:cubicBezTo>
                  <a:cubicBezTo>
                    <a:pt x="1269206" y="186630"/>
                    <a:pt x="1265188" y="211534"/>
                    <a:pt x="1257151" y="233362"/>
                  </a:cubicBezTo>
                  <a:cubicBezTo>
                    <a:pt x="1249115" y="255191"/>
                    <a:pt x="1238994" y="271264"/>
                    <a:pt x="1226790" y="281583"/>
                  </a:cubicBezTo>
                  <a:cubicBezTo>
                    <a:pt x="1214587" y="291902"/>
                    <a:pt x="1200497" y="300335"/>
                    <a:pt x="1184523" y="306884"/>
                  </a:cubicBezTo>
                  <a:cubicBezTo>
                    <a:pt x="1168549" y="313432"/>
                    <a:pt x="1151533" y="316706"/>
                    <a:pt x="1133475" y="316706"/>
                  </a:cubicBezTo>
                  <a:lnTo>
                    <a:pt x="1096268" y="316706"/>
                  </a:lnTo>
                  <a:lnTo>
                    <a:pt x="1096268" y="415826"/>
                  </a:lnTo>
                  <a:cubicBezTo>
                    <a:pt x="1096268" y="427335"/>
                    <a:pt x="1101229" y="434876"/>
                    <a:pt x="1111151" y="438448"/>
                  </a:cubicBezTo>
                  <a:cubicBezTo>
                    <a:pt x="1115913" y="440234"/>
                    <a:pt x="1119237" y="442664"/>
                    <a:pt x="1121122" y="445740"/>
                  </a:cubicBezTo>
                  <a:cubicBezTo>
                    <a:pt x="1123008" y="448816"/>
                    <a:pt x="1123950" y="454521"/>
                    <a:pt x="1123950" y="462856"/>
                  </a:cubicBezTo>
                  <a:cubicBezTo>
                    <a:pt x="1123950" y="470793"/>
                    <a:pt x="1122859" y="475704"/>
                    <a:pt x="1120676" y="477590"/>
                  </a:cubicBezTo>
                  <a:cubicBezTo>
                    <a:pt x="1118493" y="479475"/>
                    <a:pt x="1114127" y="480417"/>
                    <a:pt x="1107579" y="480417"/>
                  </a:cubicBezTo>
                  <a:lnTo>
                    <a:pt x="972741" y="480417"/>
                  </a:lnTo>
                  <a:cubicBezTo>
                    <a:pt x="965597" y="480417"/>
                    <a:pt x="962025" y="474166"/>
                    <a:pt x="962025" y="461665"/>
                  </a:cubicBezTo>
                  <a:cubicBezTo>
                    <a:pt x="962025" y="451743"/>
                    <a:pt x="962521" y="445641"/>
                    <a:pt x="963513" y="443359"/>
                  </a:cubicBezTo>
                  <a:cubicBezTo>
                    <a:pt x="964506" y="441077"/>
                    <a:pt x="967879" y="439043"/>
                    <a:pt x="973634" y="437257"/>
                  </a:cubicBezTo>
                  <a:cubicBezTo>
                    <a:pt x="978793" y="435670"/>
                    <a:pt x="982018" y="433933"/>
                    <a:pt x="983308" y="432048"/>
                  </a:cubicBezTo>
                  <a:cubicBezTo>
                    <a:pt x="984597" y="430163"/>
                    <a:pt x="985242" y="426938"/>
                    <a:pt x="985242" y="422374"/>
                  </a:cubicBezTo>
                  <a:lnTo>
                    <a:pt x="985242" y="62805"/>
                  </a:lnTo>
                  <a:cubicBezTo>
                    <a:pt x="985242" y="54273"/>
                    <a:pt x="979984" y="47427"/>
                    <a:pt x="969467" y="42267"/>
                  </a:cubicBezTo>
                  <a:cubicBezTo>
                    <a:pt x="963910" y="39291"/>
                    <a:pt x="961033" y="34726"/>
                    <a:pt x="960834" y="28575"/>
                  </a:cubicBezTo>
                  <a:lnTo>
                    <a:pt x="960537" y="14585"/>
                  </a:lnTo>
                  <a:cubicBezTo>
                    <a:pt x="960537" y="8632"/>
                    <a:pt x="961281" y="4713"/>
                    <a:pt x="962769" y="2828"/>
                  </a:cubicBezTo>
                  <a:cubicBezTo>
                    <a:pt x="964258" y="943"/>
                    <a:pt x="967581" y="0"/>
                    <a:pt x="972741" y="0"/>
                  </a:cubicBezTo>
                  <a:close/>
                  <a:moveTo>
                    <a:pt x="639366" y="0"/>
                  </a:moveTo>
                  <a:lnTo>
                    <a:pt x="791766" y="0"/>
                  </a:lnTo>
                  <a:cubicBezTo>
                    <a:pt x="835620" y="0"/>
                    <a:pt x="870595" y="14039"/>
                    <a:pt x="896690" y="42118"/>
                  </a:cubicBezTo>
                  <a:cubicBezTo>
                    <a:pt x="922784" y="70197"/>
                    <a:pt x="935831" y="109041"/>
                    <a:pt x="935831" y="158651"/>
                  </a:cubicBezTo>
                  <a:cubicBezTo>
                    <a:pt x="935831" y="186630"/>
                    <a:pt x="931813" y="211534"/>
                    <a:pt x="923776" y="233362"/>
                  </a:cubicBezTo>
                  <a:cubicBezTo>
                    <a:pt x="915740" y="255191"/>
                    <a:pt x="905619" y="271264"/>
                    <a:pt x="893415" y="281583"/>
                  </a:cubicBezTo>
                  <a:cubicBezTo>
                    <a:pt x="881211" y="291902"/>
                    <a:pt x="867122" y="300335"/>
                    <a:pt x="851148" y="306884"/>
                  </a:cubicBezTo>
                  <a:cubicBezTo>
                    <a:pt x="835174" y="313432"/>
                    <a:pt x="818158" y="316706"/>
                    <a:pt x="800100" y="316706"/>
                  </a:cubicBezTo>
                  <a:lnTo>
                    <a:pt x="762893" y="316706"/>
                  </a:lnTo>
                  <a:lnTo>
                    <a:pt x="762893" y="415826"/>
                  </a:lnTo>
                  <a:cubicBezTo>
                    <a:pt x="762893" y="427335"/>
                    <a:pt x="767854" y="434876"/>
                    <a:pt x="777776" y="438448"/>
                  </a:cubicBezTo>
                  <a:cubicBezTo>
                    <a:pt x="782538" y="440234"/>
                    <a:pt x="785862" y="442664"/>
                    <a:pt x="787747" y="445740"/>
                  </a:cubicBezTo>
                  <a:cubicBezTo>
                    <a:pt x="789632" y="448816"/>
                    <a:pt x="790575" y="454521"/>
                    <a:pt x="790575" y="462856"/>
                  </a:cubicBezTo>
                  <a:cubicBezTo>
                    <a:pt x="790575" y="470793"/>
                    <a:pt x="789484" y="475704"/>
                    <a:pt x="787301" y="477590"/>
                  </a:cubicBezTo>
                  <a:cubicBezTo>
                    <a:pt x="785118" y="479475"/>
                    <a:pt x="780752" y="480417"/>
                    <a:pt x="774204" y="480417"/>
                  </a:cubicBezTo>
                  <a:lnTo>
                    <a:pt x="639366" y="480417"/>
                  </a:lnTo>
                  <a:cubicBezTo>
                    <a:pt x="632222" y="480417"/>
                    <a:pt x="628650" y="474166"/>
                    <a:pt x="628650" y="461665"/>
                  </a:cubicBezTo>
                  <a:cubicBezTo>
                    <a:pt x="628650" y="451743"/>
                    <a:pt x="629146" y="445641"/>
                    <a:pt x="630138" y="443359"/>
                  </a:cubicBezTo>
                  <a:cubicBezTo>
                    <a:pt x="631131" y="441077"/>
                    <a:pt x="634504" y="439043"/>
                    <a:pt x="640259" y="437257"/>
                  </a:cubicBezTo>
                  <a:cubicBezTo>
                    <a:pt x="645418" y="435670"/>
                    <a:pt x="648643" y="433933"/>
                    <a:pt x="649933" y="432048"/>
                  </a:cubicBezTo>
                  <a:cubicBezTo>
                    <a:pt x="651222" y="430163"/>
                    <a:pt x="651867" y="426938"/>
                    <a:pt x="651867" y="422374"/>
                  </a:cubicBezTo>
                  <a:lnTo>
                    <a:pt x="651867" y="62805"/>
                  </a:lnTo>
                  <a:cubicBezTo>
                    <a:pt x="651867" y="54273"/>
                    <a:pt x="646609" y="47427"/>
                    <a:pt x="636091" y="42267"/>
                  </a:cubicBezTo>
                  <a:cubicBezTo>
                    <a:pt x="630535" y="39291"/>
                    <a:pt x="627658" y="34726"/>
                    <a:pt x="627459" y="28575"/>
                  </a:cubicBezTo>
                  <a:lnTo>
                    <a:pt x="627162" y="14585"/>
                  </a:lnTo>
                  <a:cubicBezTo>
                    <a:pt x="627162" y="8632"/>
                    <a:pt x="627906" y="4713"/>
                    <a:pt x="629394" y="2828"/>
                  </a:cubicBezTo>
                  <a:cubicBezTo>
                    <a:pt x="630883" y="943"/>
                    <a:pt x="634206" y="0"/>
                    <a:pt x="639366" y="0"/>
                  </a:cubicBezTo>
                  <a:close/>
                  <a:moveTo>
                    <a:pt x="395878" y="0"/>
                  </a:moveTo>
                  <a:lnTo>
                    <a:pt x="509546" y="0"/>
                  </a:lnTo>
                  <a:cubicBezTo>
                    <a:pt x="516488" y="0"/>
                    <a:pt x="521347" y="3274"/>
                    <a:pt x="524124" y="9823"/>
                  </a:cubicBezTo>
                  <a:cubicBezTo>
                    <a:pt x="526901" y="16371"/>
                    <a:pt x="529678" y="30659"/>
                    <a:pt x="532456" y="52685"/>
                  </a:cubicBezTo>
                  <a:cubicBezTo>
                    <a:pt x="533647" y="61218"/>
                    <a:pt x="534839" y="69652"/>
                    <a:pt x="536033" y="77986"/>
                  </a:cubicBezTo>
                  <a:lnTo>
                    <a:pt x="584895" y="405110"/>
                  </a:lnTo>
                  <a:cubicBezTo>
                    <a:pt x="587276" y="420985"/>
                    <a:pt x="593130" y="433090"/>
                    <a:pt x="602456" y="441424"/>
                  </a:cubicBezTo>
                  <a:cubicBezTo>
                    <a:pt x="605036" y="443607"/>
                    <a:pt x="606723" y="445343"/>
                    <a:pt x="607516" y="446633"/>
                  </a:cubicBezTo>
                  <a:cubicBezTo>
                    <a:pt x="608310" y="447923"/>
                    <a:pt x="608707" y="451842"/>
                    <a:pt x="608707" y="458391"/>
                  </a:cubicBezTo>
                  <a:cubicBezTo>
                    <a:pt x="608707" y="468511"/>
                    <a:pt x="608014" y="474712"/>
                    <a:pt x="606628" y="476994"/>
                  </a:cubicBezTo>
                  <a:cubicBezTo>
                    <a:pt x="605242" y="479276"/>
                    <a:pt x="602272" y="480417"/>
                    <a:pt x="597717" y="480417"/>
                  </a:cubicBezTo>
                  <a:lnTo>
                    <a:pt x="465520" y="480417"/>
                  </a:lnTo>
                  <a:cubicBezTo>
                    <a:pt x="461561" y="480417"/>
                    <a:pt x="459581" y="476647"/>
                    <a:pt x="459581" y="469106"/>
                  </a:cubicBezTo>
                  <a:cubicBezTo>
                    <a:pt x="459581" y="459581"/>
                    <a:pt x="460074" y="453628"/>
                    <a:pt x="461060" y="451247"/>
                  </a:cubicBezTo>
                  <a:cubicBezTo>
                    <a:pt x="462046" y="448866"/>
                    <a:pt x="464907" y="446087"/>
                    <a:pt x="469641" y="442912"/>
                  </a:cubicBezTo>
                  <a:cubicBezTo>
                    <a:pt x="476546" y="438534"/>
                    <a:pt x="479999" y="432964"/>
                    <a:pt x="479999" y="426202"/>
                  </a:cubicBezTo>
                  <a:cubicBezTo>
                    <a:pt x="479999" y="419263"/>
                    <a:pt x="477841" y="403104"/>
                    <a:pt x="473525" y="377726"/>
                  </a:cubicBezTo>
                  <a:lnTo>
                    <a:pt x="399329" y="377726"/>
                  </a:lnTo>
                  <a:lnTo>
                    <a:pt x="395883" y="405101"/>
                  </a:lnTo>
                  <a:cubicBezTo>
                    <a:pt x="395883" y="405696"/>
                    <a:pt x="395675" y="406589"/>
                    <a:pt x="395260" y="407780"/>
                  </a:cubicBezTo>
                  <a:cubicBezTo>
                    <a:pt x="393588" y="413531"/>
                    <a:pt x="392753" y="418689"/>
                    <a:pt x="392753" y="423253"/>
                  </a:cubicBezTo>
                  <a:cubicBezTo>
                    <a:pt x="392753" y="430403"/>
                    <a:pt x="397390" y="436460"/>
                    <a:pt x="406664" y="441424"/>
                  </a:cubicBezTo>
                  <a:cubicBezTo>
                    <a:pt x="411594" y="444004"/>
                    <a:pt x="414651" y="446683"/>
                    <a:pt x="415835" y="449461"/>
                  </a:cubicBezTo>
                  <a:cubicBezTo>
                    <a:pt x="417020" y="452239"/>
                    <a:pt x="417612" y="456803"/>
                    <a:pt x="417612" y="463153"/>
                  </a:cubicBezTo>
                  <a:cubicBezTo>
                    <a:pt x="417612" y="471289"/>
                    <a:pt x="417167" y="476200"/>
                    <a:pt x="416277" y="477887"/>
                  </a:cubicBezTo>
                  <a:cubicBezTo>
                    <a:pt x="415387" y="479574"/>
                    <a:pt x="413260" y="480417"/>
                    <a:pt x="409896" y="480417"/>
                  </a:cubicBezTo>
                  <a:lnTo>
                    <a:pt x="331566" y="480417"/>
                  </a:lnTo>
                  <a:cubicBezTo>
                    <a:pt x="327216" y="480417"/>
                    <a:pt x="325041" y="475853"/>
                    <a:pt x="325041" y="466725"/>
                  </a:cubicBezTo>
                  <a:cubicBezTo>
                    <a:pt x="325041" y="455811"/>
                    <a:pt x="328513" y="446980"/>
                    <a:pt x="335459" y="440234"/>
                  </a:cubicBezTo>
                  <a:cubicBezTo>
                    <a:pt x="342007" y="434082"/>
                    <a:pt x="345777" y="427534"/>
                    <a:pt x="346770" y="420588"/>
                  </a:cubicBezTo>
                  <a:lnTo>
                    <a:pt x="401896" y="70270"/>
                  </a:lnTo>
                  <a:cubicBezTo>
                    <a:pt x="402889" y="64909"/>
                    <a:pt x="403385" y="60244"/>
                    <a:pt x="403385" y="56276"/>
                  </a:cubicBezTo>
                  <a:cubicBezTo>
                    <a:pt x="403385" y="50121"/>
                    <a:pt x="399104" y="44662"/>
                    <a:pt x="390544" y="39900"/>
                  </a:cubicBezTo>
                  <a:cubicBezTo>
                    <a:pt x="386562" y="37519"/>
                    <a:pt x="384572" y="32258"/>
                    <a:pt x="384572" y="24119"/>
                  </a:cubicBezTo>
                  <a:cubicBezTo>
                    <a:pt x="384572" y="13202"/>
                    <a:pt x="385167" y="6453"/>
                    <a:pt x="386358" y="3872"/>
                  </a:cubicBezTo>
                  <a:cubicBezTo>
                    <a:pt x="387548" y="1291"/>
                    <a:pt x="390722" y="0"/>
                    <a:pt x="395878" y="0"/>
                  </a:cubicBezTo>
                  <a:close/>
                  <a:moveTo>
                    <a:pt x="13990" y="0"/>
                  </a:moveTo>
                  <a:lnTo>
                    <a:pt x="136029" y="0"/>
                  </a:lnTo>
                  <a:cubicBezTo>
                    <a:pt x="141387" y="0"/>
                    <a:pt x="145058" y="943"/>
                    <a:pt x="147042" y="2828"/>
                  </a:cubicBezTo>
                  <a:cubicBezTo>
                    <a:pt x="149027" y="4713"/>
                    <a:pt x="150019" y="9128"/>
                    <a:pt x="150019" y="16073"/>
                  </a:cubicBezTo>
                  <a:lnTo>
                    <a:pt x="150019" y="30063"/>
                  </a:lnTo>
                  <a:cubicBezTo>
                    <a:pt x="149622" y="33635"/>
                    <a:pt x="147141" y="36810"/>
                    <a:pt x="142577" y="39588"/>
                  </a:cubicBezTo>
                  <a:cubicBezTo>
                    <a:pt x="136426" y="42962"/>
                    <a:pt x="133350" y="48518"/>
                    <a:pt x="133350" y="56257"/>
                  </a:cubicBezTo>
                  <a:lnTo>
                    <a:pt x="133350" y="205978"/>
                  </a:lnTo>
                  <a:lnTo>
                    <a:pt x="180975" y="205978"/>
                  </a:lnTo>
                  <a:lnTo>
                    <a:pt x="180975" y="56257"/>
                  </a:lnTo>
                  <a:cubicBezTo>
                    <a:pt x="180975" y="51494"/>
                    <a:pt x="180529" y="48319"/>
                    <a:pt x="179636" y="46732"/>
                  </a:cubicBezTo>
                  <a:cubicBezTo>
                    <a:pt x="178743" y="45144"/>
                    <a:pt x="176312" y="43160"/>
                    <a:pt x="172343" y="40779"/>
                  </a:cubicBezTo>
                  <a:cubicBezTo>
                    <a:pt x="167977" y="38398"/>
                    <a:pt x="165795" y="32841"/>
                    <a:pt x="165795" y="24110"/>
                  </a:cubicBezTo>
                  <a:cubicBezTo>
                    <a:pt x="165795" y="12998"/>
                    <a:pt x="166291" y="6201"/>
                    <a:pt x="167283" y="3721"/>
                  </a:cubicBezTo>
                  <a:cubicBezTo>
                    <a:pt x="168275" y="1240"/>
                    <a:pt x="171053" y="0"/>
                    <a:pt x="175617" y="0"/>
                  </a:cubicBezTo>
                  <a:lnTo>
                    <a:pt x="304800" y="0"/>
                  </a:lnTo>
                  <a:cubicBezTo>
                    <a:pt x="310555" y="0"/>
                    <a:pt x="314027" y="1042"/>
                    <a:pt x="315218" y="3125"/>
                  </a:cubicBezTo>
                  <a:cubicBezTo>
                    <a:pt x="316409" y="5209"/>
                    <a:pt x="317004" y="12005"/>
                    <a:pt x="317004" y="23515"/>
                  </a:cubicBezTo>
                  <a:cubicBezTo>
                    <a:pt x="317004" y="30460"/>
                    <a:pt x="316359" y="34578"/>
                    <a:pt x="315069" y="35868"/>
                  </a:cubicBezTo>
                  <a:cubicBezTo>
                    <a:pt x="313779" y="37157"/>
                    <a:pt x="309761" y="39489"/>
                    <a:pt x="303014" y="42862"/>
                  </a:cubicBezTo>
                  <a:cubicBezTo>
                    <a:pt x="295672" y="46831"/>
                    <a:pt x="292001" y="52983"/>
                    <a:pt x="292001" y="61317"/>
                  </a:cubicBezTo>
                  <a:lnTo>
                    <a:pt x="292001" y="417612"/>
                  </a:lnTo>
                  <a:cubicBezTo>
                    <a:pt x="292001" y="426938"/>
                    <a:pt x="296267" y="434380"/>
                    <a:pt x="304800" y="439936"/>
                  </a:cubicBezTo>
                  <a:cubicBezTo>
                    <a:pt x="311745" y="444302"/>
                    <a:pt x="315218" y="448270"/>
                    <a:pt x="315218" y="451842"/>
                  </a:cubicBezTo>
                  <a:lnTo>
                    <a:pt x="315218" y="470595"/>
                  </a:lnTo>
                  <a:cubicBezTo>
                    <a:pt x="315218" y="474563"/>
                    <a:pt x="314623" y="477193"/>
                    <a:pt x="313432" y="478482"/>
                  </a:cubicBezTo>
                  <a:cubicBezTo>
                    <a:pt x="312241" y="479772"/>
                    <a:pt x="308769" y="480417"/>
                    <a:pt x="303014" y="480417"/>
                  </a:cubicBezTo>
                  <a:lnTo>
                    <a:pt x="173236" y="480417"/>
                  </a:lnTo>
                  <a:cubicBezTo>
                    <a:pt x="168870" y="480417"/>
                    <a:pt x="166191" y="479623"/>
                    <a:pt x="165199" y="478036"/>
                  </a:cubicBezTo>
                  <a:cubicBezTo>
                    <a:pt x="164207" y="476448"/>
                    <a:pt x="163711" y="469106"/>
                    <a:pt x="163711" y="456009"/>
                  </a:cubicBezTo>
                  <a:cubicBezTo>
                    <a:pt x="163711" y="449461"/>
                    <a:pt x="166390" y="444302"/>
                    <a:pt x="171748" y="440531"/>
                  </a:cubicBezTo>
                  <a:cubicBezTo>
                    <a:pt x="177899" y="436166"/>
                    <a:pt x="180975" y="431105"/>
                    <a:pt x="180975" y="425351"/>
                  </a:cubicBezTo>
                  <a:lnTo>
                    <a:pt x="180975" y="239613"/>
                  </a:lnTo>
                  <a:lnTo>
                    <a:pt x="133350" y="239613"/>
                  </a:lnTo>
                  <a:lnTo>
                    <a:pt x="133350" y="427137"/>
                  </a:lnTo>
                  <a:cubicBezTo>
                    <a:pt x="133350" y="433487"/>
                    <a:pt x="135930" y="438547"/>
                    <a:pt x="141089" y="442317"/>
                  </a:cubicBezTo>
                  <a:cubicBezTo>
                    <a:pt x="146248" y="446484"/>
                    <a:pt x="148828" y="452338"/>
                    <a:pt x="148828" y="459879"/>
                  </a:cubicBezTo>
                  <a:cubicBezTo>
                    <a:pt x="148828" y="470396"/>
                    <a:pt x="148233" y="476448"/>
                    <a:pt x="147042" y="478036"/>
                  </a:cubicBezTo>
                  <a:cubicBezTo>
                    <a:pt x="145852" y="479623"/>
                    <a:pt x="143470" y="480417"/>
                    <a:pt x="139898" y="480417"/>
                  </a:cubicBezTo>
                  <a:lnTo>
                    <a:pt x="9227" y="480417"/>
                  </a:lnTo>
                  <a:cubicBezTo>
                    <a:pt x="5060" y="480417"/>
                    <a:pt x="2481" y="479524"/>
                    <a:pt x="1488" y="477738"/>
                  </a:cubicBezTo>
                  <a:cubicBezTo>
                    <a:pt x="496" y="475952"/>
                    <a:pt x="0" y="468908"/>
                    <a:pt x="0" y="456605"/>
                  </a:cubicBezTo>
                  <a:cubicBezTo>
                    <a:pt x="0" y="450850"/>
                    <a:pt x="496" y="447080"/>
                    <a:pt x="1488" y="445294"/>
                  </a:cubicBezTo>
                  <a:cubicBezTo>
                    <a:pt x="2481" y="443508"/>
                    <a:pt x="5259" y="441325"/>
                    <a:pt x="9823" y="438745"/>
                  </a:cubicBezTo>
                  <a:cubicBezTo>
                    <a:pt x="18157" y="434380"/>
                    <a:pt x="22324" y="428526"/>
                    <a:pt x="22324" y="421184"/>
                  </a:cubicBezTo>
                  <a:lnTo>
                    <a:pt x="22324" y="61317"/>
                  </a:lnTo>
                  <a:cubicBezTo>
                    <a:pt x="22324" y="55562"/>
                    <a:pt x="18653" y="50105"/>
                    <a:pt x="11311" y="44946"/>
                  </a:cubicBezTo>
                  <a:cubicBezTo>
                    <a:pt x="3969" y="39588"/>
                    <a:pt x="298" y="31948"/>
                    <a:pt x="298" y="22027"/>
                  </a:cubicBezTo>
                  <a:cubicBezTo>
                    <a:pt x="298" y="11509"/>
                    <a:pt x="1141" y="5209"/>
                    <a:pt x="2828" y="3125"/>
                  </a:cubicBezTo>
                  <a:cubicBezTo>
                    <a:pt x="4514" y="1042"/>
                    <a:pt x="8235" y="0"/>
                    <a:pt x="139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F9ABFEA-9381-4AC3-A92B-0DEDA9FC7545}"/>
                </a:ext>
              </a:extLst>
            </p:cNvPr>
            <p:cNvSpPr/>
            <p:nvPr/>
          </p:nvSpPr>
          <p:spPr>
            <a:xfrm>
              <a:off x="3035883" y="4682434"/>
              <a:ext cx="1367691" cy="214140"/>
            </a:xfrm>
            <a:custGeom>
              <a:avLst/>
              <a:gdLst/>
              <a:ahLst/>
              <a:cxnLst/>
              <a:rect l="l" t="t" r="r" b="b"/>
              <a:pathLst>
                <a:path w="1798439" h="281583">
                  <a:moveTo>
                    <a:pt x="490240" y="20985"/>
                  </a:moveTo>
                  <a:lnTo>
                    <a:pt x="490240" y="121295"/>
                  </a:lnTo>
                  <a:lnTo>
                    <a:pt x="499913" y="121295"/>
                  </a:lnTo>
                  <a:cubicBezTo>
                    <a:pt x="509736" y="121295"/>
                    <a:pt x="514647" y="111423"/>
                    <a:pt x="514647" y="91678"/>
                  </a:cubicBezTo>
                  <a:lnTo>
                    <a:pt x="514647" y="43756"/>
                  </a:lnTo>
                  <a:cubicBezTo>
                    <a:pt x="514647" y="35421"/>
                    <a:pt x="513085" y="29543"/>
                    <a:pt x="509959" y="26120"/>
                  </a:cubicBezTo>
                  <a:cubicBezTo>
                    <a:pt x="506834" y="22696"/>
                    <a:pt x="501947" y="20985"/>
                    <a:pt x="495300" y="20985"/>
                  </a:cubicBezTo>
                  <a:close/>
                  <a:moveTo>
                    <a:pt x="1051917" y="16669"/>
                  </a:moveTo>
                  <a:cubicBezTo>
                    <a:pt x="1048544" y="16669"/>
                    <a:pt x="1045666" y="18207"/>
                    <a:pt x="1043285" y="21283"/>
                  </a:cubicBezTo>
                  <a:cubicBezTo>
                    <a:pt x="1040904" y="24358"/>
                    <a:pt x="1039713" y="28129"/>
                    <a:pt x="1039713" y="32594"/>
                  </a:cubicBezTo>
                  <a:lnTo>
                    <a:pt x="1039713" y="212229"/>
                  </a:lnTo>
                  <a:cubicBezTo>
                    <a:pt x="1039713" y="218281"/>
                    <a:pt x="1040904" y="222870"/>
                    <a:pt x="1043285" y="225996"/>
                  </a:cubicBezTo>
                  <a:cubicBezTo>
                    <a:pt x="1045666" y="229121"/>
                    <a:pt x="1048494" y="230684"/>
                    <a:pt x="1051768" y="230684"/>
                  </a:cubicBezTo>
                  <a:cubicBezTo>
                    <a:pt x="1055439" y="230684"/>
                    <a:pt x="1058391" y="228947"/>
                    <a:pt x="1060623" y="225475"/>
                  </a:cubicBezTo>
                  <a:cubicBezTo>
                    <a:pt x="1062856" y="222002"/>
                    <a:pt x="1063972" y="218133"/>
                    <a:pt x="1063972" y="213866"/>
                  </a:cubicBezTo>
                  <a:lnTo>
                    <a:pt x="1063972" y="35272"/>
                  </a:lnTo>
                  <a:cubicBezTo>
                    <a:pt x="1063972" y="22870"/>
                    <a:pt x="1059954" y="16669"/>
                    <a:pt x="1051917" y="16669"/>
                  </a:cubicBezTo>
                  <a:close/>
                  <a:moveTo>
                    <a:pt x="204192" y="16669"/>
                  </a:moveTo>
                  <a:cubicBezTo>
                    <a:pt x="200819" y="16669"/>
                    <a:pt x="197941" y="18207"/>
                    <a:pt x="195560" y="21283"/>
                  </a:cubicBezTo>
                  <a:cubicBezTo>
                    <a:pt x="193179" y="24358"/>
                    <a:pt x="191988" y="28129"/>
                    <a:pt x="191988" y="32594"/>
                  </a:cubicBezTo>
                  <a:lnTo>
                    <a:pt x="191988" y="212229"/>
                  </a:lnTo>
                  <a:cubicBezTo>
                    <a:pt x="191988" y="218281"/>
                    <a:pt x="193179" y="222870"/>
                    <a:pt x="195560" y="225996"/>
                  </a:cubicBezTo>
                  <a:cubicBezTo>
                    <a:pt x="197941" y="229121"/>
                    <a:pt x="200769" y="230684"/>
                    <a:pt x="204043" y="230684"/>
                  </a:cubicBezTo>
                  <a:cubicBezTo>
                    <a:pt x="207714" y="230684"/>
                    <a:pt x="210666" y="228947"/>
                    <a:pt x="212898" y="225475"/>
                  </a:cubicBezTo>
                  <a:cubicBezTo>
                    <a:pt x="215131" y="222002"/>
                    <a:pt x="216247" y="218133"/>
                    <a:pt x="216247" y="213866"/>
                  </a:cubicBezTo>
                  <a:lnTo>
                    <a:pt x="216247" y="35272"/>
                  </a:lnTo>
                  <a:cubicBezTo>
                    <a:pt x="216247" y="22870"/>
                    <a:pt x="212229" y="16669"/>
                    <a:pt x="204192" y="16669"/>
                  </a:cubicBezTo>
                  <a:close/>
                  <a:moveTo>
                    <a:pt x="1664342" y="4019"/>
                  </a:moveTo>
                  <a:lnTo>
                    <a:pt x="1727408" y="4019"/>
                  </a:lnTo>
                  <a:cubicBezTo>
                    <a:pt x="1729193" y="4019"/>
                    <a:pt x="1730383" y="4515"/>
                    <a:pt x="1730978" y="5507"/>
                  </a:cubicBezTo>
                  <a:cubicBezTo>
                    <a:pt x="1731573" y="6499"/>
                    <a:pt x="1731871" y="9128"/>
                    <a:pt x="1731871" y="13395"/>
                  </a:cubicBezTo>
                  <a:cubicBezTo>
                    <a:pt x="1731871" y="17661"/>
                    <a:pt x="1731697" y="20365"/>
                    <a:pt x="1731350" y="21506"/>
                  </a:cubicBezTo>
                  <a:cubicBezTo>
                    <a:pt x="1731003" y="22647"/>
                    <a:pt x="1730035" y="23664"/>
                    <a:pt x="1728448" y="24557"/>
                  </a:cubicBezTo>
                  <a:cubicBezTo>
                    <a:pt x="1726166" y="26045"/>
                    <a:pt x="1725025" y="27929"/>
                    <a:pt x="1725025" y="30210"/>
                  </a:cubicBezTo>
                  <a:cubicBezTo>
                    <a:pt x="1725025" y="31498"/>
                    <a:pt x="1725273" y="32986"/>
                    <a:pt x="1725769" y="34672"/>
                  </a:cubicBezTo>
                  <a:lnTo>
                    <a:pt x="1745282" y="100959"/>
                  </a:lnTo>
                  <a:lnTo>
                    <a:pt x="1765243" y="34642"/>
                  </a:lnTo>
                  <a:cubicBezTo>
                    <a:pt x="1765446" y="34048"/>
                    <a:pt x="1765548" y="33108"/>
                    <a:pt x="1765548" y="31821"/>
                  </a:cubicBezTo>
                  <a:cubicBezTo>
                    <a:pt x="1765548" y="28656"/>
                    <a:pt x="1763578" y="25391"/>
                    <a:pt x="1759637" y="22027"/>
                  </a:cubicBezTo>
                  <a:cubicBezTo>
                    <a:pt x="1757818" y="20439"/>
                    <a:pt x="1756909" y="19001"/>
                    <a:pt x="1756909" y="17711"/>
                  </a:cubicBezTo>
                  <a:lnTo>
                    <a:pt x="1756909" y="8930"/>
                  </a:lnTo>
                  <a:cubicBezTo>
                    <a:pt x="1756909" y="5656"/>
                    <a:pt x="1758353" y="4019"/>
                    <a:pt x="1761241" y="4019"/>
                  </a:cubicBezTo>
                  <a:lnTo>
                    <a:pt x="1793958" y="4019"/>
                  </a:lnTo>
                  <a:cubicBezTo>
                    <a:pt x="1796945" y="4019"/>
                    <a:pt x="1798439" y="5656"/>
                    <a:pt x="1798439" y="8930"/>
                  </a:cubicBezTo>
                  <a:lnTo>
                    <a:pt x="1798439" y="18306"/>
                  </a:lnTo>
                  <a:cubicBezTo>
                    <a:pt x="1798439" y="19993"/>
                    <a:pt x="1797348" y="21630"/>
                    <a:pt x="1795165" y="23217"/>
                  </a:cubicBezTo>
                  <a:cubicBezTo>
                    <a:pt x="1791394" y="25896"/>
                    <a:pt x="1788765" y="29716"/>
                    <a:pt x="1787277" y="34677"/>
                  </a:cubicBezTo>
                  <a:lnTo>
                    <a:pt x="1757065" y="136624"/>
                  </a:lnTo>
                  <a:lnTo>
                    <a:pt x="1757065" y="214610"/>
                  </a:lnTo>
                  <a:cubicBezTo>
                    <a:pt x="1757065" y="218579"/>
                    <a:pt x="1759595" y="221456"/>
                    <a:pt x="1764655" y="223242"/>
                  </a:cubicBezTo>
                  <a:cubicBezTo>
                    <a:pt x="1766838" y="224036"/>
                    <a:pt x="1768351" y="224855"/>
                    <a:pt x="1769194" y="225698"/>
                  </a:cubicBezTo>
                  <a:cubicBezTo>
                    <a:pt x="1770038" y="226541"/>
                    <a:pt x="1770459" y="230039"/>
                    <a:pt x="1770459" y="236191"/>
                  </a:cubicBezTo>
                  <a:cubicBezTo>
                    <a:pt x="1770459" y="239961"/>
                    <a:pt x="1770062" y="242243"/>
                    <a:pt x="1769269" y="243037"/>
                  </a:cubicBezTo>
                  <a:cubicBezTo>
                    <a:pt x="1768475" y="243830"/>
                    <a:pt x="1766887" y="244227"/>
                    <a:pt x="1764506" y="244227"/>
                  </a:cubicBezTo>
                  <a:lnTo>
                    <a:pt x="1693962" y="244227"/>
                  </a:lnTo>
                  <a:cubicBezTo>
                    <a:pt x="1690489" y="244227"/>
                    <a:pt x="1688753" y="242689"/>
                    <a:pt x="1688753" y="239614"/>
                  </a:cubicBezTo>
                  <a:lnTo>
                    <a:pt x="1688753" y="230833"/>
                  </a:lnTo>
                  <a:cubicBezTo>
                    <a:pt x="1688753" y="227162"/>
                    <a:pt x="1691035" y="224582"/>
                    <a:pt x="1695599" y="223094"/>
                  </a:cubicBezTo>
                  <a:cubicBezTo>
                    <a:pt x="1697980" y="222300"/>
                    <a:pt x="1699567" y="221332"/>
                    <a:pt x="1700361" y="220191"/>
                  </a:cubicBezTo>
                  <a:cubicBezTo>
                    <a:pt x="1701155" y="219050"/>
                    <a:pt x="1701552" y="216892"/>
                    <a:pt x="1701552" y="213717"/>
                  </a:cubicBezTo>
                  <a:lnTo>
                    <a:pt x="1701552" y="140494"/>
                  </a:lnTo>
                  <a:lnTo>
                    <a:pt x="1671637" y="34677"/>
                  </a:lnTo>
                  <a:cubicBezTo>
                    <a:pt x="1670149" y="29419"/>
                    <a:pt x="1667371" y="25946"/>
                    <a:pt x="1663303" y="24259"/>
                  </a:cubicBezTo>
                  <a:cubicBezTo>
                    <a:pt x="1661120" y="23267"/>
                    <a:pt x="1660029" y="21630"/>
                    <a:pt x="1660029" y="19348"/>
                  </a:cubicBezTo>
                  <a:lnTo>
                    <a:pt x="1660029" y="8037"/>
                  </a:lnTo>
                  <a:cubicBezTo>
                    <a:pt x="1660029" y="5358"/>
                    <a:pt x="1661467" y="4019"/>
                    <a:pt x="1664342" y="4019"/>
                  </a:cubicBezTo>
                  <a:close/>
                  <a:moveTo>
                    <a:pt x="1560612" y="4019"/>
                  </a:moveTo>
                  <a:lnTo>
                    <a:pt x="1629221" y="4019"/>
                  </a:lnTo>
                  <a:cubicBezTo>
                    <a:pt x="1631801" y="4019"/>
                    <a:pt x="1633562" y="4639"/>
                    <a:pt x="1634505" y="5879"/>
                  </a:cubicBezTo>
                  <a:cubicBezTo>
                    <a:pt x="1635447" y="7119"/>
                    <a:pt x="1635919" y="10468"/>
                    <a:pt x="1635919" y="15925"/>
                  </a:cubicBezTo>
                  <a:cubicBezTo>
                    <a:pt x="1635919" y="19199"/>
                    <a:pt x="1635596" y="21407"/>
                    <a:pt x="1634951" y="22548"/>
                  </a:cubicBezTo>
                  <a:cubicBezTo>
                    <a:pt x="1634306" y="23689"/>
                    <a:pt x="1632644" y="24706"/>
                    <a:pt x="1629965" y="25599"/>
                  </a:cubicBezTo>
                  <a:cubicBezTo>
                    <a:pt x="1625005" y="27285"/>
                    <a:pt x="1622524" y="30560"/>
                    <a:pt x="1622524" y="35421"/>
                  </a:cubicBezTo>
                  <a:lnTo>
                    <a:pt x="1622524" y="227410"/>
                  </a:lnTo>
                  <a:lnTo>
                    <a:pt x="1631007" y="227410"/>
                  </a:lnTo>
                  <a:cubicBezTo>
                    <a:pt x="1635373" y="227410"/>
                    <a:pt x="1638597" y="225673"/>
                    <a:pt x="1640681" y="222201"/>
                  </a:cubicBezTo>
                  <a:cubicBezTo>
                    <a:pt x="1642765" y="218728"/>
                    <a:pt x="1645493" y="210691"/>
                    <a:pt x="1648867" y="198090"/>
                  </a:cubicBezTo>
                  <a:cubicBezTo>
                    <a:pt x="1650057" y="193229"/>
                    <a:pt x="1651496" y="190277"/>
                    <a:pt x="1653183" y="189235"/>
                  </a:cubicBezTo>
                  <a:cubicBezTo>
                    <a:pt x="1654869" y="188193"/>
                    <a:pt x="1657747" y="187672"/>
                    <a:pt x="1661815" y="187672"/>
                  </a:cubicBezTo>
                  <a:cubicBezTo>
                    <a:pt x="1666280" y="187672"/>
                    <a:pt x="1669157" y="188045"/>
                    <a:pt x="1670447" y="188789"/>
                  </a:cubicBezTo>
                  <a:cubicBezTo>
                    <a:pt x="1671737" y="189533"/>
                    <a:pt x="1672381" y="190897"/>
                    <a:pt x="1672381" y="192881"/>
                  </a:cubicBezTo>
                  <a:cubicBezTo>
                    <a:pt x="1672381" y="194270"/>
                    <a:pt x="1672133" y="196503"/>
                    <a:pt x="1671637" y="199579"/>
                  </a:cubicBezTo>
                  <a:lnTo>
                    <a:pt x="1666428" y="235149"/>
                  </a:lnTo>
                  <a:cubicBezTo>
                    <a:pt x="1665833" y="238820"/>
                    <a:pt x="1665064" y="241251"/>
                    <a:pt x="1664122" y="242441"/>
                  </a:cubicBezTo>
                  <a:cubicBezTo>
                    <a:pt x="1663179" y="243632"/>
                    <a:pt x="1661269" y="244227"/>
                    <a:pt x="1658392" y="244227"/>
                  </a:cubicBezTo>
                  <a:lnTo>
                    <a:pt x="1560463" y="244227"/>
                  </a:lnTo>
                  <a:cubicBezTo>
                    <a:pt x="1556296" y="244227"/>
                    <a:pt x="1554212" y="241648"/>
                    <a:pt x="1554212" y="236488"/>
                  </a:cubicBezTo>
                  <a:cubicBezTo>
                    <a:pt x="1554212" y="232519"/>
                    <a:pt x="1554485" y="229964"/>
                    <a:pt x="1555031" y="228823"/>
                  </a:cubicBezTo>
                  <a:cubicBezTo>
                    <a:pt x="1555576" y="227682"/>
                    <a:pt x="1556742" y="226814"/>
                    <a:pt x="1558528" y="226219"/>
                  </a:cubicBezTo>
                  <a:cubicBezTo>
                    <a:pt x="1564183" y="224433"/>
                    <a:pt x="1567011" y="219224"/>
                    <a:pt x="1567011" y="210592"/>
                  </a:cubicBezTo>
                  <a:lnTo>
                    <a:pt x="1567011" y="33784"/>
                  </a:lnTo>
                  <a:cubicBezTo>
                    <a:pt x="1567011" y="30113"/>
                    <a:pt x="1565225" y="27484"/>
                    <a:pt x="1561653" y="25896"/>
                  </a:cubicBezTo>
                  <a:cubicBezTo>
                    <a:pt x="1558578" y="24606"/>
                    <a:pt x="1556692" y="23168"/>
                    <a:pt x="1555998" y="21580"/>
                  </a:cubicBezTo>
                  <a:cubicBezTo>
                    <a:pt x="1555303" y="19993"/>
                    <a:pt x="1554956" y="17363"/>
                    <a:pt x="1554956" y="13692"/>
                  </a:cubicBezTo>
                  <a:cubicBezTo>
                    <a:pt x="1554956" y="9327"/>
                    <a:pt x="1555254" y="6623"/>
                    <a:pt x="1555849" y="5581"/>
                  </a:cubicBezTo>
                  <a:cubicBezTo>
                    <a:pt x="1556444" y="4539"/>
                    <a:pt x="1558032" y="4019"/>
                    <a:pt x="1560612" y="4019"/>
                  </a:cubicBezTo>
                  <a:close/>
                  <a:moveTo>
                    <a:pt x="1427708" y="4019"/>
                  </a:moveTo>
                  <a:lnTo>
                    <a:pt x="1492151" y="4019"/>
                  </a:lnTo>
                  <a:cubicBezTo>
                    <a:pt x="1494333" y="4019"/>
                    <a:pt x="1495722" y="4490"/>
                    <a:pt x="1496318" y="5432"/>
                  </a:cubicBezTo>
                  <a:cubicBezTo>
                    <a:pt x="1496913" y="6375"/>
                    <a:pt x="1497211" y="9277"/>
                    <a:pt x="1497211" y="14139"/>
                  </a:cubicBezTo>
                  <a:cubicBezTo>
                    <a:pt x="1497211" y="19001"/>
                    <a:pt x="1495772" y="22225"/>
                    <a:pt x="1492895" y="23813"/>
                  </a:cubicBezTo>
                  <a:cubicBezTo>
                    <a:pt x="1490712" y="25005"/>
                    <a:pt x="1489248" y="26246"/>
                    <a:pt x="1488504" y="27537"/>
                  </a:cubicBezTo>
                  <a:cubicBezTo>
                    <a:pt x="1487760" y="28827"/>
                    <a:pt x="1487388" y="31310"/>
                    <a:pt x="1487388" y="34984"/>
                  </a:cubicBezTo>
                  <a:lnTo>
                    <a:pt x="1487388" y="201799"/>
                  </a:lnTo>
                  <a:cubicBezTo>
                    <a:pt x="1487388" y="206367"/>
                    <a:pt x="1488678" y="210065"/>
                    <a:pt x="1491258" y="212895"/>
                  </a:cubicBezTo>
                  <a:cubicBezTo>
                    <a:pt x="1493837" y="215725"/>
                    <a:pt x="1497112" y="217140"/>
                    <a:pt x="1501080" y="217140"/>
                  </a:cubicBezTo>
                  <a:cubicBezTo>
                    <a:pt x="1504751" y="217140"/>
                    <a:pt x="1507877" y="215553"/>
                    <a:pt x="1510456" y="212378"/>
                  </a:cubicBezTo>
                  <a:cubicBezTo>
                    <a:pt x="1513036" y="209203"/>
                    <a:pt x="1514326" y="205681"/>
                    <a:pt x="1514326" y="201811"/>
                  </a:cubicBezTo>
                  <a:lnTo>
                    <a:pt x="1514326" y="35124"/>
                  </a:lnTo>
                  <a:cubicBezTo>
                    <a:pt x="1514326" y="32246"/>
                    <a:pt x="1514053" y="30237"/>
                    <a:pt x="1513507" y="29096"/>
                  </a:cubicBezTo>
                  <a:cubicBezTo>
                    <a:pt x="1512962" y="27955"/>
                    <a:pt x="1511598" y="26541"/>
                    <a:pt x="1509415" y="24854"/>
                  </a:cubicBezTo>
                  <a:cubicBezTo>
                    <a:pt x="1506041" y="22256"/>
                    <a:pt x="1504355" y="18259"/>
                    <a:pt x="1504355" y="12862"/>
                  </a:cubicBezTo>
                  <a:cubicBezTo>
                    <a:pt x="1504355" y="8666"/>
                    <a:pt x="1504826" y="6142"/>
                    <a:pt x="1505768" y="5293"/>
                  </a:cubicBezTo>
                  <a:cubicBezTo>
                    <a:pt x="1506711" y="4443"/>
                    <a:pt x="1508075" y="4019"/>
                    <a:pt x="1509861" y="4019"/>
                  </a:cubicBezTo>
                  <a:lnTo>
                    <a:pt x="1542008" y="4019"/>
                  </a:lnTo>
                  <a:cubicBezTo>
                    <a:pt x="1545580" y="4019"/>
                    <a:pt x="1547366" y="5804"/>
                    <a:pt x="1547366" y="9376"/>
                  </a:cubicBezTo>
                  <a:lnTo>
                    <a:pt x="1547366" y="16520"/>
                  </a:lnTo>
                  <a:cubicBezTo>
                    <a:pt x="1547366" y="19695"/>
                    <a:pt x="1547167" y="21704"/>
                    <a:pt x="1546771" y="22548"/>
                  </a:cubicBezTo>
                  <a:cubicBezTo>
                    <a:pt x="1546374" y="23391"/>
                    <a:pt x="1545233" y="24160"/>
                    <a:pt x="1543347" y="24854"/>
                  </a:cubicBezTo>
                  <a:cubicBezTo>
                    <a:pt x="1538684" y="26442"/>
                    <a:pt x="1536353" y="29667"/>
                    <a:pt x="1536353" y="34528"/>
                  </a:cubicBezTo>
                  <a:lnTo>
                    <a:pt x="1536353" y="196900"/>
                  </a:lnTo>
                  <a:cubicBezTo>
                    <a:pt x="1536353" y="212279"/>
                    <a:pt x="1531937" y="224458"/>
                    <a:pt x="1523107" y="233437"/>
                  </a:cubicBezTo>
                  <a:cubicBezTo>
                    <a:pt x="1514276" y="242417"/>
                    <a:pt x="1501973" y="246906"/>
                    <a:pt x="1486197" y="246906"/>
                  </a:cubicBezTo>
                  <a:cubicBezTo>
                    <a:pt x="1468537" y="246906"/>
                    <a:pt x="1455068" y="242144"/>
                    <a:pt x="1445791" y="232619"/>
                  </a:cubicBezTo>
                  <a:cubicBezTo>
                    <a:pt x="1436514" y="223094"/>
                    <a:pt x="1431875" y="209352"/>
                    <a:pt x="1431875" y="191393"/>
                  </a:cubicBezTo>
                  <a:lnTo>
                    <a:pt x="1431875" y="34528"/>
                  </a:lnTo>
                  <a:cubicBezTo>
                    <a:pt x="1431875" y="30361"/>
                    <a:pt x="1429692" y="27285"/>
                    <a:pt x="1425327" y="25301"/>
                  </a:cubicBezTo>
                  <a:cubicBezTo>
                    <a:pt x="1423144" y="24309"/>
                    <a:pt x="1421829" y="23391"/>
                    <a:pt x="1421383" y="22548"/>
                  </a:cubicBezTo>
                  <a:cubicBezTo>
                    <a:pt x="1420936" y="21704"/>
                    <a:pt x="1420713" y="19894"/>
                    <a:pt x="1420713" y="17115"/>
                  </a:cubicBezTo>
                  <a:cubicBezTo>
                    <a:pt x="1420713" y="11361"/>
                    <a:pt x="1421060" y="7739"/>
                    <a:pt x="1421755" y="6251"/>
                  </a:cubicBezTo>
                  <a:cubicBezTo>
                    <a:pt x="1422449" y="4763"/>
                    <a:pt x="1424434" y="4019"/>
                    <a:pt x="1427708" y="4019"/>
                  </a:cubicBezTo>
                  <a:close/>
                  <a:moveTo>
                    <a:pt x="1342430" y="4019"/>
                  </a:moveTo>
                  <a:lnTo>
                    <a:pt x="1413421" y="4019"/>
                  </a:lnTo>
                  <a:cubicBezTo>
                    <a:pt x="1416199" y="4019"/>
                    <a:pt x="1418009" y="4415"/>
                    <a:pt x="1418853" y="5209"/>
                  </a:cubicBezTo>
                  <a:cubicBezTo>
                    <a:pt x="1419696" y="6003"/>
                    <a:pt x="1420118" y="8235"/>
                    <a:pt x="1420118" y="11906"/>
                  </a:cubicBezTo>
                  <a:cubicBezTo>
                    <a:pt x="1420118" y="16669"/>
                    <a:pt x="1419746" y="19670"/>
                    <a:pt x="1419002" y="20911"/>
                  </a:cubicBezTo>
                  <a:cubicBezTo>
                    <a:pt x="1418257" y="22151"/>
                    <a:pt x="1416595" y="23168"/>
                    <a:pt x="1414016" y="23962"/>
                  </a:cubicBezTo>
                  <a:cubicBezTo>
                    <a:pt x="1411039" y="24854"/>
                    <a:pt x="1409229" y="25896"/>
                    <a:pt x="1408584" y="27087"/>
                  </a:cubicBezTo>
                  <a:cubicBezTo>
                    <a:pt x="1407939" y="28278"/>
                    <a:pt x="1407616" y="30857"/>
                    <a:pt x="1407616" y="34826"/>
                  </a:cubicBezTo>
                  <a:lnTo>
                    <a:pt x="1407616" y="198686"/>
                  </a:lnTo>
                  <a:cubicBezTo>
                    <a:pt x="1407616" y="221506"/>
                    <a:pt x="1401465" y="241027"/>
                    <a:pt x="1389162" y="257250"/>
                  </a:cubicBezTo>
                  <a:cubicBezTo>
                    <a:pt x="1376858" y="273472"/>
                    <a:pt x="1357858" y="281583"/>
                    <a:pt x="1332160" y="281583"/>
                  </a:cubicBezTo>
                  <a:cubicBezTo>
                    <a:pt x="1327299" y="281583"/>
                    <a:pt x="1324372" y="281211"/>
                    <a:pt x="1323380" y="280467"/>
                  </a:cubicBezTo>
                  <a:cubicBezTo>
                    <a:pt x="1322387" y="279723"/>
                    <a:pt x="1321891" y="278110"/>
                    <a:pt x="1321891" y="275630"/>
                  </a:cubicBezTo>
                  <a:lnTo>
                    <a:pt x="1321891" y="269974"/>
                  </a:lnTo>
                  <a:cubicBezTo>
                    <a:pt x="1321891" y="267692"/>
                    <a:pt x="1322114" y="266204"/>
                    <a:pt x="1322561" y="265510"/>
                  </a:cubicBezTo>
                  <a:cubicBezTo>
                    <a:pt x="1323007" y="264815"/>
                    <a:pt x="1324421" y="264369"/>
                    <a:pt x="1326803" y="264170"/>
                  </a:cubicBezTo>
                  <a:cubicBezTo>
                    <a:pt x="1343670" y="262682"/>
                    <a:pt x="1352103" y="249188"/>
                    <a:pt x="1352103" y="223689"/>
                  </a:cubicBezTo>
                  <a:lnTo>
                    <a:pt x="1352103" y="41672"/>
                  </a:lnTo>
                  <a:cubicBezTo>
                    <a:pt x="1352103" y="34429"/>
                    <a:pt x="1351434" y="29791"/>
                    <a:pt x="1350094" y="27757"/>
                  </a:cubicBezTo>
                  <a:cubicBezTo>
                    <a:pt x="1348755" y="25723"/>
                    <a:pt x="1346299" y="24160"/>
                    <a:pt x="1342727" y="23069"/>
                  </a:cubicBezTo>
                  <a:cubicBezTo>
                    <a:pt x="1339155" y="21977"/>
                    <a:pt x="1337369" y="19596"/>
                    <a:pt x="1337369" y="15925"/>
                  </a:cubicBezTo>
                  <a:cubicBezTo>
                    <a:pt x="1337369" y="9773"/>
                    <a:pt x="1337593" y="6251"/>
                    <a:pt x="1338039" y="5358"/>
                  </a:cubicBezTo>
                  <a:cubicBezTo>
                    <a:pt x="1338486" y="4465"/>
                    <a:pt x="1339949" y="4019"/>
                    <a:pt x="1342430" y="4019"/>
                  </a:cubicBezTo>
                  <a:close/>
                  <a:moveTo>
                    <a:pt x="1142553" y="4019"/>
                  </a:moveTo>
                  <a:lnTo>
                    <a:pt x="1235422" y="4019"/>
                  </a:lnTo>
                  <a:cubicBezTo>
                    <a:pt x="1238200" y="4019"/>
                    <a:pt x="1240135" y="4465"/>
                    <a:pt x="1241226" y="5358"/>
                  </a:cubicBezTo>
                  <a:cubicBezTo>
                    <a:pt x="1242318" y="6251"/>
                    <a:pt x="1243161" y="8434"/>
                    <a:pt x="1243756" y="11906"/>
                  </a:cubicBezTo>
                  <a:cubicBezTo>
                    <a:pt x="1243856" y="12502"/>
                    <a:pt x="1244005" y="13345"/>
                    <a:pt x="1244203" y="14437"/>
                  </a:cubicBezTo>
                  <a:lnTo>
                    <a:pt x="1250900" y="47476"/>
                  </a:lnTo>
                  <a:cubicBezTo>
                    <a:pt x="1251297" y="49560"/>
                    <a:pt x="1251496" y="51346"/>
                    <a:pt x="1251496" y="52834"/>
                  </a:cubicBezTo>
                  <a:cubicBezTo>
                    <a:pt x="1251496" y="56009"/>
                    <a:pt x="1249114" y="57597"/>
                    <a:pt x="1244352" y="57597"/>
                  </a:cubicBezTo>
                  <a:cubicBezTo>
                    <a:pt x="1238002" y="57597"/>
                    <a:pt x="1234033" y="56406"/>
                    <a:pt x="1232446" y="54025"/>
                  </a:cubicBezTo>
                  <a:cubicBezTo>
                    <a:pt x="1230858" y="51644"/>
                    <a:pt x="1228378" y="45740"/>
                    <a:pt x="1225004" y="36314"/>
                  </a:cubicBezTo>
                  <a:cubicBezTo>
                    <a:pt x="1222921" y="30560"/>
                    <a:pt x="1220862" y="26690"/>
                    <a:pt x="1218828" y="24706"/>
                  </a:cubicBezTo>
                  <a:cubicBezTo>
                    <a:pt x="1216794" y="22721"/>
                    <a:pt x="1213643" y="21729"/>
                    <a:pt x="1209377" y="21729"/>
                  </a:cubicBezTo>
                  <a:cubicBezTo>
                    <a:pt x="1208187" y="21729"/>
                    <a:pt x="1206004" y="21878"/>
                    <a:pt x="1202829" y="22176"/>
                  </a:cubicBezTo>
                  <a:lnTo>
                    <a:pt x="1202829" y="107156"/>
                  </a:lnTo>
                  <a:lnTo>
                    <a:pt x="1210419" y="107156"/>
                  </a:lnTo>
                  <a:cubicBezTo>
                    <a:pt x="1214388" y="107156"/>
                    <a:pt x="1217141" y="106239"/>
                    <a:pt x="1218679" y="104403"/>
                  </a:cubicBezTo>
                  <a:cubicBezTo>
                    <a:pt x="1220217" y="102568"/>
                    <a:pt x="1221333" y="99417"/>
                    <a:pt x="1222028" y="94953"/>
                  </a:cubicBezTo>
                  <a:cubicBezTo>
                    <a:pt x="1222921" y="89892"/>
                    <a:pt x="1223764" y="86643"/>
                    <a:pt x="1224558" y="85204"/>
                  </a:cubicBezTo>
                  <a:cubicBezTo>
                    <a:pt x="1225351" y="83766"/>
                    <a:pt x="1228626" y="83046"/>
                    <a:pt x="1234380" y="83046"/>
                  </a:cubicBezTo>
                  <a:cubicBezTo>
                    <a:pt x="1238349" y="83046"/>
                    <a:pt x="1240755" y="83443"/>
                    <a:pt x="1241598" y="84237"/>
                  </a:cubicBezTo>
                  <a:cubicBezTo>
                    <a:pt x="1242442" y="85031"/>
                    <a:pt x="1242864" y="86569"/>
                    <a:pt x="1242864" y="88851"/>
                  </a:cubicBezTo>
                  <a:lnTo>
                    <a:pt x="1242864" y="142726"/>
                  </a:lnTo>
                  <a:cubicBezTo>
                    <a:pt x="1242864" y="145008"/>
                    <a:pt x="1242467" y="146497"/>
                    <a:pt x="1241673" y="147191"/>
                  </a:cubicBezTo>
                  <a:cubicBezTo>
                    <a:pt x="1240879" y="147886"/>
                    <a:pt x="1238349" y="148233"/>
                    <a:pt x="1234083" y="148233"/>
                  </a:cubicBezTo>
                  <a:cubicBezTo>
                    <a:pt x="1228923" y="148233"/>
                    <a:pt x="1225674" y="147390"/>
                    <a:pt x="1224334" y="145703"/>
                  </a:cubicBezTo>
                  <a:cubicBezTo>
                    <a:pt x="1222995" y="144016"/>
                    <a:pt x="1221978" y="139899"/>
                    <a:pt x="1221283" y="133350"/>
                  </a:cubicBezTo>
                  <a:cubicBezTo>
                    <a:pt x="1220490" y="126703"/>
                    <a:pt x="1216868" y="123379"/>
                    <a:pt x="1210419" y="123379"/>
                  </a:cubicBezTo>
                  <a:lnTo>
                    <a:pt x="1202829" y="123379"/>
                  </a:lnTo>
                  <a:lnTo>
                    <a:pt x="1202829" y="213717"/>
                  </a:lnTo>
                  <a:cubicBezTo>
                    <a:pt x="1202829" y="218381"/>
                    <a:pt x="1205706" y="221556"/>
                    <a:pt x="1211461" y="223242"/>
                  </a:cubicBezTo>
                  <a:cubicBezTo>
                    <a:pt x="1214338" y="224036"/>
                    <a:pt x="1216149" y="224954"/>
                    <a:pt x="1216893" y="225996"/>
                  </a:cubicBezTo>
                  <a:cubicBezTo>
                    <a:pt x="1217637" y="227037"/>
                    <a:pt x="1218009" y="229344"/>
                    <a:pt x="1218009" y="232916"/>
                  </a:cubicBezTo>
                  <a:cubicBezTo>
                    <a:pt x="1218009" y="238473"/>
                    <a:pt x="1217588" y="241747"/>
                    <a:pt x="1216744" y="242739"/>
                  </a:cubicBezTo>
                  <a:cubicBezTo>
                    <a:pt x="1215901" y="243731"/>
                    <a:pt x="1213842" y="244227"/>
                    <a:pt x="1210568" y="244227"/>
                  </a:cubicBezTo>
                  <a:lnTo>
                    <a:pt x="1142553" y="244227"/>
                  </a:lnTo>
                  <a:cubicBezTo>
                    <a:pt x="1138783" y="244227"/>
                    <a:pt x="1136327" y="243458"/>
                    <a:pt x="1135186" y="241920"/>
                  </a:cubicBezTo>
                  <a:cubicBezTo>
                    <a:pt x="1134045" y="240383"/>
                    <a:pt x="1133475" y="237232"/>
                    <a:pt x="1133475" y="232470"/>
                  </a:cubicBezTo>
                  <a:cubicBezTo>
                    <a:pt x="1133475" y="229295"/>
                    <a:pt x="1133748" y="227286"/>
                    <a:pt x="1134293" y="226442"/>
                  </a:cubicBezTo>
                  <a:cubicBezTo>
                    <a:pt x="1134839" y="225599"/>
                    <a:pt x="1136451" y="224582"/>
                    <a:pt x="1139130" y="223391"/>
                  </a:cubicBezTo>
                  <a:cubicBezTo>
                    <a:pt x="1142801" y="221804"/>
                    <a:pt x="1145083" y="220439"/>
                    <a:pt x="1145976" y="219298"/>
                  </a:cubicBezTo>
                  <a:cubicBezTo>
                    <a:pt x="1146869" y="218157"/>
                    <a:pt x="1147316" y="216446"/>
                    <a:pt x="1147316" y="214164"/>
                  </a:cubicBezTo>
                  <a:lnTo>
                    <a:pt x="1147316" y="34379"/>
                  </a:lnTo>
                  <a:cubicBezTo>
                    <a:pt x="1147316" y="31800"/>
                    <a:pt x="1146795" y="29815"/>
                    <a:pt x="1145753" y="28426"/>
                  </a:cubicBezTo>
                  <a:cubicBezTo>
                    <a:pt x="1144711" y="27037"/>
                    <a:pt x="1142454" y="25599"/>
                    <a:pt x="1138981" y="24110"/>
                  </a:cubicBezTo>
                  <a:cubicBezTo>
                    <a:pt x="1136501" y="23019"/>
                    <a:pt x="1135261" y="20588"/>
                    <a:pt x="1135261" y="16818"/>
                  </a:cubicBezTo>
                  <a:cubicBezTo>
                    <a:pt x="1135261" y="16421"/>
                    <a:pt x="1135310" y="14238"/>
                    <a:pt x="1135410" y="10269"/>
                  </a:cubicBezTo>
                  <a:cubicBezTo>
                    <a:pt x="1136005" y="6102"/>
                    <a:pt x="1138386" y="4019"/>
                    <a:pt x="1142553" y="4019"/>
                  </a:cubicBezTo>
                  <a:close/>
                  <a:moveTo>
                    <a:pt x="734467" y="4019"/>
                  </a:moveTo>
                  <a:lnTo>
                    <a:pt x="795486" y="4019"/>
                  </a:lnTo>
                  <a:cubicBezTo>
                    <a:pt x="798165" y="4019"/>
                    <a:pt x="800001" y="4490"/>
                    <a:pt x="800993" y="5432"/>
                  </a:cubicBezTo>
                  <a:cubicBezTo>
                    <a:pt x="801985" y="6375"/>
                    <a:pt x="802481" y="8583"/>
                    <a:pt x="802481" y="12055"/>
                  </a:cubicBezTo>
                  <a:lnTo>
                    <a:pt x="802481" y="19050"/>
                  </a:lnTo>
                  <a:cubicBezTo>
                    <a:pt x="802283" y="20836"/>
                    <a:pt x="801042" y="22424"/>
                    <a:pt x="798760" y="23813"/>
                  </a:cubicBezTo>
                  <a:cubicBezTo>
                    <a:pt x="795685" y="25499"/>
                    <a:pt x="794147" y="28278"/>
                    <a:pt x="794147" y="32147"/>
                  </a:cubicBezTo>
                  <a:lnTo>
                    <a:pt x="794147" y="107008"/>
                  </a:lnTo>
                  <a:lnTo>
                    <a:pt x="817959" y="107008"/>
                  </a:lnTo>
                  <a:lnTo>
                    <a:pt x="817959" y="32147"/>
                  </a:lnTo>
                  <a:cubicBezTo>
                    <a:pt x="817959" y="29766"/>
                    <a:pt x="817736" y="28178"/>
                    <a:pt x="817289" y="27385"/>
                  </a:cubicBezTo>
                  <a:cubicBezTo>
                    <a:pt x="816843" y="26591"/>
                    <a:pt x="815628" y="25599"/>
                    <a:pt x="813643" y="24408"/>
                  </a:cubicBezTo>
                  <a:cubicBezTo>
                    <a:pt x="811460" y="23217"/>
                    <a:pt x="810369" y="20439"/>
                    <a:pt x="810369" y="16074"/>
                  </a:cubicBezTo>
                  <a:cubicBezTo>
                    <a:pt x="810369" y="10517"/>
                    <a:pt x="810617" y="7119"/>
                    <a:pt x="811113" y="5879"/>
                  </a:cubicBezTo>
                  <a:cubicBezTo>
                    <a:pt x="811609" y="4639"/>
                    <a:pt x="812998" y="4019"/>
                    <a:pt x="815280" y="4019"/>
                  </a:cubicBezTo>
                  <a:lnTo>
                    <a:pt x="879872" y="4019"/>
                  </a:lnTo>
                  <a:cubicBezTo>
                    <a:pt x="882749" y="4019"/>
                    <a:pt x="884485" y="4539"/>
                    <a:pt x="885081" y="5581"/>
                  </a:cubicBezTo>
                  <a:cubicBezTo>
                    <a:pt x="885676" y="6623"/>
                    <a:pt x="885974" y="10021"/>
                    <a:pt x="885974" y="15776"/>
                  </a:cubicBezTo>
                  <a:cubicBezTo>
                    <a:pt x="885974" y="19249"/>
                    <a:pt x="885651" y="21307"/>
                    <a:pt x="885006" y="21952"/>
                  </a:cubicBezTo>
                  <a:cubicBezTo>
                    <a:pt x="884361" y="22597"/>
                    <a:pt x="882352" y="23763"/>
                    <a:pt x="878979" y="25450"/>
                  </a:cubicBezTo>
                  <a:cubicBezTo>
                    <a:pt x="875308" y="27434"/>
                    <a:pt x="873472" y="30510"/>
                    <a:pt x="873472" y="34677"/>
                  </a:cubicBezTo>
                  <a:lnTo>
                    <a:pt x="873472" y="212824"/>
                  </a:lnTo>
                  <a:cubicBezTo>
                    <a:pt x="873472" y="217488"/>
                    <a:pt x="875605" y="221208"/>
                    <a:pt x="879872" y="223987"/>
                  </a:cubicBezTo>
                  <a:cubicBezTo>
                    <a:pt x="883344" y="226169"/>
                    <a:pt x="885081" y="228154"/>
                    <a:pt x="885081" y="229940"/>
                  </a:cubicBezTo>
                  <a:lnTo>
                    <a:pt x="885081" y="239316"/>
                  </a:lnTo>
                  <a:cubicBezTo>
                    <a:pt x="885081" y="241300"/>
                    <a:pt x="884783" y="242615"/>
                    <a:pt x="884188" y="243260"/>
                  </a:cubicBezTo>
                  <a:cubicBezTo>
                    <a:pt x="883592" y="243905"/>
                    <a:pt x="881856" y="244227"/>
                    <a:pt x="878979" y="244227"/>
                  </a:cubicBezTo>
                  <a:lnTo>
                    <a:pt x="814090" y="244227"/>
                  </a:lnTo>
                  <a:cubicBezTo>
                    <a:pt x="811907" y="244227"/>
                    <a:pt x="810567" y="243830"/>
                    <a:pt x="810071" y="243037"/>
                  </a:cubicBezTo>
                  <a:cubicBezTo>
                    <a:pt x="809575" y="242243"/>
                    <a:pt x="809327" y="238572"/>
                    <a:pt x="809327" y="232023"/>
                  </a:cubicBezTo>
                  <a:cubicBezTo>
                    <a:pt x="809327" y="228749"/>
                    <a:pt x="810667" y="226169"/>
                    <a:pt x="813346" y="224284"/>
                  </a:cubicBezTo>
                  <a:cubicBezTo>
                    <a:pt x="816421" y="222101"/>
                    <a:pt x="817959" y="219571"/>
                    <a:pt x="817959" y="216694"/>
                  </a:cubicBezTo>
                  <a:lnTo>
                    <a:pt x="817959" y="123825"/>
                  </a:lnTo>
                  <a:lnTo>
                    <a:pt x="794147" y="123825"/>
                  </a:lnTo>
                  <a:lnTo>
                    <a:pt x="794147" y="217587"/>
                  </a:lnTo>
                  <a:cubicBezTo>
                    <a:pt x="794147" y="220762"/>
                    <a:pt x="795437" y="223292"/>
                    <a:pt x="798016" y="225177"/>
                  </a:cubicBezTo>
                  <a:cubicBezTo>
                    <a:pt x="800596" y="227261"/>
                    <a:pt x="801886" y="230188"/>
                    <a:pt x="801886" y="233958"/>
                  </a:cubicBezTo>
                  <a:cubicBezTo>
                    <a:pt x="801886" y="239217"/>
                    <a:pt x="801588" y="242243"/>
                    <a:pt x="800993" y="243037"/>
                  </a:cubicBezTo>
                  <a:cubicBezTo>
                    <a:pt x="800397" y="243830"/>
                    <a:pt x="799207" y="244227"/>
                    <a:pt x="797421" y="244227"/>
                  </a:cubicBezTo>
                  <a:lnTo>
                    <a:pt x="732085" y="244227"/>
                  </a:lnTo>
                  <a:cubicBezTo>
                    <a:pt x="730002" y="244227"/>
                    <a:pt x="728712" y="243781"/>
                    <a:pt x="728216" y="242888"/>
                  </a:cubicBezTo>
                  <a:cubicBezTo>
                    <a:pt x="727720" y="241995"/>
                    <a:pt x="727472" y="238473"/>
                    <a:pt x="727472" y="232321"/>
                  </a:cubicBezTo>
                  <a:cubicBezTo>
                    <a:pt x="727472" y="229444"/>
                    <a:pt x="727720" y="227558"/>
                    <a:pt x="728216" y="226665"/>
                  </a:cubicBezTo>
                  <a:cubicBezTo>
                    <a:pt x="728712" y="225772"/>
                    <a:pt x="730101" y="224681"/>
                    <a:pt x="732383" y="223391"/>
                  </a:cubicBezTo>
                  <a:cubicBezTo>
                    <a:pt x="736550" y="221208"/>
                    <a:pt x="738634" y="218281"/>
                    <a:pt x="738634" y="214610"/>
                  </a:cubicBezTo>
                  <a:lnTo>
                    <a:pt x="738634" y="34677"/>
                  </a:lnTo>
                  <a:cubicBezTo>
                    <a:pt x="738634" y="31800"/>
                    <a:pt x="736798" y="29071"/>
                    <a:pt x="733127" y="26492"/>
                  </a:cubicBezTo>
                  <a:cubicBezTo>
                    <a:pt x="729456" y="23813"/>
                    <a:pt x="727621" y="19993"/>
                    <a:pt x="727621" y="15032"/>
                  </a:cubicBezTo>
                  <a:cubicBezTo>
                    <a:pt x="727621" y="9773"/>
                    <a:pt x="728042" y="6623"/>
                    <a:pt x="728886" y="5581"/>
                  </a:cubicBezTo>
                  <a:cubicBezTo>
                    <a:pt x="729729" y="4539"/>
                    <a:pt x="731589" y="4019"/>
                    <a:pt x="734467" y="4019"/>
                  </a:cubicBezTo>
                  <a:close/>
                  <a:moveTo>
                    <a:pt x="597261" y="4019"/>
                  </a:moveTo>
                  <a:lnTo>
                    <a:pt x="706475" y="4019"/>
                  </a:lnTo>
                  <a:cubicBezTo>
                    <a:pt x="709653" y="4019"/>
                    <a:pt x="711590" y="4415"/>
                    <a:pt x="712285" y="5209"/>
                  </a:cubicBezTo>
                  <a:cubicBezTo>
                    <a:pt x="712981" y="6003"/>
                    <a:pt x="713527" y="8880"/>
                    <a:pt x="713926" y="13841"/>
                  </a:cubicBezTo>
                  <a:lnTo>
                    <a:pt x="716458" y="44500"/>
                  </a:lnTo>
                  <a:cubicBezTo>
                    <a:pt x="716657" y="46881"/>
                    <a:pt x="716756" y="49312"/>
                    <a:pt x="716756" y="51792"/>
                  </a:cubicBezTo>
                  <a:cubicBezTo>
                    <a:pt x="716756" y="54769"/>
                    <a:pt x="716384" y="57051"/>
                    <a:pt x="715640" y="58638"/>
                  </a:cubicBezTo>
                  <a:cubicBezTo>
                    <a:pt x="714896" y="60226"/>
                    <a:pt x="712539" y="61020"/>
                    <a:pt x="708570" y="61020"/>
                  </a:cubicBezTo>
                  <a:cubicBezTo>
                    <a:pt x="703510" y="61020"/>
                    <a:pt x="700261" y="60524"/>
                    <a:pt x="698822" y="59531"/>
                  </a:cubicBezTo>
                  <a:cubicBezTo>
                    <a:pt x="697384" y="58539"/>
                    <a:pt x="696218" y="55414"/>
                    <a:pt x="695325" y="50155"/>
                  </a:cubicBezTo>
                  <a:cubicBezTo>
                    <a:pt x="693737" y="41523"/>
                    <a:pt x="692001" y="34454"/>
                    <a:pt x="690116" y="28947"/>
                  </a:cubicBezTo>
                  <a:cubicBezTo>
                    <a:pt x="688231" y="23441"/>
                    <a:pt x="685899" y="20687"/>
                    <a:pt x="683121" y="20687"/>
                  </a:cubicBezTo>
                  <a:lnTo>
                    <a:pt x="678656" y="20687"/>
                  </a:lnTo>
                  <a:lnTo>
                    <a:pt x="678656" y="211783"/>
                  </a:lnTo>
                  <a:cubicBezTo>
                    <a:pt x="678656" y="217240"/>
                    <a:pt x="681037" y="221010"/>
                    <a:pt x="685800" y="223094"/>
                  </a:cubicBezTo>
                  <a:cubicBezTo>
                    <a:pt x="687784" y="223987"/>
                    <a:pt x="689099" y="225053"/>
                    <a:pt x="689744" y="226293"/>
                  </a:cubicBezTo>
                  <a:cubicBezTo>
                    <a:pt x="690389" y="227534"/>
                    <a:pt x="690711" y="230138"/>
                    <a:pt x="690711" y="234107"/>
                  </a:cubicBezTo>
                  <a:cubicBezTo>
                    <a:pt x="690711" y="239167"/>
                    <a:pt x="690264" y="242119"/>
                    <a:pt x="689369" y="242962"/>
                  </a:cubicBezTo>
                  <a:cubicBezTo>
                    <a:pt x="688475" y="243806"/>
                    <a:pt x="686437" y="244227"/>
                    <a:pt x="683256" y="244227"/>
                  </a:cubicBezTo>
                  <a:lnTo>
                    <a:pt x="617648" y="244227"/>
                  </a:lnTo>
                  <a:cubicBezTo>
                    <a:pt x="615064" y="244227"/>
                    <a:pt x="613399" y="243731"/>
                    <a:pt x="612653" y="242739"/>
                  </a:cubicBezTo>
                  <a:cubicBezTo>
                    <a:pt x="611907" y="241747"/>
                    <a:pt x="611535" y="238919"/>
                    <a:pt x="611535" y="234256"/>
                  </a:cubicBezTo>
                  <a:cubicBezTo>
                    <a:pt x="611535" y="228699"/>
                    <a:pt x="613093" y="225326"/>
                    <a:pt x="616209" y="224135"/>
                  </a:cubicBezTo>
                  <a:cubicBezTo>
                    <a:pt x="619224" y="222945"/>
                    <a:pt x="621134" y="221779"/>
                    <a:pt x="621937" y="220638"/>
                  </a:cubicBezTo>
                  <a:cubicBezTo>
                    <a:pt x="622741" y="219497"/>
                    <a:pt x="623143" y="217537"/>
                    <a:pt x="623143" y="214759"/>
                  </a:cubicBezTo>
                  <a:lnTo>
                    <a:pt x="623143" y="20687"/>
                  </a:lnTo>
                  <a:lnTo>
                    <a:pt x="616385" y="20687"/>
                  </a:lnTo>
                  <a:cubicBezTo>
                    <a:pt x="614182" y="20687"/>
                    <a:pt x="612384" y="22151"/>
                    <a:pt x="610990" y="25078"/>
                  </a:cubicBezTo>
                  <a:cubicBezTo>
                    <a:pt x="609597" y="28005"/>
                    <a:pt x="608141" y="35917"/>
                    <a:pt x="606623" y="48816"/>
                  </a:cubicBezTo>
                  <a:cubicBezTo>
                    <a:pt x="605919" y="54471"/>
                    <a:pt x="604826" y="58018"/>
                    <a:pt x="603342" y="59457"/>
                  </a:cubicBezTo>
                  <a:cubicBezTo>
                    <a:pt x="601858" y="60896"/>
                    <a:pt x="598884" y="61615"/>
                    <a:pt x="594419" y="61615"/>
                  </a:cubicBezTo>
                  <a:cubicBezTo>
                    <a:pt x="590153" y="61615"/>
                    <a:pt x="587400" y="61094"/>
                    <a:pt x="586159" y="60052"/>
                  </a:cubicBezTo>
                  <a:cubicBezTo>
                    <a:pt x="584919" y="59011"/>
                    <a:pt x="584299" y="56952"/>
                    <a:pt x="584299" y="53876"/>
                  </a:cubicBezTo>
                  <a:cubicBezTo>
                    <a:pt x="584299" y="52090"/>
                    <a:pt x="584349" y="50304"/>
                    <a:pt x="584448" y="48518"/>
                  </a:cubicBezTo>
                  <a:lnTo>
                    <a:pt x="586259" y="13841"/>
                  </a:lnTo>
                  <a:cubicBezTo>
                    <a:pt x="586452" y="9773"/>
                    <a:pt x="587141" y="7119"/>
                    <a:pt x="588329" y="5879"/>
                  </a:cubicBezTo>
                  <a:cubicBezTo>
                    <a:pt x="589517" y="4639"/>
                    <a:pt x="592494" y="4019"/>
                    <a:pt x="597261" y="4019"/>
                  </a:cubicBezTo>
                  <a:close/>
                  <a:moveTo>
                    <a:pt x="428476" y="4019"/>
                  </a:moveTo>
                  <a:lnTo>
                    <a:pt x="510778" y="4019"/>
                  </a:lnTo>
                  <a:cubicBezTo>
                    <a:pt x="527149" y="4019"/>
                    <a:pt x="541759" y="10170"/>
                    <a:pt x="554608" y="22473"/>
                  </a:cubicBezTo>
                  <a:cubicBezTo>
                    <a:pt x="567457" y="34776"/>
                    <a:pt x="573881" y="51296"/>
                    <a:pt x="573881" y="72033"/>
                  </a:cubicBezTo>
                  <a:cubicBezTo>
                    <a:pt x="573881" y="101501"/>
                    <a:pt x="558849" y="120749"/>
                    <a:pt x="528786" y="129778"/>
                  </a:cubicBezTo>
                  <a:cubicBezTo>
                    <a:pt x="556270" y="135831"/>
                    <a:pt x="570012" y="153244"/>
                    <a:pt x="570012" y="182017"/>
                  </a:cubicBezTo>
                  <a:lnTo>
                    <a:pt x="570012" y="217438"/>
                  </a:lnTo>
                  <a:cubicBezTo>
                    <a:pt x="570012" y="220415"/>
                    <a:pt x="571153" y="222647"/>
                    <a:pt x="573435" y="224135"/>
                  </a:cubicBezTo>
                  <a:cubicBezTo>
                    <a:pt x="576113" y="225921"/>
                    <a:pt x="577453" y="228650"/>
                    <a:pt x="577453" y="232321"/>
                  </a:cubicBezTo>
                  <a:cubicBezTo>
                    <a:pt x="577453" y="238076"/>
                    <a:pt x="577106" y="241499"/>
                    <a:pt x="576411" y="242590"/>
                  </a:cubicBezTo>
                  <a:cubicBezTo>
                    <a:pt x="575717" y="243682"/>
                    <a:pt x="573881" y="244227"/>
                    <a:pt x="570904" y="244227"/>
                  </a:cubicBezTo>
                  <a:lnTo>
                    <a:pt x="531019" y="244227"/>
                  </a:lnTo>
                  <a:cubicBezTo>
                    <a:pt x="526256" y="244227"/>
                    <a:pt x="522337" y="241524"/>
                    <a:pt x="519261" y="236116"/>
                  </a:cubicBezTo>
                  <a:cubicBezTo>
                    <a:pt x="516185" y="230709"/>
                    <a:pt x="514647" y="224036"/>
                    <a:pt x="514647" y="216099"/>
                  </a:cubicBezTo>
                  <a:lnTo>
                    <a:pt x="514647" y="156121"/>
                  </a:lnTo>
                  <a:cubicBezTo>
                    <a:pt x="514647" y="144413"/>
                    <a:pt x="508744" y="138559"/>
                    <a:pt x="496937" y="138559"/>
                  </a:cubicBezTo>
                  <a:lnTo>
                    <a:pt x="490240" y="138559"/>
                  </a:lnTo>
                  <a:lnTo>
                    <a:pt x="490240" y="212378"/>
                  </a:lnTo>
                  <a:cubicBezTo>
                    <a:pt x="490240" y="215851"/>
                    <a:pt x="490459" y="218182"/>
                    <a:pt x="490898" y="219373"/>
                  </a:cubicBezTo>
                  <a:cubicBezTo>
                    <a:pt x="491336" y="220563"/>
                    <a:pt x="492579" y="221804"/>
                    <a:pt x="494625" y="223094"/>
                  </a:cubicBezTo>
                  <a:cubicBezTo>
                    <a:pt x="497258" y="224780"/>
                    <a:pt x="498574" y="227608"/>
                    <a:pt x="498574" y="231577"/>
                  </a:cubicBezTo>
                  <a:cubicBezTo>
                    <a:pt x="498574" y="237332"/>
                    <a:pt x="498054" y="240879"/>
                    <a:pt x="497015" y="242218"/>
                  </a:cubicBezTo>
                  <a:cubicBezTo>
                    <a:pt x="495975" y="243558"/>
                    <a:pt x="494069" y="244227"/>
                    <a:pt x="491295" y="244227"/>
                  </a:cubicBezTo>
                  <a:lnTo>
                    <a:pt x="428464" y="244227"/>
                  </a:lnTo>
                  <a:cubicBezTo>
                    <a:pt x="424900" y="244227"/>
                    <a:pt x="423118" y="241648"/>
                    <a:pt x="423118" y="236488"/>
                  </a:cubicBezTo>
                  <a:cubicBezTo>
                    <a:pt x="423118" y="231527"/>
                    <a:pt x="423267" y="228327"/>
                    <a:pt x="423565" y="226889"/>
                  </a:cubicBezTo>
                  <a:cubicBezTo>
                    <a:pt x="423862" y="225450"/>
                    <a:pt x="424854" y="224433"/>
                    <a:pt x="426541" y="223838"/>
                  </a:cubicBezTo>
                  <a:cubicBezTo>
                    <a:pt x="431998" y="221653"/>
                    <a:pt x="434727" y="217384"/>
                    <a:pt x="434727" y="211029"/>
                  </a:cubicBezTo>
                  <a:lnTo>
                    <a:pt x="434727" y="36621"/>
                  </a:lnTo>
                  <a:cubicBezTo>
                    <a:pt x="434727" y="30167"/>
                    <a:pt x="432345" y="26245"/>
                    <a:pt x="427583" y="24854"/>
                  </a:cubicBezTo>
                  <a:cubicBezTo>
                    <a:pt x="425202" y="24067"/>
                    <a:pt x="423713" y="23279"/>
                    <a:pt x="423118" y="22491"/>
                  </a:cubicBezTo>
                  <a:cubicBezTo>
                    <a:pt x="422523" y="21702"/>
                    <a:pt x="422225" y="19387"/>
                    <a:pt x="422225" y="15546"/>
                  </a:cubicBezTo>
                  <a:cubicBezTo>
                    <a:pt x="422225" y="7861"/>
                    <a:pt x="424309" y="4019"/>
                    <a:pt x="428476" y="4019"/>
                  </a:cubicBezTo>
                  <a:close/>
                  <a:moveTo>
                    <a:pt x="294233" y="4019"/>
                  </a:moveTo>
                  <a:lnTo>
                    <a:pt x="358676" y="4019"/>
                  </a:lnTo>
                  <a:cubicBezTo>
                    <a:pt x="360858" y="4019"/>
                    <a:pt x="362247" y="4490"/>
                    <a:pt x="362843" y="5432"/>
                  </a:cubicBezTo>
                  <a:cubicBezTo>
                    <a:pt x="363438" y="6375"/>
                    <a:pt x="363736" y="9277"/>
                    <a:pt x="363736" y="14139"/>
                  </a:cubicBezTo>
                  <a:cubicBezTo>
                    <a:pt x="363736" y="19001"/>
                    <a:pt x="362297" y="22225"/>
                    <a:pt x="359420" y="23813"/>
                  </a:cubicBezTo>
                  <a:cubicBezTo>
                    <a:pt x="357237" y="25005"/>
                    <a:pt x="355773" y="26246"/>
                    <a:pt x="355029" y="27537"/>
                  </a:cubicBezTo>
                  <a:cubicBezTo>
                    <a:pt x="354285" y="28827"/>
                    <a:pt x="353913" y="31310"/>
                    <a:pt x="353913" y="34984"/>
                  </a:cubicBezTo>
                  <a:lnTo>
                    <a:pt x="353913" y="201799"/>
                  </a:lnTo>
                  <a:cubicBezTo>
                    <a:pt x="353913" y="206367"/>
                    <a:pt x="355203" y="210065"/>
                    <a:pt x="357783" y="212895"/>
                  </a:cubicBezTo>
                  <a:cubicBezTo>
                    <a:pt x="360362" y="215725"/>
                    <a:pt x="363636" y="217140"/>
                    <a:pt x="367605" y="217140"/>
                  </a:cubicBezTo>
                  <a:cubicBezTo>
                    <a:pt x="371276" y="217140"/>
                    <a:pt x="374402" y="215553"/>
                    <a:pt x="376981" y="212378"/>
                  </a:cubicBezTo>
                  <a:cubicBezTo>
                    <a:pt x="379561" y="209203"/>
                    <a:pt x="380851" y="205681"/>
                    <a:pt x="380851" y="201811"/>
                  </a:cubicBezTo>
                  <a:lnTo>
                    <a:pt x="380851" y="35124"/>
                  </a:lnTo>
                  <a:cubicBezTo>
                    <a:pt x="380851" y="32246"/>
                    <a:pt x="380578" y="30237"/>
                    <a:pt x="380032" y="29096"/>
                  </a:cubicBezTo>
                  <a:cubicBezTo>
                    <a:pt x="379487" y="27955"/>
                    <a:pt x="378122" y="26541"/>
                    <a:pt x="375940" y="24854"/>
                  </a:cubicBezTo>
                  <a:cubicBezTo>
                    <a:pt x="372566" y="22256"/>
                    <a:pt x="370879" y="18259"/>
                    <a:pt x="370879" y="12862"/>
                  </a:cubicBezTo>
                  <a:cubicBezTo>
                    <a:pt x="370879" y="8666"/>
                    <a:pt x="371351" y="6142"/>
                    <a:pt x="372293" y="5293"/>
                  </a:cubicBezTo>
                  <a:cubicBezTo>
                    <a:pt x="373236" y="4443"/>
                    <a:pt x="374600" y="4019"/>
                    <a:pt x="376386" y="4019"/>
                  </a:cubicBezTo>
                  <a:lnTo>
                    <a:pt x="408533" y="4019"/>
                  </a:lnTo>
                  <a:cubicBezTo>
                    <a:pt x="412105" y="4019"/>
                    <a:pt x="413891" y="5804"/>
                    <a:pt x="413891" y="9376"/>
                  </a:cubicBezTo>
                  <a:lnTo>
                    <a:pt x="413891" y="16520"/>
                  </a:lnTo>
                  <a:cubicBezTo>
                    <a:pt x="413891" y="19695"/>
                    <a:pt x="413692" y="21704"/>
                    <a:pt x="413295" y="22548"/>
                  </a:cubicBezTo>
                  <a:cubicBezTo>
                    <a:pt x="412899" y="23391"/>
                    <a:pt x="411758" y="24160"/>
                    <a:pt x="409872" y="24854"/>
                  </a:cubicBezTo>
                  <a:cubicBezTo>
                    <a:pt x="405209" y="26442"/>
                    <a:pt x="402877" y="29667"/>
                    <a:pt x="402877" y="34528"/>
                  </a:cubicBezTo>
                  <a:lnTo>
                    <a:pt x="402877" y="196900"/>
                  </a:lnTo>
                  <a:cubicBezTo>
                    <a:pt x="402877" y="212279"/>
                    <a:pt x="398462" y="224458"/>
                    <a:pt x="389632" y="233437"/>
                  </a:cubicBezTo>
                  <a:cubicBezTo>
                    <a:pt x="380801" y="242417"/>
                    <a:pt x="368498" y="246906"/>
                    <a:pt x="352722" y="246906"/>
                  </a:cubicBezTo>
                  <a:cubicBezTo>
                    <a:pt x="335061" y="246906"/>
                    <a:pt x="321593" y="242144"/>
                    <a:pt x="312316" y="232619"/>
                  </a:cubicBezTo>
                  <a:cubicBezTo>
                    <a:pt x="303039" y="223094"/>
                    <a:pt x="298400" y="209352"/>
                    <a:pt x="298400" y="191393"/>
                  </a:cubicBezTo>
                  <a:lnTo>
                    <a:pt x="298400" y="34528"/>
                  </a:lnTo>
                  <a:cubicBezTo>
                    <a:pt x="298400" y="30361"/>
                    <a:pt x="296217" y="27285"/>
                    <a:pt x="291852" y="25301"/>
                  </a:cubicBezTo>
                  <a:cubicBezTo>
                    <a:pt x="289669" y="24309"/>
                    <a:pt x="288354" y="23391"/>
                    <a:pt x="287908" y="22548"/>
                  </a:cubicBezTo>
                  <a:cubicBezTo>
                    <a:pt x="287461" y="21704"/>
                    <a:pt x="287238" y="19894"/>
                    <a:pt x="287238" y="17115"/>
                  </a:cubicBezTo>
                  <a:cubicBezTo>
                    <a:pt x="287238" y="11361"/>
                    <a:pt x="287585" y="7739"/>
                    <a:pt x="288280" y="6251"/>
                  </a:cubicBezTo>
                  <a:cubicBezTo>
                    <a:pt x="288974" y="4763"/>
                    <a:pt x="290959" y="4019"/>
                    <a:pt x="294233" y="4019"/>
                  </a:cubicBezTo>
                  <a:close/>
                  <a:moveTo>
                    <a:pt x="9078" y="4019"/>
                  </a:moveTo>
                  <a:lnTo>
                    <a:pt x="101947" y="4019"/>
                  </a:lnTo>
                  <a:cubicBezTo>
                    <a:pt x="104725" y="4019"/>
                    <a:pt x="106660" y="4465"/>
                    <a:pt x="107751" y="5358"/>
                  </a:cubicBezTo>
                  <a:cubicBezTo>
                    <a:pt x="108843" y="6251"/>
                    <a:pt x="109686" y="8434"/>
                    <a:pt x="110281" y="11906"/>
                  </a:cubicBezTo>
                  <a:cubicBezTo>
                    <a:pt x="110381" y="12502"/>
                    <a:pt x="110529" y="13345"/>
                    <a:pt x="110728" y="14437"/>
                  </a:cubicBezTo>
                  <a:lnTo>
                    <a:pt x="117425" y="47476"/>
                  </a:lnTo>
                  <a:cubicBezTo>
                    <a:pt x="117822" y="49560"/>
                    <a:pt x="118020" y="51346"/>
                    <a:pt x="118020" y="52834"/>
                  </a:cubicBezTo>
                  <a:cubicBezTo>
                    <a:pt x="118020" y="56009"/>
                    <a:pt x="115639" y="57597"/>
                    <a:pt x="110877" y="57597"/>
                  </a:cubicBezTo>
                  <a:cubicBezTo>
                    <a:pt x="104527" y="57597"/>
                    <a:pt x="100558" y="56406"/>
                    <a:pt x="98970" y="54025"/>
                  </a:cubicBezTo>
                  <a:cubicBezTo>
                    <a:pt x="97383" y="51644"/>
                    <a:pt x="94902" y="45740"/>
                    <a:pt x="91529" y="36314"/>
                  </a:cubicBezTo>
                  <a:cubicBezTo>
                    <a:pt x="89445" y="30560"/>
                    <a:pt x="87387" y="26690"/>
                    <a:pt x="85353" y="24706"/>
                  </a:cubicBezTo>
                  <a:cubicBezTo>
                    <a:pt x="83319" y="22721"/>
                    <a:pt x="80168" y="21729"/>
                    <a:pt x="75902" y="21729"/>
                  </a:cubicBezTo>
                  <a:cubicBezTo>
                    <a:pt x="74711" y="21729"/>
                    <a:pt x="72529" y="21878"/>
                    <a:pt x="69354" y="22176"/>
                  </a:cubicBezTo>
                  <a:lnTo>
                    <a:pt x="69354" y="107156"/>
                  </a:lnTo>
                  <a:lnTo>
                    <a:pt x="76944" y="107156"/>
                  </a:lnTo>
                  <a:cubicBezTo>
                    <a:pt x="80913" y="107156"/>
                    <a:pt x="83666" y="106239"/>
                    <a:pt x="85204" y="104403"/>
                  </a:cubicBezTo>
                  <a:cubicBezTo>
                    <a:pt x="86742" y="102568"/>
                    <a:pt x="87858" y="99417"/>
                    <a:pt x="88552" y="94953"/>
                  </a:cubicBezTo>
                  <a:cubicBezTo>
                    <a:pt x="89445" y="89892"/>
                    <a:pt x="90289" y="86643"/>
                    <a:pt x="91083" y="85204"/>
                  </a:cubicBezTo>
                  <a:cubicBezTo>
                    <a:pt x="91876" y="83766"/>
                    <a:pt x="95151" y="83046"/>
                    <a:pt x="100905" y="83046"/>
                  </a:cubicBezTo>
                  <a:cubicBezTo>
                    <a:pt x="104874" y="83046"/>
                    <a:pt x="107280" y="83443"/>
                    <a:pt x="108123" y="84237"/>
                  </a:cubicBezTo>
                  <a:cubicBezTo>
                    <a:pt x="108967" y="85031"/>
                    <a:pt x="109388" y="86569"/>
                    <a:pt x="109388" y="88851"/>
                  </a:cubicBezTo>
                  <a:lnTo>
                    <a:pt x="109388" y="142726"/>
                  </a:lnTo>
                  <a:cubicBezTo>
                    <a:pt x="109388" y="145008"/>
                    <a:pt x="108992" y="146497"/>
                    <a:pt x="108198" y="147191"/>
                  </a:cubicBezTo>
                  <a:cubicBezTo>
                    <a:pt x="107404" y="147886"/>
                    <a:pt x="104874" y="148233"/>
                    <a:pt x="100608" y="148233"/>
                  </a:cubicBezTo>
                  <a:cubicBezTo>
                    <a:pt x="95448" y="148233"/>
                    <a:pt x="92199" y="147390"/>
                    <a:pt x="90859" y="145703"/>
                  </a:cubicBezTo>
                  <a:cubicBezTo>
                    <a:pt x="89520" y="144016"/>
                    <a:pt x="88503" y="139899"/>
                    <a:pt x="87808" y="133350"/>
                  </a:cubicBezTo>
                  <a:cubicBezTo>
                    <a:pt x="87015" y="126703"/>
                    <a:pt x="83393" y="123379"/>
                    <a:pt x="76944" y="123379"/>
                  </a:cubicBezTo>
                  <a:lnTo>
                    <a:pt x="69354" y="123379"/>
                  </a:lnTo>
                  <a:lnTo>
                    <a:pt x="69354" y="213717"/>
                  </a:lnTo>
                  <a:cubicBezTo>
                    <a:pt x="69354" y="218381"/>
                    <a:pt x="72231" y="221556"/>
                    <a:pt x="77986" y="223242"/>
                  </a:cubicBezTo>
                  <a:cubicBezTo>
                    <a:pt x="80863" y="224036"/>
                    <a:pt x="82674" y="224954"/>
                    <a:pt x="83418" y="225996"/>
                  </a:cubicBezTo>
                  <a:cubicBezTo>
                    <a:pt x="84162" y="227037"/>
                    <a:pt x="84534" y="229344"/>
                    <a:pt x="84534" y="232916"/>
                  </a:cubicBezTo>
                  <a:cubicBezTo>
                    <a:pt x="84534" y="238473"/>
                    <a:pt x="84112" y="241747"/>
                    <a:pt x="83269" y="242739"/>
                  </a:cubicBezTo>
                  <a:cubicBezTo>
                    <a:pt x="82426" y="243731"/>
                    <a:pt x="80367" y="244227"/>
                    <a:pt x="77093" y="244227"/>
                  </a:cubicBezTo>
                  <a:lnTo>
                    <a:pt x="9078" y="244227"/>
                  </a:lnTo>
                  <a:cubicBezTo>
                    <a:pt x="5308" y="244227"/>
                    <a:pt x="2852" y="243458"/>
                    <a:pt x="1711" y="241920"/>
                  </a:cubicBezTo>
                  <a:cubicBezTo>
                    <a:pt x="570" y="240383"/>
                    <a:pt x="0" y="237232"/>
                    <a:pt x="0" y="232470"/>
                  </a:cubicBezTo>
                  <a:cubicBezTo>
                    <a:pt x="0" y="229295"/>
                    <a:pt x="273" y="227286"/>
                    <a:pt x="818" y="226442"/>
                  </a:cubicBezTo>
                  <a:cubicBezTo>
                    <a:pt x="1364" y="225599"/>
                    <a:pt x="2976" y="224582"/>
                    <a:pt x="5655" y="223391"/>
                  </a:cubicBezTo>
                  <a:cubicBezTo>
                    <a:pt x="9326" y="221804"/>
                    <a:pt x="11608" y="220439"/>
                    <a:pt x="12501" y="219298"/>
                  </a:cubicBezTo>
                  <a:cubicBezTo>
                    <a:pt x="13394" y="218157"/>
                    <a:pt x="13841" y="216446"/>
                    <a:pt x="13841" y="214164"/>
                  </a:cubicBezTo>
                  <a:lnTo>
                    <a:pt x="13841" y="34379"/>
                  </a:lnTo>
                  <a:cubicBezTo>
                    <a:pt x="13841" y="31800"/>
                    <a:pt x="13320" y="29815"/>
                    <a:pt x="12278" y="28426"/>
                  </a:cubicBezTo>
                  <a:cubicBezTo>
                    <a:pt x="11236" y="27037"/>
                    <a:pt x="8979" y="25599"/>
                    <a:pt x="5506" y="24110"/>
                  </a:cubicBezTo>
                  <a:cubicBezTo>
                    <a:pt x="3026" y="23019"/>
                    <a:pt x="1786" y="20588"/>
                    <a:pt x="1786" y="16818"/>
                  </a:cubicBezTo>
                  <a:cubicBezTo>
                    <a:pt x="1786" y="16421"/>
                    <a:pt x="1835" y="14238"/>
                    <a:pt x="1935" y="10269"/>
                  </a:cubicBezTo>
                  <a:cubicBezTo>
                    <a:pt x="2530" y="6102"/>
                    <a:pt x="4911" y="4019"/>
                    <a:pt x="9078" y="4019"/>
                  </a:cubicBezTo>
                  <a:close/>
                  <a:moveTo>
                    <a:pt x="1052215" y="0"/>
                  </a:moveTo>
                  <a:cubicBezTo>
                    <a:pt x="1066800" y="0"/>
                    <a:pt x="1079425" y="4887"/>
                    <a:pt x="1090091" y="14660"/>
                  </a:cubicBezTo>
                  <a:cubicBezTo>
                    <a:pt x="1100757" y="24433"/>
                    <a:pt x="1109464" y="38348"/>
                    <a:pt x="1116211" y="56406"/>
                  </a:cubicBezTo>
                  <a:cubicBezTo>
                    <a:pt x="1122958" y="74464"/>
                    <a:pt x="1126331" y="97631"/>
                    <a:pt x="1126331" y="125909"/>
                  </a:cubicBezTo>
                  <a:cubicBezTo>
                    <a:pt x="1126331" y="159842"/>
                    <a:pt x="1119758" y="188491"/>
                    <a:pt x="1106611" y="211857"/>
                  </a:cubicBezTo>
                  <a:cubicBezTo>
                    <a:pt x="1093465" y="235223"/>
                    <a:pt x="1074936" y="246906"/>
                    <a:pt x="1051024" y="246906"/>
                  </a:cubicBezTo>
                  <a:cubicBezTo>
                    <a:pt x="1028303" y="246906"/>
                    <a:pt x="1010394" y="235496"/>
                    <a:pt x="997297" y="212676"/>
                  </a:cubicBezTo>
                  <a:cubicBezTo>
                    <a:pt x="984200" y="189855"/>
                    <a:pt x="977652" y="160387"/>
                    <a:pt x="977652" y="124272"/>
                  </a:cubicBezTo>
                  <a:cubicBezTo>
                    <a:pt x="977652" y="87263"/>
                    <a:pt x="984374" y="57299"/>
                    <a:pt x="997818" y="34379"/>
                  </a:cubicBezTo>
                  <a:cubicBezTo>
                    <a:pt x="1011262" y="11460"/>
                    <a:pt x="1029394" y="0"/>
                    <a:pt x="1052215" y="0"/>
                  </a:cubicBezTo>
                  <a:close/>
                  <a:moveTo>
                    <a:pt x="204490" y="0"/>
                  </a:moveTo>
                  <a:cubicBezTo>
                    <a:pt x="219075" y="0"/>
                    <a:pt x="231700" y="4887"/>
                    <a:pt x="242366" y="14660"/>
                  </a:cubicBezTo>
                  <a:cubicBezTo>
                    <a:pt x="253032" y="24433"/>
                    <a:pt x="261739" y="38348"/>
                    <a:pt x="268486" y="56406"/>
                  </a:cubicBezTo>
                  <a:cubicBezTo>
                    <a:pt x="275233" y="74464"/>
                    <a:pt x="278606" y="97631"/>
                    <a:pt x="278606" y="125909"/>
                  </a:cubicBezTo>
                  <a:cubicBezTo>
                    <a:pt x="278606" y="159842"/>
                    <a:pt x="272033" y="188491"/>
                    <a:pt x="258886" y="211857"/>
                  </a:cubicBezTo>
                  <a:cubicBezTo>
                    <a:pt x="245740" y="235223"/>
                    <a:pt x="227211" y="246906"/>
                    <a:pt x="203299" y="246906"/>
                  </a:cubicBezTo>
                  <a:cubicBezTo>
                    <a:pt x="180578" y="246906"/>
                    <a:pt x="162669" y="235496"/>
                    <a:pt x="149572" y="212676"/>
                  </a:cubicBezTo>
                  <a:cubicBezTo>
                    <a:pt x="136475" y="189855"/>
                    <a:pt x="129927" y="160387"/>
                    <a:pt x="129927" y="124272"/>
                  </a:cubicBezTo>
                  <a:cubicBezTo>
                    <a:pt x="129927" y="87263"/>
                    <a:pt x="136649" y="57299"/>
                    <a:pt x="150093" y="34379"/>
                  </a:cubicBezTo>
                  <a:cubicBezTo>
                    <a:pt x="163537" y="11460"/>
                    <a:pt x="181669" y="0"/>
                    <a:pt x="204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DB951F0-8D18-4AB2-91FE-CF3DF86B8F7B}"/>
                </a:ext>
              </a:extLst>
            </p:cNvPr>
            <p:cNvSpPr/>
            <p:nvPr/>
          </p:nvSpPr>
          <p:spPr>
            <a:xfrm>
              <a:off x="3287522" y="4326463"/>
              <a:ext cx="885374" cy="255912"/>
            </a:xfrm>
            <a:custGeom>
              <a:avLst/>
              <a:gdLst>
                <a:gd name="connsiteX0" fmla="*/ 710537 w 775424"/>
                <a:gd name="connsiteY0" fmla="*/ 94357 h 224132"/>
                <a:gd name="connsiteX1" fmla="*/ 725854 w 775424"/>
                <a:gd name="connsiteY1" fmla="*/ 143927 h 224132"/>
                <a:gd name="connsiteX2" fmla="*/ 775424 w 775424"/>
                <a:gd name="connsiteY2" fmla="*/ 143927 h 224132"/>
                <a:gd name="connsiteX3" fmla="*/ 735321 w 775424"/>
                <a:gd name="connsiteY3" fmla="*/ 174562 h 224132"/>
                <a:gd name="connsiteX4" fmla="*/ 750639 w 775424"/>
                <a:gd name="connsiteY4" fmla="*/ 224132 h 224132"/>
                <a:gd name="connsiteX5" fmla="*/ 710537 w 775424"/>
                <a:gd name="connsiteY5" fmla="*/ 193496 h 224132"/>
                <a:gd name="connsiteX6" fmla="*/ 670434 w 775424"/>
                <a:gd name="connsiteY6" fmla="*/ 224132 h 224132"/>
                <a:gd name="connsiteX7" fmla="*/ 685752 w 775424"/>
                <a:gd name="connsiteY7" fmla="*/ 174562 h 224132"/>
                <a:gd name="connsiteX8" fmla="*/ 645649 w 775424"/>
                <a:gd name="connsiteY8" fmla="*/ 143927 h 224132"/>
                <a:gd name="connsiteX9" fmla="*/ 695219 w 775424"/>
                <a:gd name="connsiteY9" fmla="*/ 143927 h 224132"/>
                <a:gd name="connsiteX10" fmla="*/ 64888 w 775424"/>
                <a:gd name="connsiteY10" fmla="*/ 94357 h 224132"/>
                <a:gd name="connsiteX11" fmla="*/ 80205 w 775424"/>
                <a:gd name="connsiteY11" fmla="*/ 143927 h 224132"/>
                <a:gd name="connsiteX12" fmla="*/ 129775 w 775424"/>
                <a:gd name="connsiteY12" fmla="*/ 143927 h 224132"/>
                <a:gd name="connsiteX13" fmla="*/ 89672 w 775424"/>
                <a:gd name="connsiteY13" fmla="*/ 174562 h 224132"/>
                <a:gd name="connsiteX14" fmla="*/ 104990 w 775424"/>
                <a:gd name="connsiteY14" fmla="*/ 224132 h 224132"/>
                <a:gd name="connsiteX15" fmla="*/ 64888 w 775424"/>
                <a:gd name="connsiteY15" fmla="*/ 193496 h 224132"/>
                <a:gd name="connsiteX16" fmla="*/ 24785 w 775424"/>
                <a:gd name="connsiteY16" fmla="*/ 224132 h 224132"/>
                <a:gd name="connsiteX17" fmla="*/ 40103 w 775424"/>
                <a:gd name="connsiteY17" fmla="*/ 174562 h 224132"/>
                <a:gd name="connsiteX18" fmla="*/ 0 w 775424"/>
                <a:gd name="connsiteY18" fmla="*/ 143927 h 224132"/>
                <a:gd name="connsiteX19" fmla="*/ 49570 w 775424"/>
                <a:gd name="connsiteY19" fmla="*/ 143927 h 224132"/>
                <a:gd name="connsiteX20" fmla="*/ 558186 w 775424"/>
                <a:gd name="connsiteY20" fmla="*/ 35919 h 224132"/>
                <a:gd name="connsiteX21" fmla="*/ 574722 w 775424"/>
                <a:gd name="connsiteY21" fmla="*/ 89433 h 224132"/>
                <a:gd name="connsiteX22" fmla="*/ 628236 w 775424"/>
                <a:gd name="connsiteY22" fmla="*/ 89432 h 224132"/>
                <a:gd name="connsiteX23" fmla="*/ 584942 w 775424"/>
                <a:gd name="connsiteY23" fmla="*/ 122505 h 224132"/>
                <a:gd name="connsiteX24" fmla="*/ 601479 w 775424"/>
                <a:gd name="connsiteY24" fmla="*/ 176019 h 224132"/>
                <a:gd name="connsiteX25" fmla="*/ 558186 w 775424"/>
                <a:gd name="connsiteY25" fmla="*/ 142945 h 224132"/>
                <a:gd name="connsiteX26" fmla="*/ 514893 w 775424"/>
                <a:gd name="connsiteY26" fmla="*/ 176019 h 224132"/>
                <a:gd name="connsiteX27" fmla="*/ 531430 w 775424"/>
                <a:gd name="connsiteY27" fmla="*/ 122505 h 224132"/>
                <a:gd name="connsiteX28" fmla="*/ 488136 w 775424"/>
                <a:gd name="connsiteY28" fmla="*/ 89432 h 224132"/>
                <a:gd name="connsiteX29" fmla="*/ 541650 w 775424"/>
                <a:gd name="connsiteY29" fmla="*/ 89433 h 224132"/>
                <a:gd name="connsiteX30" fmla="*/ 217239 w 775424"/>
                <a:gd name="connsiteY30" fmla="*/ 35919 h 224132"/>
                <a:gd name="connsiteX31" fmla="*/ 233775 w 775424"/>
                <a:gd name="connsiteY31" fmla="*/ 89433 h 224132"/>
                <a:gd name="connsiteX32" fmla="*/ 287289 w 775424"/>
                <a:gd name="connsiteY32" fmla="*/ 89432 h 224132"/>
                <a:gd name="connsiteX33" fmla="*/ 243995 w 775424"/>
                <a:gd name="connsiteY33" fmla="*/ 122505 h 224132"/>
                <a:gd name="connsiteX34" fmla="*/ 260532 w 775424"/>
                <a:gd name="connsiteY34" fmla="*/ 176019 h 224132"/>
                <a:gd name="connsiteX35" fmla="*/ 217239 w 775424"/>
                <a:gd name="connsiteY35" fmla="*/ 142945 h 224132"/>
                <a:gd name="connsiteX36" fmla="*/ 173946 w 775424"/>
                <a:gd name="connsiteY36" fmla="*/ 176019 h 224132"/>
                <a:gd name="connsiteX37" fmla="*/ 190483 w 775424"/>
                <a:gd name="connsiteY37" fmla="*/ 122505 h 224132"/>
                <a:gd name="connsiteX38" fmla="*/ 147189 w 775424"/>
                <a:gd name="connsiteY38" fmla="*/ 89432 h 224132"/>
                <a:gd name="connsiteX39" fmla="*/ 200703 w 775424"/>
                <a:gd name="connsiteY39" fmla="*/ 89433 h 224132"/>
                <a:gd name="connsiteX40" fmla="*/ 387712 w 775424"/>
                <a:gd name="connsiteY40" fmla="*/ 0 h 224132"/>
                <a:gd name="connsiteX41" fmla="*/ 407308 w 775424"/>
                <a:gd name="connsiteY41" fmla="*/ 63414 h 224132"/>
                <a:gd name="connsiteX42" fmla="*/ 470722 w 775424"/>
                <a:gd name="connsiteY42" fmla="*/ 63413 h 224132"/>
                <a:gd name="connsiteX43" fmla="*/ 419418 w 775424"/>
                <a:gd name="connsiteY43" fmla="*/ 102605 h 224132"/>
                <a:gd name="connsiteX44" fmla="*/ 439015 w 775424"/>
                <a:gd name="connsiteY44" fmla="*/ 166019 h 224132"/>
                <a:gd name="connsiteX45" fmla="*/ 387712 w 775424"/>
                <a:gd name="connsiteY45" fmla="*/ 126826 h 224132"/>
                <a:gd name="connsiteX46" fmla="*/ 336409 w 775424"/>
                <a:gd name="connsiteY46" fmla="*/ 166019 h 224132"/>
                <a:gd name="connsiteX47" fmla="*/ 356006 w 775424"/>
                <a:gd name="connsiteY47" fmla="*/ 102605 h 224132"/>
                <a:gd name="connsiteX48" fmla="*/ 304702 w 775424"/>
                <a:gd name="connsiteY48" fmla="*/ 63413 h 224132"/>
                <a:gd name="connsiteX49" fmla="*/ 368116 w 775424"/>
                <a:gd name="connsiteY49" fmla="*/ 63414 h 2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5424" h="224132">
                  <a:moveTo>
                    <a:pt x="710537" y="94357"/>
                  </a:moveTo>
                  <a:lnTo>
                    <a:pt x="725854" y="143927"/>
                  </a:lnTo>
                  <a:lnTo>
                    <a:pt x="775424" y="143927"/>
                  </a:lnTo>
                  <a:lnTo>
                    <a:pt x="735321" y="174562"/>
                  </a:lnTo>
                  <a:lnTo>
                    <a:pt x="750639" y="224132"/>
                  </a:lnTo>
                  <a:lnTo>
                    <a:pt x="710537" y="193496"/>
                  </a:lnTo>
                  <a:lnTo>
                    <a:pt x="670434" y="224132"/>
                  </a:lnTo>
                  <a:lnTo>
                    <a:pt x="685752" y="174562"/>
                  </a:lnTo>
                  <a:lnTo>
                    <a:pt x="645649" y="143927"/>
                  </a:lnTo>
                  <a:lnTo>
                    <a:pt x="695219" y="143927"/>
                  </a:lnTo>
                  <a:close/>
                  <a:moveTo>
                    <a:pt x="64888" y="94357"/>
                  </a:moveTo>
                  <a:lnTo>
                    <a:pt x="80205" y="143927"/>
                  </a:lnTo>
                  <a:lnTo>
                    <a:pt x="129775" y="143927"/>
                  </a:lnTo>
                  <a:lnTo>
                    <a:pt x="89672" y="174562"/>
                  </a:lnTo>
                  <a:lnTo>
                    <a:pt x="104990" y="224132"/>
                  </a:lnTo>
                  <a:lnTo>
                    <a:pt x="64888" y="193496"/>
                  </a:lnTo>
                  <a:lnTo>
                    <a:pt x="24785" y="224132"/>
                  </a:lnTo>
                  <a:lnTo>
                    <a:pt x="40103" y="174562"/>
                  </a:lnTo>
                  <a:lnTo>
                    <a:pt x="0" y="143927"/>
                  </a:lnTo>
                  <a:lnTo>
                    <a:pt x="49570" y="143927"/>
                  </a:lnTo>
                  <a:close/>
                  <a:moveTo>
                    <a:pt x="558186" y="35919"/>
                  </a:moveTo>
                  <a:lnTo>
                    <a:pt x="574722" y="89433"/>
                  </a:lnTo>
                  <a:lnTo>
                    <a:pt x="628236" y="89432"/>
                  </a:lnTo>
                  <a:lnTo>
                    <a:pt x="584942" y="122505"/>
                  </a:lnTo>
                  <a:lnTo>
                    <a:pt x="601479" y="176019"/>
                  </a:lnTo>
                  <a:lnTo>
                    <a:pt x="558186" y="142945"/>
                  </a:lnTo>
                  <a:lnTo>
                    <a:pt x="514893" y="176019"/>
                  </a:lnTo>
                  <a:lnTo>
                    <a:pt x="531430" y="122505"/>
                  </a:lnTo>
                  <a:lnTo>
                    <a:pt x="488136" y="89432"/>
                  </a:lnTo>
                  <a:lnTo>
                    <a:pt x="541650" y="89433"/>
                  </a:lnTo>
                  <a:close/>
                  <a:moveTo>
                    <a:pt x="217239" y="35919"/>
                  </a:moveTo>
                  <a:lnTo>
                    <a:pt x="233775" y="89433"/>
                  </a:lnTo>
                  <a:lnTo>
                    <a:pt x="287289" y="89432"/>
                  </a:lnTo>
                  <a:lnTo>
                    <a:pt x="243995" y="122505"/>
                  </a:lnTo>
                  <a:lnTo>
                    <a:pt x="260532" y="176019"/>
                  </a:lnTo>
                  <a:lnTo>
                    <a:pt x="217239" y="142945"/>
                  </a:lnTo>
                  <a:lnTo>
                    <a:pt x="173946" y="176019"/>
                  </a:lnTo>
                  <a:lnTo>
                    <a:pt x="190483" y="122505"/>
                  </a:lnTo>
                  <a:lnTo>
                    <a:pt x="147189" y="89432"/>
                  </a:lnTo>
                  <a:lnTo>
                    <a:pt x="200703" y="89433"/>
                  </a:lnTo>
                  <a:close/>
                  <a:moveTo>
                    <a:pt x="387712" y="0"/>
                  </a:moveTo>
                  <a:lnTo>
                    <a:pt x="407308" y="63414"/>
                  </a:lnTo>
                  <a:lnTo>
                    <a:pt x="470722" y="63413"/>
                  </a:lnTo>
                  <a:lnTo>
                    <a:pt x="419418" y="102605"/>
                  </a:lnTo>
                  <a:lnTo>
                    <a:pt x="439015" y="166019"/>
                  </a:lnTo>
                  <a:lnTo>
                    <a:pt x="387712" y="126826"/>
                  </a:lnTo>
                  <a:lnTo>
                    <a:pt x="336409" y="166019"/>
                  </a:lnTo>
                  <a:lnTo>
                    <a:pt x="356006" y="102605"/>
                  </a:lnTo>
                  <a:lnTo>
                    <a:pt x="304702" y="63413"/>
                  </a:lnTo>
                  <a:lnTo>
                    <a:pt x="368116" y="634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0" name="Graphic 31">
            <a:extLst>
              <a:ext uri="{FF2B5EF4-FFF2-40B4-BE49-F238E27FC236}">
                <a16:creationId xmlns:a16="http://schemas.microsoft.com/office/drawing/2014/main" id="{15C3A4B3-D8AF-456F-B80B-91DF676053AF}"/>
              </a:ext>
            </a:extLst>
          </p:cNvPr>
          <p:cNvGrpSpPr/>
          <p:nvPr/>
        </p:nvGrpSpPr>
        <p:grpSpPr>
          <a:xfrm>
            <a:off x="3649591" y="5219150"/>
            <a:ext cx="1316713" cy="1456944"/>
            <a:chOff x="2997041" y="0"/>
            <a:chExt cx="6197918" cy="685800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8300A37-A166-48C4-B13D-18616E61EA73}"/>
                </a:ext>
              </a:extLst>
            </p:cNvPr>
            <p:cNvSpPr/>
            <p:nvPr/>
          </p:nvSpPr>
          <p:spPr>
            <a:xfrm>
              <a:off x="4467981" y="5554308"/>
              <a:ext cx="3218909" cy="1299356"/>
            </a:xfrm>
            <a:custGeom>
              <a:avLst/>
              <a:gdLst>
                <a:gd name="connsiteX0" fmla="*/ 323284 w 3218909"/>
                <a:gd name="connsiteY0" fmla="*/ 22103 h 1299356"/>
                <a:gd name="connsiteX1" fmla="*/ 1220825 w 3218909"/>
                <a:gd name="connsiteY1" fmla="*/ 383862 h 1299356"/>
                <a:gd name="connsiteX2" fmla="*/ 1333982 w 3218909"/>
                <a:gd name="connsiteY2" fmla="*/ 407008 h 1299356"/>
                <a:gd name="connsiteX3" fmla="*/ 1586013 w 3218909"/>
                <a:gd name="connsiteY3" fmla="*/ 367574 h 1299356"/>
                <a:gd name="connsiteX4" fmla="*/ 1747176 w 3218909"/>
                <a:gd name="connsiteY4" fmla="*/ 391577 h 1299356"/>
                <a:gd name="connsiteX5" fmla="*/ 1906625 w 3218909"/>
                <a:gd name="connsiteY5" fmla="*/ 422438 h 1299356"/>
                <a:gd name="connsiteX6" fmla="*/ 2793021 w 3218909"/>
                <a:gd name="connsiteY6" fmla="*/ 58964 h 1299356"/>
                <a:gd name="connsiteX7" fmla="*/ 3068199 w 3218909"/>
                <a:gd name="connsiteY7" fmla="*/ 17816 h 1299356"/>
                <a:gd name="connsiteX8" fmla="*/ 3210502 w 3218909"/>
                <a:gd name="connsiteY8" fmla="*/ 178979 h 1299356"/>
                <a:gd name="connsiteX9" fmla="*/ 3205359 w 3218909"/>
                <a:gd name="connsiteY9" fmla="*/ 1066233 h 1299356"/>
                <a:gd name="connsiteX10" fmla="*/ 3121348 w 3218909"/>
                <a:gd name="connsiteY10" fmla="*/ 1255686 h 1299356"/>
                <a:gd name="connsiteX11" fmla="*/ 2878746 w 3218909"/>
                <a:gd name="connsiteY11" fmla="*/ 1272831 h 1299356"/>
                <a:gd name="connsiteX12" fmla="*/ 2041213 w 3218909"/>
                <a:gd name="connsiteY12" fmla="*/ 948790 h 1299356"/>
                <a:gd name="connsiteX13" fmla="*/ 1803755 w 3218909"/>
                <a:gd name="connsiteY13" fmla="*/ 821917 h 1299356"/>
                <a:gd name="connsiteX14" fmla="*/ 1604016 w 3218909"/>
                <a:gd name="connsiteY14" fmla="*/ 852778 h 1299356"/>
                <a:gd name="connsiteX15" fmla="*/ 1413706 w 3218909"/>
                <a:gd name="connsiteY15" fmla="*/ 837347 h 1299356"/>
                <a:gd name="connsiteX16" fmla="*/ 1146244 w 3218909"/>
                <a:gd name="connsiteY16" fmla="*/ 960791 h 1299356"/>
                <a:gd name="connsiteX17" fmla="*/ 394436 w 3218909"/>
                <a:gd name="connsiteY17" fmla="*/ 1250542 h 1299356"/>
                <a:gd name="connsiteX18" fmla="*/ 118401 w 3218909"/>
                <a:gd name="connsiteY18" fmla="*/ 1269401 h 1299356"/>
                <a:gd name="connsiteX19" fmla="*/ 11245 w 3218909"/>
                <a:gd name="connsiteY19" fmla="*/ 998511 h 1299356"/>
                <a:gd name="connsiteX20" fmla="*/ 101 w 3218909"/>
                <a:gd name="connsiteY20" fmla="*/ 236415 h 1299356"/>
                <a:gd name="connsiteX21" fmla="*/ 98684 w 3218909"/>
                <a:gd name="connsiteY21" fmla="*/ 42677 h 1299356"/>
                <a:gd name="connsiteX22" fmla="*/ 323284 w 3218909"/>
                <a:gd name="connsiteY22" fmla="*/ 22103 h 129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8909" h="1299356">
                  <a:moveTo>
                    <a:pt x="323284" y="22103"/>
                  </a:moveTo>
                  <a:cubicBezTo>
                    <a:pt x="374719" y="43534"/>
                    <a:pt x="1192535" y="366717"/>
                    <a:pt x="1220825" y="383862"/>
                  </a:cubicBezTo>
                  <a:cubicBezTo>
                    <a:pt x="1249114" y="401007"/>
                    <a:pt x="1280832" y="423295"/>
                    <a:pt x="1333982" y="407008"/>
                  </a:cubicBezTo>
                  <a:cubicBezTo>
                    <a:pt x="1387131" y="390720"/>
                    <a:pt x="1485715" y="372718"/>
                    <a:pt x="1586013" y="367574"/>
                  </a:cubicBezTo>
                  <a:cubicBezTo>
                    <a:pt x="1658879" y="363288"/>
                    <a:pt x="1707743" y="381291"/>
                    <a:pt x="1747176" y="391577"/>
                  </a:cubicBezTo>
                  <a:cubicBezTo>
                    <a:pt x="1786610" y="402722"/>
                    <a:pt x="1854332" y="442155"/>
                    <a:pt x="1906625" y="422438"/>
                  </a:cubicBezTo>
                  <a:cubicBezTo>
                    <a:pt x="2056643" y="365003"/>
                    <a:pt x="2722727" y="87253"/>
                    <a:pt x="2793021" y="58964"/>
                  </a:cubicBezTo>
                  <a:cubicBezTo>
                    <a:pt x="2863316" y="30675"/>
                    <a:pt x="2980759" y="-23332"/>
                    <a:pt x="3068199" y="17816"/>
                  </a:cubicBezTo>
                  <a:cubicBezTo>
                    <a:pt x="3155638" y="59822"/>
                    <a:pt x="3190785" y="85539"/>
                    <a:pt x="3210502" y="178979"/>
                  </a:cubicBezTo>
                  <a:cubicBezTo>
                    <a:pt x="3230219" y="272420"/>
                    <a:pt x="3209645" y="1009655"/>
                    <a:pt x="3205359" y="1066233"/>
                  </a:cubicBezTo>
                  <a:cubicBezTo>
                    <a:pt x="3199358" y="1156244"/>
                    <a:pt x="3183927" y="1202536"/>
                    <a:pt x="3121348" y="1255686"/>
                  </a:cubicBezTo>
                  <a:cubicBezTo>
                    <a:pt x="3042481" y="1323408"/>
                    <a:pt x="2961042" y="1298548"/>
                    <a:pt x="2878746" y="1272831"/>
                  </a:cubicBezTo>
                  <a:cubicBezTo>
                    <a:pt x="2769876" y="1239398"/>
                    <a:pt x="2098649" y="973650"/>
                    <a:pt x="2041213" y="948790"/>
                  </a:cubicBezTo>
                  <a:cubicBezTo>
                    <a:pt x="1983777" y="923930"/>
                    <a:pt x="1842331" y="815916"/>
                    <a:pt x="1803755" y="821917"/>
                  </a:cubicBezTo>
                  <a:cubicBezTo>
                    <a:pt x="1765178" y="827918"/>
                    <a:pt x="1637448" y="851063"/>
                    <a:pt x="1604016" y="852778"/>
                  </a:cubicBezTo>
                  <a:cubicBezTo>
                    <a:pt x="1570583" y="854492"/>
                    <a:pt x="1445424" y="843348"/>
                    <a:pt x="1413706" y="837347"/>
                  </a:cubicBezTo>
                  <a:cubicBezTo>
                    <a:pt x="1381988" y="832204"/>
                    <a:pt x="1188249" y="944503"/>
                    <a:pt x="1146244" y="960791"/>
                  </a:cubicBezTo>
                  <a:cubicBezTo>
                    <a:pt x="1105096" y="977079"/>
                    <a:pt x="446728" y="1226539"/>
                    <a:pt x="394436" y="1250542"/>
                  </a:cubicBezTo>
                  <a:cubicBezTo>
                    <a:pt x="342143" y="1274545"/>
                    <a:pt x="194696" y="1325980"/>
                    <a:pt x="118401" y="1269401"/>
                  </a:cubicBezTo>
                  <a:cubicBezTo>
                    <a:pt x="42106" y="1212823"/>
                    <a:pt x="13816" y="1139957"/>
                    <a:pt x="11245" y="998511"/>
                  </a:cubicBezTo>
                  <a:cubicBezTo>
                    <a:pt x="8673" y="857064"/>
                    <a:pt x="2672" y="331570"/>
                    <a:pt x="101" y="236415"/>
                  </a:cubicBezTo>
                  <a:cubicBezTo>
                    <a:pt x="-2471" y="141261"/>
                    <a:pt x="44678" y="75252"/>
                    <a:pt x="98684" y="42677"/>
                  </a:cubicBezTo>
                  <a:cubicBezTo>
                    <a:pt x="145833" y="13530"/>
                    <a:pt x="211841" y="-25046"/>
                    <a:pt x="323284" y="22103"/>
                  </a:cubicBezTo>
                  <a:close/>
                </a:path>
              </a:pathLst>
            </a:custGeom>
            <a:solidFill>
              <a:schemeClr val="accent1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840F390-B2EC-46C8-ADE4-3892A6D8B037}"/>
                </a:ext>
              </a:extLst>
            </p:cNvPr>
            <p:cNvSpPr/>
            <p:nvPr/>
          </p:nvSpPr>
          <p:spPr>
            <a:xfrm>
              <a:off x="4138898" y="0"/>
              <a:ext cx="3880771" cy="4401121"/>
            </a:xfrm>
            <a:custGeom>
              <a:avLst/>
              <a:gdLst>
                <a:gd name="connsiteX0" fmla="*/ 3880771 w 3880771"/>
                <a:gd name="connsiteY0" fmla="*/ 4401122 h 4401121"/>
                <a:gd name="connsiteX1" fmla="*/ 0 w 3880771"/>
                <a:gd name="connsiteY1" fmla="*/ 4401122 h 4401121"/>
                <a:gd name="connsiteX2" fmla="*/ 0 w 3880771"/>
                <a:gd name="connsiteY2" fmla="*/ 323183 h 4401121"/>
                <a:gd name="connsiteX3" fmla="*/ 323183 w 3880771"/>
                <a:gd name="connsiteY3" fmla="*/ 0 h 4401121"/>
                <a:gd name="connsiteX4" fmla="*/ 3557588 w 3880771"/>
                <a:gd name="connsiteY4" fmla="*/ 0 h 4401121"/>
                <a:gd name="connsiteX5" fmla="*/ 3880771 w 3880771"/>
                <a:gd name="connsiteY5" fmla="*/ 323183 h 4401121"/>
                <a:gd name="connsiteX6" fmla="*/ 3880771 w 3880771"/>
                <a:gd name="connsiteY6" fmla="*/ 4401122 h 440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0771" h="4401121">
                  <a:moveTo>
                    <a:pt x="3880771" y="4401122"/>
                  </a:moveTo>
                  <a:lnTo>
                    <a:pt x="0" y="4401122"/>
                  </a:lnTo>
                  <a:lnTo>
                    <a:pt x="0" y="323183"/>
                  </a:lnTo>
                  <a:cubicBezTo>
                    <a:pt x="0" y="144875"/>
                    <a:pt x="144875" y="0"/>
                    <a:pt x="323183" y="0"/>
                  </a:cubicBezTo>
                  <a:lnTo>
                    <a:pt x="3557588" y="0"/>
                  </a:lnTo>
                  <a:cubicBezTo>
                    <a:pt x="3735896" y="0"/>
                    <a:pt x="3880771" y="144875"/>
                    <a:pt x="3880771" y="323183"/>
                  </a:cubicBezTo>
                  <a:lnTo>
                    <a:pt x="3880771" y="4401122"/>
                  </a:lnTo>
                  <a:close/>
                </a:path>
              </a:pathLst>
            </a:custGeom>
            <a:solidFill>
              <a:schemeClr val="accent2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90D29C2-BDAC-4A03-9126-4A1C28003EA2}"/>
                </a:ext>
              </a:extLst>
            </p:cNvPr>
            <p:cNvSpPr/>
            <p:nvPr/>
          </p:nvSpPr>
          <p:spPr>
            <a:xfrm>
              <a:off x="4138898" y="3673316"/>
              <a:ext cx="3879913" cy="727805"/>
            </a:xfrm>
            <a:custGeom>
              <a:avLst/>
              <a:gdLst>
                <a:gd name="connsiteX0" fmla="*/ 0 w 3879913"/>
                <a:gd name="connsiteY0" fmla="*/ 0 h 727805"/>
                <a:gd name="connsiteX1" fmla="*/ 3879914 w 3879913"/>
                <a:gd name="connsiteY1" fmla="*/ 0 h 727805"/>
                <a:gd name="connsiteX2" fmla="*/ 3879914 w 3879913"/>
                <a:gd name="connsiteY2" fmla="*/ 727805 h 727805"/>
                <a:gd name="connsiteX3" fmla="*/ 0 w 3879913"/>
                <a:gd name="connsiteY3" fmla="*/ 727805 h 72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9913" h="727805">
                  <a:moveTo>
                    <a:pt x="0" y="0"/>
                  </a:moveTo>
                  <a:lnTo>
                    <a:pt x="3879914" y="0"/>
                  </a:lnTo>
                  <a:lnTo>
                    <a:pt x="3879914" y="727805"/>
                  </a:lnTo>
                  <a:lnTo>
                    <a:pt x="0" y="727805"/>
                  </a:lnTo>
                  <a:close/>
                </a:path>
              </a:pathLst>
            </a:custGeom>
            <a:solidFill>
              <a:schemeClr val="accent1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F52598-92F1-422B-A394-7E7E1FD8EFBF}"/>
                </a:ext>
              </a:extLst>
            </p:cNvPr>
            <p:cNvSpPr/>
            <p:nvPr/>
          </p:nvSpPr>
          <p:spPr>
            <a:xfrm>
              <a:off x="2997041" y="4401121"/>
              <a:ext cx="6194488" cy="799814"/>
            </a:xfrm>
            <a:custGeom>
              <a:avLst/>
              <a:gdLst>
                <a:gd name="connsiteX0" fmla="*/ 5969890 w 6194488"/>
                <a:gd name="connsiteY0" fmla="*/ 799814 h 799814"/>
                <a:gd name="connsiteX1" fmla="*/ 224600 w 6194488"/>
                <a:gd name="connsiteY1" fmla="*/ 799814 h 799814"/>
                <a:gd name="connsiteX2" fmla="*/ 0 w 6194488"/>
                <a:gd name="connsiteY2" fmla="*/ 575215 h 799814"/>
                <a:gd name="connsiteX3" fmla="*/ 0 w 6194488"/>
                <a:gd name="connsiteY3" fmla="*/ 224599 h 799814"/>
                <a:gd name="connsiteX4" fmla="*/ 224600 w 6194488"/>
                <a:gd name="connsiteY4" fmla="*/ 0 h 799814"/>
                <a:gd name="connsiteX5" fmla="*/ 5969890 w 6194488"/>
                <a:gd name="connsiteY5" fmla="*/ 0 h 799814"/>
                <a:gd name="connsiteX6" fmla="*/ 6194489 w 6194488"/>
                <a:gd name="connsiteY6" fmla="*/ 224599 h 799814"/>
                <a:gd name="connsiteX7" fmla="*/ 6194489 w 6194488"/>
                <a:gd name="connsiteY7" fmla="*/ 575215 h 799814"/>
                <a:gd name="connsiteX8" fmla="*/ 5969890 w 6194488"/>
                <a:gd name="connsiteY8" fmla="*/ 799814 h 79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4488" h="799814">
                  <a:moveTo>
                    <a:pt x="5969890" y="799814"/>
                  </a:moveTo>
                  <a:lnTo>
                    <a:pt x="224600" y="799814"/>
                  </a:lnTo>
                  <a:cubicBezTo>
                    <a:pt x="100298" y="799814"/>
                    <a:pt x="0" y="698659"/>
                    <a:pt x="0" y="575215"/>
                  </a:cubicBezTo>
                  <a:lnTo>
                    <a:pt x="0" y="224599"/>
                  </a:lnTo>
                  <a:cubicBezTo>
                    <a:pt x="0" y="100298"/>
                    <a:pt x="100298" y="0"/>
                    <a:pt x="224600" y="0"/>
                  </a:cubicBezTo>
                  <a:lnTo>
                    <a:pt x="5969890" y="0"/>
                  </a:lnTo>
                  <a:cubicBezTo>
                    <a:pt x="6094191" y="0"/>
                    <a:pt x="6194489" y="100298"/>
                    <a:pt x="6194489" y="224599"/>
                  </a:cubicBezTo>
                  <a:lnTo>
                    <a:pt x="6194489" y="575215"/>
                  </a:lnTo>
                  <a:cubicBezTo>
                    <a:pt x="6194489" y="698659"/>
                    <a:pt x="6093334" y="799814"/>
                    <a:pt x="5969890" y="799814"/>
                  </a:cubicBezTo>
                  <a:close/>
                </a:path>
              </a:pathLst>
            </a:custGeom>
            <a:solidFill>
              <a:schemeClr val="accent2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4DFD4F3-3A3E-483E-A41C-F7C82AC6EDCA}"/>
                </a:ext>
              </a:extLst>
            </p:cNvPr>
            <p:cNvSpPr/>
            <p:nvPr/>
          </p:nvSpPr>
          <p:spPr>
            <a:xfrm>
              <a:off x="4797942" y="143160"/>
              <a:ext cx="703125" cy="3543657"/>
            </a:xfrm>
            <a:custGeom>
              <a:avLst/>
              <a:gdLst>
                <a:gd name="connsiteX0" fmla="*/ 181 w 703125"/>
                <a:gd name="connsiteY0" fmla="*/ 3530156 h 3543657"/>
                <a:gd name="connsiteX1" fmla="*/ 181 w 703125"/>
                <a:gd name="connsiteY1" fmla="*/ 3469291 h 3543657"/>
                <a:gd name="connsiteX2" fmla="*/ 181 w 703125"/>
                <a:gd name="connsiteY2" fmla="*/ 41148 h 3543657"/>
                <a:gd name="connsiteX3" fmla="*/ 39614 w 703125"/>
                <a:gd name="connsiteY3" fmla="*/ 857 h 3543657"/>
                <a:gd name="connsiteX4" fmla="*/ 669693 w 703125"/>
                <a:gd name="connsiteY4" fmla="*/ 0 h 3543657"/>
                <a:gd name="connsiteX5" fmla="*/ 703126 w 703125"/>
                <a:gd name="connsiteY5" fmla="*/ 32575 h 3543657"/>
                <a:gd name="connsiteX6" fmla="*/ 702269 w 703125"/>
                <a:gd name="connsiteY6" fmla="*/ 3504438 h 3543657"/>
                <a:gd name="connsiteX7" fmla="*/ 703126 w 703125"/>
                <a:gd name="connsiteY7" fmla="*/ 3530156 h 3543657"/>
                <a:gd name="connsiteX8" fmla="*/ 669693 w 703125"/>
                <a:gd name="connsiteY8" fmla="*/ 3543014 h 3543657"/>
                <a:gd name="connsiteX9" fmla="*/ 32756 w 703125"/>
                <a:gd name="connsiteY9" fmla="*/ 3543014 h 3543657"/>
                <a:gd name="connsiteX10" fmla="*/ 181 w 703125"/>
                <a:gd name="connsiteY10" fmla="*/ 3530156 h 354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3125" h="3543657">
                  <a:moveTo>
                    <a:pt x="181" y="3530156"/>
                  </a:moveTo>
                  <a:cubicBezTo>
                    <a:pt x="181" y="3509582"/>
                    <a:pt x="181" y="3489865"/>
                    <a:pt x="181" y="3469291"/>
                  </a:cubicBezTo>
                  <a:cubicBezTo>
                    <a:pt x="181" y="2326577"/>
                    <a:pt x="181" y="1183862"/>
                    <a:pt x="181" y="41148"/>
                  </a:cubicBezTo>
                  <a:cubicBezTo>
                    <a:pt x="181" y="-6001"/>
                    <a:pt x="-4963" y="857"/>
                    <a:pt x="39614" y="857"/>
                  </a:cubicBezTo>
                  <a:cubicBezTo>
                    <a:pt x="249641" y="857"/>
                    <a:pt x="459667" y="857"/>
                    <a:pt x="669693" y="0"/>
                  </a:cubicBezTo>
                  <a:cubicBezTo>
                    <a:pt x="694553" y="0"/>
                    <a:pt x="703126" y="4286"/>
                    <a:pt x="703126" y="32575"/>
                  </a:cubicBezTo>
                  <a:cubicBezTo>
                    <a:pt x="702269" y="1189863"/>
                    <a:pt x="702269" y="2347151"/>
                    <a:pt x="702269" y="3504438"/>
                  </a:cubicBezTo>
                  <a:cubicBezTo>
                    <a:pt x="702269" y="3513011"/>
                    <a:pt x="703126" y="3521583"/>
                    <a:pt x="703126" y="3530156"/>
                  </a:cubicBezTo>
                  <a:cubicBezTo>
                    <a:pt x="695411" y="3543014"/>
                    <a:pt x="682552" y="3543014"/>
                    <a:pt x="669693" y="3543014"/>
                  </a:cubicBezTo>
                  <a:cubicBezTo>
                    <a:pt x="457095" y="3543872"/>
                    <a:pt x="245354" y="3543872"/>
                    <a:pt x="32756" y="3543014"/>
                  </a:cubicBezTo>
                  <a:cubicBezTo>
                    <a:pt x="19897" y="3543014"/>
                    <a:pt x="7039" y="3543014"/>
                    <a:pt x="181" y="3530156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3ACD822-F4BC-4880-8430-F72DF9E9CD18}"/>
                </a:ext>
              </a:extLst>
            </p:cNvPr>
            <p:cNvSpPr/>
            <p:nvPr/>
          </p:nvSpPr>
          <p:spPr>
            <a:xfrm>
              <a:off x="6618922" y="144875"/>
              <a:ext cx="700373" cy="3542800"/>
            </a:xfrm>
            <a:custGeom>
              <a:avLst/>
              <a:gdLst>
                <a:gd name="connsiteX0" fmla="*/ 0 w 700373"/>
                <a:gd name="connsiteY0" fmla="*/ 3529298 h 3542800"/>
                <a:gd name="connsiteX1" fmla="*/ 857 w 700373"/>
                <a:gd name="connsiteY1" fmla="*/ 3491579 h 3542800"/>
                <a:gd name="connsiteX2" fmla="*/ 0 w 700373"/>
                <a:gd name="connsiteY2" fmla="*/ 29146 h 3542800"/>
                <a:gd name="connsiteX3" fmla="*/ 28289 w 700373"/>
                <a:gd name="connsiteY3" fmla="*/ 0 h 3542800"/>
                <a:gd name="connsiteX4" fmla="*/ 672084 w 700373"/>
                <a:gd name="connsiteY4" fmla="*/ 0 h 3542800"/>
                <a:gd name="connsiteX5" fmla="*/ 700373 w 700373"/>
                <a:gd name="connsiteY5" fmla="*/ 29146 h 3542800"/>
                <a:gd name="connsiteX6" fmla="*/ 699516 w 700373"/>
                <a:gd name="connsiteY6" fmla="*/ 3459861 h 3542800"/>
                <a:gd name="connsiteX7" fmla="*/ 700373 w 700373"/>
                <a:gd name="connsiteY7" fmla="*/ 3529298 h 3542800"/>
                <a:gd name="connsiteX8" fmla="*/ 666940 w 700373"/>
                <a:gd name="connsiteY8" fmla="*/ 3542157 h 3542800"/>
                <a:gd name="connsiteX9" fmla="*/ 32575 w 700373"/>
                <a:gd name="connsiteY9" fmla="*/ 3542157 h 3542800"/>
                <a:gd name="connsiteX10" fmla="*/ 0 w 700373"/>
                <a:gd name="connsiteY10" fmla="*/ 3529298 h 35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0373" h="3542800">
                  <a:moveTo>
                    <a:pt x="0" y="3529298"/>
                  </a:moveTo>
                  <a:cubicBezTo>
                    <a:pt x="0" y="3516440"/>
                    <a:pt x="857" y="3504438"/>
                    <a:pt x="857" y="3491579"/>
                  </a:cubicBezTo>
                  <a:cubicBezTo>
                    <a:pt x="857" y="2337721"/>
                    <a:pt x="857" y="1183005"/>
                    <a:pt x="0" y="29146"/>
                  </a:cubicBezTo>
                  <a:cubicBezTo>
                    <a:pt x="0" y="7715"/>
                    <a:pt x="4286" y="0"/>
                    <a:pt x="28289" y="0"/>
                  </a:cubicBezTo>
                  <a:cubicBezTo>
                    <a:pt x="242602" y="857"/>
                    <a:pt x="457772" y="857"/>
                    <a:pt x="672084" y="0"/>
                  </a:cubicBezTo>
                  <a:cubicBezTo>
                    <a:pt x="695230" y="0"/>
                    <a:pt x="700373" y="6858"/>
                    <a:pt x="700373" y="29146"/>
                  </a:cubicBezTo>
                  <a:cubicBezTo>
                    <a:pt x="699516" y="1172718"/>
                    <a:pt x="699516" y="2316290"/>
                    <a:pt x="699516" y="3459861"/>
                  </a:cubicBezTo>
                  <a:cubicBezTo>
                    <a:pt x="699516" y="3483007"/>
                    <a:pt x="700373" y="3506153"/>
                    <a:pt x="700373" y="3529298"/>
                  </a:cubicBezTo>
                  <a:cubicBezTo>
                    <a:pt x="692658" y="3542157"/>
                    <a:pt x="679799" y="3542157"/>
                    <a:pt x="666940" y="3542157"/>
                  </a:cubicBezTo>
                  <a:cubicBezTo>
                    <a:pt x="455200" y="3543014"/>
                    <a:pt x="244316" y="3543014"/>
                    <a:pt x="32575" y="3542157"/>
                  </a:cubicBezTo>
                  <a:cubicBezTo>
                    <a:pt x="20574" y="3541300"/>
                    <a:pt x="7715" y="3541300"/>
                    <a:pt x="0" y="3529298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8F875A9-C6D2-4794-9481-376C5150A3E2}"/>
                </a:ext>
              </a:extLst>
            </p:cNvPr>
            <p:cNvSpPr/>
            <p:nvPr/>
          </p:nvSpPr>
          <p:spPr>
            <a:xfrm>
              <a:off x="4797266" y="4405407"/>
              <a:ext cx="702945" cy="638714"/>
            </a:xfrm>
            <a:custGeom>
              <a:avLst/>
              <a:gdLst>
                <a:gd name="connsiteX0" fmla="*/ 702945 w 702945"/>
                <a:gd name="connsiteY0" fmla="*/ 2572 h 638714"/>
                <a:gd name="connsiteX1" fmla="*/ 702945 w 702945"/>
                <a:gd name="connsiteY1" fmla="*/ 608648 h 638714"/>
                <a:gd name="connsiteX2" fmla="*/ 673799 w 702945"/>
                <a:gd name="connsiteY2" fmla="*/ 638651 h 638714"/>
                <a:gd name="connsiteX3" fmla="*/ 30004 w 702945"/>
                <a:gd name="connsiteY3" fmla="*/ 638651 h 638714"/>
                <a:gd name="connsiteX4" fmla="*/ 0 w 702945"/>
                <a:gd name="connsiteY4" fmla="*/ 607790 h 638714"/>
                <a:gd name="connsiteX5" fmla="*/ 857 w 702945"/>
                <a:gd name="connsiteY5" fmla="*/ 1714 h 638714"/>
                <a:gd name="connsiteX6" fmla="*/ 20574 w 702945"/>
                <a:gd name="connsiteY6" fmla="*/ 0 h 638714"/>
                <a:gd name="connsiteX7" fmla="*/ 683228 w 702945"/>
                <a:gd name="connsiteY7" fmla="*/ 0 h 638714"/>
                <a:gd name="connsiteX8" fmla="*/ 702945 w 702945"/>
                <a:gd name="connsiteY8" fmla="*/ 2572 h 63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945" h="638714">
                  <a:moveTo>
                    <a:pt x="702945" y="2572"/>
                  </a:moveTo>
                  <a:cubicBezTo>
                    <a:pt x="702945" y="204882"/>
                    <a:pt x="702088" y="407194"/>
                    <a:pt x="702945" y="608648"/>
                  </a:cubicBezTo>
                  <a:cubicBezTo>
                    <a:pt x="702945" y="631793"/>
                    <a:pt x="698659" y="639508"/>
                    <a:pt x="673799" y="638651"/>
                  </a:cubicBezTo>
                  <a:cubicBezTo>
                    <a:pt x="459486" y="637794"/>
                    <a:pt x="244316" y="637794"/>
                    <a:pt x="30004" y="638651"/>
                  </a:cubicBezTo>
                  <a:cubicBezTo>
                    <a:pt x="6001" y="638651"/>
                    <a:pt x="0" y="631793"/>
                    <a:pt x="0" y="607790"/>
                  </a:cubicBezTo>
                  <a:cubicBezTo>
                    <a:pt x="857" y="405479"/>
                    <a:pt x="857" y="203168"/>
                    <a:pt x="857" y="1714"/>
                  </a:cubicBezTo>
                  <a:cubicBezTo>
                    <a:pt x="7715" y="857"/>
                    <a:pt x="14573" y="0"/>
                    <a:pt x="20574" y="0"/>
                  </a:cubicBezTo>
                  <a:cubicBezTo>
                    <a:pt x="241745" y="0"/>
                    <a:pt x="462058" y="0"/>
                    <a:pt x="683228" y="0"/>
                  </a:cubicBezTo>
                  <a:cubicBezTo>
                    <a:pt x="690086" y="857"/>
                    <a:pt x="696944" y="2572"/>
                    <a:pt x="702945" y="2572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DF1873-2CD1-44AA-A937-5C2D3EB28113}"/>
                </a:ext>
              </a:extLst>
            </p:cNvPr>
            <p:cNvSpPr/>
            <p:nvPr/>
          </p:nvSpPr>
          <p:spPr>
            <a:xfrm>
              <a:off x="6619779" y="4406265"/>
              <a:ext cx="700373" cy="639588"/>
            </a:xfrm>
            <a:custGeom>
              <a:avLst/>
              <a:gdLst>
                <a:gd name="connsiteX0" fmla="*/ 696087 w 700373"/>
                <a:gd name="connsiteY0" fmla="*/ 0 h 639588"/>
                <a:gd name="connsiteX1" fmla="*/ 699516 w 700373"/>
                <a:gd name="connsiteY1" fmla="*/ 22288 h 639588"/>
                <a:gd name="connsiteX2" fmla="*/ 700373 w 700373"/>
                <a:gd name="connsiteY2" fmla="*/ 611219 h 639588"/>
                <a:gd name="connsiteX3" fmla="*/ 672084 w 700373"/>
                <a:gd name="connsiteY3" fmla="*/ 639508 h 639588"/>
                <a:gd name="connsiteX4" fmla="*/ 25718 w 700373"/>
                <a:gd name="connsiteY4" fmla="*/ 639508 h 639588"/>
                <a:gd name="connsiteX5" fmla="*/ 0 w 700373"/>
                <a:gd name="connsiteY5" fmla="*/ 618077 h 639588"/>
                <a:gd name="connsiteX6" fmla="*/ 0 w 700373"/>
                <a:gd name="connsiteY6" fmla="*/ 6001 h 639588"/>
                <a:gd name="connsiteX7" fmla="*/ 2572 w 700373"/>
                <a:gd name="connsiteY7" fmla="*/ 857 h 639588"/>
                <a:gd name="connsiteX8" fmla="*/ 696087 w 700373"/>
                <a:gd name="connsiteY8" fmla="*/ 0 h 63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373" h="639588">
                  <a:moveTo>
                    <a:pt x="696087" y="0"/>
                  </a:moveTo>
                  <a:cubicBezTo>
                    <a:pt x="702088" y="6858"/>
                    <a:pt x="699516" y="14573"/>
                    <a:pt x="699516" y="22288"/>
                  </a:cubicBezTo>
                  <a:cubicBezTo>
                    <a:pt x="699516" y="218599"/>
                    <a:pt x="699516" y="414909"/>
                    <a:pt x="700373" y="611219"/>
                  </a:cubicBezTo>
                  <a:cubicBezTo>
                    <a:pt x="700373" y="634365"/>
                    <a:pt x="694373" y="639508"/>
                    <a:pt x="672084" y="639508"/>
                  </a:cubicBezTo>
                  <a:cubicBezTo>
                    <a:pt x="456914" y="638651"/>
                    <a:pt x="240887" y="638651"/>
                    <a:pt x="25718" y="639508"/>
                  </a:cubicBezTo>
                  <a:cubicBezTo>
                    <a:pt x="10287" y="639508"/>
                    <a:pt x="0" y="642080"/>
                    <a:pt x="0" y="618077"/>
                  </a:cubicBezTo>
                  <a:cubicBezTo>
                    <a:pt x="857" y="414052"/>
                    <a:pt x="0" y="210026"/>
                    <a:pt x="0" y="6001"/>
                  </a:cubicBezTo>
                  <a:cubicBezTo>
                    <a:pt x="0" y="4286"/>
                    <a:pt x="1714" y="2572"/>
                    <a:pt x="2572" y="857"/>
                  </a:cubicBezTo>
                  <a:cubicBezTo>
                    <a:pt x="233172" y="0"/>
                    <a:pt x="464629" y="0"/>
                    <a:pt x="696087" y="0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26CE9D-DB86-4C1B-91EA-A0E488C807C9}"/>
                </a:ext>
              </a:extLst>
            </p:cNvPr>
            <p:cNvSpPr/>
            <p:nvPr/>
          </p:nvSpPr>
          <p:spPr>
            <a:xfrm>
              <a:off x="3564540" y="4406265"/>
              <a:ext cx="699516" cy="637794"/>
            </a:xfrm>
            <a:custGeom>
              <a:avLst/>
              <a:gdLst>
                <a:gd name="connsiteX0" fmla="*/ 0 w 699516"/>
                <a:gd name="connsiteY0" fmla="*/ 636080 h 637794"/>
                <a:gd name="connsiteX1" fmla="*/ 857 w 699516"/>
                <a:gd name="connsiteY1" fmla="*/ 42005 h 637794"/>
                <a:gd name="connsiteX2" fmla="*/ 42863 w 699516"/>
                <a:gd name="connsiteY2" fmla="*/ 1715 h 637794"/>
                <a:gd name="connsiteX3" fmla="*/ 544354 w 699516"/>
                <a:gd name="connsiteY3" fmla="*/ 1715 h 637794"/>
                <a:gd name="connsiteX4" fmla="*/ 567500 w 699516"/>
                <a:gd name="connsiteY4" fmla="*/ 0 h 637794"/>
                <a:gd name="connsiteX5" fmla="*/ 699516 w 699516"/>
                <a:gd name="connsiteY5" fmla="*/ 1715 h 637794"/>
                <a:gd name="connsiteX6" fmla="*/ 699516 w 699516"/>
                <a:gd name="connsiteY6" fmla="*/ 607790 h 637794"/>
                <a:gd name="connsiteX7" fmla="*/ 669512 w 699516"/>
                <a:gd name="connsiteY7" fmla="*/ 637794 h 637794"/>
                <a:gd name="connsiteX8" fmla="*/ 23146 w 699516"/>
                <a:gd name="connsiteY8" fmla="*/ 636937 h 637794"/>
                <a:gd name="connsiteX9" fmla="*/ 0 w 699516"/>
                <a:gd name="connsiteY9" fmla="*/ 636080 h 63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516" h="637794">
                  <a:moveTo>
                    <a:pt x="0" y="636080"/>
                  </a:moveTo>
                  <a:cubicBezTo>
                    <a:pt x="0" y="438055"/>
                    <a:pt x="857" y="240030"/>
                    <a:pt x="857" y="42005"/>
                  </a:cubicBezTo>
                  <a:cubicBezTo>
                    <a:pt x="857" y="1715"/>
                    <a:pt x="857" y="1715"/>
                    <a:pt x="42863" y="1715"/>
                  </a:cubicBezTo>
                  <a:cubicBezTo>
                    <a:pt x="210026" y="1715"/>
                    <a:pt x="377190" y="1715"/>
                    <a:pt x="544354" y="1715"/>
                  </a:cubicBezTo>
                  <a:cubicBezTo>
                    <a:pt x="552069" y="1715"/>
                    <a:pt x="559784" y="857"/>
                    <a:pt x="567500" y="0"/>
                  </a:cubicBezTo>
                  <a:cubicBezTo>
                    <a:pt x="611219" y="857"/>
                    <a:pt x="655796" y="857"/>
                    <a:pt x="699516" y="1715"/>
                  </a:cubicBezTo>
                  <a:cubicBezTo>
                    <a:pt x="699516" y="204025"/>
                    <a:pt x="698659" y="405479"/>
                    <a:pt x="699516" y="607790"/>
                  </a:cubicBezTo>
                  <a:cubicBezTo>
                    <a:pt x="699516" y="631793"/>
                    <a:pt x="693515" y="637794"/>
                    <a:pt x="669512" y="637794"/>
                  </a:cubicBezTo>
                  <a:cubicBezTo>
                    <a:pt x="454343" y="636937"/>
                    <a:pt x="238316" y="636937"/>
                    <a:pt x="23146" y="636937"/>
                  </a:cubicBezTo>
                  <a:cubicBezTo>
                    <a:pt x="15431" y="637794"/>
                    <a:pt x="7715" y="636937"/>
                    <a:pt x="0" y="636080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15F0AA-0FD5-4D2F-BF36-96B5F7ED2954}"/>
                </a:ext>
              </a:extLst>
            </p:cNvPr>
            <p:cNvSpPr/>
            <p:nvPr/>
          </p:nvSpPr>
          <p:spPr>
            <a:xfrm>
              <a:off x="7883366" y="4401121"/>
              <a:ext cx="702945" cy="636079"/>
            </a:xfrm>
            <a:custGeom>
              <a:avLst/>
              <a:gdLst>
                <a:gd name="connsiteX0" fmla="*/ 144018 w 702945"/>
                <a:gd name="connsiteY0" fmla="*/ 0 h 636079"/>
                <a:gd name="connsiteX1" fmla="*/ 195453 w 702945"/>
                <a:gd name="connsiteY1" fmla="*/ 6000 h 636079"/>
                <a:gd name="connsiteX2" fmla="*/ 668655 w 702945"/>
                <a:gd name="connsiteY2" fmla="*/ 6000 h 636079"/>
                <a:gd name="connsiteX3" fmla="*/ 702088 w 702945"/>
                <a:gd name="connsiteY3" fmla="*/ 11144 h 636079"/>
                <a:gd name="connsiteX4" fmla="*/ 702945 w 702945"/>
                <a:gd name="connsiteY4" fmla="*/ 614648 h 636079"/>
                <a:gd name="connsiteX5" fmla="*/ 678942 w 702945"/>
                <a:gd name="connsiteY5" fmla="*/ 636079 h 636079"/>
                <a:gd name="connsiteX6" fmla="*/ 26575 w 702945"/>
                <a:gd name="connsiteY6" fmla="*/ 636079 h 636079"/>
                <a:gd name="connsiteX7" fmla="*/ 857 w 702945"/>
                <a:gd name="connsiteY7" fmla="*/ 606933 h 636079"/>
                <a:gd name="connsiteX8" fmla="*/ 857 w 702945"/>
                <a:gd name="connsiteY8" fmla="*/ 78867 h 636079"/>
                <a:gd name="connsiteX9" fmla="*/ 0 w 702945"/>
                <a:gd name="connsiteY9" fmla="*/ 6858 h 636079"/>
                <a:gd name="connsiteX10" fmla="*/ 135445 w 702945"/>
                <a:gd name="connsiteY10" fmla="*/ 2572 h 636079"/>
                <a:gd name="connsiteX11" fmla="*/ 144018 w 702945"/>
                <a:gd name="connsiteY11" fmla="*/ 0 h 63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945" h="636079">
                  <a:moveTo>
                    <a:pt x="144018" y="0"/>
                  </a:moveTo>
                  <a:cubicBezTo>
                    <a:pt x="160306" y="6000"/>
                    <a:pt x="178308" y="6000"/>
                    <a:pt x="195453" y="6000"/>
                  </a:cubicBezTo>
                  <a:cubicBezTo>
                    <a:pt x="353187" y="6000"/>
                    <a:pt x="510921" y="6000"/>
                    <a:pt x="668655" y="6000"/>
                  </a:cubicBezTo>
                  <a:cubicBezTo>
                    <a:pt x="679799" y="6000"/>
                    <a:pt x="691801" y="4286"/>
                    <a:pt x="702088" y="11144"/>
                  </a:cubicBezTo>
                  <a:cubicBezTo>
                    <a:pt x="702088" y="212598"/>
                    <a:pt x="702088" y="413194"/>
                    <a:pt x="702945" y="614648"/>
                  </a:cubicBezTo>
                  <a:cubicBezTo>
                    <a:pt x="702945" y="633507"/>
                    <a:pt x="695230" y="636079"/>
                    <a:pt x="678942" y="636079"/>
                  </a:cubicBezTo>
                  <a:cubicBezTo>
                    <a:pt x="461200" y="636079"/>
                    <a:pt x="243459" y="635222"/>
                    <a:pt x="26575" y="636079"/>
                  </a:cubicBezTo>
                  <a:cubicBezTo>
                    <a:pt x="2572" y="636079"/>
                    <a:pt x="857" y="626650"/>
                    <a:pt x="857" y="606933"/>
                  </a:cubicBezTo>
                  <a:cubicBezTo>
                    <a:pt x="1715" y="431197"/>
                    <a:pt x="857" y="254603"/>
                    <a:pt x="857" y="78867"/>
                  </a:cubicBezTo>
                  <a:cubicBezTo>
                    <a:pt x="857" y="54864"/>
                    <a:pt x="857" y="30861"/>
                    <a:pt x="0" y="6858"/>
                  </a:cubicBezTo>
                  <a:cubicBezTo>
                    <a:pt x="44577" y="0"/>
                    <a:pt x="90011" y="7715"/>
                    <a:pt x="135445" y="2572"/>
                  </a:cubicBezTo>
                  <a:cubicBezTo>
                    <a:pt x="139732" y="4286"/>
                    <a:pt x="140589" y="0"/>
                    <a:pt x="144018" y="0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C0EFDEE-9DBD-4E56-B9EA-22C192386FFB}"/>
                </a:ext>
              </a:extLst>
            </p:cNvPr>
            <p:cNvSpPr/>
            <p:nvPr/>
          </p:nvSpPr>
          <p:spPr>
            <a:xfrm>
              <a:off x="4370355" y="3729894"/>
              <a:ext cx="588073" cy="609504"/>
            </a:xfrm>
            <a:custGeom>
              <a:avLst/>
              <a:gdLst>
                <a:gd name="connsiteX0" fmla="*/ 294894 w 588073"/>
                <a:gd name="connsiteY0" fmla="*/ 0 h 609504"/>
                <a:gd name="connsiteX1" fmla="*/ 357473 w 588073"/>
                <a:gd name="connsiteY1" fmla="*/ 216027 h 609504"/>
                <a:gd name="connsiteX2" fmla="*/ 384048 w 588073"/>
                <a:gd name="connsiteY2" fmla="*/ 234029 h 609504"/>
                <a:gd name="connsiteX3" fmla="*/ 588074 w 588073"/>
                <a:gd name="connsiteY3" fmla="*/ 234029 h 609504"/>
                <a:gd name="connsiteX4" fmla="*/ 432054 w 588073"/>
                <a:gd name="connsiteY4" fmla="*/ 354901 h 609504"/>
                <a:gd name="connsiteX5" fmla="*/ 414052 w 588073"/>
                <a:gd name="connsiteY5" fmla="*/ 407194 h 609504"/>
                <a:gd name="connsiteX6" fmla="*/ 474059 w 588073"/>
                <a:gd name="connsiteY6" fmla="*/ 606076 h 609504"/>
                <a:gd name="connsiteX7" fmla="*/ 364331 w 588073"/>
                <a:gd name="connsiteY7" fmla="*/ 522065 h 609504"/>
                <a:gd name="connsiteX8" fmla="*/ 291465 w 588073"/>
                <a:gd name="connsiteY8" fmla="*/ 474916 h 609504"/>
                <a:gd name="connsiteX9" fmla="*/ 222028 w 588073"/>
                <a:gd name="connsiteY9" fmla="*/ 522065 h 609504"/>
                <a:gd name="connsiteX10" fmla="*/ 169736 w 588073"/>
                <a:gd name="connsiteY10" fmla="*/ 565785 h 609504"/>
                <a:gd name="connsiteX11" fmla="*/ 110585 w 588073"/>
                <a:gd name="connsiteY11" fmla="*/ 609505 h 609504"/>
                <a:gd name="connsiteX12" fmla="*/ 173164 w 588073"/>
                <a:gd name="connsiteY12" fmla="*/ 404622 h 609504"/>
                <a:gd name="connsiteX13" fmla="*/ 158591 w 588073"/>
                <a:gd name="connsiteY13" fmla="*/ 359188 h 609504"/>
                <a:gd name="connsiteX14" fmla="*/ 0 w 588073"/>
                <a:gd name="connsiteY14" fmla="*/ 234886 h 609504"/>
                <a:gd name="connsiteX15" fmla="*/ 102013 w 588073"/>
                <a:gd name="connsiteY15" fmla="*/ 234886 h 609504"/>
                <a:gd name="connsiteX16" fmla="*/ 191167 w 588073"/>
                <a:gd name="connsiteY16" fmla="*/ 235744 h 609504"/>
                <a:gd name="connsiteX17" fmla="*/ 236601 w 588073"/>
                <a:gd name="connsiteY17" fmla="*/ 198882 h 609504"/>
                <a:gd name="connsiteX18" fmla="*/ 294894 w 588073"/>
                <a:gd name="connsiteY18" fmla="*/ 0 h 60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8073" h="609504">
                  <a:moveTo>
                    <a:pt x="294894" y="0"/>
                  </a:moveTo>
                  <a:cubicBezTo>
                    <a:pt x="317183" y="76295"/>
                    <a:pt x="337757" y="145733"/>
                    <a:pt x="357473" y="216027"/>
                  </a:cubicBezTo>
                  <a:cubicBezTo>
                    <a:pt x="361760" y="230600"/>
                    <a:pt x="368618" y="234886"/>
                    <a:pt x="384048" y="234029"/>
                  </a:cubicBezTo>
                  <a:cubicBezTo>
                    <a:pt x="450056" y="233172"/>
                    <a:pt x="516065" y="234029"/>
                    <a:pt x="588074" y="234029"/>
                  </a:cubicBezTo>
                  <a:cubicBezTo>
                    <a:pt x="533210" y="276892"/>
                    <a:pt x="483489" y="317183"/>
                    <a:pt x="432054" y="354901"/>
                  </a:cubicBezTo>
                  <a:cubicBezTo>
                    <a:pt x="412337" y="369475"/>
                    <a:pt x="405479" y="382334"/>
                    <a:pt x="414052" y="407194"/>
                  </a:cubicBezTo>
                  <a:cubicBezTo>
                    <a:pt x="435483" y="471488"/>
                    <a:pt x="453485" y="536639"/>
                    <a:pt x="474059" y="606076"/>
                  </a:cubicBezTo>
                  <a:cubicBezTo>
                    <a:pt x="431197" y="580358"/>
                    <a:pt x="399479" y="549497"/>
                    <a:pt x="364331" y="522065"/>
                  </a:cubicBezTo>
                  <a:cubicBezTo>
                    <a:pt x="341186" y="504063"/>
                    <a:pt x="316325" y="474916"/>
                    <a:pt x="291465" y="474916"/>
                  </a:cubicBezTo>
                  <a:cubicBezTo>
                    <a:pt x="268319" y="474059"/>
                    <a:pt x="244316" y="504063"/>
                    <a:pt x="222028" y="522065"/>
                  </a:cubicBezTo>
                  <a:cubicBezTo>
                    <a:pt x="204026" y="535781"/>
                    <a:pt x="187738" y="552069"/>
                    <a:pt x="169736" y="565785"/>
                  </a:cubicBezTo>
                  <a:cubicBezTo>
                    <a:pt x="151733" y="579501"/>
                    <a:pt x="132874" y="593217"/>
                    <a:pt x="110585" y="609505"/>
                  </a:cubicBezTo>
                  <a:cubicBezTo>
                    <a:pt x="132017" y="537496"/>
                    <a:pt x="150876" y="470630"/>
                    <a:pt x="173164" y="404622"/>
                  </a:cubicBezTo>
                  <a:cubicBezTo>
                    <a:pt x="180023" y="383191"/>
                    <a:pt x="174879" y="370332"/>
                    <a:pt x="158591" y="359188"/>
                  </a:cubicBezTo>
                  <a:cubicBezTo>
                    <a:pt x="105442" y="322326"/>
                    <a:pt x="55721" y="280321"/>
                    <a:pt x="0" y="234886"/>
                  </a:cubicBezTo>
                  <a:cubicBezTo>
                    <a:pt x="37719" y="234886"/>
                    <a:pt x="69437" y="234886"/>
                    <a:pt x="102013" y="234886"/>
                  </a:cubicBezTo>
                  <a:cubicBezTo>
                    <a:pt x="132017" y="234886"/>
                    <a:pt x="162020" y="232315"/>
                    <a:pt x="191167" y="235744"/>
                  </a:cubicBezTo>
                  <a:cubicBezTo>
                    <a:pt x="222028" y="239173"/>
                    <a:pt x="229743" y="223742"/>
                    <a:pt x="236601" y="198882"/>
                  </a:cubicBezTo>
                  <a:cubicBezTo>
                    <a:pt x="254603" y="133731"/>
                    <a:pt x="274320" y="70294"/>
                    <a:pt x="294894" y="0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03857B7-B5EB-4906-9A6C-08FF3664AA6F}"/>
                </a:ext>
              </a:extLst>
            </p:cNvPr>
            <p:cNvSpPr/>
            <p:nvPr/>
          </p:nvSpPr>
          <p:spPr>
            <a:xfrm>
              <a:off x="7230999" y="3730752"/>
              <a:ext cx="588930" cy="611219"/>
            </a:xfrm>
            <a:custGeom>
              <a:avLst/>
              <a:gdLst>
                <a:gd name="connsiteX0" fmla="*/ 475774 w 588930"/>
                <a:gd name="connsiteY0" fmla="*/ 606076 h 611219"/>
                <a:gd name="connsiteX1" fmla="*/ 312897 w 588930"/>
                <a:gd name="connsiteY1" fmla="*/ 481774 h 611219"/>
                <a:gd name="connsiteX2" fmla="*/ 276892 w 588930"/>
                <a:gd name="connsiteY2" fmla="*/ 481774 h 611219"/>
                <a:gd name="connsiteX3" fmla="*/ 111443 w 588930"/>
                <a:gd name="connsiteY3" fmla="*/ 611219 h 611219"/>
                <a:gd name="connsiteX4" fmla="*/ 174022 w 588930"/>
                <a:gd name="connsiteY4" fmla="*/ 406336 h 611219"/>
                <a:gd name="connsiteX5" fmla="*/ 157734 w 588930"/>
                <a:gd name="connsiteY5" fmla="*/ 356616 h 611219"/>
                <a:gd name="connsiteX6" fmla="*/ 0 w 588930"/>
                <a:gd name="connsiteY6" fmla="*/ 234029 h 611219"/>
                <a:gd name="connsiteX7" fmla="*/ 190309 w 588930"/>
                <a:gd name="connsiteY7" fmla="*/ 234886 h 611219"/>
                <a:gd name="connsiteX8" fmla="*/ 238316 w 588930"/>
                <a:gd name="connsiteY8" fmla="*/ 198025 h 611219"/>
                <a:gd name="connsiteX9" fmla="*/ 296609 w 588930"/>
                <a:gd name="connsiteY9" fmla="*/ 0 h 611219"/>
                <a:gd name="connsiteX10" fmla="*/ 354044 w 588930"/>
                <a:gd name="connsiteY10" fmla="*/ 195453 h 611219"/>
                <a:gd name="connsiteX11" fmla="*/ 400336 w 588930"/>
                <a:gd name="connsiteY11" fmla="*/ 233172 h 611219"/>
                <a:gd name="connsiteX12" fmla="*/ 588931 w 588930"/>
                <a:gd name="connsiteY12" fmla="*/ 232315 h 611219"/>
                <a:gd name="connsiteX13" fmla="*/ 429482 w 588930"/>
                <a:gd name="connsiteY13" fmla="*/ 356616 h 611219"/>
                <a:gd name="connsiteX14" fmla="*/ 414909 w 588930"/>
                <a:gd name="connsiteY14" fmla="*/ 402050 h 611219"/>
                <a:gd name="connsiteX15" fmla="*/ 475774 w 588930"/>
                <a:gd name="connsiteY15" fmla="*/ 606076 h 61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8930" h="611219">
                  <a:moveTo>
                    <a:pt x="475774" y="606076"/>
                  </a:moveTo>
                  <a:cubicBezTo>
                    <a:pt x="414909" y="568357"/>
                    <a:pt x="368618" y="519493"/>
                    <a:pt x="312897" y="481774"/>
                  </a:cubicBezTo>
                  <a:cubicBezTo>
                    <a:pt x="299180" y="472345"/>
                    <a:pt x="290608" y="469773"/>
                    <a:pt x="276892" y="481774"/>
                  </a:cubicBezTo>
                  <a:cubicBezTo>
                    <a:pt x="224599" y="524637"/>
                    <a:pt x="170593" y="565785"/>
                    <a:pt x="111443" y="611219"/>
                  </a:cubicBezTo>
                  <a:cubicBezTo>
                    <a:pt x="132874" y="539210"/>
                    <a:pt x="151733" y="472345"/>
                    <a:pt x="174022" y="406336"/>
                  </a:cubicBezTo>
                  <a:cubicBezTo>
                    <a:pt x="181737" y="382333"/>
                    <a:pt x="176594" y="368618"/>
                    <a:pt x="157734" y="356616"/>
                  </a:cubicBezTo>
                  <a:cubicBezTo>
                    <a:pt x="104585" y="321469"/>
                    <a:pt x="57436" y="277749"/>
                    <a:pt x="0" y="234029"/>
                  </a:cubicBezTo>
                  <a:cubicBezTo>
                    <a:pt x="68580" y="234029"/>
                    <a:pt x="129445" y="232315"/>
                    <a:pt x="190309" y="234886"/>
                  </a:cubicBezTo>
                  <a:cubicBezTo>
                    <a:pt x="220313" y="236601"/>
                    <a:pt x="231458" y="225457"/>
                    <a:pt x="238316" y="198025"/>
                  </a:cubicBezTo>
                  <a:cubicBezTo>
                    <a:pt x="255461" y="132874"/>
                    <a:pt x="276034" y="69437"/>
                    <a:pt x="296609" y="0"/>
                  </a:cubicBezTo>
                  <a:cubicBezTo>
                    <a:pt x="317183" y="67723"/>
                    <a:pt x="336899" y="131159"/>
                    <a:pt x="354044" y="195453"/>
                  </a:cubicBezTo>
                  <a:cubicBezTo>
                    <a:pt x="360902" y="221170"/>
                    <a:pt x="369475" y="234886"/>
                    <a:pt x="400336" y="233172"/>
                  </a:cubicBezTo>
                  <a:cubicBezTo>
                    <a:pt x="461201" y="229743"/>
                    <a:pt x="522065" y="232315"/>
                    <a:pt x="588931" y="232315"/>
                  </a:cubicBezTo>
                  <a:cubicBezTo>
                    <a:pt x="531495" y="275177"/>
                    <a:pt x="484347" y="320611"/>
                    <a:pt x="429482" y="356616"/>
                  </a:cubicBezTo>
                  <a:cubicBezTo>
                    <a:pt x="411480" y="368618"/>
                    <a:pt x="408908" y="382333"/>
                    <a:pt x="414909" y="402050"/>
                  </a:cubicBezTo>
                  <a:cubicBezTo>
                    <a:pt x="435483" y="468916"/>
                    <a:pt x="455200" y="534924"/>
                    <a:pt x="475774" y="606076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F67CBDB-55BA-4641-9476-E3C8CA1256F0}"/>
                </a:ext>
              </a:extLst>
            </p:cNvPr>
            <p:cNvSpPr/>
            <p:nvPr/>
          </p:nvSpPr>
          <p:spPr>
            <a:xfrm>
              <a:off x="5268753" y="3730752"/>
              <a:ext cx="590645" cy="606075"/>
            </a:xfrm>
            <a:custGeom>
              <a:avLst/>
              <a:gdLst>
                <a:gd name="connsiteX0" fmla="*/ 590645 w 590645"/>
                <a:gd name="connsiteY0" fmla="*/ 228028 h 606075"/>
                <a:gd name="connsiteX1" fmla="*/ 428625 w 590645"/>
                <a:gd name="connsiteY1" fmla="*/ 353187 h 606075"/>
                <a:gd name="connsiteX2" fmla="*/ 414052 w 590645"/>
                <a:gd name="connsiteY2" fmla="*/ 396049 h 606075"/>
                <a:gd name="connsiteX3" fmla="*/ 476631 w 590645"/>
                <a:gd name="connsiteY3" fmla="*/ 604361 h 606075"/>
                <a:gd name="connsiteX4" fmla="*/ 321469 w 590645"/>
                <a:gd name="connsiteY4" fmla="*/ 483489 h 606075"/>
                <a:gd name="connsiteX5" fmla="*/ 266605 w 590645"/>
                <a:gd name="connsiteY5" fmla="*/ 484346 h 606075"/>
                <a:gd name="connsiteX6" fmla="*/ 111443 w 590645"/>
                <a:gd name="connsiteY6" fmla="*/ 606076 h 606075"/>
                <a:gd name="connsiteX7" fmla="*/ 175736 w 590645"/>
                <a:gd name="connsiteY7" fmla="*/ 395192 h 606075"/>
                <a:gd name="connsiteX8" fmla="*/ 163735 w 590645"/>
                <a:gd name="connsiteY8" fmla="*/ 356616 h 606075"/>
                <a:gd name="connsiteX9" fmla="*/ 0 w 590645"/>
                <a:gd name="connsiteY9" fmla="*/ 230600 h 606075"/>
                <a:gd name="connsiteX10" fmla="*/ 56579 w 590645"/>
                <a:gd name="connsiteY10" fmla="*/ 230600 h 606075"/>
                <a:gd name="connsiteX11" fmla="*/ 200596 w 590645"/>
                <a:gd name="connsiteY11" fmla="*/ 229743 h 606075"/>
                <a:gd name="connsiteX12" fmla="*/ 232315 w 590645"/>
                <a:gd name="connsiteY12" fmla="*/ 206597 h 606075"/>
                <a:gd name="connsiteX13" fmla="*/ 290608 w 590645"/>
                <a:gd name="connsiteY13" fmla="*/ 8573 h 606075"/>
                <a:gd name="connsiteX14" fmla="*/ 297466 w 590645"/>
                <a:gd name="connsiteY14" fmla="*/ 0 h 606075"/>
                <a:gd name="connsiteX15" fmla="*/ 354044 w 590645"/>
                <a:gd name="connsiteY15" fmla="*/ 196310 h 606075"/>
                <a:gd name="connsiteX16" fmla="*/ 396050 w 590645"/>
                <a:gd name="connsiteY16" fmla="*/ 229743 h 606075"/>
                <a:gd name="connsiteX17" fmla="*/ 590645 w 590645"/>
                <a:gd name="connsiteY17" fmla="*/ 228028 h 6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645" h="606075">
                  <a:moveTo>
                    <a:pt x="590645" y="228028"/>
                  </a:moveTo>
                  <a:cubicBezTo>
                    <a:pt x="531495" y="270034"/>
                    <a:pt x="484346" y="317183"/>
                    <a:pt x="428625" y="353187"/>
                  </a:cubicBezTo>
                  <a:cubicBezTo>
                    <a:pt x="411480" y="364331"/>
                    <a:pt x="407194" y="375475"/>
                    <a:pt x="414052" y="396049"/>
                  </a:cubicBezTo>
                  <a:cubicBezTo>
                    <a:pt x="435483" y="462915"/>
                    <a:pt x="455200" y="531495"/>
                    <a:pt x="476631" y="604361"/>
                  </a:cubicBezTo>
                  <a:cubicBezTo>
                    <a:pt x="421767" y="561499"/>
                    <a:pt x="370332" y="524637"/>
                    <a:pt x="321469" y="483489"/>
                  </a:cubicBezTo>
                  <a:cubicBezTo>
                    <a:pt x="300038" y="465487"/>
                    <a:pt x="286321" y="468058"/>
                    <a:pt x="266605" y="484346"/>
                  </a:cubicBezTo>
                  <a:cubicBezTo>
                    <a:pt x="217741" y="524637"/>
                    <a:pt x="166306" y="563213"/>
                    <a:pt x="111443" y="606076"/>
                  </a:cubicBezTo>
                  <a:cubicBezTo>
                    <a:pt x="133731" y="531495"/>
                    <a:pt x="154305" y="462915"/>
                    <a:pt x="175736" y="395192"/>
                  </a:cubicBezTo>
                  <a:cubicBezTo>
                    <a:pt x="181737" y="378047"/>
                    <a:pt x="179165" y="368618"/>
                    <a:pt x="163735" y="356616"/>
                  </a:cubicBezTo>
                  <a:cubicBezTo>
                    <a:pt x="110585" y="318040"/>
                    <a:pt x="59150" y="276892"/>
                    <a:pt x="0" y="230600"/>
                  </a:cubicBezTo>
                  <a:cubicBezTo>
                    <a:pt x="24003" y="230600"/>
                    <a:pt x="40291" y="230600"/>
                    <a:pt x="56579" y="230600"/>
                  </a:cubicBezTo>
                  <a:cubicBezTo>
                    <a:pt x="104585" y="229743"/>
                    <a:pt x="152590" y="228886"/>
                    <a:pt x="200596" y="229743"/>
                  </a:cubicBezTo>
                  <a:cubicBezTo>
                    <a:pt x="218599" y="229743"/>
                    <a:pt x="227171" y="225457"/>
                    <a:pt x="232315" y="206597"/>
                  </a:cubicBezTo>
                  <a:cubicBezTo>
                    <a:pt x="250317" y="140589"/>
                    <a:pt x="270891" y="74581"/>
                    <a:pt x="290608" y="8573"/>
                  </a:cubicBezTo>
                  <a:cubicBezTo>
                    <a:pt x="291465" y="6001"/>
                    <a:pt x="294037" y="4286"/>
                    <a:pt x="297466" y="0"/>
                  </a:cubicBezTo>
                  <a:cubicBezTo>
                    <a:pt x="317183" y="66865"/>
                    <a:pt x="336042" y="131159"/>
                    <a:pt x="354044" y="196310"/>
                  </a:cubicBezTo>
                  <a:cubicBezTo>
                    <a:pt x="360045" y="219456"/>
                    <a:pt x="368618" y="231458"/>
                    <a:pt x="396050" y="229743"/>
                  </a:cubicBezTo>
                  <a:cubicBezTo>
                    <a:pt x="458629" y="225457"/>
                    <a:pt x="521208" y="228028"/>
                    <a:pt x="590645" y="228028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E0DC4C4-7279-49D2-AEAE-469B6B8FD084}"/>
                </a:ext>
              </a:extLst>
            </p:cNvPr>
            <p:cNvSpPr/>
            <p:nvPr/>
          </p:nvSpPr>
          <p:spPr>
            <a:xfrm>
              <a:off x="6258020" y="3726465"/>
              <a:ext cx="573705" cy="606932"/>
            </a:xfrm>
            <a:custGeom>
              <a:avLst/>
              <a:gdLst>
                <a:gd name="connsiteX0" fmla="*/ 0 w 573705"/>
                <a:gd name="connsiteY0" fmla="*/ 233172 h 606932"/>
                <a:gd name="connsiteX1" fmla="*/ 192881 w 573705"/>
                <a:gd name="connsiteY1" fmla="*/ 234029 h 606932"/>
                <a:gd name="connsiteX2" fmla="*/ 224600 w 573705"/>
                <a:gd name="connsiteY2" fmla="*/ 210883 h 606932"/>
                <a:gd name="connsiteX3" fmla="*/ 287179 w 573705"/>
                <a:gd name="connsiteY3" fmla="*/ 0 h 606932"/>
                <a:gd name="connsiteX4" fmla="*/ 318897 w 573705"/>
                <a:gd name="connsiteY4" fmla="*/ 104584 h 606932"/>
                <a:gd name="connsiteX5" fmla="*/ 348044 w 573705"/>
                <a:gd name="connsiteY5" fmla="*/ 209169 h 606932"/>
                <a:gd name="connsiteX6" fmla="*/ 379762 w 573705"/>
                <a:gd name="connsiteY6" fmla="*/ 233172 h 606932"/>
                <a:gd name="connsiteX7" fmla="*/ 573500 w 573705"/>
                <a:gd name="connsiteY7" fmla="*/ 232315 h 606932"/>
                <a:gd name="connsiteX8" fmla="*/ 560642 w 573705"/>
                <a:gd name="connsiteY8" fmla="*/ 247745 h 606932"/>
                <a:gd name="connsiteX9" fmla="*/ 411480 w 573705"/>
                <a:gd name="connsiteY9" fmla="*/ 363474 h 606932"/>
                <a:gd name="connsiteX10" fmla="*/ 404622 w 573705"/>
                <a:gd name="connsiteY10" fmla="*/ 396049 h 606932"/>
                <a:gd name="connsiteX11" fmla="*/ 467201 w 573705"/>
                <a:gd name="connsiteY11" fmla="*/ 604361 h 606932"/>
                <a:gd name="connsiteX12" fmla="*/ 354044 w 573705"/>
                <a:gd name="connsiteY12" fmla="*/ 518636 h 606932"/>
                <a:gd name="connsiteX13" fmla="*/ 286321 w 573705"/>
                <a:gd name="connsiteY13" fmla="*/ 474059 h 606932"/>
                <a:gd name="connsiteX14" fmla="*/ 218599 w 573705"/>
                <a:gd name="connsiteY14" fmla="*/ 519493 h 606932"/>
                <a:gd name="connsiteX15" fmla="*/ 104585 w 573705"/>
                <a:gd name="connsiteY15" fmla="*/ 606933 h 606932"/>
                <a:gd name="connsiteX16" fmla="*/ 167164 w 573705"/>
                <a:gd name="connsiteY16" fmla="*/ 405479 h 606932"/>
                <a:gd name="connsiteX17" fmla="*/ 152591 w 573705"/>
                <a:gd name="connsiteY17" fmla="*/ 358330 h 606932"/>
                <a:gd name="connsiteX18" fmla="*/ 0 w 573705"/>
                <a:gd name="connsiteY18" fmla="*/ 233172 h 60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3705" h="606932">
                  <a:moveTo>
                    <a:pt x="0" y="233172"/>
                  </a:moveTo>
                  <a:cubicBezTo>
                    <a:pt x="64294" y="233172"/>
                    <a:pt x="128588" y="232315"/>
                    <a:pt x="192881" y="234029"/>
                  </a:cubicBezTo>
                  <a:cubicBezTo>
                    <a:pt x="211741" y="234029"/>
                    <a:pt x="219456" y="228886"/>
                    <a:pt x="224600" y="210883"/>
                  </a:cubicBezTo>
                  <a:cubicBezTo>
                    <a:pt x="244316" y="142303"/>
                    <a:pt x="264890" y="73723"/>
                    <a:pt x="287179" y="0"/>
                  </a:cubicBezTo>
                  <a:cubicBezTo>
                    <a:pt x="299180" y="37719"/>
                    <a:pt x="309467" y="71152"/>
                    <a:pt x="318897" y="104584"/>
                  </a:cubicBezTo>
                  <a:cubicBezTo>
                    <a:pt x="329184" y="139732"/>
                    <a:pt x="339471" y="174022"/>
                    <a:pt x="348044" y="209169"/>
                  </a:cubicBezTo>
                  <a:cubicBezTo>
                    <a:pt x="352330" y="227171"/>
                    <a:pt x="360902" y="233172"/>
                    <a:pt x="379762" y="233172"/>
                  </a:cubicBezTo>
                  <a:cubicBezTo>
                    <a:pt x="444056" y="232315"/>
                    <a:pt x="508349" y="232315"/>
                    <a:pt x="573500" y="232315"/>
                  </a:cubicBezTo>
                  <a:cubicBezTo>
                    <a:pt x="575215" y="242602"/>
                    <a:pt x="565785" y="243459"/>
                    <a:pt x="560642" y="247745"/>
                  </a:cubicBezTo>
                  <a:cubicBezTo>
                    <a:pt x="510921" y="287179"/>
                    <a:pt x="462058" y="325755"/>
                    <a:pt x="411480" y="363474"/>
                  </a:cubicBezTo>
                  <a:cubicBezTo>
                    <a:pt x="397764" y="373761"/>
                    <a:pt x="400336" y="384048"/>
                    <a:pt x="404622" y="396049"/>
                  </a:cubicBezTo>
                  <a:cubicBezTo>
                    <a:pt x="425196" y="464629"/>
                    <a:pt x="445770" y="533209"/>
                    <a:pt x="467201" y="604361"/>
                  </a:cubicBezTo>
                  <a:cubicBezTo>
                    <a:pt x="422624" y="582073"/>
                    <a:pt x="391763" y="545211"/>
                    <a:pt x="354044" y="518636"/>
                  </a:cubicBezTo>
                  <a:cubicBezTo>
                    <a:pt x="330899" y="502348"/>
                    <a:pt x="308610" y="473202"/>
                    <a:pt x="286321" y="474059"/>
                  </a:cubicBezTo>
                  <a:cubicBezTo>
                    <a:pt x="264033" y="474059"/>
                    <a:pt x="240887" y="503206"/>
                    <a:pt x="218599" y="519493"/>
                  </a:cubicBezTo>
                  <a:cubicBezTo>
                    <a:pt x="180023" y="546925"/>
                    <a:pt x="148304" y="582930"/>
                    <a:pt x="104585" y="606933"/>
                  </a:cubicBezTo>
                  <a:cubicBezTo>
                    <a:pt x="126016" y="538353"/>
                    <a:pt x="144875" y="471488"/>
                    <a:pt x="167164" y="405479"/>
                  </a:cubicBezTo>
                  <a:cubicBezTo>
                    <a:pt x="174022" y="384048"/>
                    <a:pt x="173165" y="371189"/>
                    <a:pt x="152591" y="358330"/>
                  </a:cubicBezTo>
                  <a:cubicBezTo>
                    <a:pt x="96869" y="323183"/>
                    <a:pt x="51435" y="276034"/>
                    <a:pt x="0" y="233172"/>
                  </a:cubicBezTo>
                  <a:close/>
                </a:path>
              </a:pathLst>
            </a:custGeom>
            <a:solidFill>
              <a:srgbClr val="FEFEFE"/>
            </a:solidFill>
            <a:ln w="8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4B16D4BD-8DC1-4FE2-9BC7-7442E2AEDB96}"/>
              </a:ext>
            </a:extLst>
          </p:cNvPr>
          <p:cNvGrpSpPr/>
          <p:nvPr/>
        </p:nvGrpSpPr>
        <p:grpSpPr>
          <a:xfrm>
            <a:off x="7719840" y="2300845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27308B8-0FFE-429A-970A-222CA9D2402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9CB944-9F22-460B-8AAF-FE4831BF4B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5FCAFFF-BEE7-470D-B64D-67A8B4B8DDB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0BD6B0-ADA3-446F-BAA6-B8EDF3161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FC75C-A0ED-404F-8647-2794745EBA6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46B3C0-0F5D-4BA8-BB7A-48E3E768AC9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7E8261-0EDD-43C2-BE51-A786C6B1CB6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3F7EEC-D54E-48F8-886B-D57EB9B8EB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E37669-0D2B-4D1C-9700-2C114F64E38F}"/>
              </a:ext>
            </a:extLst>
          </p:cNvPr>
          <p:cNvGrpSpPr/>
          <p:nvPr/>
        </p:nvGrpSpPr>
        <p:grpSpPr>
          <a:xfrm>
            <a:off x="5403238" y="2300845"/>
            <a:ext cx="2028344" cy="3565723"/>
            <a:chOff x="8766546" y="1684865"/>
            <a:chExt cx="2664296" cy="468369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D148914-7D4C-4F2A-A604-2ACB44AF3348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D8D7BD72-1675-4D54-9C1D-66BFDE7BCE2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41FCD68C-2492-4188-A7A1-BDDF8614C17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38F55C00-D394-40D9-898E-E59D2BE25B82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8">
                  <a:extLst>
                    <a:ext uri="{FF2B5EF4-FFF2-40B4-BE49-F238E27FC236}">
                      <a16:creationId xmlns:a16="http://schemas.microsoft.com/office/drawing/2014/main" id="{2F1237C7-2DCC-4C09-AAD7-3C53A1AAE06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10">
                  <a:extLst>
                    <a:ext uri="{FF2B5EF4-FFF2-40B4-BE49-F238E27FC236}">
                      <a16:creationId xmlns:a16="http://schemas.microsoft.com/office/drawing/2014/main" id="{6E34930D-C843-4172-91B0-C78B76DF5F5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828235-240F-40F8-89A9-4F64EF5E7910}"/>
                </a:ext>
              </a:extLst>
            </p:cNvPr>
            <p:cNvGrpSpPr/>
            <p:nvPr/>
          </p:nvGrpSpPr>
          <p:grpSpPr>
            <a:xfrm>
              <a:off x="8889799" y="2034617"/>
              <a:ext cx="2420931" cy="3874979"/>
              <a:chOff x="8889799" y="2034617"/>
              <a:chExt cx="3636018" cy="210419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81DD249-4B3B-4DC0-BC72-999C916A20E8}"/>
                  </a:ext>
                </a:extLst>
              </p:cNvPr>
              <p:cNvSpPr/>
              <p:nvPr/>
            </p:nvSpPr>
            <p:spPr>
              <a:xfrm>
                <a:off x="8889799" y="2034617"/>
                <a:ext cx="3636018" cy="2103561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6302855-D529-423C-9012-E62587E40CF2}"/>
                  </a:ext>
                </a:extLst>
              </p:cNvPr>
              <p:cNvSpPr/>
              <p:nvPr/>
            </p:nvSpPr>
            <p:spPr>
              <a:xfrm>
                <a:off x="10472973" y="2050575"/>
                <a:ext cx="2052843" cy="2088239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EE1F2EC6-FD62-42BB-A58C-8BC739D1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538" y="1295607"/>
            <a:ext cx="1523392" cy="2843195"/>
          </a:xfrm>
          <a:prstGeom prst="rect">
            <a:avLst/>
          </a:prstGeom>
        </p:spPr>
      </p:pic>
      <p:sp>
        <p:nvSpPr>
          <p:cNvPr id="23" name="Graphic 3">
            <a:extLst>
              <a:ext uri="{FF2B5EF4-FFF2-40B4-BE49-F238E27FC236}">
                <a16:creationId xmlns:a16="http://schemas.microsoft.com/office/drawing/2014/main" id="{3404ADA9-9CC3-4ECB-B664-25F902581D2E}"/>
              </a:ext>
            </a:extLst>
          </p:cNvPr>
          <p:cNvSpPr/>
          <p:nvPr/>
        </p:nvSpPr>
        <p:spPr>
          <a:xfrm>
            <a:off x="188714" y="1434957"/>
            <a:ext cx="2085822" cy="2703845"/>
          </a:xfrm>
          <a:custGeom>
            <a:avLst/>
            <a:gdLst>
              <a:gd name="connsiteX0" fmla="*/ 1505030 w 2871788"/>
              <a:gd name="connsiteY0" fmla="*/ 483950 h 3722688"/>
              <a:gd name="connsiteX1" fmla="*/ 1526302 w 2871788"/>
              <a:gd name="connsiteY1" fmla="*/ 483950 h 3722688"/>
              <a:gd name="connsiteX2" fmla="*/ 1505030 w 2871788"/>
              <a:gd name="connsiteY2" fmla="*/ 483950 h 3722688"/>
              <a:gd name="connsiteX3" fmla="*/ 1473121 w 2871788"/>
              <a:gd name="connsiteY3" fmla="*/ 483950 h 3722688"/>
              <a:gd name="connsiteX4" fmla="*/ 1473121 w 2871788"/>
              <a:gd name="connsiteY4" fmla="*/ 483950 h 3722688"/>
              <a:gd name="connsiteX5" fmla="*/ 1505030 w 2871788"/>
              <a:gd name="connsiteY5" fmla="*/ 483950 h 3722688"/>
              <a:gd name="connsiteX6" fmla="*/ 441404 w 2871788"/>
              <a:gd name="connsiteY6" fmla="*/ 494586 h 3722688"/>
              <a:gd name="connsiteX7" fmla="*/ 452041 w 2871788"/>
              <a:gd name="connsiteY7" fmla="*/ 505222 h 3722688"/>
              <a:gd name="connsiteX8" fmla="*/ 452041 w 2871788"/>
              <a:gd name="connsiteY8" fmla="*/ 515858 h 3722688"/>
              <a:gd name="connsiteX9" fmla="*/ 441404 w 2871788"/>
              <a:gd name="connsiteY9" fmla="*/ 526495 h 3722688"/>
              <a:gd name="connsiteX10" fmla="*/ 430768 w 2871788"/>
              <a:gd name="connsiteY10" fmla="*/ 537131 h 3722688"/>
              <a:gd name="connsiteX11" fmla="*/ 420132 w 2871788"/>
              <a:gd name="connsiteY11" fmla="*/ 537131 h 3722688"/>
              <a:gd name="connsiteX12" fmla="*/ 420132 w 2871788"/>
              <a:gd name="connsiteY12" fmla="*/ 526495 h 3722688"/>
              <a:gd name="connsiteX13" fmla="*/ 441404 w 2871788"/>
              <a:gd name="connsiteY13" fmla="*/ 494586 h 3722688"/>
              <a:gd name="connsiteX14" fmla="*/ 441404 w 2871788"/>
              <a:gd name="connsiteY14" fmla="*/ 494586 h 3722688"/>
              <a:gd name="connsiteX15" fmla="*/ 1409303 w 2871788"/>
              <a:gd name="connsiteY15" fmla="*/ 515858 h 3722688"/>
              <a:gd name="connsiteX16" fmla="*/ 1462485 w 2871788"/>
              <a:gd name="connsiteY16" fmla="*/ 515858 h 3722688"/>
              <a:gd name="connsiteX17" fmla="*/ 1483757 w 2871788"/>
              <a:gd name="connsiteY17" fmla="*/ 547767 h 3722688"/>
              <a:gd name="connsiteX18" fmla="*/ 1473121 w 2871788"/>
              <a:gd name="connsiteY18" fmla="*/ 558403 h 3722688"/>
              <a:gd name="connsiteX19" fmla="*/ 1366758 w 2871788"/>
              <a:gd name="connsiteY19" fmla="*/ 558403 h 3722688"/>
              <a:gd name="connsiteX20" fmla="*/ 1313577 w 2871788"/>
              <a:gd name="connsiteY20" fmla="*/ 558403 h 3722688"/>
              <a:gd name="connsiteX21" fmla="*/ 1260396 w 2871788"/>
              <a:gd name="connsiteY21" fmla="*/ 558403 h 3722688"/>
              <a:gd name="connsiteX22" fmla="*/ 1249760 w 2871788"/>
              <a:gd name="connsiteY22" fmla="*/ 537131 h 3722688"/>
              <a:gd name="connsiteX23" fmla="*/ 1324213 w 2871788"/>
              <a:gd name="connsiteY23" fmla="*/ 515858 h 3722688"/>
              <a:gd name="connsiteX24" fmla="*/ 1409303 w 2871788"/>
              <a:gd name="connsiteY24" fmla="*/ 515858 h 3722688"/>
              <a:gd name="connsiteX25" fmla="*/ 994490 w 2871788"/>
              <a:gd name="connsiteY25" fmla="*/ 569040 h 3722688"/>
              <a:gd name="connsiteX26" fmla="*/ 994490 w 2871788"/>
              <a:gd name="connsiteY26" fmla="*/ 569040 h 3722688"/>
              <a:gd name="connsiteX27" fmla="*/ 994490 w 2871788"/>
              <a:gd name="connsiteY27" fmla="*/ 569040 h 3722688"/>
              <a:gd name="connsiteX28" fmla="*/ 994490 w 2871788"/>
              <a:gd name="connsiteY28" fmla="*/ 569040 h 3722688"/>
              <a:gd name="connsiteX29" fmla="*/ 1037035 w 2871788"/>
              <a:gd name="connsiteY29" fmla="*/ 569040 h 3722688"/>
              <a:gd name="connsiteX30" fmla="*/ 1037035 w 2871788"/>
              <a:gd name="connsiteY30" fmla="*/ 569040 h 3722688"/>
              <a:gd name="connsiteX31" fmla="*/ 1037035 w 2871788"/>
              <a:gd name="connsiteY31" fmla="*/ 569040 h 3722688"/>
              <a:gd name="connsiteX32" fmla="*/ 1037035 w 2871788"/>
              <a:gd name="connsiteY32" fmla="*/ 569040 h 3722688"/>
              <a:gd name="connsiteX33" fmla="*/ 1037035 w 2871788"/>
              <a:gd name="connsiteY33" fmla="*/ 569040 h 3722688"/>
              <a:gd name="connsiteX34" fmla="*/ 1345486 w 2871788"/>
              <a:gd name="connsiteY34" fmla="*/ 579676 h 3722688"/>
              <a:gd name="connsiteX35" fmla="*/ 1334850 w 2871788"/>
              <a:gd name="connsiteY35" fmla="*/ 579676 h 3722688"/>
              <a:gd name="connsiteX36" fmla="*/ 1324213 w 2871788"/>
              <a:gd name="connsiteY36" fmla="*/ 579676 h 3722688"/>
              <a:gd name="connsiteX37" fmla="*/ 1324213 w 2871788"/>
              <a:gd name="connsiteY37" fmla="*/ 579676 h 3722688"/>
              <a:gd name="connsiteX38" fmla="*/ 1334850 w 2871788"/>
              <a:gd name="connsiteY38" fmla="*/ 579676 h 3722688"/>
              <a:gd name="connsiteX39" fmla="*/ 1345486 w 2871788"/>
              <a:gd name="connsiteY39" fmla="*/ 579676 h 3722688"/>
              <a:gd name="connsiteX40" fmla="*/ 1345486 w 2871788"/>
              <a:gd name="connsiteY40" fmla="*/ 579676 h 3722688"/>
              <a:gd name="connsiteX41" fmla="*/ 962581 w 2871788"/>
              <a:gd name="connsiteY41" fmla="*/ 579676 h 3722688"/>
              <a:gd name="connsiteX42" fmla="*/ 962581 w 2871788"/>
              <a:gd name="connsiteY42" fmla="*/ 579676 h 3722688"/>
              <a:gd name="connsiteX43" fmla="*/ 962581 w 2871788"/>
              <a:gd name="connsiteY43" fmla="*/ 579676 h 3722688"/>
              <a:gd name="connsiteX44" fmla="*/ 962581 w 2871788"/>
              <a:gd name="connsiteY44" fmla="*/ 579676 h 3722688"/>
              <a:gd name="connsiteX45" fmla="*/ 462677 w 2871788"/>
              <a:gd name="connsiteY45" fmla="*/ 526495 h 3722688"/>
              <a:gd name="connsiteX46" fmla="*/ 483949 w 2871788"/>
              <a:gd name="connsiteY46" fmla="*/ 547767 h 3722688"/>
              <a:gd name="connsiteX47" fmla="*/ 505222 w 2871788"/>
              <a:gd name="connsiteY47" fmla="*/ 579676 h 3722688"/>
              <a:gd name="connsiteX48" fmla="*/ 505222 w 2871788"/>
              <a:gd name="connsiteY48" fmla="*/ 590312 h 3722688"/>
              <a:gd name="connsiteX49" fmla="*/ 483949 w 2871788"/>
              <a:gd name="connsiteY49" fmla="*/ 590312 h 3722688"/>
              <a:gd name="connsiteX50" fmla="*/ 452041 w 2871788"/>
              <a:gd name="connsiteY50" fmla="*/ 590312 h 3722688"/>
              <a:gd name="connsiteX51" fmla="*/ 452041 w 2871788"/>
              <a:gd name="connsiteY51" fmla="*/ 569040 h 3722688"/>
              <a:gd name="connsiteX52" fmla="*/ 452041 w 2871788"/>
              <a:gd name="connsiteY52" fmla="*/ 558403 h 3722688"/>
              <a:gd name="connsiteX53" fmla="*/ 462677 w 2871788"/>
              <a:gd name="connsiteY53" fmla="*/ 547767 h 3722688"/>
              <a:gd name="connsiteX54" fmla="*/ 462677 w 2871788"/>
              <a:gd name="connsiteY54" fmla="*/ 526495 h 3722688"/>
              <a:gd name="connsiteX55" fmla="*/ 505222 w 2871788"/>
              <a:gd name="connsiteY55" fmla="*/ 611585 h 3722688"/>
              <a:gd name="connsiteX56" fmla="*/ 483949 w 2871788"/>
              <a:gd name="connsiteY56" fmla="*/ 611585 h 3722688"/>
              <a:gd name="connsiteX57" fmla="*/ 462677 w 2871788"/>
              <a:gd name="connsiteY57" fmla="*/ 611585 h 3722688"/>
              <a:gd name="connsiteX58" fmla="*/ 462677 w 2871788"/>
              <a:gd name="connsiteY58" fmla="*/ 611585 h 3722688"/>
              <a:gd name="connsiteX59" fmla="*/ 483949 w 2871788"/>
              <a:gd name="connsiteY59" fmla="*/ 611585 h 3722688"/>
              <a:gd name="connsiteX60" fmla="*/ 505222 w 2871788"/>
              <a:gd name="connsiteY60" fmla="*/ 611585 h 3722688"/>
              <a:gd name="connsiteX61" fmla="*/ 143589 w 2871788"/>
              <a:gd name="connsiteY61" fmla="*/ 622221 h 3722688"/>
              <a:gd name="connsiteX62" fmla="*/ 154226 w 2871788"/>
              <a:gd name="connsiteY62" fmla="*/ 622221 h 3722688"/>
              <a:gd name="connsiteX63" fmla="*/ 154226 w 2871788"/>
              <a:gd name="connsiteY63" fmla="*/ 622221 h 3722688"/>
              <a:gd name="connsiteX64" fmla="*/ 143589 w 2871788"/>
              <a:gd name="connsiteY64" fmla="*/ 622221 h 3722688"/>
              <a:gd name="connsiteX65" fmla="*/ 122317 w 2871788"/>
              <a:gd name="connsiteY65" fmla="*/ 622221 h 3722688"/>
              <a:gd name="connsiteX66" fmla="*/ 143589 w 2871788"/>
              <a:gd name="connsiteY66" fmla="*/ 622221 h 3722688"/>
              <a:gd name="connsiteX67" fmla="*/ 462677 w 2871788"/>
              <a:gd name="connsiteY67" fmla="*/ 643493 h 3722688"/>
              <a:gd name="connsiteX68" fmla="*/ 462677 w 2871788"/>
              <a:gd name="connsiteY68" fmla="*/ 643493 h 3722688"/>
              <a:gd name="connsiteX69" fmla="*/ 462677 w 2871788"/>
              <a:gd name="connsiteY69" fmla="*/ 643493 h 3722688"/>
              <a:gd name="connsiteX70" fmla="*/ 462677 w 2871788"/>
              <a:gd name="connsiteY70" fmla="*/ 643493 h 3722688"/>
              <a:gd name="connsiteX71" fmla="*/ 398859 w 2871788"/>
              <a:gd name="connsiteY71" fmla="*/ 643493 h 3722688"/>
              <a:gd name="connsiteX72" fmla="*/ 409496 w 2871788"/>
              <a:gd name="connsiteY72" fmla="*/ 643493 h 3722688"/>
              <a:gd name="connsiteX73" fmla="*/ 409496 w 2871788"/>
              <a:gd name="connsiteY73" fmla="*/ 643493 h 3722688"/>
              <a:gd name="connsiteX74" fmla="*/ 398859 w 2871788"/>
              <a:gd name="connsiteY74" fmla="*/ 643493 h 3722688"/>
              <a:gd name="connsiteX75" fmla="*/ 377587 w 2871788"/>
              <a:gd name="connsiteY75" fmla="*/ 643493 h 3722688"/>
              <a:gd name="connsiteX76" fmla="*/ 377587 w 2871788"/>
              <a:gd name="connsiteY76" fmla="*/ 643493 h 3722688"/>
              <a:gd name="connsiteX77" fmla="*/ 398859 w 2871788"/>
              <a:gd name="connsiteY77" fmla="*/ 643493 h 3722688"/>
              <a:gd name="connsiteX78" fmla="*/ 218043 w 2871788"/>
              <a:gd name="connsiteY78" fmla="*/ 643493 h 3722688"/>
              <a:gd name="connsiteX79" fmla="*/ 218043 w 2871788"/>
              <a:gd name="connsiteY79" fmla="*/ 643493 h 3722688"/>
              <a:gd name="connsiteX80" fmla="*/ 218043 w 2871788"/>
              <a:gd name="connsiteY80" fmla="*/ 643493 h 3722688"/>
              <a:gd name="connsiteX81" fmla="*/ 218043 w 2871788"/>
              <a:gd name="connsiteY81" fmla="*/ 643493 h 3722688"/>
              <a:gd name="connsiteX82" fmla="*/ 218043 w 2871788"/>
              <a:gd name="connsiteY82" fmla="*/ 643493 h 3722688"/>
              <a:gd name="connsiteX83" fmla="*/ 218043 w 2871788"/>
              <a:gd name="connsiteY83" fmla="*/ 643493 h 3722688"/>
              <a:gd name="connsiteX84" fmla="*/ 218043 w 2871788"/>
              <a:gd name="connsiteY84" fmla="*/ 643493 h 3722688"/>
              <a:gd name="connsiteX85" fmla="*/ 526495 w 2871788"/>
              <a:gd name="connsiteY85" fmla="*/ 654130 h 3722688"/>
              <a:gd name="connsiteX86" fmla="*/ 526495 w 2871788"/>
              <a:gd name="connsiteY86" fmla="*/ 654130 h 3722688"/>
              <a:gd name="connsiteX87" fmla="*/ 526495 w 2871788"/>
              <a:gd name="connsiteY87" fmla="*/ 654130 h 3722688"/>
              <a:gd name="connsiteX88" fmla="*/ 526495 w 2871788"/>
              <a:gd name="connsiteY88" fmla="*/ 654130 h 3722688"/>
              <a:gd name="connsiteX89" fmla="*/ 686038 w 2871788"/>
              <a:gd name="connsiteY89" fmla="*/ 675402 h 3722688"/>
              <a:gd name="connsiteX90" fmla="*/ 686038 w 2871788"/>
              <a:gd name="connsiteY90" fmla="*/ 675402 h 3722688"/>
              <a:gd name="connsiteX91" fmla="*/ 686038 w 2871788"/>
              <a:gd name="connsiteY91" fmla="*/ 675402 h 3722688"/>
              <a:gd name="connsiteX92" fmla="*/ 686038 w 2871788"/>
              <a:gd name="connsiteY92" fmla="*/ 675402 h 3722688"/>
              <a:gd name="connsiteX93" fmla="*/ 686038 w 2871788"/>
              <a:gd name="connsiteY93" fmla="*/ 675402 h 3722688"/>
              <a:gd name="connsiteX94" fmla="*/ 686038 w 2871788"/>
              <a:gd name="connsiteY94" fmla="*/ 675402 h 3722688"/>
              <a:gd name="connsiteX95" fmla="*/ 686038 w 2871788"/>
              <a:gd name="connsiteY95" fmla="*/ 675402 h 3722688"/>
              <a:gd name="connsiteX96" fmla="*/ 1419940 w 2871788"/>
              <a:gd name="connsiteY96" fmla="*/ 717947 h 3722688"/>
              <a:gd name="connsiteX97" fmla="*/ 1419940 w 2871788"/>
              <a:gd name="connsiteY97" fmla="*/ 717947 h 3722688"/>
              <a:gd name="connsiteX98" fmla="*/ 1419940 w 2871788"/>
              <a:gd name="connsiteY98" fmla="*/ 717947 h 3722688"/>
              <a:gd name="connsiteX99" fmla="*/ 1419940 w 2871788"/>
              <a:gd name="connsiteY99" fmla="*/ 717947 h 3722688"/>
              <a:gd name="connsiteX100" fmla="*/ 1611392 w 2871788"/>
              <a:gd name="connsiteY100" fmla="*/ 696675 h 3722688"/>
              <a:gd name="connsiteX101" fmla="*/ 1611392 w 2871788"/>
              <a:gd name="connsiteY101" fmla="*/ 696675 h 3722688"/>
              <a:gd name="connsiteX102" fmla="*/ 1590120 w 2871788"/>
              <a:gd name="connsiteY102" fmla="*/ 717947 h 3722688"/>
              <a:gd name="connsiteX103" fmla="*/ 1590120 w 2871788"/>
              <a:gd name="connsiteY103" fmla="*/ 717947 h 3722688"/>
              <a:gd name="connsiteX104" fmla="*/ 1590120 w 2871788"/>
              <a:gd name="connsiteY104" fmla="*/ 717947 h 3722688"/>
              <a:gd name="connsiteX105" fmla="*/ 1600756 w 2871788"/>
              <a:gd name="connsiteY105" fmla="*/ 707311 h 3722688"/>
              <a:gd name="connsiteX106" fmla="*/ 1611392 w 2871788"/>
              <a:gd name="connsiteY106" fmla="*/ 696675 h 3722688"/>
              <a:gd name="connsiteX107" fmla="*/ 1611392 w 2871788"/>
              <a:gd name="connsiteY107" fmla="*/ 696675 h 3722688"/>
              <a:gd name="connsiteX108" fmla="*/ 1228487 w 2871788"/>
              <a:gd name="connsiteY108" fmla="*/ 696675 h 3722688"/>
              <a:gd name="connsiteX109" fmla="*/ 1228487 w 2871788"/>
              <a:gd name="connsiteY109" fmla="*/ 696675 h 3722688"/>
              <a:gd name="connsiteX110" fmla="*/ 1239123 w 2871788"/>
              <a:gd name="connsiteY110" fmla="*/ 717947 h 3722688"/>
              <a:gd name="connsiteX111" fmla="*/ 1239123 w 2871788"/>
              <a:gd name="connsiteY111" fmla="*/ 717947 h 3722688"/>
              <a:gd name="connsiteX112" fmla="*/ 1239123 w 2871788"/>
              <a:gd name="connsiteY112" fmla="*/ 717947 h 3722688"/>
              <a:gd name="connsiteX113" fmla="*/ 1228487 w 2871788"/>
              <a:gd name="connsiteY113" fmla="*/ 696675 h 3722688"/>
              <a:gd name="connsiteX114" fmla="*/ 1228487 w 2871788"/>
              <a:gd name="connsiteY114" fmla="*/ 696675 h 3722688"/>
              <a:gd name="connsiteX115" fmla="*/ 1196578 w 2871788"/>
              <a:gd name="connsiteY115" fmla="*/ 728583 h 3722688"/>
              <a:gd name="connsiteX116" fmla="*/ 1196578 w 2871788"/>
              <a:gd name="connsiteY116" fmla="*/ 728583 h 3722688"/>
              <a:gd name="connsiteX117" fmla="*/ 1196578 w 2871788"/>
              <a:gd name="connsiteY117" fmla="*/ 728583 h 3722688"/>
              <a:gd name="connsiteX118" fmla="*/ 1196578 w 2871788"/>
              <a:gd name="connsiteY118" fmla="*/ 728583 h 3722688"/>
              <a:gd name="connsiteX119" fmla="*/ 1196578 w 2871788"/>
              <a:gd name="connsiteY119" fmla="*/ 739220 h 3722688"/>
              <a:gd name="connsiteX120" fmla="*/ 1196578 w 2871788"/>
              <a:gd name="connsiteY120" fmla="*/ 739220 h 3722688"/>
              <a:gd name="connsiteX121" fmla="*/ 1196578 w 2871788"/>
              <a:gd name="connsiteY121" fmla="*/ 739220 h 3722688"/>
              <a:gd name="connsiteX122" fmla="*/ 1196578 w 2871788"/>
              <a:gd name="connsiteY122" fmla="*/ 739220 h 3722688"/>
              <a:gd name="connsiteX123" fmla="*/ 1196578 w 2871788"/>
              <a:gd name="connsiteY123" fmla="*/ 739220 h 3722688"/>
              <a:gd name="connsiteX124" fmla="*/ 1196578 w 2871788"/>
              <a:gd name="connsiteY124" fmla="*/ 739220 h 3722688"/>
              <a:gd name="connsiteX125" fmla="*/ 1196578 w 2871788"/>
              <a:gd name="connsiteY125" fmla="*/ 739220 h 3722688"/>
              <a:gd name="connsiteX126" fmla="*/ 1419940 w 2871788"/>
              <a:gd name="connsiteY126" fmla="*/ 717947 h 3722688"/>
              <a:gd name="connsiteX127" fmla="*/ 1441212 w 2871788"/>
              <a:gd name="connsiteY127" fmla="*/ 717947 h 3722688"/>
              <a:gd name="connsiteX128" fmla="*/ 1441212 w 2871788"/>
              <a:gd name="connsiteY128" fmla="*/ 771128 h 3722688"/>
              <a:gd name="connsiteX129" fmla="*/ 1419940 w 2871788"/>
              <a:gd name="connsiteY129" fmla="*/ 781765 h 3722688"/>
              <a:gd name="connsiteX130" fmla="*/ 1409303 w 2871788"/>
              <a:gd name="connsiteY130" fmla="*/ 781765 h 3722688"/>
              <a:gd name="connsiteX131" fmla="*/ 1398667 w 2871788"/>
              <a:gd name="connsiteY131" fmla="*/ 771128 h 3722688"/>
              <a:gd name="connsiteX132" fmla="*/ 1398667 w 2871788"/>
              <a:gd name="connsiteY132" fmla="*/ 739220 h 3722688"/>
              <a:gd name="connsiteX133" fmla="*/ 1419940 w 2871788"/>
              <a:gd name="connsiteY133" fmla="*/ 717947 h 3722688"/>
              <a:gd name="connsiteX134" fmla="*/ 1281668 w 2871788"/>
              <a:gd name="connsiteY134" fmla="*/ 866855 h 3722688"/>
              <a:gd name="connsiteX135" fmla="*/ 1281668 w 2871788"/>
              <a:gd name="connsiteY135" fmla="*/ 866855 h 3722688"/>
              <a:gd name="connsiteX136" fmla="*/ 1281668 w 2871788"/>
              <a:gd name="connsiteY136" fmla="*/ 866855 h 3722688"/>
              <a:gd name="connsiteX137" fmla="*/ 1281668 w 2871788"/>
              <a:gd name="connsiteY137" fmla="*/ 866855 h 3722688"/>
              <a:gd name="connsiteX138" fmla="*/ 1473121 w 2871788"/>
              <a:gd name="connsiteY138" fmla="*/ 792401 h 3722688"/>
              <a:gd name="connsiteX139" fmla="*/ 1473121 w 2871788"/>
              <a:gd name="connsiteY139" fmla="*/ 792401 h 3722688"/>
              <a:gd name="connsiteX140" fmla="*/ 1462485 w 2871788"/>
              <a:gd name="connsiteY140" fmla="*/ 813673 h 3722688"/>
              <a:gd name="connsiteX141" fmla="*/ 1451848 w 2871788"/>
              <a:gd name="connsiteY141" fmla="*/ 834946 h 3722688"/>
              <a:gd name="connsiteX142" fmla="*/ 1419940 w 2871788"/>
              <a:gd name="connsiteY142" fmla="*/ 888127 h 3722688"/>
              <a:gd name="connsiteX143" fmla="*/ 1409303 w 2871788"/>
              <a:gd name="connsiteY143" fmla="*/ 898763 h 3722688"/>
              <a:gd name="connsiteX144" fmla="*/ 1388031 w 2871788"/>
              <a:gd name="connsiteY144" fmla="*/ 909400 h 3722688"/>
              <a:gd name="connsiteX145" fmla="*/ 1345486 w 2871788"/>
              <a:gd name="connsiteY145" fmla="*/ 941308 h 3722688"/>
              <a:gd name="connsiteX146" fmla="*/ 1313577 w 2871788"/>
              <a:gd name="connsiteY146" fmla="*/ 951945 h 3722688"/>
              <a:gd name="connsiteX147" fmla="*/ 1313577 w 2871788"/>
              <a:gd name="connsiteY147" fmla="*/ 951945 h 3722688"/>
              <a:gd name="connsiteX148" fmla="*/ 1292305 w 2871788"/>
              <a:gd name="connsiteY148" fmla="*/ 930672 h 3722688"/>
              <a:gd name="connsiteX149" fmla="*/ 1271032 w 2871788"/>
              <a:gd name="connsiteY149" fmla="*/ 888127 h 3722688"/>
              <a:gd name="connsiteX150" fmla="*/ 1271032 w 2871788"/>
              <a:gd name="connsiteY150" fmla="*/ 866855 h 3722688"/>
              <a:gd name="connsiteX151" fmla="*/ 1271032 w 2871788"/>
              <a:gd name="connsiteY151" fmla="*/ 866855 h 3722688"/>
              <a:gd name="connsiteX152" fmla="*/ 1292305 w 2871788"/>
              <a:gd name="connsiteY152" fmla="*/ 866855 h 3722688"/>
              <a:gd name="connsiteX153" fmla="*/ 1356122 w 2871788"/>
              <a:gd name="connsiteY153" fmla="*/ 877491 h 3722688"/>
              <a:gd name="connsiteX154" fmla="*/ 1366758 w 2871788"/>
              <a:gd name="connsiteY154" fmla="*/ 877491 h 3722688"/>
              <a:gd name="connsiteX155" fmla="*/ 1377395 w 2871788"/>
              <a:gd name="connsiteY155" fmla="*/ 877491 h 3722688"/>
              <a:gd name="connsiteX156" fmla="*/ 1377395 w 2871788"/>
              <a:gd name="connsiteY156" fmla="*/ 866855 h 3722688"/>
              <a:gd name="connsiteX157" fmla="*/ 1377395 w 2871788"/>
              <a:gd name="connsiteY157" fmla="*/ 824310 h 3722688"/>
              <a:gd name="connsiteX158" fmla="*/ 1377395 w 2871788"/>
              <a:gd name="connsiteY158" fmla="*/ 781765 h 3722688"/>
              <a:gd name="connsiteX159" fmla="*/ 1398667 w 2871788"/>
              <a:gd name="connsiteY159" fmla="*/ 781765 h 3722688"/>
              <a:gd name="connsiteX160" fmla="*/ 1451848 w 2871788"/>
              <a:gd name="connsiteY160" fmla="*/ 781765 h 3722688"/>
              <a:gd name="connsiteX161" fmla="*/ 1473121 w 2871788"/>
              <a:gd name="connsiteY161" fmla="*/ 792401 h 3722688"/>
              <a:gd name="connsiteX162" fmla="*/ 1717755 w 2871788"/>
              <a:gd name="connsiteY162" fmla="*/ 973217 h 3722688"/>
              <a:gd name="connsiteX163" fmla="*/ 1717755 w 2871788"/>
              <a:gd name="connsiteY163" fmla="*/ 973217 h 3722688"/>
              <a:gd name="connsiteX164" fmla="*/ 1717755 w 2871788"/>
              <a:gd name="connsiteY164" fmla="*/ 973217 h 3722688"/>
              <a:gd name="connsiteX165" fmla="*/ 1717755 w 2871788"/>
              <a:gd name="connsiteY165" fmla="*/ 973217 h 3722688"/>
              <a:gd name="connsiteX166" fmla="*/ 1696482 w 2871788"/>
              <a:gd name="connsiteY166" fmla="*/ 994490 h 3722688"/>
              <a:gd name="connsiteX167" fmla="*/ 1696482 w 2871788"/>
              <a:gd name="connsiteY167" fmla="*/ 994490 h 3722688"/>
              <a:gd name="connsiteX168" fmla="*/ 1696482 w 2871788"/>
              <a:gd name="connsiteY168" fmla="*/ 994490 h 3722688"/>
              <a:gd name="connsiteX169" fmla="*/ 1696482 w 2871788"/>
              <a:gd name="connsiteY169" fmla="*/ 994490 h 3722688"/>
              <a:gd name="connsiteX170" fmla="*/ 1696482 w 2871788"/>
              <a:gd name="connsiteY170" fmla="*/ 994490 h 3722688"/>
              <a:gd name="connsiteX171" fmla="*/ 1356122 w 2871788"/>
              <a:gd name="connsiteY171" fmla="*/ 1249760 h 3722688"/>
              <a:gd name="connsiteX172" fmla="*/ 1356122 w 2871788"/>
              <a:gd name="connsiteY172" fmla="*/ 1249760 h 3722688"/>
              <a:gd name="connsiteX173" fmla="*/ 1356122 w 2871788"/>
              <a:gd name="connsiteY173" fmla="*/ 1249760 h 3722688"/>
              <a:gd name="connsiteX174" fmla="*/ 1356122 w 2871788"/>
              <a:gd name="connsiteY174" fmla="*/ 1249760 h 3722688"/>
              <a:gd name="connsiteX175" fmla="*/ 1366758 w 2871788"/>
              <a:gd name="connsiteY175" fmla="*/ 1249760 h 3722688"/>
              <a:gd name="connsiteX176" fmla="*/ 1366758 w 2871788"/>
              <a:gd name="connsiteY176" fmla="*/ 1249760 h 3722688"/>
              <a:gd name="connsiteX177" fmla="*/ 1366758 w 2871788"/>
              <a:gd name="connsiteY177" fmla="*/ 1249760 h 3722688"/>
              <a:gd name="connsiteX178" fmla="*/ 1366758 w 2871788"/>
              <a:gd name="connsiteY178" fmla="*/ 1249760 h 3722688"/>
              <a:gd name="connsiteX179" fmla="*/ 1324213 w 2871788"/>
              <a:gd name="connsiteY179" fmla="*/ 1281669 h 3722688"/>
              <a:gd name="connsiteX180" fmla="*/ 1324213 w 2871788"/>
              <a:gd name="connsiteY180" fmla="*/ 1281669 h 3722688"/>
              <a:gd name="connsiteX181" fmla="*/ 1324213 w 2871788"/>
              <a:gd name="connsiteY181" fmla="*/ 1281669 h 3722688"/>
              <a:gd name="connsiteX182" fmla="*/ 1324213 w 2871788"/>
              <a:gd name="connsiteY182" fmla="*/ 1281669 h 3722688"/>
              <a:gd name="connsiteX183" fmla="*/ 2781380 w 2871788"/>
              <a:gd name="connsiteY183" fmla="*/ 1292305 h 3722688"/>
              <a:gd name="connsiteX184" fmla="*/ 2792016 w 2871788"/>
              <a:gd name="connsiteY184" fmla="*/ 1324214 h 3722688"/>
              <a:gd name="connsiteX185" fmla="*/ 2792016 w 2871788"/>
              <a:gd name="connsiteY185" fmla="*/ 1334850 h 3722688"/>
              <a:gd name="connsiteX186" fmla="*/ 2792016 w 2871788"/>
              <a:gd name="connsiteY186" fmla="*/ 1313577 h 3722688"/>
              <a:gd name="connsiteX187" fmla="*/ 2781380 w 2871788"/>
              <a:gd name="connsiteY187" fmla="*/ 1292305 h 3722688"/>
              <a:gd name="connsiteX188" fmla="*/ 2781380 w 2871788"/>
              <a:gd name="connsiteY188" fmla="*/ 1292305 h 3722688"/>
              <a:gd name="connsiteX189" fmla="*/ 2792016 w 2871788"/>
              <a:gd name="connsiteY189" fmla="*/ 1366759 h 3722688"/>
              <a:gd name="connsiteX190" fmla="*/ 2792016 w 2871788"/>
              <a:gd name="connsiteY190" fmla="*/ 1366759 h 3722688"/>
              <a:gd name="connsiteX191" fmla="*/ 2792016 w 2871788"/>
              <a:gd name="connsiteY191" fmla="*/ 1366759 h 3722688"/>
              <a:gd name="connsiteX192" fmla="*/ 2792016 w 2871788"/>
              <a:gd name="connsiteY192" fmla="*/ 1366759 h 3722688"/>
              <a:gd name="connsiteX193" fmla="*/ 1717755 w 2871788"/>
              <a:gd name="connsiteY193" fmla="*/ 994490 h 3722688"/>
              <a:gd name="connsiteX194" fmla="*/ 1717755 w 2871788"/>
              <a:gd name="connsiteY194" fmla="*/ 994490 h 3722688"/>
              <a:gd name="connsiteX195" fmla="*/ 1717755 w 2871788"/>
              <a:gd name="connsiteY195" fmla="*/ 1026398 h 3722688"/>
              <a:gd name="connsiteX196" fmla="*/ 1749663 w 2871788"/>
              <a:gd name="connsiteY196" fmla="*/ 1154034 h 3722688"/>
              <a:gd name="connsiteX197" fmla="*/ 1813481 w 2871788"/>
              <a:gd name="connsiteY197" fmla="*/ 1324214 h 3722688"/>
              <a:gd name="connsiteX198" fmla="*/ 1813481 w 2871788"/>
              <a:gd name="connsiteY198" fmla="*/ 1345486 h 3722688"/>
              <a:gd name="connsiteX199" fmla="*/ 1802845 w 2871788"/>
              <a:gd name="connsiteY199" fmla="*/ 1356122 h 3722688"/>
              <a:gd name="connsiteX200" fmla="*/ 1824117 w 2871788"/>
              <a:gd name="connsiteY200" fmla="*/ 1388031 h 3722688"/>
              <a:gd name="connsiteX201" fmla="*/ 1834754 w 2871788"/>
              <a:gd name="connsiteY201" fmla="*/ 1398667 h 3722688"/>
              <a:gd name="connsiteX202" fmla="*/ 1760300 w 2871788"/>
              <a:gd name="connsiteY202" fmla="*/ 1419940 h 3722688"/>
              <a:gd name="connsiteX203" fmla="*/ 1707118 w 2871788"/>
              <a:gd name="connsiteY203" fmla="*/ 1419940 h 3722688"/>
              <a:gd name="connsiteX204" fmla="*/ 1653937 w 2871788"/>
              <a:gd name="connsiteY204" fmla="*/ 1419940 h 3722688"/>
              <a:gd name="connsiteX205" fmla="*/ 1590120 w 2871788"/>
              <a:gd name="connsiteY205" fmla="*/ 1398667 h 3722688"/>
              <a:gd name="connsiteX206" fmla="*/ 1441212 w 2871788"/>
              <a:gd name="connsiteY206" fmla="*/ 1313577 h 3722688"/>
              <a:gd name="connsiteX207" fmla="*/ 1377395 w 2871788"/>
              <a:gd name="connsiteY207" fmla="*/ 1249760 h 3722688"/>
              <a:gd name="connsiteX208" fmla="*/ 1398667 w 2871788"/>
              <a:gd name="connsiteY208" fmla="*/ 1249760 h 3722688"/>
              <a:gd name="connsiteX209" fmla="*/ 1462485 w 2871788"/>
              <a:gd name="connsiteY209" fmla="*/ 1207215 h 3722688"/>
              <a:gd name="connsiteX210" fmla="*/ 1483757 w 2871788"/>
              <a:gd name="connsiteY210" fmla="*/ 1196578 h 3722688"/>
              <a:gd name="connsiteX211" fmla="*/ 1568847 w 2871788"/>
              <a:gd name="connsiteY211" fmla="*/ 1122125 h 3722688"/>
              <a:gd name="connsiteX212" fmla="*/ 1632665 w 2871788"/>
              <a:gd name="connsiteY212" fmla="*/ 1068943 h 3722688"/>
              <a:gd name="connsiteX213" fmla="*/ 1664574 w 2871788"/>
              <a:gd name="connsiteY213" fmla="*/ 1026398 h 3722688"/>
              <a:gd name="connsiteX214" fmla="*/ 1685846 w 2871788"/>
              <a:gd name="connsiteY214" fmla="*/ 1005126 h 3722688"/>
              <a:gd name="connsiteX215" fmla="*/ 1685846 w 2871788"/>
              <a:gd name="connsiteY215" fmla="*/ 1005126 h 3722688"/>
              <a:gd name="connsiteX216" fmla="*/ 1685846 w 2871788"/>
              <a:gd name="connsiteY216" fmla="*/ 1058307 h 3722688"/>
              <a:gd name="connsiteX217" fmla="*/ 1696482 w 2871788"/>
              <a:gd name="connsiteY217" fmla="*/ 1143397 h 3722688"/>
              <a:gd name="connsiteX218" fmla="*/ 1696482 w 2871788"/>
              <a:gd name="connsiteY218" fmla="*/ 1302941 h 3722688"/>
              <a:gd name="connsiteX219" fmla="*/ 1685846 w 2871788"/>
              <a:gd name="connsiteY219" fmla="*/ 1356122 h 3722688"/>
              <a:gd name="connsiteX220" fmla="*/ 1675210 w 2871788"/>
              <a:gd name="connsiteY220" fmla="*/ 1377395 h 3722688"/>
              <a:gd name="connsiteX221" fmla="*/ 1707118 w 2871788"/>
              <a:gd name="connsiteY221" fmla="*/ 1398667 h 3722688"/>
              <a:gd name="connsiteX222" fmla="*/ 1707118 w 2871788"/>
              <a:gd name="connsiteY222" fmla="*/ 1398667 h 3722688"/>
              <a:gd name="connsiteX223" fmla="*/ 1728391 w 2871788"/>
              <a:gd name="connsiteY223" fmla="*/ 1302941 h 3722688"/>
              <a:gd name="connsiteX224" fmla="*/ 1728391 w 2871788"/>
              <a:gd name="connsiteY224" fmla="*/ 1132761 h 3722688"/>
              <a:gd name="connsiteX225" fmla="*/ 1717755 w 2871788"/>
              <a:gd name="connsiteY225" fmla="*/ 994490 h 3722688"/>
              <a:gd name="connsiteX226" fmla="*/ 1717755 w 2871788"/>
              <a:gd name="connsiteY226" fmla="*/ 994490 h 3722688"/>
              <a:gd name="connsiteX227" fmla="*/ 1962388 w 2871788"/>
              <a:gd name="connsiteY227" fmla="*/ 1568847 h 3722688"/>
              <a:gd name="connsiteX228" fmla="*/ 1962388 w 2871788"/>
              <a:gd name="connsiteY228" fmla="*/ 1568847 h 3722688"/>
              <a:gd name="connsiteX229" fmla="*/ 1962388 w 2871788"/>
              <a:gd name="connsiteY229" fmla="*/ 1568847 h 3722688"/>
              <a:gd name="connsiteX230" fmla="*/ 1962388 w 2871788"/>
              <a:gd name="connsiteY230" fmla="*/ 1568847 h 3722688"/>
              <a:gd name="connsiteX231" fmla="*/ 1962388 w 2871788"/>
              <a:gd name="connsiteY231" fmla="*/ 1568847 h 3722688"/>
              <a:gd name="connsiteX232" fmla="*/ 2664381 w 2871788"/>
              <a:gd name="connsiteY232" fmla="*/ 1739027 h 3722688"/>
              <a:gd name="connsiteX233" fmla="*/ 2664381 w 2871788"/>
              <a:gd name="connsiteY233" fmla="*/ 1739027 h 3722688"/>
              <a:gd name="connsiteX234" fmla="*/ 2664381 w 2871788"/>
              <a:gd name="connsiteY234" fmla="*/ 1739027 h 3722688"/>
              <a:gd name="connsiteX235" fmla="*/ 2664381 w 2871788"/>
              <a:gd name="connsiteY235" fmla="*/ 1739027 h 3722688"/>
              <a:gd name="connsiteX236" fmla="*/ 2760107 w 2871788"/>
              <a:gd name="connsiteY236" fmla="*/ 1760300 h 3722688"/>
              <a:gd name="connsiteX237" fmla="*/ 2760107 w 2871788"/>
              <a:gd name="connsiteY237" fmla="*/ 1760300 h 3722688"/>
              <a:gd name="connsiteX238" fmla="*/ 2760107 w 2871788"/>
              <a:gd name="connsiteY238" fmla="*/ 1760300 h 3722688"/>
              <a:gd name="connsiteX239" fmla="*/ 2760107 w 2871788"/>
              <a:gd name="connsiteY239" fmla="*/ 1760300 h 3722688"/>
              <a:gd name="connsiteX240" fmla="*/ 2632473 w 2871788"/>
              <a:gd name="connsiteY240" fmla="*/ 1834754 h 3722688"/>
              <a:gd name="connsiteX241" fmla="*/ 2632473 w 2871788"/>
              <a:gd name="connsiteY241" fmla="*/ 1834754 h 3722688"/>
              <a:gd name="connsiteX242" fmla="*/ 2632473 w 2871788"/>
              <a:gd name="connsiteY242" fmla="*/ 1834754 h 3722688"/>
              <a:gd name="connsiteX243" fmla="*/ 2632473 w 2871788"/>
              <a:gd name="connsiteY243" fmla="*/ 1834754 h 3722688"/>
              <a:gd name="connsiteX244" fmla="*/ 2632473 w 2871788"/>
              <a:gd name="connsiteY244" fmla="*/ 1834754 h 3722688"/>
              <a:gd name="connsiteX245" fmla="*/ 1696482 w 2871788"/>
              <a:gd name="connsiteY245" fmla="*/ 2579291 h 3722688"/>
              <a:gd name="connsiteX246" fmla="*/ 1696482 w 2871788"/>
              <a:gd name="connsiteY246" fmla="*/ 2579291 h 3722688"/>
              <a:gd name="connsiteX247" fmla="*/ 1696482 w 2871788"/>
              <a:gd name="connsiteY247" fmla="*/ 2579291 h 3722688"/>
              <a:gd name="connsiteX248" fmla="*/ 1696482 w 2871788"/>
              <a:gd name="connsiteY248" fmla="*/ 2579291 h 3722688"/>
              <a:gd name="connsiteX249" fmla="*/ 2153841 w 2871788"/>
              <a:gd name="connsiteY249" fmla="*/ 2685654 h 3722688"/>
              <a:gd name="connsiteX250" fmla="*/ 2153841 w 2871788"/>
              <a:gd name="connsiteY250" fmla="*/ 2685654 h 3722688"/>
              <a:gd name="connsiteX251" fmla="*/ 2153841 w 2871788"/>
              <a:gd name="connsiteY251" fmla="*/ 2685654 h 3722688"/>
              <a:gd name="connsiteX252" fmla="*/ 2153841 w 2871788"/>
              <a:gd name="connsiteY252" fmla="*/ 2685654 h 3722688"/>
              <a:gd name="connsiteX253" fmla="*/ 2153841 w 2871788"/>
              <a:gd name="connsiteY253" fmla="*/ 2685654 h 3722688"/>
              <a:gd name="connsiteX254" fmla="*/ 1983661 w 2871788"/>
              <a:gd name="connsiteY254" fmla="*/ 2930288 h 3722688"/>
              <a:gd name="connsiteX255" fmla="*/ 1983661 w 2871788"/>
              <a:gd name="connsiteY255" fmla="*/ 2930288 h 3722688"/>
              <a:gd name="connsiteX256" fmla="*/ 1983661 w 2871788"/>
              <a:gd name="connsiteY256" fmla="*/ 2930288 h 3722688"/>
              <a:gd name="connsiteX257" fmla="*/ 1983661 w 2871788"/>
              <a:gd name="connsiteY257" fmla="*/ 2930288 h 3722688"/>
              <a:gd name="connsiteX258" fmla="*/ 2026206 w 2871788"/>
              <a:gd name="connsiteY258" fmla="*/ 2940924 h 3722688"/>
              <a:gd name="connsiteX259" fmla="*/ 2026206 w 2871788"/>
              <a:gd name="connsiteY259" fmla="*/ 2940924 h 3722688"/>
              <a:gd name="connsiteX260" fmla="*/ 2026206 w 2871788"/>
              <a:gd name="connsiteY260" fmla="*/ 2940924 h 3722688"/>
              <a:gd name="connsiteX261" fmla="*/ 2026206 w 2871788"/>
              <a:gd name="connsiteY261" fmla="*/ 2940924 h 3722688"/>
              <a:gd name="connsiteX262" fmla="*/ 2026206 w 2871788"/>
              <a:gd name="connsiteY262" fmla="*/ 2940924 h 3722688"/>
              <a:gd name="connsiteX263" fmla="*/ 2036842 w 2871788"/>
              <a:gd name="connsiteY263" fmla="*/ 2962197 h 3722688"/>
              <a:gd name="connsiteX264" fmla="*/ 2036842 w 2871788"/>
              <a:gd name="connsiteY264" fmla="*/ 2962197 h 3722688"/>
              <a:gd name="connsiteX265" fmla="*/ 2036842 w 2871788"/>
              <a:gd name="connsiteY265" fmla="*/ 2962197 h 3722688"/>
              <a:gd name="connsiteX266" fmla="*/ 2036842 w 2871788"/>
              <a:gd name="connsiteY266" fmla="*/ 2962197 h 3722688"/>
              <a:gd name="connsiteX267" fmla="*/ 2536746 w 2871788"/>
              <a:gd name="connsiteY267" fmla="*/ 3036650 h 3722688"/>
              <a:gd name="connsiteX268" fmla="*/ 2536746 w 2871788"/>
              <a:gd name="connsiteY268" fmla="*/ 3036650 h 3722688"/>
              <a:gd name="connsiteX269" fmla="*/ 2536746 w 2871788"/>
              <a:gd name="connsiteY269" fmla="*/ 3036650 h 3722688"/>
              <a:gd name="connsiteX270" fmla="*/ 2536746 w 2871788"/>
              <a:gd name="connsiteY270" fmla="*/ 3036650 h 3722688"/>
              <a:gd name="connsiteX271" fmla="*/ 2366566 w 2871788"/>
              <a:gd name="connsiteY271" fmla="*/ 3196194 h 3722688"/>
              <a:gd name="connsiteX272" fmla="*/ 2366566 w 2871788"/>
              <a:gd name="connsiteY272" fmla="*/ 3196194 h 3722688"/>
              <a:gd name="connsiteX273" fmla="*/ 2366566 w 2871788"/>
              <a:gd name="connsiteY273" fmla="*/ 3196194 h 3722688"/>
              <a:gd name="connsiteX274" fmla="*/ 2366566 w 2871788"/>
              <a:gd name="connsiteY274" fmla="*/ 3196194 h 3722688"/>
              <a:gd name="connsiteX275" fmla="*/ 2355930 w 2871788"/>
              <a:gd name="connsiteY275" fmla="*/ 3206830 h 3722688"/>
              <a:gd name="connsiteX276" fmla="*/ 2355930 w 2871788"/>
              <a:gd name="connsiteY276" fmla="*/ 3206830 h 3722688"/>
              <a:gd name="connsiteX277" fmla="*/ 2355930 w 2871788"/>
              <a:gd name="connsiteY277" fmla="*/ 3206830 h 3722688"/>
              <a:gd name="connsiteX278" fmla="*/ 2355930 w 2871788"/>
              <a:gd name="connsiteY278" fmla="*/ 3206830 h 3722688"/>
              <a:gd name="connsiteX279" fmla="*/ 1579483 w 2871788"/>
              <a:gd name="connsiteY279" fmla="*/ 3228103 h 3722688"/>
              <a:gd name="connsiteX280" fmla="*/ 1579483 w 2871788"/>
              <a:gd name="connsiteY280" fmla="*/ 3228103 h 3722688"/>
              <a:gd name="connsiteX281" fmla="*/ 1579483 w 2871788"/>
              <a:gd name="connsiteY281" fmla="*/ 3228103 h 3722688"/>
              <a:gd name="connsiteX282" fmla="*/ 1579483 w 2871788"/>
              <a:gd name="connsiteY282" fmla="*/ 3228103 h 3722688"/>
              <a:gd name="connsiteX283" fmla="*/ 1334850 w 2871788"/>
              <a:gd name="connsiteY283" fmla="*/ 3260012 h 3722688"/>
              <a:gd name="connsiteX284" fmla="*/ 1398667 w 2871788"/>
              <a:gd name="connsiteY284" fmla="*/ 3260012 h 3722688"/>
              <a:gd name="connsiteX285" fmla="*/ 1334850 w 2871788"/>
              <a:gd name="connsiteY285" fmla="*/ 3260012 h 3722688"/>
              <a:gd name="connsiteX286" fmla="*/ 1292305 w 2871788"/>
              <a:gd name="connsiteY286" fmla="*/ 3260012 h 3722688"/>
              <a:gd name="connsiteX287" fmla="*/ 1292305 w 2871788"/>
              <a:gd name="connsiteY287" fmla="*/ 3260012 h 3722688"/>
              <a:gd name="connsiteX288" fmla="*/ 1334850 w 2871788"/>
              <a:gd name="connsiteY288" fmla="*/ 3260012 h 3722688"/>
              <a:gd name="connsiteX289" fmla="*/ 1462485 w 2871788"/>
              <a:gd name="connsiteY289" fmla="*/ 3483373 h 3722688"/>
              <a:gd name="connsiteX290" fmla="*/ 1462485 w 2871788"/>
              <a:gd name="connsiteY290" fmla="*/ 3483373 h 3722688"/>
              <a:gd name="connsiteX291" fmla="*/ 1462485 w 2871788"/>
              <a:gd name="connsiteY291" fmla="*/ 3483373 h 3722688"/>
              <a:gd name="connsiteX292" fmla="*/ 1462485 w 2871788"/>
              <a:gd name="connsiteY292" fmla="*/ 3483373 h 3722688"/>
              <a:gd name="connsiteX293" fmla="*/ 1462485 w 2871788"/>
              <a:gd name="connsiteY293" fmla="*/ 3483373 h 3722688"/>
              <a:gd name="connsiteX294" fmla="*/ 1856026 w 2871788"/>
              <a:gd name="connsiteY294" fmla="*/ 90408 h 3722688"/>
              <a:gd name="connsiteX295" fmla="*/ 1802845 w 2871788"/>
              <a:gd name="connsiteY295" fmla="*/ 90408 h 3722688"/>
              <a:gd name="connsiteX296" fmla="*/ 1685846 w 2871788"/>
              <a:gd name="connsiteY296" fmla="*/ 132953 h 3722688"/>
              <a:gd name="connsiteX297" fmla="*/ 1632665 w 2871788"/>
              <a:gd name="connsiteY297" fmla="*/ 207407 h 3722688"/>
              <a:gd name="connsiteX298" fmla="*/ 1600756 w 2871788"/>
              <a:gd name="connsiteY298" fmla="*/ 303133 h 3722688"/>
              <a:gd name="connsiteX299" fmla="*/ 1590120 w 2871788"/>
              <a:gd name="connsiteY299" fmla="*/ 313769 h 3722688"/>
              <a:gd name="connsiteX300" fmla="*/ 1547575 w 2871788"/>
              <a:gd name="connsiteY300" fmla="*/ 377587 h 3722688"/>
              <a:gd name="connsiteX301" fmla="*/ 1632665 w 2871788"/>
              <a:gd name="connsiteY301" fmla="*/ 409496 h 3722688"/>
              <a:gd name="connsiteX302" fmla="*/ 1653937 w 2871788"/>
              <a:gd name="connsiteY302" fmla="*/ 409496 h 3722688"/>
              <a:gd name="connsiteX303" fmla="*/ 1664574 w 2871788"/>
              <a:gd name="connsiteY303" fmla="*/ 430768 h 3722688"/>
              <a:gd name="connsiteX304" fmla="*/ 1675210 w 2871788"/>
              <a:gd name="connsiteY304" fmla="*/ 452041 h 3722688"/>
              <a:gd name="connsiteX305" fmla="*/ 1664574 w 2871788"/>
              <a:gd name="connsiteY305" fmla="*/ 483950 h 3722688"/>
              <a:gd name="connsiteX306" fmla="*/ 1664574 w 2871788"/>
              <a:gd name="connsiteY306" fmla="*/ 537131 h 3722688"/>
              <a:gd name="connsiteX307" fmla="*/ 1675210 w 2871788"/>
              <a:gd name="connsiteY307" fmla="*/ 547767 h 3722688"/>
              <a:gd name="connsiteX308" fmla="*/ 1664574 w 2871788"/>
              <a:gd name="connsiteY308" fmla="*/ 558403 h 3722688"/>
              <a:gd name="connsiteX309" fmla="*/ 1653937 w 2871788"/>
              <a:gd name="connsiteY309" fmla="*/ 579676 h 3722688"/>
              <a:gd name="connsiteX310" fmla="*/ 1632665 w 2871788"/>
              <a:gd name="connsiteY310" fmla="*/ 590312 h 3722688"/>
              <a:gd name="connsiteX311" fmla="*/ 1600756 w 2871788"/>
              <a:gd name="connsiteY311" fmla="*/ 579676 h 3722688"/>
              <a:gd name="connsiteX312" fmla="*/ 1590120 w 2871788"/>
              <a:gd name="connsiteY312" fmla="*/ 569040 h 3722688"/>
              <a:gd name="connsiteX313" fmla="*/ 1568847 w 2871788"/>
              <a:gd name="connsiteY313" fmla="*/ 558403 h 3722688"/>
              <a:gd name="connsiteX314" fmla="*/ 1547575 w 2871788"/>
              <a:gd name="connsiteY314" fmla="*/ 515858 h 3722688"/>
              <a:gd name="connsiteX315" fmla="*/ 1526302 w 2871788"/>
              <a:gd name="connsiteY315" fmla="*/ 483950 h 3722688"/>
              <a:gd name="connsiteX316" fmla="*/ 1494393 w 2871788"/>
              <a:gd name="connsiteY316" fmla="*/ 483950 h 3722688"/>
              <a:gd name="connsiteX317" fmla="*/ 1483757 w 2871788"/>
              <a:gd name="connsiteY317" fmla="*/ 483950 h 3722688"/>
              <a:gd name="connsiteX318" fmla="*/ 1430576 w 2871788"/>
              <a:gd name="connsiteY318" fmla="*/ 483950 h 3722688"/>
              <a:gd name="connsiteX319" fmla="*/ 1356122 w 2871788"/>
              <a:gd name="connsiteY319" fmla="*/ 494586 h 3722688"/>
              <a:gd name="connsiteX320" fmla="*/ 1207215 w 2871788"/>
              <a:gd name="connsiteY320" fmla="*/ 526495 h 3722688"/>
              <a:gd name="connsiteX321" fmla="*/ 1196578 w 2871788"/>
              <a:gd name="connsiteY321" fmla="*/ 547767 h 3722688"/>
              <a:gd name="connsiteX322" fmla="*/ 1196578 w 2871788"/>
              <a:gd name="connsiteY322" fmla="*/ 558403 h 3722688"/>
              <a:gd name="connsiteX323" fmla="*/ 1175306 w 2871788"/>
              <a:gd name="connsiteY323" fmla="*/ 558403 h 3722688"/>
              <a:gd name="connsiteX324" fmla="*/ 1132761 w 2871788"/>
              <a:gd name="connsiteY324" fmla="*/ 569040 h 3722688"/>
              <a:gd name="connsiteX325" fmla="*/ 1100852 w 2871788"/>
              <a:gd name="connsiteY325" fmla="*/ 569040 h 3722688"/>
              <a:gd name="connsiteX326" fmla="*/ 1047671 w 2871788"/>
              <a:gd name="connsiteY326" fmla="*/ 569040 h 3722688"/>
              <a:gd name="connsiteX327" fmla="*/ 1026398 w 2871788"/>
              <a:gd name="connsiteY327" fmla="*/ 569040 h 3722688"/>
              <a:gd name="connsiteX328" fmla="*/ 1005126 w 2871788"/>
              <a:gd name="connsiteY328" fmla="*/ 569040 h 3722688"/>
              <a:gd name="connsiteX329" fmla="*/ 983853 w 2871788"/>
              <a:gd name="connsiteY329" fmla="*/ 569040 h 3722688"/>
              <a:gd name="connsiteX330" fmla="*/ 962581 w 2871788"/>
              <a:gd name="connsiteY330" fmla="*/ 569040 h 3722688"/>
              <a:gd name="connsiteX331" fmla="*/ 920036 w 2871788"/>
              <a:gd name="connsiteY331" fmla="*/ 569040 h 3722688"/>
              <a:gd name="connsiteX332" fmla="*/ 834946 w 2871788"/>
              <a:gd name="connsiteY332" fmla="*/ 569040 h 3722688"/>
              <a:gd name="connsiteX333" fmla="*/ 696675 w 2871788"/>
              <a:gd name="connsiteY333" fmla="*/ 569040 h 3722688"/>
              <a:gd name="connsiteX334" fmla="*/ 558403 w 2871788"/>
              <a:gd name="connsiteY334" fmla="*/ 569040 h 3722688"/>
              <a:gd name="connsiteX335" fmla="*/ 505222 w 2871788"/>
              <a:gd name="connsiteY335" fmla="*/ 569040 h 3722688"/>
              <a:gd name="connsiteX336" fmla="*/ 505222 w 2871788"/>
              <a:gd name="connsiteY336" fmla="*/ 569040 h 3722688"/>
              <a:gd name="connsiteX337" fmla="*/ 462677 w 2871788"/>
              <a:gd name="connsiteY337" fmla="*/ 505222 h 3722688"/>
              <a:gd name="connsiteX338" fmla="*/ 452041 w 2871788"/>
              <a:gd name="connsiteY338" fmla="*/ 483950 h 3722688"/>
              <a:gd name="connsiteX339" fmla="*/ 441404 w 2871788"/>
              <a:gd name="connsiteY339" fmla="*/ 483950 h 3722688"/>
              <a:gd name="connsiteX340" fmla="*/ 430768 w 2871788"/>
              <a:gd name="connsiteY340" fmla="*/ 483950 h 3722688"/>
              <a:gd name="connsiteX341" fmla="*/ 430768 w 2871788"/>
              <a:gd name="connsiteY341" fmla="*/ 547767 h 3722688"/>
              <a:gd name="connsiteX342" fmla="*/ 430768 w 2871788"/>
              <a:gd name="connsiteY342" fmla="*/ 611585 h 3722688"/>
              <a:gd name="connsiteX343" fmla="*/ 292497 w 2871788"/>
              <a:gd name="connsiteY343" fmla="*/ 622221 h 3722688"/>
              <a:gd name="connsiteX344" fmla="*/ 186134 w 2871788"/>
              <a:gd name="connsiteY344" fmla="*/ 622221 h 3722688"/>
              <a:gd name="connsiteX345" fmla="*/ 154226 w 2871788"/>
              <a:gd name="connsiteY345" fmla="*/ 622221 h 3722688"/>
              <a:gd name="connsiteX346" fmla="*/ 132953 w 2871788"/>
              <a:gd name="connsiteY346" fmla="*/ 622221 h 3722688"/>
              <a:gd name="connsiteX347" fmla="*/ 79772 w 2871788"/>
              <a:gd name="connsiteY347" fmla="*/ 622221 h 3722688"/>
              <a:gd name="connsiteX348" fmla="*/ 79772 w 2871788"/>
              <a:gd name="connsiteY348" fmla="*/ 643493 h 3722688"/>
              <a:gd name="connsiteX349" fmla="*/ 79772 w 2871788"/>
              <a:gd name="connsiteY349" fmla="*/ 664766 h 3722688"/>
              <a:gd name="connsiteX350" fmla="*/ 90408 w 2871788"/>
              <a:gd name="connsiteY350" fmla="*/ 664766 h 3722688"/>
              <a:gd name="connsiteX351" fmla="*/ 143589 w 2871788"/>
              <a:gd name="connsiteY351" fmla="*/ 664766 h 3722688"/>
              <a:gd name="connsiteX352" fmla="*/ 186134 w 2871788"/>
              <a:gd name="connsiteY352" fmla="*/ 664766 h 3722688"/>
              <a:gd name="connsiteX353" fmla="*/ 186134 w 2871788"/>
              <a:gd name="connsiteY353" fmla="*/ 654130 h 3722688"/>
              <a:gd name="connsiteX354" fmla="*/ 186134 w 2871788"/>
              <a:gd name="connsiteY354" fmla="*/ 643493 h 3722688"/>
              <a:gd name="connsiteX355" fmla="*/ 228679 w 2871788"/>
              <a:gd name="connsiteY355" fmla="*/ 643493 h 3722688"/>
              <a:gd name="connsiteX356" fmla="*/ 249952 w 2871788"/>
              <a:gd name="connsiteY356" fmla="*/ 643493 h 3722688"/>
              <a:gd name="connsiteX357" fmla="*/ 356314 w 2871788"/>
              <a:gd name="connsiteY357" fmla="*/ 643493 h 3722688"/>
              <a:gd name="connsiteX358" fmla="*/ 420132 w 2871788"/>
              <a:gd name="connsiteY358" fmla="*/ 643493 h 3722688"/>
              <a:gd name="connsiteX359" fmla="*/ 441404 w 2871788"/>
              <a:gd name="connsiteY359" fmla="*/ 643493 h 3722688"/>
              <a:gd name="connsiteX360" fmla="*/ 441404 w 2871788"/>
              <a:gd name="connsiteY360" fmla="*/ 654130 h 3722688"/>
              <a:gd name="connsiteX361" fmla="*/ 452041 w 2871788"/>
              <a:gd name="connsiteY361" fmla="*/ 664766 h 3722688"/>
              <a:gd name="connsiteX362" fmla="*/ 462677 w 2871788"/>
              <a:gd name="connsiteY362" fmla="*/ 664766 h 3722688"/>
              <a:gd name="connsiteX363" fmla="*/ 462677 w 2871788"/>
              <a:gd name="connsiteY363" fmla="*/ 664766 h 3722688"/>
              <a:gd name="connsiteX364" fmla="*/ 483949 w 2871788"/>
              <a:gd name="connsiteY364" fmla="*/ 664766 h 3722688"/>
              <a:gd name="connsiteX365" fmla="*/ 483949 w 2871788"/>
              <a:gd name="connsiteY365" fmla="*/ 664766 h 3722688"/>
              <a:gd name="connsiteX366" fmla="*/ 483949 w 2871788"/>
              <a:gd name="connsiteY366" fmla="*/ 643493 h 3722688"/>
              <a:gd name="connsiteX367" fmla="*/ 483949 w 2871788"/>
              <a:gd name="connsiteY367" fmla="*/ 622221 h 3722688"/>
              <a:gd name="connsiteX368" fmla="*/ 505222 w 2871788"/>
              <a:gd name="connsiteY368" fmla="*/ 622221 h 3722688"/>
              <a:gd name="connsiteX369" fmla="*/ 526495 w 2871788"/>
              <a:gd name="connsiteY369" fmla="*/ 622221 h 3722688"/>
              <a:gd name="connsiteX370" fmla="*/ 537131 w 2871788"/>
              <a:gd name="connsiteY370" fmla="*/ 675402 h 3722688"/>
              <a:gd name="connsiteX371" fmla="*/ 515858 w 2871788"/>
              <a:gd name="connsiteY371" fmla="*/ 728583 h 3722688"/>
              <a:gd name="connsiteX372" fmla="*/ 526495 w 2871788"/>
              <a:gd name="connsiteY372" fmla="*/ 717947 h 3722688"/>
              <a:gd name="connsiteX373" fmla="*/ 526495 w 2871788"/>
              <a:gd name="connsiteY373" fmla="*/ 686038 h 3722688"/>
              <a:gd name="connsiteX374" fmla="*/ 526495 w 2871788"/>
              <a:gd name="connsiteY374" fmla="*/ 664766 h 3722688"/>
              <a:gd name="connsiteX375" fmla="*/ 526495 w 2871788"/>
              <a:gd name="connsiteY375" fmla="*/ 664766 h 3722688"/>
              <a:gd name="connsiteX376" fmla="*/ 537131 w 2871788"/>
              <a:gd name="connsiteY376" fmla="*/ 675402 h 3722688"/>
              <a:gd name="connsiteX377" fmla="*/ 675402 w 2871788"/>
              <a:gd name="connsiteY377" fmla="*/ 686038 h 3722688"/>
              <a:gd name="connsiteX378" fmla="*/ 856218 w 2871788"/>
              <a:gd name="connsiteY378" fmla="*/ 686038 h 3722688"/>
              <a:gd name="connsiteX379" fmla="*/ 898763 w 2871788"/>
              <a:gd name="connsiteY379" fmla="*/ 686038 h 3722688"/>
              <a:gd name="connsiteX380" fmla="*/ 909400 w 2871788"/>
              <a:gd name="connsiteY380" fmla="*/ 696675 h 3722688"/>
              <a:gd name="connsiteX381" fmla="*/ 973217 w 2871788"/>
              <a:gd name="connsiteY381" fmla="*/ 739220 h 3722688"/>
              <a:gd name="connsiteX382" fmla="*/ 983853 w 2871788"/>
              <a:gd name="connsiteY382" fmla="*/ 749856 h 3722688"/>
              <a:gd name="connsiteX383" fmla="*/ 1026398 w 2871788"/>
              <a:gd name="connsiteY383" fmla="*/ 771128 h 3722688"/>
              <a:gd name="connsiteX384" fmla="*/ 1079580 w 2871788"/>
              <a:gd name="connsiteY384" fmla="*/ 781765 h 3722688"/>
              <a:gd name="connsiteX385" fmla="*/ 1090216 w 2871788"/>
              <a:gd name="connsiteY385" fmla="*/ 803037 h 3722688"/>
              <a:gd name="connsiteX386" fmla="*/ 1090216 w 2871788"/>
              <a:gd name="connsiteY386" fmla="*/ 866855 h 3722688"/>
              <a:gd name="connsiteX387" fmla="*/ 1090216 w 2871788"/>
              <a:gd name="connsiteY387" fmla="*/ 930672 h 3722688"/>
              <a:gd name="connsiteX388" fmla="*/ 1100852 w 2871788"/>
              <a:gd name="connsiteY388" fmla="*/ 1037035 h 3722688"/>
              <a:gd name="connsiteX389" fmla="*/ 1100852 w 2871788"/>
              <a:gd name="connsiteY389" fmla="*/ 1079580 h 3722688"/>
              <a:gd name="connsiteX390" fmla="*/ 1100852 w 2871788"/>
              <a:gd name="connsiteY390" fmla="*/ 1111489 h 3722688"/>
              <a:gd name="connsiteX391" fmla="*/ 1111488 w 2871788"/>
              <a:gd name="connsiteY391" fmla="*/ 1143397 h 3722688"/>
              <a:gd name="connsiteX392" fmla="*/ 1132761 w 2871788"/>
              <a:gd name="connsiteY392" fmla="*/ 1217851 h 3722688"/>
              <a:gd name="connsiteX393" fmla="*/ 1217851 w 2871788"/>
              <a:gd name="connsiteY393" fmla="*/ 1292305 h 3722688"/>
              <a:gd name="connsiteX394" fmla="*/ 1249760 w 2871788"/>
              <a:gd name="connsiteY394" fmla="*/ 1302941 h 3722688"/>
              <a:gd name="connsiteX395" fmla="*/ 1281668 w 2871788"/>
              <a:gd name="connsiteY395" fmla="*/ 1292305 h 3722688"/>
              <a:gd name="connsiteX396" fmla="*/ 1292305 w 2871788"/>
              <a:gd name="connsiteY396" fmla="*/ 1281669 h 3722688"/>
              <a:gd name="connsiteX397" fmla="*/ 1292305 w 2871788"/>
              <a:gd name="connsiteY397" fmla="*/ 1292305 h 3722688"/>
              <a:gd name="connsiteX398" fmla="*/ 1292305 w 2871788"/>
              <a:gd name="connsiteY398" fmla="*/ 1302941 h 3722688"/>
              <a:gd name="connsiteX399" fmla="*/ 1302941 w 2871788"/>
              <a:gd name="connsiteY399" fmla="*/ 1302941 h 3722688"/>
              <a:gd name="connsiteX400" fmla="*/ 1345486 w 2871788"/>
              <a:gd name="connsiteY400" fmla="*/ 1302941 h 3722688"/>
              <a:gd name="connsiteX401" fmla="*/ 1345486 w 2871788"/>
              <a:gd name="connsiteY401" fmla="*/ 1292305 h 3722688"/>
              <a:gd name="connsiteX402" fmla="*/ 1345486 w 2871788"/>
              <a:gd name="connsiteY402" fmla="*/ 1281669 h 3722688"/>
              <a:gd name="connsiteX403" fmla="*/ 1356122 w 2871788"/>
              <a:gd name="connsiteY403" fmla="*/ 1292305 h 3722688"/>
              <a:gd name="connsiteX404" fmla="*/ 1388031 w 2871788"/>
              <a:gd name="connsiteY404" fmla="*/ 1324214 h 3722688"/>
              <a:gd name="connsiteX405" fmla="*/ 1419940 w 2871788"/>
              <a:gd name="connsiteY405" fmla="*/ 1356122 h 3722688"/>
              <a:gd name="connsiteX406" fmla="*/ 1515666 w 2871788"/>
              <a:gd name="connsiteY406" fmla="*/ 1419940 h 3722688"/>
              <a:gd name="connsiteX407" fmla="*/ 1622028 w 2871788"/>
              <a:gd name="connsiteY407" fmla="*/ 1462485 h 3722688"/>
              <a:gd name="connsiteX408" fmla="*/ 1685846 w 2871788"/>
              <a:gd name="connsiteY408" fmla="*/ 1473121 h 3722688"/>
              <a:gd name="connsiteX409" fmla="*/ 1792208 w 2871788"/>
              <a:gd name="connsiteY409" fmla="*/ 1451849 h 3722688"/>
              <a:gd name="connsiteX410" fmla="*/ 1813481 w 2871788"/>
              <a:gd name="connsiteY410" fmla="*/ 1441212 h 3722688"/>
              <a:gd name="connsiteX411" fmla="*/ 1813481 w 2871788"/>
              <a:gd name="connsiteY411" fmla="*/ 1441212 h 3722688"/>
              <a:gd name="connsiteX412" fmla="*/ 1824117 w 2871788"/>
              <a:gd name="connsiteY412" fmla="*/ 1462485 h 3722688"/>
              <a:gd name="connsiteX413" fmla="*/ 1877299 w 2871788"/>
              <a:gd name="connsiteY413" fmla="*/ 1568847 h 3722688"/>
              <a:gd name="connsiteX414" fmla="*/ 1930480 w 2871788"/>
              <a:gd name="connsiteY414" fmla="*/ 1600756 h 3722688"/>
              <a:gd name="connsiteX415" fmla="*/ 1951752 w 2871788"/>
              <a:gd name="connsiteY415" fmla="*/ 1611392 h 3722688"/>
              <a:gd name="connsiteX416" fmla="*/ 1962388 w 2871788"/>
              <a:gd name="connsiteY416" fmla="*/ 1611392 h 3722688"/>
              <a:gd name="connsiteX417" fmla="*/ 1962388 w 2871788"/>
              <a:gd name="connsiteY417" fmla="*/ 1611392 h 3722688"/>
              <a:gd name="connsiteX418" fmla="*/ 1973025 w 2871788"/>
              <a:gd name="connsiteY418" fmla="*/ 1611392 h 3722688"/>
              <a:gd name="connsiteX419" fmla="*/ 1983661 w 2871788"/>
              <a:gd name="connsiteY419" fmla="*/ 1622029 h 3722688"/>
              <a:gd name="connsiteX420" fmla="*/ 1962388 w 2871788"/>
              <a:gd name="connsiteY420" fmla="*/ 1664574 h 3722688"/>
              <a:gd name="connsiteX421" fmla="*/ 1941116 w 2871788"/>
              <a:gd name="connsiteY421" fmla="*/ 1696482 h 3722688"/>
              <a:gd name="connsiteX422" fmla="*/ 1941116 w 2871788"/>
              <a:gd name="connsiteY422" fmla="*/ 1717755 h 3722688"/>
              <a:gd name="connsiteX423" fmla="*/ 1941116 w 2871788"/>
              <a:gd name="connsiteY423" fmla="*/ 1749664 h 3722688"/>
              <a:gd name="connsiteX424" fmla="*/ 1941116 w 2871788"/>
              <a:gd name="connsiteY424" fmla="*/ 1792209 h 3722688"/>
              <a:gd name="connsiteX425" fmla="*/ 1792208 w 2871788"/>
              <a:gd name="connsiteY425" fmla="*/ 1887935 h 3722688"/>
              <a:gd name="connsiteX426" fmla="*/ 1749663 w 2871788"/>
              <a:gd name="connsiteY426" fmla="*/ 1930480 h 3722688"/>
              <a:gd name="connsiteX427" fmla="*/ 1749663 w 2871788"/>
              <a:gd name="connsiteY427" fmla="*/ 1973025 h 3722688"/>
              <a:gd name="connsiteX428" fmla="*/ 1760300 w 2871788"/>
              <a:gd name="connsiteY428" fmla="*/ 1994297 h 3722688"/>
              <a:gd name="connsiteX429" fmla="*/ 1749663 w 2871788"/>
              <a:gd name="connsiteY429" fmla="*/ 2015570 h 3722688"/>
              <a:gd name="connsiteX430" fmla="*/ 1760300 w 2871788"/>
              <a:gd name="connsiteY430" fmla="*/ 2026206 h 3722688"/>
              <a:gd name="connsiteX431" fmla="*/ 1770936 w 2871788"/>
              <a:gd name="connsiteY431" fmla="*/ 2068751 h 3722688"/>
              <a:gd name="connsiteX432" fmla="*/ 1781572 w 2871788"/>
              <a:gd name="connsiteY432" fmla="*/ 2100660 h 3722688"/>
              <a:gd name="connsiteX433" fmla="*/ 1770936 w 2871788"/>
              <a:gd name="connsiteY433" fmla="*/ 2143205 h 3722688"/>
              <a:gd name="connsiteX434" fmla="*/ 1749663 w 2871788"/>
              <a:gd name="connsiteY434" fmla="*/ 2249568 h 3722688"/>
              <a:gd name="connsiteX435" fmla="*/ 1749663 w 2871788"/>
              <a:gd name="connsiteY435" fmla="*/ 2260204 h 3722688"/>
              <a:gd name="connsiteX436" fmla="*/ 1717755 w 2871788"/>
              <a:gd name="connsiteY436" fmla="*/ 2281476 h 3722688"/>
              <a:gd name="connsiteX437" fmla="*/ 1675210 w 2871788"/>
              <a:gd name="connsiteY437" fmla="*/ 2366566 h 3722688"/>
              <a:gd name="connsiteX438" fmla="*/ 1664574 w 2871788"/>
              <a:gd name="connsiteY438" fmla="*/ 2430384 h 3722688"/>
              <a:gd name="connsiteX439" fmla="*/ 1653937 w 2871788"/>
              <a:gd name="connsiteY439" fmla="*/ 2536746 h 3722688"/>
              <a:gd name="connsiteX440" fmla="*/ 1664574 w 2871788"/>
              <a:gd name="connsiteY440" fmla="*/ 2621836 h 3722688"/>
              <a:gd name="connsiteX441" fmla="*/ 1675210 w 2871788"/>
              <a:gd name="connsiteY441" fmla="*/ 2621836 h 3722688"/>
              <a:gd name="connsiteX442" fmla="*/ 1685846 w 2871788"/>
              <a:gd name="connsiteY442" fmla="*/ 2611200 h 3722688"/>
              <a:gd name="connsiteX443" fmla="*/ 1696482 w 2871788"/>
              <a:gd name="connsiteY443" fmla="*/ 2600564 h 3722688"/>
              <a:gd name="connsiteX444" fmla="*/ 1696482 w 2871788"/>
              <a:gd name="connsiteY444" fmla="*/ 2611200 h 3722688"/>
              <a:gd name="connsiteX445" fmla="*/ 1696482 w 2871788"/>
              <a:gd name="connsiteY445" fmla="*/ 2664382 h 3722688"/>
              <a:gd name="connsiteX446" fmla="*/ 1696482 w 2871788"/>
              <a:gd name="connsiteY446" fmla="*/ 2696290 h 3722688"/>
              <a:gd name="connsiteX447" fmla="*/ 1685846 w 2871788"/>
              <a:gd name="connsiteY447" fmla="*/ 2728199 h 3722688"/>
              <a:gd name="connsiteX448" fmla="*/ 1664574 w 2871788"/>
              <a:gd name="connsiteY448" fmla="*/ 2834561 h 3722688"/>
              <a:gd name="connsiteX449" fmla="*/ 1643301 w 2871788"/>
              <a:gd name="connsiteY449" fmla="*/ 2919652 h 3722688"/>
              <a:gd name="connsiteX450" fmla="*/ 1632665 w 2871788"/>
              <a:gd name="connsiteY450" fmla="*/ 2972833 h 3722688"/>
              <a:gd name="connsiteX451" fmla="*/ 1632665 w 2871788"/>
              <a:gd name="connsiteY451" fmla="*/ 3015378 h 3722688"/>
              <a:gd name="connsiteX452" fmla="*/ 1632665 w 2871788"/>
              <a:gd name="connsiteY452" fmla="*/ 3047287 h 3722688"/>
              <a:gd name="connsiteX453" fmla="*/ 1632665 w 2871788"/>
              <a:gd name="connsiteY453" fmla="*/ 3068559 h 3722688"/>
              <a:gd name="connsiteX454" fmla="*/ 1622028 w 2871788"/>
              <a:gd name="connsiteY454" fmla="*/ 3121740 h 3722688"/>
              <a:gd name="connsiteX455" fmla="*/ 1600756 w 2871788"/>
              <a:gd name="connsiteY455" fmla="*/ 3164285 h 3722688"/>
              <a:gd name="connsiteX456" fmla="*/ 1579483 w 2871788"/>
              <a:gd name="connsiteY456" fmla="*/ 3206830 h 3722688"/>
              <a:gd name="connsiteX457" fmla="*/ 1568847 w 2871788"/>
              <a:gd name="connsiteY457" fmla="*/ 3228103 h 3722688"/>
              <a:gd name="connsiteX458" fmla="*/ 1483757 w 2871788"/>
              <a:gd name="connsiteY458" fmla="*/ 3260012 h 3722688"/>
              <a:gd name="connsiteX459" fmla="*/ 1462485 w 2871788"/>
              <a:gd name="connsiteY459" fmla="*/ 3260012 h 3722688"/>
              <a:gd name="connsiteX460" fmla="*/ 1409303 w 2871788"/>
              <a:gd name="connsiteY460" fmla="*/ 3260012 h 3722688"/>
              <a:gd name="connsiteX461" fmla="*/ 1356122 w 2871788"/>
              <a:gd name="connsiteY461" fmla="*/ 3260012 h 3722688"/>
              <a:gd name="connsiteX462" fmla="*/ 1302941 w 2871788"/>
              <a:gd name="connsiteY462" fmla="*/ 3260012 h 3722688"/>
              <a:gd name="connsiteX463" fmla="*/ 1239123 w 2871788"/>
              <a:gd name="connsiteY463" fmla="*/ 3313193 h 3722688"/>
              <a:gd name="connsiteX464" fmla="*/ 1239123 w 2871788"/>
              <a:gd name="connsiteY464" fmla="*/ 3323829 h 3722688"/>
              <a:gd name="connsiteX465" fmla="*/ 1249760 w 2871788"/>
              <a:gd name="connsiteY465" fmla="*/ 3355738 h 3722688"/>
              <a:gd name="connsiteX466" fmla="*/ 1281668 w 2871788"/>
              <a:gd name="connsiteY466" fmla="*/ 3398283 h 3722688"/>
              <a:gd name="connsiteX467" fmla="*/ 1302941 w 2871788"/>
              <a:gd name="connsiteY467" fmla="*/ 3408919 h 3722688"/>
              <a:gd name="connsiteX468" fmla="*/ 1419940 w 2871788"/>
              <a:gd name="connsiteY468" fmla="*/ 3472737 h 3722688"/>
              <a:gd name="connsiteX469" fmla="*/ 1473121 w 2871788"/>
              <a:gd name="connsiteY469" fmla="*/ 3483373 h 3722688"/>
              <a:gd name="connsiteX470" fmla="*/ 1483757 w 2871788"/>
              <a:gd name="connsiteY470" fmla="*/ 3494009 h 3722688"/>
              <a:gd name="connsiteX471" fmla="*/ 1547575 w 2871788"/>
              <a:gd name="connsiteY471" fmla="*/ 3536554 h 3722688"/>
              <a:gd name="connsiteX472" fmla="*/ 1696482 w 2871788"/>
              <a:gd name="connsiteY472" fmla="*/ 3579099 h 3722688"/>
              <a:gd name="connsiteX473" fmla="*/ 1707118 w 2871788"/>
              <a:gd name="connsiteY473" fmla="*/ 3579099 h 3722688"/>
              <a:gd name="connsiteX474" fmla="*/ 1760300 w 2871788"/>
              <a:gd name="connsiteY474" fmla="*/ 3547190 h 3722688"/>
              <a:gd name="connsiteX475" fmla="*/ 1802845 w 2871788"/>
              <a:gd name="connsiteY475" fmla="*/ 3462101 h 3722688"/>
              <a:gd name="connsiteX476" fmla="*/ 1802845 w 2871788"/>
              <a:gd name="connsiteY476" fmla="*/ 3355738 h 3722688"/>
              <a:gd name="connsiteX477" fmla="*/ 1824117 w 2871788"/>
              <a:gd name="connsiteY477" fmla="*/ 3206830 h 3722688"/>
              <a:gd name="connsiteX478" fmla="*/ 1845390 w 2871788"/>
              <a:gd name="connsiteY478" fmla="*/ 3143013 h 3722688"/>
              <a:gd name="connsiteX479" fmla="*/ 1834754 w 2871788"/>
              <a:gd name="connsiteY479" fmla="*/ 3132377 h 3722688"/>
              <a:gd name="connsiteX480" fmla="*/ 1834754 w 2871788"/>
              <a:gd name="connsiteY480" fmla="*/ 3121740 h 3722688"/>
              <a:gd name="connsiteX481" fmla="*/ 1856026 w 2871788"/>
              <a:gd name="connsiteY481" fmla="*/ 3100468 h 3722688"/>
              <a:gd name="connsiteX482" fmla="*/ 1898571 w 2871788"/>
              <a:gd name="connsiteY482" fmla="*/ 3026014 h 3722688"/>
              <a:gd name="connsiteX483" fmla="*/ 1919844 w 2871788"/>
              <a:gd name="connsiteY483" fmla="*/ 2940924 h 3722688"/>
              <a:gd name="connsiteX484" fmla="*/ 1919844 w 2871788"/>
              <a:gd name="connsiteY484" fmla="*/ 2930288 h 3722688"/>
              <a:gd name="connsiteX485" fmla="*/ 1919844 w 2871788"/>
              <a:gd name="connsiteY485" fmla="*/ 2919652 h 3722688"/>
              <a:gd name="connsiteX486" fmla="*/ 1930480 w 2871788"/>
              <a:gd name="connsiteY486" fmla="*/ 2930288 h 3722688"/>
              <a:gd name="connsiteX487" fmla="*/ 1951752 w 2871788"/>
              <a:gd name="connsiteY487" fmla="*/ 2940924 h 3722688"/>
              <a:gd name="connsiteX488" fmla="*/ 1962388 w 2871788"/>
              <a:gd name="connsiteY488" fmla="*/ 2940924 h 3722688"/>
              <a:gd name="connsiteX489" fmla="*/ 1973025 w 2871788"/>
              <a:gd name="connsiteY489" fmla="*/ 2940924 h 3722688"/>
              <a:gd name="connsiteX490" fmla="*/ 1983661 w 2871788"/>
              <a:gd name="connsiteY490" fmla="*/ 2940924 h 3722688"/>
              <a:gd name="connsiteX491" fmla="*/ 1994297 w 2871788"/>
              <a:gd name="connsiteY491" fmla="*/ 2951560 h 3722688"/>
              <a:gd name="connsiteX492" fmla="*/ 2036842 w 2871788"/>
              <a:gd name="connsiteY492" fmla="*/ 2972833 h 3722688"/>
              <a:gd name="connsiteX493" fmla="*/ 2047479 w 2871788"/>
              <a:gd name="connsiteY493" fmla="*/ 2972833 h 3722688"/>
              <a:gd name="connsiteX494" fmla="*/ 2058115 w 2871788"/>
              <a:gd name="connsiteY494" fmla="*/ 2994105 h 3722688"/>
              <a:gd name="connsiteX495" fmla="*/ 2121932 w 2871788"/>
              <a:gd name="connsiteY495" fmla="*/ 3079195 h 3722688"/>
              <a:gd name="connsiteX496" fmla="*/ 2238931 w 2871788"/>
              <a:gd name="connsiteY496" fmla="*/ 3185558 h 3722688"/>
              <a:gd name="connsiteX497" fmla="*/ 2355930 w 2871788"/>
              <a:gd name="connsiteY497" fmla="*/ 3228103 h 3722688"/>
              <a:gd name="connsiteX498" fmla="*/ 2366566 w 2871788"/>
              <a:gd name="connsiteY498" fmla="*/ 3238739 h 3722688"/>
              <a:gd name="connsiteX499" fmla="*/ 2409111 w 2871788"/>
              <a:gd name="connsiteY499" fmla="*/ 3281284 h 3722688"/>
              <a:gd name="connsiteX500" fmla="*/ 2430384 w 2871788"/>
              <a:gd name="connsiteY500" fmla="*/ 3302557 h 3722688"/>
              <a:gd name="connsiteX501" fmla="*/ 2451656 w 2871788"/>
              <a:gd name="connsiteY501" fmla="*/ 3323829 h 3722688"/>
              <a:gd name="connsiteX502" fmla="*/ 2472929 w 2871788"/>
              <a:gd name="connsiteY502" fmla="*/ 3355738 h 3722688"/>
              <a:gd name="connsiteX503" fmla="*/ 2472929 w 2871788"/>
              <a:gd name="connsiteY503" fmla="*/ 3377010 h 3722688"/>
              <a:gd name="connsiteX504" fmla="*/ 2377202 w 2871788"/>
              <a:gd name="connsiteY504" fmla="*/ 3515282 h 3722688"/>
              <a:gd name="connsiteX505" fmla="*/ 2345294 w 2871788"/>
              <a:gd name="connsiteY505" fmla="*/ 3525918 h 3722688"/>
              <a:gd name="connsiteX506" fmla="*/ 2238931 w 2871788"/>
              <a:gd name="connsiteY506" fmla="*/ 3621644 h 3722688"/>
              <a:gd name="connsiteX507" fmla="*/ 2260204 w 2871788"/>
              <a:gd name="connsiteY507" fmla="*/ 3674826 h 3722688"/>
              <a:gd name="connsiteX508" fmla="*/ 2270840 w 2871788"/>
              <a:gd name="connsiteY508" fmla="*/ 3685462 h 3722688"/>
              <a:gd name="connsiteX509" fmla="*/ 2281476 w 2871788"/>
              <a:gd name="connsiteY509" fmla="*/ 3696098 h 3722688"/>
              <a:gd name="connsiteX510" fmla="*/ 2313385 w 2871788"/>
              <a:gd name="connsiteY510" fmla="*/ 3706734 h 3722688"/>
              <a:gd name="connsiteX511" fmla="*/ 2377202 w 2871788"/>
              <a:gd name="connsiteY511" fmla="*/ 3717370 h 3722688"/>
              <a:gd name="connsiteX512" fmla="*/ 2387839 w 2871788"/>
              <a:gd name="connsiteY512" fmla="*/ 3717370 h 3722688"/>
              <a:gd name="connsiteX513" fmla="*/ 2441020 w 2871788"/>
              <a:gd name="connsiteY513" fmla="*/ 3717370 h 3722688"/>
              <a:gd name="connsiteX514" fmla="*/ 2472929 w 2871788"/>
              <a:gd name="connsiteY514" fmla="*/ 3706734 h 3722688"/>
              <a:gd name="connsiteX515" fmla="*/ 2494201 w 2871788"/>
              <a:gd name="connsiteY515" fmla="*/ 3696098 h 3722688"/>
              <a:gd name="connsiteX516" fmla="*/ 2547382 w 2871788"/>
              <a:gd name="connsiteY516" fmla="*/ 3674826 h 3722688"/>
              <a:gd name="connsiteX517" fmla="*/ 2611200 w 2871788"/>
              <a:gd name="connsiteY517" fmla="*/ 3621644 h 3722688"/>
              <a:gd name="connsiteX518" fmla="*/ 2653745 w 2871788"/>
              <a:gd name="connsiteY518" fmla="*/ 3579099 h 3722688"/>
              <a:gd name="connsiteX519" fmla="*/ 2685654 w 2871788"/>
              <a:gd name="connsiteY519" fmla="*/ 3568463 h 3722688"/>
              <a:gd name="connsiteX520" fmla="*/ 2760107 w 2871788"/>
              <a:gd name="connsiteY520" fmla="*/ 3525918 h 3722688"/>
              <a:gd name="connsiteX521" fmla="*/ 2845198 w 2871788"/>
              <a:gd name="connsiteY521" fmla="*/ 3440828 h 3722688"/>
              <a:gd name="connsiteX522" fmla="*/ 2866470 w 2871788"/>
              <a:gd name="connsiteY522" fmla="*/ 3408919 h 3722688"/>
              <a:gd name="connsiteX523" fmla="*/ 2834561 w 2871788"/>
              <a:gd name="connsiteY523" fmla="*/ 3366374 h 3722688"/>
              <a:gd name="connsiteX524" fmla="*/ 2781380 w 2871788"/>
              <a:gd name="connsiteY524" fmla="*/ 3313193 h 3722688"/>
              <a:gd name="connsiteX525" fmla="*/ 2728199 w 2871788"/>
              <a:gd name="connsiteY525" fmla="*/ 3260012 h 3722688"/>
              <a:gd name="connsiteX526" fmla="*/ 2696290 w 2871788"/>
              <a:gd name="connsiteY526" fmla="*/ 3249375 h 3722688"/>
              <a:gd name="connsiteX527" fmla="*/ 2653745 w 2871788"/>
              <a:gd name="connsiteY527" fmla="*/ 3217467 h 3722688"/>
              <a:gd name="connsiteX528" fmla="*/ 2632473 w 2871788"/>
              <a:gd name="connsiteY528" fmla="*/ 3196194 h 3722688"/>
              <a:gd name="connsiteX529" fmla="*/ 2579291 w 2871788"/>
              <a:gd name="connsiteY529" fmla="*/ 3143013 h 3722688"/>
              <a:gd name="connsiteX530" fmla="*/ 2547382 w 2871788"/>
              <a:gd name="connsiteY530" fmla="*/ 3111104 h 3722688"/>
              <a:gd name="connsiteX531" fmla="*/ 2526110 w 2871788"/>
              <a:gd name="connsiteY531" fmla="*/ 3079195 h 3722688"/>
              <a:gd name="connsiteX532" fmla="*/ 2515474 w 2871788"/>
              <a:gd name="connsiteY532" fmla="*/ 3057923 h 3722688"/>
              <a:gd name="connsiteX533" fmla="*/ 2504837 w 2871788"/>
              <a:gd name="connsiteY533" fmla="*/ 3068559 h 3722688"/>
              <a:gd name="connsiteX534" fmla="*/ 2494201 w 2871788"/>
              <a:gd name="connsiteY534" fmla="*/ 3079195 h 3722688"/>
              <a:gd name="connsiteX535" fmla="*/ 2494201 w 2871788"/>
              <a:gd name="connsiteY535" fmla="*/ 3079195 h 3722688"/>
              <a:gd name="connsiteX536" fmla="*/ 2494201 w 2871788"/>
              <a:gd name="connsiteY536" fmla="*/ 3036650 h 3722688"/>
              <a:gd name="connsiteX537" fmla="*/ 2409111 w 2871788"/>
              <a:gd name="connsiteY537" fmla="*/ 2962197 h 3722688"/>
              <a:gd name="connsiteX538" fmla="*/ 2366566 w 2871788"/>
              <a:gd name="connsiteY538" fmla="*/ 2930288 h 3722688"/>
              <a:gd name="connsiteX539" fmla="*/ 2313385 w 2871788"/>
              <a:gd name="connsiteY539" fmla="*/ 2877107 h 3722688"/>
              <a:gd name="connsiteX540" fmla="*/ 2281476 w 2871788"/>
              <a:gd name="connsiteY540" fmla="*/ 2845198 h 3722688"/>
              <a:gd name="connsiteX541" fmla="*/ 2249567 w 2871788"/>
              <a:gd name="connsiteY541" fmla="*/ 2781380 h 3722688"/>
              <a:gd name="connsiteX542" fmla="*/ 2238931 w 2871788"/>
              <a:gd name="connsiteY542" fmla="*/ 2770744 h 3722688"/>
              <a:gd name="connsiteX543" fmla="*/ 2228295 w 2871788"/>
              <a:gd name="connsiteY543" fmla="*/ 2760108 h 3722688"/>
              <a:gd name="connsiteX544" fmla="*/ 2217659 w 2871788"/>
              <a:gd name="connsiteY544" fmla="*/ 2738835 h 3722688"/>
              <a:gd name="connsiteX545" fmla="*/ 2196386 w 2871788"/>
              <a:gd name="connsiteY545" fmla="*/ 2728199 h 3722688"/>
              <a:gd name="connsiteX546" fmla="*/ 2196386 w 2871788"/>
              <a:gd name="connsiteY546" fmla="*/ 2728199 h 3722688"/>
              <a:gd name="connsiteX547" fmla="*/ 2185750 w 2871788"/>
              <a:gd name="connsiteY547" fmla="*/ 2728199 h 3722688"/>
              <a:gd name="connsiteX548" fmla="*/ 2164477 w 2871788"/>
              <a:gd name="connsiteY548" fmla="*/ 2706927 h 3722688"/>
              <a:gd name="connsiteX549" fmla="*/ 2143205 w 2871788"/>
              <a:gd name="connsiteY549" fmla="*/ 2685654 h 3722688"/>
              <a:gd name="connsiteX550" fmla="*/ 2132569 w 2871788"/>
              <a:gd name="connsiteY550" fmla="*/ 2696290 h 3722688"/>
              <a:gd name="connsiteX551" fmla="*/ 2121932 w 2871788"/>
              <a:gd name="connsiteY551" fmla="*/ 2706927 h 3722688"/>
              <a:gd name="connsiteX552" fmla="*/ 2111296 w 2871788"/>
              <a:gd name="connsiteY552" fmla="*/ 2706927 h 3722688"/>
              <a:gd name="connsiteX553" fmla="*/ 2068751 w 2871788"/>
              <a:gd name="connsiteY553" fmla="*/ 2664382 h 3722688"/>
              <a:gd name="connsiteX554" fmla="*/ 2068751 w 2871788"/>
              <a:gd name="connsiteY554" fmla="*/ 2653745 h 3722688"/>
              <a:gd name="connsiteX555" fmla="*/ 2090024 w 2871788"/>
              <a:gd name="connsiteY555" fmla="*/ 2632473 h 3722688"/>
              <a:gd name="connsiteX556" fmla="*/ 2121932 w 2871788"/>
              <a:gd name="connsiteY556" fmla="*/ 2611200 h 3722688"/>
              <a:gd name="connsiteX557" fmla="*/ 2153841 w 2871788"/>
              <a:gd name="connsiteY557" fmla="*/ 2547383 h 3722688"/>
              <a:gd name="connsiteX558" fmla="*/ 2164477 w 2871788"/>
              <a:gd name="connsiteY558" fmla="*/ 2526110 h 3722688"/>
              <a:gd name="connsiteX559" fmla="*/ 2185750 w 2871788"/>
              <a:gd name="connsiteY559" fmla="*/ 2483565 h 3722688"/>
              <a:gd name="connsiteX560" fmla="*/ 2207022 w 2871788"/>
              <a:gd name="connsiteY560" fmla="*/ 2441020 h 3722688"/>
              <a:gd name="connsiteX561" fmla="*/ 2249567 w 2871788"/>
              <a:gd name="connsiteY561" fmla="*/ 2366566 h 3722688"/>
              <a:gd name="connsiteX562" fmla="*/ 2313385 w 2871788"/>
              <a:gd name="connsiteY562" fmla="*/ 2302749 h 3722688"/>
              <a:gd name="connsiteX563" fmla="*/ 2409111 w 2871788"/>
              <a:gd name="connsiteY563" fmla="*/ 2217659 h 3722688"/>
              <a:gd name="connsiteX564" fmla="*/ 2419748 w 2871788"/>
              <a:gd name="connsiteY564" fmla="*/ 2196386 h 3722688"/>
              <a:gd name="connsiteX565" fmla="*/ 2430384 w 2871788"/>
              <a:gd name="connsiteY565" fmla="*/ 2175114 h 3722688"/>
              <a:gd name="connsiteX566" fmla="*/ 2504837 w 2871788"/>
              <a:gd name="connsiteY566" fmla="*/ 2068751 h 3722688"/>
              <a:gd name="connsiteX567" fmla="*/ 2558019 w 2871788"/>
              <a:gd name="connsiteY567" fmla="*/ 1983661 h 3722688"/>
              <a:gd name="connsiteX568" fmla="*/ 2600564 w 2871788"/>
              <a:gd name="connsiteY568" fmla="*/ 1909208 h 3722688"/>
              <a:gd name="connsiteX569" fmla="*/ 2600564 w 2871788"/>
              <a:gd name="connsiteY569" fmla="*/ 1909208 h 3722688"/>
              <a:gd name="connsiteX570" fmla="*/ 2600564 w 2871788"/>
              <a:gd name="connsiteY570" fmla="*/ 1909208 h 3722688"/>
              <a:gd name="connsiteX571" fmla="*/ 2611200 w 2871788"/>
              <a:gd name="connsiteY571" fmla="*/ 1919844 h 3722688"/>
              <a:gd name="connsiteX572" fmla="*/ 2621836 w 2871788"/>
              <a:gd name="connsiteY572" fmla="*/ 1919844 h 3722688"/>
              <a:gd name="connsiteX573" fmla="*/ 2632473 w 2871788"/>
              <a:gd name="connsiteY573" fmla="*/ 1919844 h 3722688"/>
              <a:gd name="connsiteX574" fmla="*/ 2632473 w 2871788"/>
              <a:gd name="connsiteY574" fmla="*/ 1856026 h 3722688"/>
              <a:gd name="connsiteX575" fmla="*/ 2632473 w 2871788"/>
              <a:gd name="connsiteY575" fmla="*/ 1813481 h 3722688"/>
              <a:gd name="connsiteX576" fmla="*/ 2632473 w 2871788"/>
              <a:gd name="connsiteY576" fmla="*/ 1813481 h 3722688"/>
              <a:gd name="connsiteX577" fmla="*/ 2643109 w 2871788"/>
              <a:gd name="connsiteY577" fmla="*/ 1813481 h 3722688"/>
              <a:gd name="connsiteX578" fmla="*/ 2728199 w 2871788"/>
              <a:gd name="connsiteY578" fmla="*/ 1824117 h 3722688"/>
              <a:gd name="connsiteX579" fmla="*/ 2749471 w 2871788"/>
              <a:gd name="connsiteY579" fmla="*/ 1824117 h 3722688"/>
              <a:gd name="connsiteX580" fmla="*/ 2770744 w 2871788"/>
              <a:gd name="connsiteY580" fmla="*/ 1824117 h 3722688"/>
              <a:gd name="connsiteX581" fmla="*/ 2792016 w 2871788"/>
              <a:gd name="connsiteY581" fmla="*/ 1802845 h 3722688"/>
              <a:gd name="connsiteX582" fmla="*/ 2802652 w 2871788"/>
              <a:gd name="connsiteY582" fmla="*/ 1611392 h 3722688"/>
              <a:gd name="connsiteX583" fmla="*/ 2781380 w 2871788"/>
              <a:gd name="connsiteY583" fmla="*/ 1473121 h 3722688"/>
              <a:gd name="connsiteX584" fmla="*/ 2770744 w 2871788"/>
              <a:gd name="connsiteY584" fmla="*/ 1451849 h 3722688"/>
              <a:gd name="connsiteX585" fmla="*/ 2770744 w 2871788"/>
              <a:gd name="connsiteY585" fmla="*/ 1430576 h 3722688"/>
              <a:gd name="connsiteX586" fmla="*/ 2781380 w 2871788"/>
              <a:gd name="connsiteY586" fmla="*/ 1398667 h 3722688"/>
              <a:gd name="connsiteX587" fmla="*/ 2749471 w 2871788"/>
              <a:gd name="connsiteY587" fmla="*/ 1302941 h 3722688"/>
              <a:gd name="connsiteX588" fmla="*/ 2706926 w 2871788"/>
              <a:gd name="connsiteY588" fmla="*/ 1271032 h 3722688"/>
              <a:gd name="connsiteX589" fmla="*/ 2717562 w 2871788"/>
              <a:gd name="connsiteY589" fmla="*/ 1196578 h 3722688"/>
              <a:gd name="connsiteX590" fmla="*/ 2706926 w 2871788"/>
              <a:gd name="connsiteY590" fmla="*/ 1154034 h 3722688"/>
              <a:gd name="connsiteX591" fmla="*/ 2696290 w 2871788"/>
              <a:gd name="connsiteY591" fmla="*/ 1100852 h 3722688"/>
              <a:gd name="connsiteX592" fmla="*/ 2685654 w 2871788"/>
              <a:gd name="connsiteY592" fmla="*/ 1058307 h 3722688"/>
              <a:gd name="connsiteX593" fmla="*/ 2675018 w 2871788"/>
              <a:gd name="connsiteY593" fmla="*/ 1015762 h 3722688"/>
              <a:gd name="connsiteX594" fmla="*/ 2664381 w 2871788"/>
              <a:gd name="connsiteY594" fmla="*/ 983853 h 3722688"/>
              <a:gd name="connsiteX595" fmla="*/ 2600564 w 2871788"/>
              <a:gd name="connsiteY595" fmla="*/ 760492 h 3722688"/>
              <a:gd name="connsiteX596" fmla="*/ 2589927 w 2871788"/>
              <a:gd name="connsiteY596" fmla="*/ 728583 h 3722688"/>
              <a:gd name="connsiteX597" fmla="*/ 2579291 w 2871788"/>
              <a:gd name="connsiteY597" fmla="*/ 696675 h 3722688"/>
              <a:gd name="connsiteX598" fmla="*/ 2568655 w 2871788"/>
              <a:gd name="connsiteY598" fmla="*/ 686038 h 3722688"/>
              <a:gd name="connsiteX599" fmla="*/ 2526110 w 2871788"/>
              <a:gd name="connsiteY599" fmla="*/ 622221 h 3722688"/>
              <a:gd name="connsiteX600" fmla="*/ 2515474 w 2871788"/>
              <a:gd name="connsiteY600" fmla="*/ 600948 h 3722688"/>
              <a:gd name="connsiteX601" fmla="*/ 2483565 w 2871788"/>
              <a:gd name="connsiteY601" fmla="*/ 569040 h 3722688"/>
              <a:gd name="connsiteX602" fmla="*/ 2462292 w 2871788"/>
              <a:gd name="connsiteY602" fmla="*/ 558403 h 3722688"/>
              <a:gd name="connsiteX603" fmla="*/ 2387839 w 2871788"/>
              <a:gd name="connsiteY603" fmla="*/ 526495 h 3722688"/>
              <a:gd name="connsiteX604" fmla="*/ 2292112 w 2871788"/>
              <a:gd name="connsiteY604" fmla="*/ 462677 h 3722688"/>
              <a:gd name="connsiteX605" fmla="*/ 2228295 w 2871788"/>
              <a:gd name="connsiteY605" fmla="*/ 441405 h 3722688"/>
              <a:gd name="connsiteX606" fmla="*/ 2121932 w 2871788"/>
              <a:gd name="connsiteY606" fmla="*/ 409496 h 3722688"/>
              <a:gd name="connsiteX607" fmla="*/ 2111296 w 2871788"/>
              <a:gd name="connsiteY607" fmla="*/ 377587 h 3722688"/>
              <a:gd name="connsiteX608" fmla="*/ 2100660 w 2871788"/>
              <a:gd name="connsiteY608" fmla="*/ 345678 h 3722688"/>
              <a:gd name="connsiteX609" fmla="*/ 2090024 w 2871788"/>
              <a:gd name="connsiteY609" fmla="*/ 292497 h 3722688"/>
              <a:gd name="connsiteX610" fmla="*/ 2090024 w 2871788"/>
              <a:gd name="connsiteY610" fmla="*/ 292497 h 3722688"/>
              <a:gd name="connsiteX611" fmla="*/ 2100660 w 2871788"/>
              <a:gd name="connsiteY611" fmla="*/ 271224 h 3722688"/>
              <a:gd name="connsiteX612" fmla="*/ 2090024 w 2871788"/>
              <a:gd name="connsiteY612" fmla="*/ 249952 h 3722688"/>
              <a:gd name="connsiteX613" fmla="*/ 2079387 w 2871788"/>
              <a:gd name="connsiteY613" fmla="*/ 239316 h 3722688"/>
              <a:gd name="connsiteX614" fmla="*/ 2047479 w 2871788"/>
              <a:gd name="connsiteY614" fmla="*/ 175498 h 3722688"/>
              <a:gd name="connsiteX615" fmla="*/ 1973025 w 2871788"/>
              <a:gd name="connsiteY615" fmla="*/ 101044 h 3722688"/>
              <a:gd name="connsiteX616" fmla="*/ 1930480 w 2871788"/>
              <a:gd name="connsiteY616" fmla="*/ 79772 h 3722688"/>
              <a:gd name="connsiteX617" fmla="*/ 1930480 w 2871788"/>
              <a:gd name="connsiteY617" fmla="*/ 79772 h 3722688"/>
              <a:gd name="connsiteX618" fmla="*/ 1930480 w 2871788"/>
              <a:gd name="connsiteY618" fmla="*/ 79772 h 3722688"/>
              <a:gd name="connsiteX619" fmla="*/ 1919844 w 2871788"/>
              <a:gd name="connsiteY619" fmla="*/ 79772 h 3722688"/>
              <a:gd name="connsiteX620" fmla="*/ 1856026 w 2871788"/>
              <a:gd name="connsiteY620" fmla="*/ 90408 h 372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</a:cxnLst>
            <a:rect l="l" t="t" r="r" b="b"/>
            <a:pathLst>
              <a:path w="2871788" h="3722688">
                <a:moveTo>
                  <a:pt x="1505030" y="483950"/>
                </a:moveTo>
                <a:cubicBezTo>
                  <a:pt x="1515666" y="483950"/>
                  <a:pt x="1526302" y="483950"/>
                  <a:pt x="1526302" y="483950"/>
                </a:cubicBezTo>
                <a:cubicBezTo>
                  <a:pt x="1526302" y="483950"/>
                  <a:pt x="1515666" y="483950"/>
                  <a:pt x="1505030" y="483950"/>
                </a:cubicBezTo>
                <a:cubicBezTo>
                  <a:pt x="1494393" y="483950"/>
                  <a:pt x="1483757" y="483950"/>
                  <a:pt x="1473121" y="483950"/>
                </a:cubicBezTo>
                <a:lnTo>
                  <a:pt x="1473121" y="483950"/>
                </a:lnTo>
                <a:cubicBezTo>
                  <a:pt x="1483757" y="483950"/>
                  <a:pt x="1494393" y="483950"/>
                  <a:pt x="1505030" y="483950"/>
                </a:cubicBezTo>
                <a:close/>
                <a:moveTo>
                  <a:pt x="441404" y="494586"/>
                </a:moveTo>
                <a:cubicBezTo>
                  <a:pt x="441404" y="494586"/>
                  <a:pt x="452041" y="494586"/>
                  <a:pt x="452041" y="505222"/>
                </a:cubicBezTo>
                <a:cubicBezTo>
                  <a:pt x="462677" y="515858"/>
                  <a:pt x="462677" y="515858"/>
                  <a:pt x="452041" y="515858"/>
                </a:cubicBezTo>
                <a:cubicBezTo>
                  <a:pt x="441404" y="515858"/>
                  <a:pt x="441404" y="515858"/>
                  <a:pt x="441404" y="526495"/>
                </a:cubicBezTo>
                <a:cubicBezTo>
                  <a:pt x="441404" y="537131"/>
                  <a:pt x="441404" y="537131"/>
                  <a:pt x="430768" y="537131"/>
                </a:cubicBezTo>
                <a:lnTo>
                  <a:pt x="420132" y="537131"/>
                </a:lnTo>
                <a:lnTo>
                  <a:pt x="420132" y="526495"/>
                </a:lnTo>
                <a:lnTo>
                  <a:pt x="441404" y="494586"/>
                </a:lnTo>
                <a:lnTo>
                  <a:pt x="441404" y="494586"/>
                </a:lnTo>
                <a:close/>
                <a:moveTo>
                  <a:pt x="1409303" y="515858"/>
                </a:moveTo>
                <a:cubicBezTo>
                  <a:pt x="1441212" y="515858"/>
                  <a:pt x="1451848" y="515858"/>
                  <a:pt x="1462485" y="515858"/>
                </a:cubicBezTo>
                <a:cubicBezTo>
                  <a:pt x="1473121" y="526495"/>
                  <a:pt x="1483757" y="537131"/>
                  <a:pt x="1483757" y="547767"/>
                </a:cubicBezTo>
                <a:cubicBezTo>
                  <a:pt x="1483757" y="558403"/>
                  <a:pt x="1483757" y="558403"/>
                  <a:pt x="1473121" y="558403"/>
                </a:cubicBezTo>
                <a:cubicBezTo>
                  <a:pt x="1473121" y="558403"/>
                  <a:pt x="1419940" y="558403"/>
                  <a:pt x="1366758" y="558403"/>
                </a:cubicBezTo>
                <a:cubicBezTo>
                  <a:pt x="1345486" y="558403"/>
                  <a:pt x="1324213" y="558403"/>
                  <a:pt x="1313577" y="558403"/>
                </a:cubicBezTo>
                <a:cubicBezTo>
                  <a:pt x="1271032" y="558403"/>
                  <a:pt x="1271032" y="558403"/>
                  <a:pt x="1260396" y="558403"/>
                </a:cubicBezTo>
                <a:cubicBezTo>
                  <a:pt x="1249760" y="547767"/>
                  <a:pt x="1249760" y="547767"/>
                  <a:pt x="1249760" y="537131"/>
                </a:cubicBezTo>
                <a:cubicBezTo>
                  <a:pt x="1260396" y="515858"/>
                  <a:pt x="1260396" y="515858"/>
                  <a:pt x="1324213" y="515858"/>
                </a:cubicBezTo>
                <a:cubicBezTo>
                  <a:pt x="1345486" y="515858"/>
                  <a:pt x="1388031" y="515858"/>
                  <a:pt x="1409303" y="515858"/>
                </a:cubicBezTo>
                <a:close/>
                <a:moveTo>
                  <a:pt x="994490" y="569040"/>
                </a:moveTo>
                <a:cubicBezTo>
                  <a:pt x="994490" y="569040"/>
                  <a:pt x="994490" y="569040"/>
                  <a:pt x="994490" y="569040"/>
                </a:cubicBezTo>
                <a:lnTo>
                  <a:pt x="994490" y="569040"/>
                </a:lnTo>
                <a:cubicBezTo>
                  <a:pt x="994490" y="569040"/>
                  <a:pt x="994490" y="569040"/>
                  <a:pt x="994490" y="569040"/>
                </a:cubicBezTo>
                <a:close/>
                <a:moveTo>
                  <a:pt x="1037035" y="569040"/>
                </a:moveTo>
                <a:lnTo>
                  <a:pt x="1037035" y="569040"/>
                </a:lnTo>
                <a:cubicBezTo>
                  <a:pt x="1037035" y="569040"/>
                  <a:pt x="1037035" y="569040"/>
                  <a:pt x="1037035" y="569040"/>
                </a:cubicBezTo>
                <a:cubicBezTo>
                  <a:pt x="1037035" y="569040"/>
                  <a:pt x="1037035" y="569040"/>
                  <a:pt x="1037035" y="569040"/>
                </a:cubicBezTo>
                <a:lnTo>
                  <a:pt x="1037035" y="569040"/>
                </a:lnTo>
                <a:close/>
                <a:moveTo>
                  <a:pt x="1345486" y="579676"/>
                </a:moveTo>
                <a:cubicBezTo>
                  <a:pt x="1345486" y="579676"/>
                  <a:pt x="1334850" y="579676"/>
                  <a:pt x="1334850" y="579676"/>
                </a:cubicBezTo>
                <a:cubicBezTo>
                  <a:pt x="1334850" y="579676"/>
                  <a:pt x="1324213" y="579676"/>
                  <a:pt x="1324213" y="579676"/>
                </a:cubicBezTo>
                <a:lnTo>
                  <a:pt x="1324213" y="579676"/>
                </a:lnTo>
                <a:cubicBezTo>
                  <a:pt x="1324213" y="579676"/>
                  <a:pt x="1334850" y="579676"/>
                  <a:pt x="1334850" y="579676"/>
                </a:cubicBezTo>
                <a:cubicBezTo>
                  <a:pt x="1334850" y="579676"/>
                  <a:pt x="1334850" y="579676"/>
                  <a:pt x="1345486" y="579676"/>
                </a:cubicBezTo>
                <a:lnTo>
                  <a:pt x="1345486" y="579676"/>
                </a:lnTo>
                <a:close/>
                <a:moveTo>
                  <a:pt x="962581" y="579676"/>
                </a:moveTo>
                <a:cubicBezTo>
                  <a:pt x="962581" y="579676"/>
                  <a:pt x="962581" y="579676"/>
                  <a:pt x="962581" y="579676"/>
                </a:cubicBezTo>
                <a:cubicBezTo>
                  <a:pt x="962581" y="579676"/>
                  <a:pt x="962581" y="579676"/>
                  <a:pt x="962581" y="579676"/>
                </a:cubicBezTo>
                <a:lnTo>
                  <a:pt x="962581" y="579676"/>
                </a:lnTo>
                <a:close/>
                <a:moveTo>
                  <a:pt x="462677" y="526495"/>
                </a:moveTo>
                <a:cubicBezTo>
                  <a:pt x="462677" y="526495"/>
                  <a:pt x="473313" y="537131"/>
                  <a:pt x="483949" y="547767"/>
                </a:cubicBezTo>
                <a:cubicBezTo>
                  <a:pt x="494586" y="558403"/>
                  <a:pt x="505222" y="579676"/>
                  <a:pt x="505222" y="579676"/>
                </a:cubicBezTo>
                <a:lnTo>
                  <a:pt x="505222" y="590312"/>
                </a:lnTo>
                <a:lnTo>
                  <a:pt x="483949" y="590312"/>
                </a:lnTo>
                <a:cubicBezTo>
                  <a:pt x="462677" y="590312"/>
                  <a:pt x="452041" y="590312"/>
                  <a:pt x="452041" y="590312"/>
                </a:cubicBezTo>
                <a:cubicBezTo>
                  <a:pt x="452041" y="590312"/>
                  <a:pt x="452041" y="579676"/>
                  <a:pt x="452041" y="569040"/>
                </a:cubicBezTo>
                <a:cubicBezTo>
                  <a:pt x="452041" y="558403"/>
                  <a:pt x="452041" y="558403"/>
                  <a:pt x="452041" y="558403"/>
                </a:cubicBezTo>
                <a:cubicBezTo>
                  <a:pt x="462677" y="558403"/>
                  <a:pt x="462677" y="558403"/>
                  <a:pt x="462677" y="547767"/>
                </a:cubicBezTo>
                <a:cubicBezTo>
                  <a:pt x="452041" y="526495"/>
                  <a:pt x="462677" y="526495"/>
                  <a:pt x="462677" y="526495"/>
                </a:cubicBezTo>
                <a:close/>
                <a:moveTo>
                  <a:pt x="505222" y="611585"/>
                </a:moveTo>
                <a:lnTo>
                  <a:pt x="483949" y="611585"/>
                </a:lnTo>
                <a:cubicBezTo>
                  <a:pt x="473313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83949" y="611585"/>
                </a:cubicBezTo>
                <a:lnTo>
                  <a:pt x="505222" y="611585"/>
                </a:lnTo>
                <a:close/>
                <a:moveTo>
                  <a:pt x="143589" y="622221"/>
                </a:moveTo>
                <a:cubicBezTo>
                  <a:pt x="154226" y="622221"/>
                  <a:pt x="154226" y="622221"/>
                  <a:pt x="154226" y="622221"/>
                </a:cubicBezTo>
                <a:lnTo>
                  <a:pt x="154226" y="622221"/>
                </a:lnTo>
                <a:cubicBezTo>
                  <a:pt x="154226" y="622221"/>
                  <a:pt x="143589" y="622221"/>
                  <a:pt x="143589" y="622221"/>
                </a:cubicBezTo>
                <a:cubicBezTo>
                  <a:pt x="132953" y="622221"/>
                  <a:pt x="122317" y="622221"/>
                  <a:pt x="122317" y="622221"/>
                </a:cubicBezTo>
                <a:cubicBezTo>
                  <a:pt x="122317" y="622221"/>
                  <a:pt x="132953" y="622221"/>
                  <a:pt x="143589" y="622221"/>
                </a:cubicBezTo>
                <a:close/>
                <a:moveTo>
                  <a:pt x="462677" y="643493"/>
                </a:moveTo>
                <a:cubicBezTo>
                  <a:pt x="462677" y="643493"/>
                  <a:pt x="462677" y="643493"/>
                  <a:pt x="462677" y="643493"/>
                </a:cubicBezTo>
                <a:lnTo>
                  <a:pt x="462677" y="643493"/>
                </a:lnTo>
                <a:cubicBezTo>
                  <a:pt x="462677" y="643493"/>
                  <a:pt x="462677" y="643493"/>
                  <a:pt x="462677" y="643493"/>
                </a:cubicBezTo>
                <a:close/>
                <a:moveTo>
                  <a:pt x="398859" y="643493"/>
                </a:moveTo>
                <a:cubicBezTo>
                  <a:pt x="409496" y="643493"/>
                  <a:pt x="409496" y="643493"/>
                  <a:pt x="409496" y="643493"/>
                </a:cubicBezTo>
                <a:lnTo>
                  <a:pt x="409496" y="643493"/>
                </a:lnTo>
                <a:cubicBezTo>
                  <a:pt x="409496" y="643493"/>
                  <a:pt x="409496" y="643493"/>
                  <a:pt x="398859" y="643493"/>
                </a:cubicBezTo>
                <a:cubicBezTo>
                  <a:pt x="388223" y="643493"/>
                  <a:pt x="388223" y="643493"/>
                  <a:pt x="377587" y="643493"/>
                </a:cubicBezTo>
                <a:lnTo>
                  <a:pt x="377587" y="643493"/>
                </a:lnTo>
                <a:cubicBezTo>
                  <a:pt x="388223" y="643493"/>
                  <a:pt x="398859" y="643493"/>
                  <a:pt x="398859" y="643493"/>
                </a:cubicBezTo>
                <a:close/>
                <a:moveTo>
                  <a:pt x="218043" y="643493"/>
                </a:moveTo>
                <a:cubicBezTo>
                  <a:pt x="218043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lnTo>
                  <a:pt x="218043" y="643493"/>
                </a:ln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18043" y="643493"/>
                  <a:pt x="218043" y="643493"/>
                </a:cubicBezTo>
                <a:lnTo>
                  <a:pt x="218043" y="643493"/>
                </a:lnTo>
                <a:close/>
                <a:moveTo>
                  <a:pt x="526495" y="654130"/>
                </a:moveTo>
                <a:cubicBezTo>
                  <a:pt x="526495" y="654130"/>
                  <a:pt x="526495" y="654130"/>
                  <a:pt x="526495" y="654130"/>
                </a:cubicBezTo>
                <a:lnTo>
                  <a:pt x="526495" y="654130"/>
                </a:lnTo>
                <a:cubicBezTo>
                  <a:pt x="526495" y="654130"/>
                  <a:pt x="526495" y="654130"/>
                  <a:pt x="526495" y="654130"/>
                </a:cubicBezTo>
                <a:close/>
                <a:moveTo>
                  <a:pt x="686038" y="675402"/>
                </a:moveTo>
                <a:cubicBezTo>
                  <a:pt x="686038" y="675402"/>
                  <a:pt x="686038" y="675402"/>
                  <a:pt x="686038" y="675402"/>
                </a:cubicBezTo>
                <a:lnTo>
                  <a:pt x="686038" y="675402"/>
                </a:lnTo>
                <a:cubicBezTo>
                  <a:pt x="686038" y="675402"/>
                  <a:pt x="686038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lnTo>
                  <a:pt x="686038" y="675402"/>
                </a:lnTo>
                <a:cubicBezTo>
                  <a:pt x="675402" y="675402"/>
                  <a:pt x="675402" y="675402"/>
                  <a:pt x="686038" y="675402"/>
                </a:cubicBezTo>
                <a:close/>
                <a:moveTo>
                  <a:pt x="1419940" y="717947"/>
                </a:moveTo>
                <a:cubicBezTo>
                  <a:pt x="1419940" y="717947"/>
                  <a:pt x="1419940" y="717947"/>
                  <a:pt x="1419940" y="717947"/>
                </a:cubicBezTo>
                <a:lnTo>
                  <a:pt x="1419940" y="717947"/>
                </a:lnTo>
                <a:cubicBezTo>
                  <a:pt x="1419940" y="717947"/>
                  <a:pt x="1419940" y="717947"/>
                  <a:pt x="1419940" y="717947"/>
                </a:cubicBezTo>
                <a:close/>
                <a:moveTo>
                  <a:pt x="1611392" y="696675"/>
                </a:moveTo>
                <a:cubicBezTo>
                  <a:pt x="1611392" y="696675"/>
                  <a:pt x="1611392" y="696675"/>
                  <a:pt x="1611392" y="696675"/>
                </a:cubicBezTo>
                <a:cubicBezTo>
                  <a:pt x="1611392" y="696675"/>
                  <a:pt x="1590120" y="717947"/>
                  <a:pt x="1590120" y="717947"/>
                </a:cubicBezTo>
                <a:cubicBezTo>
                  <a:pt x="1590120" y="717947"/>
                  <a:pt x="1590120" y="717947"/>
                  <a:pt x="1590120" y="717947"/>
                </a:cubicBezTo>
                <a:lnTo>
                  <a:pt x="1590120" y="717947"/>
                </a:lnTo>
                <a:cubicBezTo>
                  <a:pt x="1590120" y="717947"/>
                  <a:pt x="1590120" y="707311"/>
                  <a:pt x="1600756" y="707311"/>
                </a:cubicBezTo>
                <a:cubicBezTo>
                  <a:pt x="1590120" y="696675"/>
                  <a:pt x="1600756" y="696675"/>
                  <a:pt x="1611392" y="696675"/>
                </a:cubicBezTo>
                <a:lnTo>
                  <a:pt x="1611392" y="696675"/>
                </a:lnTo>
                <a:close/>
                <a:moveTo>
                  <a:pt x="1228487" y="696675"/>
                </a:moveTo>
                <a:cubicBezTo>
                  <a:pt x="1239123" y="696675"/>
                  <a:pt x="1239123" y="696675"/>
                  <a:pt x="1228487" y="696675"/>
                </a:cubicBezTo>
                <a:cubicBezTo>
                  <a:pt x="1239123" y="707311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07311"/>
                  <a:pt x="1228487" y="696675"/>
                  <a:pt x="1228487" y="696675"/>
                </a:cubicBezTo>
                <a:lnTo>
                  <a:pt x="1228487" y="696675"/>
                </a:lnTo>
                <a:close/>
                <a:moveTo>
                  <a:pt x="1196578" y="728583"/>
                </a:moveTo>
                <a:cubicBezTo>
                  <a:pt x="1196578" y="728583"/>
                  <a:pt x="1196578" y="728583"/>
                  <a:pt x="1196578" y="728583"/>
                </a:cubicBezTo>
                <a:lnTo>
                  <a:pt x="1196578" y="728583"/>
                </a:lnTo>
                <a:cubicBezTo>
                  <a:pt x="1196578" y="728583"/>
                  <a:pt x="1196578" y="728583"/>
                  <a:pt x="1196578" y="728583"/>
                </a:cubicBezTo>
                <a:close/>
                <a:moveTo>
                  <a:pt x="1196578" y="739220"/>
                </a:moveTo>
                <a:lnTo>
                  <a:pt x="1196578" y="739220"/>
                </a:lnTo>
                <a:cubicBezTo>
                  <a:pt x="1196578" y="739220"/>
                  <a:pt x="1207215" y="739220"/>
                  <a:pt x="1196578" y="739220"/>
                </a:cubicBezTo>
                <a:cubicBezTo>
                  <a:pt x="1207215" y="749856"/>
                  <a:pt x="1207215" y="749856"/>
                  <a:pt x="1196578" y="739220"/>
                </a:cubicBezTo>
                <a:cubicBezTo>
                  <a:pt x="1207215" y="749856"/>
                  <a:pt x="1196578" y="749856"/>
                  <a:pt x="1196578" y="739220"/>
                </a:cubicBezTo>
                <a:cubicBezTo>
                  <a:pt x="1196578" y="739220"/>
                  <a:pt x="1196578" y="739220"/>
                  <a:pt x="1196578" y="739220"/>
                </a:cubicBezTo>
                <a:lnTo>
                  <a:pt x="1196578" y="739220"/>
                </a:lnTo>
                <a:close/>
                <a:moveTo>
                  <a:pt x="1419940" y="717947"/>
                </a:moveTo>
                <a:cubicBezTo>
                  <a:pt x="1419940" y="717947"/>
                  <a:pt x="1430576" y="717947"/>
                  <a:pt x="1441212" y="717947"/>
                </a:cubicBezTo>
                <a:cubicBezTo>
                  <a:pt x="1462485" y="728583"/>
                  <a:pt x="1473121" y="749856"/>
                  <a:pt x="1441212" y="771128"/>
                </a:cubicBezTo>
                <a:cubicBezTo>
                  <a:pt x="1441212" y="781765"/>
                  <a:pt x="1441212" y="781765"/>
                  <a:pt x="1419940" y="781765"/>
                </a:cubicBezTo>
                <a:lnTo>
                  <a:pt x="1409303" y="781765"/>
                </a:lnTo>
                <a:lnTo>
                  <a:pt x="1398667" y="771128"/>
                </a:lnTo>
                <a:cubicBezTo>
                  <a:pt x="1388031" y="760492"/>
                  <a:pt x="1388031" y="749856"/>
                  <a:pt x="1398667" y="739220"/>
                </a:cubicBezTo>
                <a:cubicBezTo>
                  <a:pt x="1398667" y="728583"/>
                  <a:pt x="1409303" y="717947"/>
                  <a:pt x="1419940" y="717947"/>
                </a:cubicBezTo>
                <a:close/>
                <a:moveTo>
                  <a:pt x="1281668" y="866855"/>
                </a:moveTo>
                <a:cubicBezTo>
                  <a:pt x="1281668" y="866855"/>
                  <a:pt x="1281668" y="866855"/>
                  <a:pt x="1281668" y="866855"/>
                </a:cubicBezTo>
                <a:lnTo>
                  <a:pt x="1281668" y="866855"/>
                </a:lnTo>
                <a:cubicBezTo>
                  <a:pt x="1281668" y="866855"/>
                  <a:pt x="1281668" y="866855"/>
                  <a:pt x="1281668" y="866855"/>
                </a:cubicBezTo>
                <a:close/>
                <a:moveTo>
                  <a:pt x="1473121" y="792401"/>
                </a:moveTo>
                <a:lnTo>
                  <a:pt x="1473121" y="792401"/>
                </a:lnTo>
                <a:cubicBezTo>
                  <a:pt x="1462485" y="803037"/>
                  <a:pt x="1462485" y="813673"/>
                  <a:pt x="1462485" y="813673"/>
                </a:cubicBezTo>
                <a:cubicBezTo>
                  <a:pt x="1462485" y="824310"/>
                  <a:pt x="1462485" y="824310"/>
                  <a:pt x="1451848" y="834946"/>
                </a:cubicBezTo>
                <a:cubicBezTo>
                  <a:pt x="1441212" y="845582"/>
                  <a:pt x="1419940" y="888127"/>
                  <a:pt x="1419940" y="888127"/>
                </a:cubicBezTo>
                <a:cubicBezTo>
                  <a:pt x="1419940" y="888127"/>
                  <a:pt x="1419940" y="888127"/>
                  <a:pt x="1409303" y="898763"/>
                </a:cubicBezTo>
                <a:cubicBezTo>
                  <a:pt x="1409303" y="898763"/>
                  <a:pt x="1398667" y="909400"/>
                  <a:pt x="1388031" y="909400"/>
                </a:cubicBezTo>
                <a:cubicBezTo>
                  <a:pt x="1377395" y="920036"/>
                  <a:pt x="1377395" y="930672"/>
                  <a:pt x="1345486" y="941308"/>
                </a:cubicBezTo>
                <a:cubicBezTo>
                  <a:pt x="1334850" y="951945"/>
                  <a:pt x="1324213" y="951945"/>
                  <a:pt x="1313577" y="951945"/>
                </a:cubicBezTo>
                <a:cubicBezTo>
                  <a:pt x="1313577" y="951945"/>
                  <a:pt x="1313577" y="951945"/>
                  <a:pt x="1313577" y="951945"/>
                </a:cubicBezTo>
                <a:cubicBezTo>
                  <a:pt x="1313577" y="951945"/>
                  <a:pt x="1302941" y="941308"/>
                  <a:pt x="1292305" y="930672"/>
                </a:cubicBezTo>
                <a:cubicBezTo>
                  <a:pt x="1271032" y="909400"/>
                  <a:pt x="1271032" y="909400"/>
                  <a:pt x="1271032" y="888127"/>
                </a:cubicBezTo>
                <a:cubicBezTo>
                  <a:pt x="1271032" y="877491"/>
                  <a:pt x="1271032" y="866855"/>
                  <a:pt x="1271032" y="866855"/>
                </a:cubicBezTo>
                <a:cubicBezTo>
                  <a:pt x="1271032" y="866855"/>
                  <a:pt x="1271032" y="866855"/>
                  <a:pt x="1271032" y="866855"/>
                </a:cubicBezTo>
                <a:cubicBezTo>
                  <a:pt x="1271032" y="866855"/>
                  <a:pt x="1281668" y="866855"/>
                  <a:pt x="1292305" y="866855"/>
                </a:cubicBezTo>
                <a:cubicBezTo>
                  <a:pt x="1324213" y="877491"/>
                  <a:pt x="1345486" y="877491"/>
                  <a:pt x="1356122" y="877491"/>
                </a:cubicBezTo>
                <a:cubicBezTo>
                  <a:pt x="1356122" y="877491"/>
                  <a:pt x="1366758" y="877491"/>
                  <a:pt x="1366758" y="877491"/>
                </a:cubicBezTo>
                <a:lnTo>
                  <a:pt x="1377395" y="877491"/>
                </a:lnTo>
                <a:lnTo>
                  <a:pt x="1377395" y="866855"/>
                </a:lnTo>
                <a:cubicBezTo>
                  <a:pt x="1377395" y="866855"/>
                  <a:pt x="1377395" y="845582"/>
                  <a:pt x="1377395" y="824310"/>
                </a:cubicBezTo>
                <a:lnTo>
                  <a:pt x="1377395" y="781765"/>
                </a:lnTo>
                <a:lnTo>
                  <a:pt x="1398667" y="781765"/>
                </a:lnTo>
                <a:cubicBezTo>
                  <a:pt x="1409303" y="781765"/>
                  <a:pt x="1430576" y="781765"/>
                  <a:pt x="1451848" y="781765"/>
                </a:cubicBezTo>
                <a:lnTo>
                  <a:pt x="1473121" y="792401"/>
                </a:lnTo>
                <a:close/>
                <a:moveTo>
                  <a:pt x="1717755" y="973217"/>
                </a:moveTo>
                <a:cubicBezTo>
                  <a:pt x="1717755" y="973217"/>
                  <a:pt x="1717755" y="973217"/>
                  <a:pt x="1717755" y="973217"/>
                </a:cubicBezTo>
                <a:lnTo>
                  <a:pt x="1717755" y="973217"/>
                </a:lnTo>
                <a:cubicBezTo>
                  <a:pt x="1717755" y="973217"/>
                  <a:pt x="1717755" y="973217"/>
                  <a:pt x="1717755" y="973217"/>
                </a:cubicBezTo>
                <a:close/>
                <a:moveTo>
                  <a:pt x="1696482" y="994490"/>
                </a:moveTo>
                <a:cubicBezTo>
                  <a:pt x="1696482" y="994490"/>
                  <a:pt x="1696482" y="994490"/>
                  <a:pt x="1696482" y="994490"/>
                </a:cubicBezTo>
                <a:lnTo>
                  <a:pt x="1696482" y="994490"/>
                </a:lnTo>
                <a:cubicBezTo>
                  <a:pt x="1696482" y="994490"/>
                  <a:pt x="1696482" y="994490"/>
                  <a:pt x="1696482" y="994490"/>
                </a:cubicBezTo>
                <a:lnTo>
                  <a:pt x="1696482" y="994490"/>
                </a:lnTo>
                <a:close/>
                <a:moveTo>
                  <a:pt x="1356122" y="1249760"/>
                </a:moveTo>
                <a:cubicBezTo>
                  <a:pt x="1356122" y="1249760"/>
                  <a:pt x="1356122" y="1249760"/>
                  <a:pt x="1356122" y="1249760"/>
                </a:cubicBezTo>
                <a:lnTo>
                  <a:pt x="1356122" y="1249760"/>
                </a:lnTo>
                <a:cubicBezTo>
                  <a:pt x="1356122" y="1249760"/>
                  <a:pt x="1356122" y="1249760"/>
                  <a:pt x="1356122" y="1249760"/>
                </a:cubicBezTo>
                <a:close/>
                <a:moveTo>
                  <a:pt x="1366758" y="1249760"/>
                </a:moveTo>
                <a:cubicBezTo>
                  <a:pt x="1366758" y="1249760"/>
                  <a:pt x="1366758" y="1249760"/>
                  <a:pt x="1366758" y="1249760"/>
                </a:cubicBezTo>
                <a:cubicBezTo>
                  <a:pt x="1366758" y="1249760"/>
                  <a:pt x="1366758" y="1249760"/>
                  <a:pt x="1366758" y="1249760"/>
                </a:cubicBezTo>
                <a:lnTo>
                  <a:pt x="1366758" y="1249760"/>
                </a:lnTo>
                <a:close/>
                <a:moveTo>
                  <a:pt x="1324213" y="1281669"/>
                </a:moveTo>
                <a:cubicBezTo>
                  <a:pt x="1324213" y="1281669"/>
                  <a:pt x="1324213" y="1281669"/>
                  <a:pt x="1324213" y="1281669"/>
                </a:cubicBezTo>
                <a:cubicBezTo>
                  <a:pt x="1324213" y="1281669"/>
                  <a:pt x="1324213" y="1281669"/>
                  <a:pt x="1324213" y="1281669"/>
                </a:cubicBezTo>
                <a:lnTo>
                  <a:pt x="1324213" y="1281669"/>
                </a:lnTo>
                <a:close/>
                <a:moveTo>
                  <a:pt x="2781380" y="1292305"/>
                </a:moveTo>
                <a:cubicBezTo>
                  <a:pt x="2781380" y="1292305"/>
                  <a:pt x="2792016" y="1313577"/>
                  <a:pt x="2792016" y="1324214"/>
                </a:cubicBezTo>
                <a:cubicBezTo>
                  <a:pt x="2792016" y="1334850"/>
                  <a:pt x="2792016" y="1334850"/>
                  <a:pt x="2792016" y="1334850"/>
                </a:cubicBezTo>
                <a:cubicBezTo>
                  <a:pt x="2792016" y="1334850"/>
                  <a:pt x="2792016" y="1324214"/>
                  <a:pt x="2792016" y="1313577"/>
                </a:cubicBezTo>
                <a:cubicBezTo>
                  <a:pt x="2781380" y="1313577"/>
                  <a:pt x="2781380" y="1302941"/>
                  <a:pt x="2781380" y="1292305"/>
                </a:cubicBezTo>
                <a:cubicBezTo>
                  <a:pt x="2781380" y="1292305"/>
                  <a:pt x="2781380" y="1292305"/>
                  <a:pt x="2781380" y="1292305"/>
                </a:cubicBezTo>
                <a:close/>
                <a:moveTo>
                  <a:pt x="2792016" y="1366759"/>
                </a:moveTo>
                <a:cubicBezTo>
                  <a:pt x="2792016" y="1366759"/>
                  <a:pt x="2792016" y="1366759"/>
                  <a:pt x="2792016" y="1366759"/>
                </a:cubicBezTo>
                <a:cubicBezTo>
                  <a:pt x="2792016" y="1366759"/>
                  <a:pt x="2792016" y="1366759"/>
                  <a:pt x="2792016" y="1366759"/>
                </a:cubicBezTo>
                <a:lnTo>
                  <a:pt x="2792016" y="1366759"/>
                </a:lnTo>
                <a:close/>
                <a:moveTo>
                  <a:pt x="1717755" y="994490"/>
                </a:moveTo>
                <a:lnTo>
                  <a:pt x="1717755" y="994490"/>
                </a:lnTo>
                <a:cubicBezTo>
                  <a:pt x="1717755" y="994490"/>
                  <a:pt x="1717755" y="1005126"/>
                  <a:pt x="1717755" y="1026398"/>
                </a:cubicBezTo>
                <a:cubicBezTo>
                  <a:pt x="1717755" y="1068943"/>
                  <a:pt x="1728391" y="1111489"/>
                  <a:pt x="1749663" y="1154034"/>
                </a:cubicBezTo>
                <a:cubicBezTo>
                  <a:pt x="1792208" y="1271032"/>
                  <a:pt x="1802845" y="1313577"/>
                  <a:pt x="1813481" y="1324214"/>
                </a:cubicBezTo>
                <a:cubicBezTo>
                  <a:pt x="1824117" y="1334850"/>
                  <a:pt x="1824117" y="1334850"/>
                  <a:pt x="1813481" y="1345486"/>
                </a:cubicBezTo>
                <a:cubicBezTo>
                  <a:pt x="1813481" y="1356122"/>
                  <a:pt x="1802845" y="1356122"/>
                  <a:pt x="1802845" y="1356122"/>
                </a:cubicBezTo>
                <a:cubicBezTo>
                  <a:pt x="1802845" y="1366759"/>
                  <a:pt x="1802845" y="1366759"/>
                  <a:pt x="1824117" y="1388031"/>
                </a:cubicBezTo>
                <a:cubicBezTo>
                  <a:pt x="1834754" y="1398667"/>
                  <a:pt x="1834754" y="1398667"/>
                  <a:pt x="1834754" y="1398667"/>
                </a:cubicBezTo>
                <a:cubicBezTo>
                  <a:pt x="1834754" y="1398667"/>
                  <a:pt x="1802845" y="1419940"/>
                  <a:pt x="1760300" y="1419940"/>
                </a:cubicBezTo>
                <a:cubicBezTo>
                  <a:pt x="1749663" y="1419940"/>
                  <a:pt x="1728391" y="1419940"/>
                  <a:pt x="1707118" y="1419940"/>
                </a:cubicBezTo>
                <a:cubicBezTo>
                  <a:pt x="1685846" y="1419940"/>
                  <a:pt x="1664574" y="1419940"/>
                  <a:pt x="1653937" y="1419940"/>
                </a:cubicBezTo>
                <a:cubicBezTo>
                  <a:pt x="1622028" y="1409304"/>
                  <a:pt x="1611392" y="1409304"/>
                  <a:pt x="1590120" y="1398667"/>
                </a:cubicBezTo>
                <a:cubicBezTo>
                  <a:pt x="1536938" y="1377395"/>
                  <a:pt x="1483757" y="1345486"/>
                  <a:pt x="1441212" y="1313577"/>
                </a:cubicBezTo>
                <a:cubicBezTo>
                  <a:pt x="1419940" y="1292305"/>
                  <a:pt x="1388031" y="1260396"/>
                  <a:pt x="1377395" y="1249760"/>
                </a:cubicBezTo>
                <a:cubicBezTo>
                  <a:pt x="1377395" y="1249760"/>
                  <a:pt x="1377395" y="1249760"/>
                  <a:pt x="1398667" y="1249760"/>
                </a:cubicBezTo>
                <a:cubicBezTo>
                  <a:pt x="1441212" y="1249760"/>
                  <a:pt x="1462485" y="1228487"/>
                  <a:pt x="1462485" y="1207215"/>
                </a:cubicBezTo>
                <a:cubicBezTo>
                  <a:pt x="1462485" y="1196578"/>
                  <a:pt x="1462485" y="1196578"/>
                  <a:pt x="1483757" y="1196578"/>
                </a:cubicBezTo>
                <a:cubicBezTo>
                  <a:pt x="1515666" y="1175306"/>
                  <a:pt x="1526302" y="1164670"/>
                  <a:pt x="1568847" y="1122125"/>
                </a:cubicBezTo>
                <a:cubicBezTo>
                  <a:pt x="1590120" y="1100852"/>
                  <a:pt x="1622028" y="1068943"/>
                  <a:pt x="1632665" y="1068943"/>
                </a:cubicBezTo>
                <a:cubicBezTo>
                  <a:pt x="1632665" y="1047671"/>
                  <a:pt x="1653937" y="1037035"/>
                  <a:pt x="1664574" y="1026398"/>
                </a:cubicBezTo>
                <a:cubicBezTo>
                  <a:pt x="1675210" y="1015762"/>
                  <a:pt x="1685846" y="1005126"/>
                  <a:pt x="1685846" y="1005126"/>
                </a:cubicBezTo>
                <a:cubicBezTo>
                  <a:pt x="1685846" y="1005126"/>
                  <a:pt x="1685846" y="1005126"/>
                  <a:pt x="1685846" y="1005126"/>
                </a:cubicBezTo>
                <a:cubicBezTo>
                  <a:pt x="1685846" y="1005126"/>
                  <a:pt x="1685846" y="1026398"/>
                  <a:pt x="1685846" y="1058307"/>
                </a:cubicBezTo>
                <a:cubicBezTo>
                  <a:pt x="1685846" y="1079580"/>
                  <a:pt x="1685846" y="1122125"/>
                  <a:pt x="1696482" y="1143397"/>
                </a:cubicBezTo>
                <a:cubicBezTo>
                  <a:pt x="1707118" y="1196578"/>
                  <a:pt x="1707118" y="1260396"/>
                  <a:pt x="1696482" y="1302941"/>
                </a:cubicBezTo>
                <a:cubicBezTo>
                  <a:pt x="1696482" y="1334850"/>
                  <a:pt x="1696482" y="1334850"/>
                  <a:pt x="1685846" y="1356122"/>
                </a:cubicBezTo>
                <a:cubicBezTo>
                  <a:pt x="1675210" y="1366759"/>
                  <a:pt x="1675210" y="1377395"/>
                  <a:pt x="1675210" y="1377395"/>
                </a:cubicBezTo>
                <a:cubicBezTo>
                  <a:pt x="1675210" y="1377395"/>
                  <a:pt x="1696482" y="1388031"/>
                  <a:pt x="1707118" y="1398667"/>
                </a:cubicBezTo>
                <a:cubicBezTo>
                  <a:pt x="1707118" y="1398667"/>
                  <a:pt x="1707118" y="1398667"/>
                  <a:pt x="1707118" y="1398667"/>
                </a:cubicBezTo>
                <a:cubicBezTo>
                  <a:pt x="1717755" y="1398667"/>
                  <a:pt x="1728391" y="1377395"/>
                  <a:pt x="1728391" y="1302941"/>
                </a:cubicBezTo>
                <a:cubicBezTo>
                  <a:pt x="1728391" y="1249760"/>
                  <a:pt x="1728391" y="1132761"/>
                  <a:pt x="1728391" y="1132761"/>
                </a:cubicBezTo>
                <a:cubicBezTo>
                  <a:pt x="1717755" y="1143397"/>
                  <a:pt x="1707118" y="1005126"/>
                  <a:pt x="1717755" y="994490"/>
                </a:cubicBezTo>
                <a:lnTo>
                  <a:pt x="1717755" y="994490"/>
                </a:lnTo>
                <a:close/>
                <a:moveTo>
                  <a:pt x="1962388" y="1568847"/>
                </a:moveTo>
                <a:cubicBezTo>
                  <a:pt x="1962388" y="1568847"/>
                  <a:pt x="1962388" y="1568847"/>
                  <a:pt x="1962388" y="1568847"/>
                </a:cubicBezTo>
                <a:lnTo>
                  <a:pt x="1962388" y="1568847"/>
                </a:lnTo>
                <a:cubicBezTo>
                  <a:pt x="1962388" y="1568847"/>
                  <a:pt x="1962388" y="1568847"/>
                  <a:pt x="1962388" y="1568847"/>
                </a:cubicBezTo>
                <a:lnTo>
                  <a:pt x="1962388" y="1568847"/>
                </a:lnTo>
                <a:close/>
                <a:moveTo>
                  <a:pt x="2664381" y="1739027"/>
                </a:moveTo>
                <a:cubicBezTo>
                  <a:pt x="2664381" y="1739027"/>
                  <a:pt x="2664381" y="1739027"/>
                  <a:pt x="2664381" y="1739027"/>
                </a:cubicBezTo>
                <a:lnTo>
                  <a:pt x="2664381" y="1739027"/>
                </a:lnTo>
                <a:cubicBezTo>
                  <a:pt x="2664381" y="1739027"/>
                  <a:pt x="2664381" y="1739027"/>
                  <a:pt x="2664381" y="1739027"/>
                </a:cubicBezTo>
                <a:close/>
                <a:moveTo>
                  <a:pt x="2760107" y="1760300"/>
                </a:moveTo>
                <a:cubicBezTo>
                  <a:pt x="2760107" y="1760300"/>
                  <a:pt x="2760107" y="1760300"/>
                  <a:pt x="2760107" y="1760300"/>
                </a:cubicBezTo>
                <a:cubicBezTo>
                  <a:pt x="2760107" y="1760300"/>
                  <a:pt x="2760107" y="1760300"/>
                  <a:pt x="2760107" y="1760300"/>
                </a:cubicBezTo>
                <a:lnTo>
                  <a:pt x="2760107" y="1760300"/>
                </a:lnTo>
                <a:close/>
                <a:moveTo>
                  <a:pt x="2632473" y="1834754"/>
                </a:moveTo>
                <a:cubicBezTo>
                  <a:pt x="2643109" y="1834754"/>
                  <a:pt x="2643109" y="1834754"/>
                  <a:pt x="2632473" y="1834754"/>
                </a:cubicBezTo>
                <a:lnTo>
                  <a:pt x="2632473" y="1834754"/>
                </a:lnTo>
                <a:cubicBezTo>
                  <a:pt x="2643109" y="1834754"/>
                  <a:pt x="2643109" y="1834754"/>
                  <a:pt x="2632473" y="1834754"/>
                </a:cubicBezTo>
                <a:lnTo>
                  <a:pt x="2632473" y="1834754"/>
                </a:lnTo>
                <a:close/>
                <a:moveTo>
                  <a:pt x="1696482" y="2579291"/>
                </a:moveTo>
                <a:cubicBezTo>
                  <a:pt x="1696482" y="2579291"/>
                  <a:pt x="1696482" y="2579291"/>
                  <a:pt x="1696482" y="2579291"/>
                </a:cubicBezTo>
                <a:lnTo>
                  <a:pt x="1696482" y="2579291"/>
                </a:lnTo>
                <a:cubicBezTo>
                  <a:pt x="1696482" y="2579291"/>
                  <a:pt x="1696482" y="2579291"/>
                  <a:pt x="1696482" y="2579291"/>
                </a:cubicBezTo>
                <a:close/>
                <a:moveTo>
                  <a:pt x="2153841" y="2685654"/>
                </a:moveTo>
                <a:lnTo>
                  <a:pt x="2153841" y="2685654"/>
                </a:lnTo>
                <a:cubicBezTo>
                  <a:pt x="2153841" y="2685654"/>
                  <a:pt x="2153841" y="2685654"/>
                  <a:pt x="2153841" y="2685654"/>
                </a:cubicBezTo>
                <a:cubicBezTo>
                  <a:pt x="2153841" y="2685654"/>
                  <a:pt x="2153841" y="2685654"/>
                  <a:pt x="2153841" y="2685654"/>
                </a:cubicBezTo>
                <a:lnTo>
                  <a:pt x="2153841" y="2685654"/>
                </a:lnTo>
                <a:close/>
                <a:moveTo>
                  <a:pt x="1983661" y="2930288"/>
                </a:moveTo>
                <a:cubicBezTo>
                  <a:pt x="1983661" y="2930288"/>
                  <a:pt x="1983661" y="2930288"/>
                  <a:pt x="1983661" y="2930288"/>
                </a:cubicBezTo>
                <a:lnTo>
                  <a:pt x="1983661" y="2930288"/>
                </a:lnTo>
                <a:cubicBezTo>
                  <a:pt x="1983661" y="2930288"/>
                  <a:pt x="1983661" y="2930288"/>
                  <a:pt x="1983661" y="2930288"/>
                </a:cubicBezTo>
                <a:close/>
                <a:moveTo>
                  <a:pt x="2026206" y="2940924"/>
                </a:moveTo>
                <a:cubicBezTo>
                  <a:pt x="2026206" y="2940924"/>
                  <a:pt x="2026206" y="2940924"/>
                  <a:pt x="2026206" y="2940924"/>
                </a:cubicBezTo>
                <a:lnTo>
                  <a:pt x="2026206" y="2940924"/>
                </a:lnTo>
                <a:cubicBezTo>
                  <a:pt x="2026206" y="2940924"/>
                  <a:pt x="2026206" y="2940924"/>
                  <a:pt x="2026206" y="2940924"/>
                </a:cubicBezTo>
                <a:lnTo>
                  <a:pt x="2026206" y="2940924"/>
                </a:lnTo>
                <a:close/>
                <a:moveTo>
                  <a:pt x="2036842" y="2962197"/>
                </a:moveTo>
                <a:cubicBezTo>
                  <a:pt x="2036842" y="2962197"/>
                  <a:pt x="2036842" y="2962197"/>
                  <a:pt x="2036842" y="2962197"/>
                </a:cubicBezTo>
                <a:cubicBezTo>
                  <a:pt x="2036842" y="2962197"/>
                  <a:pt x="2036842" y="2962197"/>
                  <a:pt x="2036842" y="2962197"/>
                </a:cubicBezTo>
                <a:lnTo>
                  <a:pt x="2036842" y="2962197"/>
                </a:lnTo>
                <a:close/>
                <a:moveTo>
                  <a:pt x="2536746" y="3036650"/>
                </a:moveTo>
                <a:cubicBezTo>
                  <a:pt x="2536746" y="3036650"/>
                  <a:pt x="2536746" y="3036650"/>
                  <a:pt x="2536746" y="3036650"/>
                </a:cubicBezTo>
                <a:lnTo>
                  <a:pt x="2536746" y="3036650"/>
                </a:lnTo>
                <a:cubicBezTo>
                  <a:pt x="2536746" y="3036650"/>
                  <a:pt x="2536746" y="3036650"/>
                  <a:pt x="2536746" y="3036650"/>
                </a:cubicBezTo>
                <a:close/>
                <a:moveTo>
                  <a:pt x="2366566" y="3196194"/>
                </a:moveTo>
                <a:cubicBezTo>
                  <a:pt x="2366566" y="3196194"/>
                  <a:pt x="2366566" y="3196194"/>
                  <a:pt x="2366566" y="3196194"/>
                </a:cubicBezTo>
                <a:lnTo>
                  <a:pt x="2366566" y="3196194"/>
                </a:lnTo>
                <a:cubicBezTo>
                  <a:pt x="2366566" y="3196194"/>
                  <a:pt x="2366566" y="3196194"/>
                  <a:pt x="2366566" y="3196194"/>
                </a:cubicBezTo>
                <a:close/>
                <a:moveTo>
                  <a:pt x="2355930" y="3206830"/>
                </a:moveTo>
                <a:cubicBezTo>
                  <a:pt x="2355930" y="3206830"/>
                  <a:pt x="2355930" y="3206830"/>
                  <a:pt x="2355930" y="3206830"/>
                </a:cubicBezTo>
                <a:cubicBezTo>
                  <a:pt x="2355930" y="3206830"/>
                  <a:pt x="2355930" y="3206830"/>
                  <a:pt x="2355930" y="3206830"/>
                </a:cubicBezTo>
                <a:lnTo>
                  <a:pt x="2355930" y="3206830"/>
                </a:lnTo>
                <a:close/>
                <a:moveTo>
                  <a:pt x="1579483" y="3228103"/>
                </a:moveTo>
                <a:cubicBezTo>
                  <a:pt x="1579483" y="3228103"/>
                  <a:pt x="1579483" y="3228103"/>
                  <a:pt x="1579483" y="3228103"/>
                </a:cubicBezTo>
                <a:cubicBezTo>
                  <a:pt x="1579483" y="3228103"/>
                  <a:pt x="1579483" y="3228103"/>
                  <a:pt x="1579483" y="3228103"/>
                </a:cubicBezTo>
                <a:lnTo>
                  <a:pt x="1579483" y="3228103"/>
                </a:lnTo>
                <a:close/>
                <a:moveTo>
                  <a:pt x="1334850" y="3260012"/>
                </a:moveTo>
                <a:cubicBezTo>
                  <a:pt x="1356122" y="3260012"/>
                  <a:pt x="1377395" y="3260012"/>
                  <a:pt x="1398667" y="3260012"/>
                </a:cubicBezTo>
                <a:cubicBezTo>
                  <a:pt x="1377395" y="3260012"/>
                  <a:pt x="1356122" y="3260012"/>
                  <a:pt x="1334850" y="3260012"/>
                </a:cubicBezTo>
                <a:cubicBezTo>
                  <a:pt x="1313577" y="3260012"/>
                  <a:pt x="1302941" y="3260012"/>
                  <a:pt x="1292305" y="3260012"/>
                </a:cubicBezTo>
                <a:lnTo>
                  <a:pt x="1292305" y="3260012"/>
                </a:lnTo>
                <a:cubicBezTo>
                  <a:pt x="1302941" y="3260012"/>
                  <a:pt x="1324213" y="3260012"/>
                  <a:pt x="1334850" y="3260012"/>
                </a:cubicBezTo>
                <a:close/>
                <a:moveTo>
                  <a:pt x="1462485" y="3483373"/>
                </a:moveTo>
                <a:lnTo>
                  <a:pt x="1462485" y="3483373"/>
                </a:lnTo>
                <a:cubicBezTo>
                  <a:pt x="1462485" y="3483373"/>
                  <a:pt x="1462485" y="3483373"/>
                  <a:pt x="1462485" y="3483373"/>
                </a:cubicBezTo>
                <a:cubicBezTo>
                  <a:pt x="1462485" y="3483373"/>
                  <a:pt x="1462485" y="3483373"/>
                  <a:pt x="1462485" y="3483373"/>
                </a:cubicBezTo>
                <a:lnTo>
                  <a:pt x="1462485" y="3483373"/>
                </a:lnTo>
                <a:close/>
                <a:moveTo>
                  <a:pt x="1856026" y="90408"/>
                </a:moveTo>
                <a:cubicBezTo>
                  <a:pt x="1834754" y="90408"/>
                  <a:pt x="1813481" y="90408"/>
                  <a:pt x="1802845" y="90408"/>
                </a:cubicBezTo>
                <a:cubicBezTo>
                  <a:pt x="1749663" y="101044"/>
                  <a:pt x="1717755" y="111681"/>
                  <a:pt x="1685846" y="132953"/>
                </a:cubicBezTo>
                <a:cubicBezTo>
                  <a:pt x="1653937" y="154226"/>
                  <a:pt x="1653937" y="164862"/>
                  <a:pt x="1632665" y="207407"/>
                </a:cubicBezTo>
                <a:cubicBezTo>
                  <a:pt x="1622028" y="239316"/>
                  <a:pt x="1600756" y="303133"/>
                  <a:pt x="1600756" y="303133"/>
                </a:cubicBezTo>
                <a:cubicBezTo>
                  <a:pt x="1600756" y="303133"/>
                  <a:pt x="1600756" y="313769"/>
                  <a:pt x="1590120" y="313769"/>
                </a:cubicBezTo>
                <a:cubicBezTo>
                  <a:pt x="1558211" y="335042"/>
                  <a:pt x="1547575" y="356314"/>
                  <a:pt x="1547575" y="377587"/>
                </a:cubicBezTo>
                <a:cubicBezTo>
                  <a:pt x="1558211" y="398860"/>
                  <a:pt x="1590120" y="409496"/>
                  <a:pt x="1632665" y="409496"/>
                </a:cubicBezTo>
                <a:lnTo>
                  <a:pt x="1653937" y="409496"/>
                </a:lnTo>
                <a:lnTo>
                  <a:pt x="1664574" y="430768"/>
                </a:lnTo>
                <a:cubicBezTo>
                  <a:pt x="1675210" y="441405"/>
                  <a:pt x="1675210" y="452041"/>
                  <a:pt x="1675210" y="452041"/>
                </a:cubicBezTo>
                <a:cubicBezTo>
                  <a:pt x="1675210" y="462677"/>
                  <a:pt x="1664574" y="473313"/>
                  <a:pt x="1664574" y="483950"/>
                </a:cubicBezTo>
                <a:cubicBezTo>
                  <a:pt x="1653937" y="515858"/>
                  <a:pt x="1653937" y="526495"/>
                  <a:pt x="1664574" y="537131"/>
                </a:cubicBezTo>
                <a:lnTo>
                  <a:pt x="1675210" y="547767"/>
                </a:lnTo>
                <a:lnTo>
                  <a:pt x="1664574" y="558403"/>
                </a:lnTo>
                <a:cubicBezTo>
                  <a:pt x="1664574" y="569040"/>
                  <a:pt x="1653937" y="579676"/>
                  <a:pt x="1653937" y="579676"/>
                </a:cubicBezTo>
                <a:cubicBezTo>
                  <a:pt x="1653937" y="590312"/>
                  <a:pt x="1653937" y="590312"/>
                  <a:pt x="1632665" y="590312"/>
                </a:cubicBezTo>
                <a:cubicBezTo>
                  <a:pt x="1611392" y="590312"/>
                  <a:pt x="1600756" y="590312"/>
                  <a:pt x="1600756" y="579676"/>
                </a:cubicBezTo>
                <a:cubicBezTo>
                  <a:pt x="1600756" y="569040"/>
                  <a:pt x="1590120" y="569040"/>
                  <a:pt x="1590120" y="569040"/>
                </a:cubicBezTo>
                <a:cubicBezTo>
                  <a:pt x="1579483" y="569040"/>
                  <a:pt x="1579483" y="558403"/>
                  <a:pt x="1568847" y="558403"/>
                </a:cubicBezTo>
                <a:cubicBezTo>
                  <a:pt x="1558211" y="547767"/>
                  <a:pt x="1547575" y="526495"/>
                  <a:pt x="1547575" y="515858"/>
                </a:cubicBezTo>
                <a:cubicBezTo>
                  <a:pt x="1547575" y="505222"/>
                  <a:pt x="1536938" y="494586"/>
                  <a:pt x="1526302" y="483950"/>
                </a:cubicBezTo>
                <a:cubicBezTo>
                  <a:pt x="1515666" y="483950"/>
                  <a:pt x="1515666" y="483950"/>
                  <a:pt x="1494393" y="483950"/>
                </a:cubicBezTo>
                <a:cubicBezTo>
                  <a:pt x="1494393" y="483950"/>
                  <a:pt x="1483757" y="483950"/>
                  <a:pt x="1483757" y="483950"/>
                </a:cubicBezTo>
                <a:cubicBezTo>
                  <a:pt x="1462485" y="483950"/>
                  <a:pt x="1441212" y="483950"/>
                  <a:pt x="1430576" y="483950"/>
                </a:cubicBezTo>
                <a:cubicBezTo>
                  <a:pt x="1419940" y="483950"/>
                  <a:pt x="1388031" y="483950"/>
                  <a:pt x="1356122" y="494586"/>
                </a:cubicBezTo>
                <a:cubicBezTo>
                  <a:pt x="1249760" y="505222"/>
                  <a:pt x="1217851" y="505222"/>
                  <a:pt x="1207215" y="526495"/>
                </a:cubicBezTo>
                <a:cubicBezTo>
                  <a:pt x="1196578" y="537131"/>
                  <a:pt x="1196578" y="547767"/>
                  <a:pt x="1196578" y="547767"/>
                </a:cubicBezTo>
                <a:lnTo>
                  <a:pt x="1196578" y="558403"/>
                </a:lnTo>
                <a:lnTo>
                  <a:pt x="1175306" y="558403"/>
                </a:lnTo>
                <a:cubicBezTo>
                  <a:pt x="1154033" y="558403"/>
                  <a:pt x="1132761" y="558403"/>
                  <a:pt x="1132761" y="569040"/>
                </a:cubicBezTo>
                <a:cubicBezTo>
                  <a:pt x="1132761" y="569040"/>
                  <a:pt x="1122125" y="569040"/>
                  <a:pt x="1100852" y="569040"/>
                </a:cubicBezTo>
                <a:cubicBezTo>
                  <a:pt x="1079580" y="569040"/>
                  <a:pt x="1058307" y="569040"/>
                  <a:pt x="1047671" y="569040"/>
                </a:cubicBezTo>
                <a:cubicBezTo>
                  <a:pt x="1037035" y="569040"/>
                  <a:pt x="1037035" y="569040"/>
                  <a:pt x="1026398" y="569040"/>
                </a:cubicBezTo>
                <a:cubicBezTo>
                  <a:pt x="1015762" y="569040"/>
                  <a:pt x="1005126" y="569040"/>
                  <a:pt x="1005126" y="569040"/>
                </a:cubicBezTo>
                <a:cubicBezTo>
                  <a:pt x="994490" y="569040"/>
                  <a:pt x="994490" y="569040"/>
                  <a:pt x="983853" y="569040"/>
                </a:cubicBezTo>
                <a:cubicBezTo>
                  <a:pt x="973217" y="569040"/>
                  <a:pt x="973217" y="569040"/>
                  <a:pt x="962581" y="569040"/>
                </a:cubicBezTo>
                <a:cubicBezTo>
                  <a:pt x="951945" y="569040"/>
                  <a:pt x="941308" y="569040"/>
                  <a:pt x="920036" y="569040"/>
                </a:cubicBezTo>
                <a:cubicBezTo>
                  <a:pt x="909400" y="569040"/>
                  <a:pt x="866855" y="569040"/>
                  <a:pt x="834946" y="569040"/>
                </a:cubicBezTo>
                <a:cubicBezTo>
                  <a:pt x="803037" y="569040"/>
                  <a:pt x="739220" y="569040"/>
                  <a:pt x="696675" y="569040"/>
                </a:cubicBezTo>
                <a:cubicBezTo>
                  <a:pt x="654130" y="569040"/>
                  <a:pt x="590312" y="569040"/>
                  <a:pt x="558403" y="569040"/>
                </a:cubicBezTo>
                <a:cubicBezTo>
                  <a:pt x="537131" y="569040"/>
                  <a:pt x="515858" y="569040"/>
                  <a:pt x="505222" y="569040"/>
                </a:cubicBezTo>
                <a:cubicBezTo>
                  <a:pt x="505222" y="569040"/>
                  <a:pt x="505222" y="569040"/>
                  <a:pt x="505222" y="569040"/>
                </a:cubicBezTo>
                <a:cubicBezTo>
                  <a:pt x="515858" y="569040"/>
                  <a:pt x="473313" y="515858"/>
                  <a:pt x="462677" y="505222"/>
                </a:cubicBezTo>
                <a:lnTo>
                  <a:pt x="452041" y="483950"/>
                </a:lnTo>
                <a:lnTo>
                  <a:pt x="441404" y="483950"/>
                </a:lnTo>
                <a:cubicBezTo>
                  <a:pt x="430768" y="483950"/>
                  <a:pt x="430768" y="483950"/>
                  <a:pt x="430768" y="483950"/>
                </a:cubicBezTo>
                <a:cubicBezTo>
                  <a:pt x="430768" y="483950"/>
                  <a:pt x="430768" y="515858"/>
                  <a:pt x="430768" y="547767"/>
                </a:cubicBezTo>
                <a:cubicBezTo>
                  <a:pt x="430768" y="579676"/>
                  <a:pt x="430768" y="611585"/>
                  <a:pt x="430768" y="611585"/>
                </a:cubicBezTo>
                <a:cubicBezTo>
                  <a:pt x="430768" y="611585"/>
                  <a:pt x="356314" y="622221"/>
                  <a:pt x="292497" y="622221"/>
                </a:cubicBezTo>
                <a:cubicBezTo>
                  <a:pt x="239316" y="622221"/>
                  <a:pt x="186134" y="622221"/>
                  <a:pt x="186134" y="622221"/>
                </a:cubicBezTo>
                <a:cubicBezTo>
                  <a:pt x="186134" y="622221"/>
                  <a:pt x="175498" y="622221"/>
                  <a:pt x="154226" y="622221"/>
                </a:cubicBezTo>
                <a:cubicBezTo>
                  <a:pt x="143589" y="622221"/>
                  <a:pt x="143589" y="622221"/>
                  <a:pt x="132953" y="622221"/>
                </a:cubicBezTo>
                <a:cubicBezTo>
                  <a:pt x="101044" y="622221"/>
                  <a:pt x="79772" y="622221"/>
                  <a:pt x="79772" y="622221"/>
                </a:cubicBezTo>
                <a:cubicBezTo>
                  <a:pt x="79772" y="622221"/>
                  <a:pt x="79772" y="632857"/>
                  <a:pt x="79772" y="643493"/>
                </a:cubicBezTo>
                <a:lnTo>
                  <a:pt x="79772" y="664766"/>
                </a:lnTo>
                <a:lnTo>
                  <a:pt x="90408" y="664766"/>
                </a:lnTo>
                <a:cubicBezTo>
                  <a:pt x="101044" y="664766"/>
                  <a:pt x="122317" y="664766"/>
                  <a:pt x="143589" y="664766"/>
                </a:cubicBezTo>
                <a:lnTo>
                  <a:pt x="186134" y="664766"/>
                </a:lnTo>
                <a:lnTo>
                  <a:pt x="186134" y="654130"/>
                </a:lnTo>
                <a:lnTo>
                  <a:pt x="186134" y="643493"/>
                </a:lnTo>
                <a:lnTo>
                  <a:pt x="228679" y="643493"/>
                </a:lnTo>
                <a:cubicBezTo>
                  <a:pt x="228679" y="643493"/>
                  <a:pt x="239316" y="643493"/>
                  <a:pt x="249952" y="643493"/>
                </a:cubicBezTo>
                <a:cubicBezTo>
                  <a:pt x="271224" y="643493"/>
                  <a:pt x="313769" y="643493"/>
                  <a:pt x="356314" y="643493"/>
                </a:cubicBezTo>
                <a:cubicBezTo>
                  <a:pt x="388223" y="643493"/>
                  <a:pt x="398859" y="643493"/>
                  <a:pt x="420132" y="643493"/>
                </a:cubicBezTo>
                <a:cubicBezTo>
                  <a:pt x="441404" y="643493"/>
                  <a:pt x="441404" y="643493"/>
                  <a:pt x="441404" y="643493"/>
                </a:cubicBezTo>
                <a:cubicBezTo>
                  <a:pt x="441404" y="643493"/>
                  <a:pt x="441404" y="654130"/>
                  <a:pt x="441404" y="654130"/>
                </a:cubicBezTo>
                <a:cubicBezTo>
                  <a:pt x="441404" y="664766"/>
                  <a:pt x="441404" y="664766"/>
                  <a:pt x="452041" y="664766"/>
                </a:cubicBezTo>
                <a:cubicBezTo>
                  <a:pt x="452041" y="664766"/>
                  <a:pt x="462677" y="664766"/>
                  <a:pt x="462677" y="664766"/>
                </a:cubicBezTo>
                <a:cubicBezTo>
                  <a:pt x="462677" y="664766"/>
                  <a:pt x="462677" y="664766"/>
                  <a:pt x="462677" y="664766"/>
                </a:cubicBezTo>
                <a:cubicBezTo>
                  <a:pt x="462677" y="664766"/>
                  <a:pt x="473313" y="664766"/>
                  <a:pt x="483949" y="664766"/>
                </a:cubicBezTo>
                <a:cubicBezTo>
                  <a:pt x="483949" y="664766"/>
                  <a:pt x="483949" y="664766"/>
                  <a:pt x="483949" y="664766"/>
                </a:cubicBezTo>
                <a:cubicBezTo>
                  <a:pt x="483949" y="664766"/>
                  <a:pt x="483949" y="654130"/>
                  <a:pt x="483949" y="643493"/>
                </a:cubicBezTo>
                <a:lnTo>
                  <a:pt x="483949" y="622221"/>
                </a:lnTo>
                <a:lnTo>
                  <a:pt x="505222" y="622221"/>
                </a:lnTo>
                <a:cubicBezTo>
                  <a:pt x="515858" y="622221"/>
                  <a:pt x="526495" y="622221"/>
                  <a:pt x="526495" y="622221"/>
                </a:cubicBezTo>
                <a:cubicBezTo>
                  <a:pt x="526495" y="622221"/>
                  <a:pt x="537131" y="654130"/>
                  <a:pt x="537131" y="675402"/>
                </a:cubicBezTo>
                <a:cubicBezTo>
                  <a:pt x="505222" y="728583"/>
                  <a:pt x="505222" y="728583"/>
                  <a:pt x="515858" y="728583"/>
                </a:cubicBezTo>
                <a:cubicBezTo>
                  <a:pt x="526495" y="728583"/>
                  <a:pt x="526495" y="728583"/>
                  <a:pt x="526495" y="717947"/>
                </a:cubicBezTo>
                <a:cubicBezTo>
                  <a:pt x="526495" y="717947"/>
                  <a:pt x="526495" y="696675"/>
                  <a:pt x="526495" y="686038"/>
                </a:cubicBezTo>
                <a:cubicBezTo>
                  <a:pt x="526495" y="675402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37131" y="675402"/>
                </a:cubicBezTo>
                <a:cubicBezTo>
                  <a:pt x="547767" y="675402"/>
                  <a:pt x="558403" y="675402"/>
                  <a:pt x="675402" y="686038"/>
                </a:cubicBezTo>
                <a:cubicBezTo>
                  <a:pt x="749856" y="686038"/>
                  <a:pt x="824310" y="686038"/>
                  <a:pt x="856218" y="686038"/>
                </a:cubicBezTo>
                <a:lnTo>
                  <a:pt x="898763" y="686038"/>
                </a:lnTo>
                <a:lnTo>
                  <a:pt x="909400" y="696675"/>
                </a:lnTo>
                <a:cubicBezTo>
                  <a:pt x="930672" y="717947"/>
                  <a:pt x="962581" y="739220"/>
                  <a:pt x="973217" y="739220"/>
                </a:cubicBezTo>
                <a:cubicBezTo>
                  <a:pt x="973217" y="739220"/>
                  <a:pt x="983853" y="739220"/>
                  <a:pt x="983853" y="749856"/>
                </a:cubicBezTo>
                <a:cubicBezTo>
                  <a:pt x="994490" y="760492"/>
                  <a:pt x="1005126" y="760492"/>
                  <a:pt x="1026398" y="771128"/>
                </a:cubicBezTo>
                <a:cubicBezTo>
                  <a:pt x="1058307" y="771128"/>
                  <a:pt x="1068943" y="781765"/>
                  <a:pt x="1079580" y="781765"/>
                </a:cubicBezTo>
                <a:cubicBezTo>
                  <a:pt x="1090216" y="792401"/>
                  <a:pt x="1090216" y="792401"/>
                  <a:pt x="1090216" y="803037"/>
                </a:cubicBezTo>
                <a:cubicBezTo>
                  <a:pt x="1090216" y="813673"/>
                  <a:pt x="1090216" y="834946"/>
                  <a:pt x="1090216" y="866855"/>
                </a:cubicBezTo>
                <a:cubicBezTo>
                  <a:pt x="1090216" y="898763"/>
                  <a:pt x="1090216" y="930672"/>
                  <a:pt x="1090216" y="930672"/>
                </a:cubicBezTo>
                <a:cubicBezTo>
                  <a:pt x="1090216" y="951945"/>
                  <a:pt x="1100852" y="1005126"/>
                  <a:pt x="1100852" y="1037035"/>
                </a:cubicBezTo>
                <a:cubicBezTo>
                  <a:pt x="1100852" y="1047671"/>
                  <a:pt x="1100852" y="1058307"/>
                  <a:pt x="1100852" y="1079580"/>
                </a:cubicBezTo>
                <a:cubicBezTo>
                  <a:pt x="1100852" y="1100852"/>
                  <a:pt x="1100852" y="1100852"/>
                  <a:pt x="1100852" y="1111489"/>
                </a:cubicBezTo>
                <a:cubicBezTo>
                  <a:pt x="1100852" y="1122125"/>
                  <a:pt x="1111488" y="1132761"/>
                  <a:pt x="1111488" y="1143397"/>
                </a:cubicBezTo>
                <a:cubicBezTo>
                  <a:pt x="1122125" y="1175306"/>
                  <a:pt x="1122125" y="1196578"/>
                  <a:pt x="1132761" y="1217851"/>
                </a:cubicBezTo>
                <a:cubicBezTo>
                  <a:pt x="1143397" y="1239124"/>
                  <a:pt x="1185942" y="1271032"/>
                  <a:pt x="1217851" y="1292305"/>
                </a:cubicBezTo>
                <a:cubicBezTo>
                  <a:pt x="1228487" y="1292305"/>
                  <a:pt x="1239123" y="1302941"/>
                  <a:pt x="1249760" y="1302941"/>
                </a:cubicBezTo>
                <a:cubicBezTo>
                  <a:pt x="1260396" y="1302941"/>
                  <a:pt x="1271032" y="1302941"/>
                  <a:pt x="1281668" y="1292305"/>
                </a:cubicBezTo>
                <a:cubicBezTo>
                  <a:pt x="1292305" y="1292305"/>
                  <a:pt x="1292305" y="1281669"/>
                  <a:pt x="1292305" y="1281669"/>
                </a:cubicBezTo>
                <a:cubicBezTo>
                  <a:pt x="1292305" y="1281669"/>
                  <a:pt x="1292305" y="1281669"/>
                  <a:pt x="1292305" y="1292305"/>
                </a:cubicBezTo>
                <a:cubicBezTo>
                  <a:pt x="1292305" y="1292305"/>
                  <a:pt x="1292305" y="1302941"/>
                  <a:pt x="1292305" y="1302941"/>
                </a:cubicBezTo>
                <a:cubicBezTo>
                  <a:pt x="1292305" y="1302941"/>
                  <a:pt x="1292305" y="1302941"/>
                  <a:pt x="1302941" y="1302941"/>
                </a:cubicBezTo>
                <a:cubicBezTo>
                  <a:pt x="1313577" y="1302941"/>
                  <a:pt x="1334850" y="1302941"/>
                  <a:pt x="1345486" y="1302941"/>
                </a:cubicBezTo>
                <a:cubicBezTo>
                  <a:pt x="1345486" y="1302941"/>
                  <a:pt x="1345486" y="1292305"/>
                  <a:pt x="1345486" y="1292305"/>
                </a:cubicBezTo>
                <a:cubicBezTo>
                  <a:pt x="1345486" y="1281669"/>
                  <a:pt x="1345486" y="1281669"/>
                  <a:pt x="1345486" y="1281669"/>
                </a:cubicBezTo>
                <a:cubicBezTo>
                  <a:pt x="1345486" y="1281669"/>
                  <a:pt x="1345486" y="1281669"/>
                  <a:pt x="1356122" y="1292305"/>
                </a:cubicBezTo>
                <a:cubicBezTo>
                  <a:pt x="1356122" y="1292305"/>
                  <a:pt x="1366758" y="1313577"/>
                  <a:pt x="1388031" y="1324214"/>
                </a:cubicBezTo>
                <a:cubicBezTo>
                  <a:pt x="1398667" y="1334850"/>
                  <a:pt x="1409303" y="1345486"/>
                  <a:pt x="1419940" y="1356122"/>
                </a:cubicBezTo>
                <a:cubicBezTo>
                  <a:pt x="1430576" y="1366759"/>
                  <a:pt x="1483757" y="1409304"/>
                  <a:pt x="1515666" y="1419940"/>
                </a:cubicBezTo>
                <a:cubicBezTo>
                  <a:pt x="1536938" y="1430576"/>
                  <a:pt x="1590120" y="1451849"/>
                  <a:pt x="1622028" y="1462485"/>
                </a:cubicBezTo>
                <a:cubicBezTo>
                  <a:pt x="1643301" y="1473121"/>
                  <a:pt x="1643301" y="1473121"/>
                  <a:pt x="1685846" y="1473121"/>
                </a:cubicBezTo>
                <a:cubicBezTo>
                  <a:pt x="1739027" y="1473121"/>
                  <a:pt x="1749663" y="1473121"/>
                  <a:pt x="1792208" y="1451849"/>
                </a:cubicBezTo>
                <a:cubicBezTo>
                  <a:pt x="1802845" y="1451849"/>
                  <a:pt x="1813481" y="1441212"/>
                  <a:pt x="1813481" y="1441212"/>
                </a:cubicBezTo>
                <a:cubicBezTo>
                  <a:pt x="1813481" y="1441212"/>
                  <a:pt x="1813481" y="1441212"/>
                  <a:pt x="1813481" y="1441212"/>
                </a:cubicBezTo>
                <a:cubicBezTo>
                  <a:pt x="1813481" y="1441212"/>
                  <a:pt x="1813481" y="1451849"/>
                  <a:pt x="1824117" y="1462485"/>
                </a:cubicBezTo>
                <a:cubicBezTo>
                  <a:pt x="1834754" y="1505030"/>
                  <a:pt x="1845390" y="1536939"/>
                  <a:pt x="1877299" y="1568847"/>
                </a:cubicBezTo>
                <a:cubicBezTo>
                  <a:pt x="1898571" y="1590120"/>
                  <a:pt x="1898571" y="1590120"/>
                  <a:pt x="1930480" y="1600756"/>
                </a:cubicBezTo>
                <a:cubicBezTo>
                  <a:pt x="1941116" y="1611392"/>
                  <a:pt x="1951752" y="1611392"/>
                  <a:pt x="1951752" y="1611392"/>
                </a:cubicBezTo>
                <a:cubicBezTo>
                  <a:pt x="1951752" y="1611392"/>
                  <a:pt x="1951752" y="1611392"/>
                  <a:pt x="1962388" y="1611392"/>
                </a:cubicBezTo>
                <a:cubicBezTo>
                  <a:pt x="1962388" y="1611392"/>
                  <a:pt x="1962388" y="1611392"/>
                  <a:pt x="1962388" y="1611392"/>
                </a:cubicBezTo>
                <a:cubicBezTo>
                  <a:pt x="1962388" y="1611392"/>
                  <a:pt x="1962388" y="1611392"/>
                  <a:pt x="1973025" y="1611392"/>
                </a:cubicBezTo>
                <a:cubicBezTo>
                  <a:pt x="1973025" y="1611392"/>
                  <a:pt x="1983661" y="1622029"/>
                  <a:pt x="1983661" y="1622029"/>
                </a:cubicBezTo>
                <a:cubicBezTo>
                  <a:pt x="1983661" y="1622029"/>
                  <a:pt x="1973025" y="1643301"/>
                  <a:pt x="1962388" y="1664574"/>
                </a:cubicBezTo>
                <a:lnTo>
                  <a:pt x="1941116" y="1696482"/>
                </a:lnTo>
                <a:lnTo>
                  <a:pt x="1941116" y="1717755"/>
                </a:lnTo>
                <a:cubicBezTo>
                  <a:pt x="1941116" y="1739027"/>
                  <a:pt x="1941116" y="1739027"/>
                  <a:pt x="1941116" y="1749664"/>
                </a:cubicBezTo>
                <a:cubicBezTo>
                  <a:pt x="1951752" y="1760300"/>
                  <a:pt x="1951752" y="1781572"/>
                  <a:pt x="1941116" y="1792209"/>
                </a:cubicBezTo>
                <a:cubicBezTo>
                  <a:pt x="1930480" y="1802845"/>
                  <a:pt x="1834754" y="1866663"/>
                  <a:pt x="1792208" y="1887935"/>
                </a:cubicBezTo>
                <a:cubicBezTo>
                  <a:pt x="1770936" y="1898571"/>
                  <a:pt x="1760300" y="1909208"/>
                  <a:pt x="1749663" y="1930480"/>
                </a:cubicBezTo>
                <a:cubicBezTo>
                  <a:pt x="1739027" y="1941116"/>
                  <a:pt x="1739027" y="1951752"/>
                  <a:pt x="1749663" y="1973025"/>
                </a:cubicBezTo>
                <a:cubicBezTo>
                  <a:pt x="1749663" y="1983661"/>
                  <a:pt x="1760300" y="1983661"/>
                  <a:pt x="1760300" y="1994297"/>
                </a:cubicBezTo>
                <a:cubicBezTo>
                  <a:pt x="1760300" y="1994297"/>
                  <a:pt x="1760300" y="2004934"/>
                  <a:pt x="1749663" y="2015570"/>
                </a:cubicBezTo>
                <a:cubicBezTo>
                  <a:pt x="1760300" y="2004934"/>
                  <a:pt x="1760300" y="2004934"/>
                  <a:pt x="1760300" y="2026206"/>
                </a:cubicBezTo>
                <a:cubicBezTo>
                  <a:pt x="1760300" y="2036842"/>
                  <a:pt x="1760300" y="2047479"/>
                  <a:pt x="1770936" y="2068751"/>
                </a:cubicBezTo>
                <a:cubicBezTo>
                  <a:pt x="1781572" y="2090024"/>
                  <a:pt x="1781572" y="2090024"/>
                  <a:pt x="1781572" y="2100660"/>
                </a:cubicBezTo>
                <a:cubicBezTo>
                  <a:pt x="1781572" y="2100660"/>
                  <a:pt x="1770936" y="2121933"/>
                  <a:pt x="1770936" y="2143205"/>
                </a:cubicBezTo>
                <a:cubicBezTo>
                  <a:pt x="1749663" y="2196386"/>
                  <a:pt x="1739027" y="2238931"/>
                  <a:pt x="1749663" y="2249568"/>
                </a:cubicBezTo>
                <a:cubicBezTo>
                  <a:pt x="1749663" y="2249568"/>
                  <a:pt x="1749663" y="2260204"/>
                  <a:pt x="1749663" y="2260204"/>
                </a:cubicBezTo>
                <a:cubicBezTo>
                  <a:pt x="1749663" y="2260204"/>
                  <a:pt x="1728391" y="2281476"/>
                  <a:pt x="1717755" y="2281476"/>
                </a:cubicBezTo>
                <a:cubicBezTo>
                  <a:pt x="1696482" y="2302749"/>
                  <a:pt x="1685846" y="2324021"/>
                  <a:pt x="1675210" y="2366566"/>
                </a:cubicBezTo>
                <a:cubicBezTo>
                  <a:pt x="1675210" y="2377203"/>
                  <a:pt x="1664574" y="2398475"/>
                  <a:pt x="1664574" y="2430384"/>
                </a:cubicBezTo>
                <a:cubicBezTo>
                  <a:pt x="1653937" y="2494201"/>
                  <a:pt x="1653937" y="2494201"/>
                  <a:pt x="1653937" y="2536746"/>
                </a:cubicBezTo>
                <a:cubicBezTo>
                  <a:pt x="1653937" y="2600564"/>
                  <a:pt x="1653937" y="2621836"/>
                  <a:pt x="1664574" y="2621836"/>
                </a:cubicBezTo>
                <a:cubicBezTo>
                  <a:pt x="1664574" y="2621836"/>
                  <a:pt x="1675210" y="2621836"/>
                  <a:pt x="1675210" y="2621836"/>
                </a:cubicBezTo>
                <a:cubicBezTo>
                  <a:pt x="1675210" y="2621836"/>
                  <a:pt x="1685846" y="2611200"/>
                  <a:pt x="1685846" y="2611200"/>
                </a:cubicBezTo>
                <a:cubicBezTo>
                  <a:pt x="1685846" y="2611200"/>
                  <a:pt x="1696482" y="2600564"/>
                  <a:pt x="1696482" y="2600564"/>
                </a:cubicBezTo>
                <a:cubicBezTo>
                  <a:pt x="1696482" y="2600564"/>
                  <a:pt x="1696482" y="2600564"/>
                  <a:pt x="1696482" y="2611200"/>
                </a:cubicBezTo>
                <a:cubicBezTo>
                  <a:pt x="1696482" y="2632473"/>
                  <a:pt x="1696482" y="2653745"/>
                  <a:pt x="1696482" y="2664382"/>
                </a:cubicBezTo>
                <a:cubicBezTo>
                  <a:pt x="1696482" y="2675018"/>
                  <a:pt x="1696482" y="2675018"/>
                  <a:pt x="1696482" y="2696290"/>
                </a:cubicBezTo>
                <a:cubicBezTo>
                  <a:pt x="1696482" y="2706927"/>
                  <a:pt x="1696482" y="2728199"/>
                  <a:pt x="1685846" y="2728199"/>
                </a:cubicBezTo>
                <a:cubicBezTo>
                  <a:pt x="1685846" y="2749472"/>
                  <a:pt x="1675210" y="2770744"/>
                  <a:pt x="1664574" y="2834561"/>
                </a:cubicBezTo>
                <a:cubicBezTo>
                  <a:pt x="1653937" y="2866470"/>
                  <a:pt x="1643301" y="2898379"/>
                  <a:pt x="1643301" y="2919652"/>
                </a:cubicBezTo>
                <a:cubicBezTo>
                  <a:pt x="1643301" y="2940924"/>
                  <a:pt x="1632665" y="2962197"/>
                  <a:pt x="1632665" y="2972833"/>
                </a:cubicBezTo>
                <a:cubicBezTo>
                  <a:pt x="1632665" y="2983469"/>
                  <a:pt x="1632665" y="3004742"/>
                  <a:pt x="1632665" y="3015378"/>
                </a:cubicBezTo>
                <a:cubicBezTo>
                  <a:pt x="1632665" y="3036650"/>
                  <a:pt x="1632665" y="3036650"/>
                  <a:pt x="1632665" y="3047287"/>
                </a:cubicBezTo>
                <a:cubicBezTo>
                  <a:pt x="1643301" y="3057923"/>
                  <a:pt x="1643301" y="3057923"/>
                  <a:pt x="1632665" y="3068559"/>
                </a:cubicBezTo>
                <a:cubicBezTo>
                  <a:pt x="1622028" y="3079195"/>
                  <a:pt x="1622028" y="3100468"/>
                  <a:pt x="1622028" y="3121740"/>
                </a:cubicBezTo>
                <a:cubicBezTo>
                  <a:pt x="1622028" y="3143013"/>
                  <a:pt x="1611392" y="3153649"/>
                  <a:pt x="1600756" y="3164285"/>
                </a:cubicBezTo>
                <a:cubicBezTo>
                  <a:pt x="1590120" y="3174922"/>
                  <a:pt x="1579483" y="3185558"/>
                  <a:pt x="1579483" y="3206830"/>
                </a:cubicBezTo>
                <a:cubicBezTo>
                  <a:pt x="1579483" y="3217467"/>
                  <a:pt x="1579483" y="3217467"/>
                  <a:pt x="1568847" y="3228103"/>
                </a:cubicBezTo>
                <a:cubicBezTo>
                  <a:pt x="1536938" y="3249375"/>
                  <a:pt x="1515666" y="3260012"/>
                  <a:pt x="1483757" y="3260012"/>
                </a:cubicBezTo>
                <a:cubicBezTo>
                  <a:pt x="1473121" y="3260012"/>
                  <a:pt x="1462485" y="3260012"/>
                  <a:pt x="1462485" y="3260012"/>
                </a:cubicBezTo>
                <a:cubicBezTo>
                  <a:pt x="1441212" y="3260012"/>
                  <a:pt x="1430576" y="3260012"/>
                  <a:pt x="1409303" y="3260012"/>
                </a:cubicBezTo>
                <a:cubicBezTo>
                  <a:pt x="1398667" y="3260012"/>
                  <a:pt x="1377395" y="3260012"/>
                  <a:pt x="1356122" y="3260012"/>
                </a:cubicBezTo>
                <a:cubicBezTo>
                  <a:pt x="1334850" y="3260012"/>
                  <a:pt x="1313577" y="3260012"/>
                  <a:pt x="1302941" y="3260012"/>
                </a:cubicBezTo>
                <a:cubicBezTo>
                  <a:pt x="1271032" y="3270648"/>
                  <a:pt x="1249760" y="3291920"/>
                  <a:pt x="1239123" y="3313193"/>
                </a:cubicBezTo>
                <a:cubicBezTo>
                  <a:pt x="1239123" y="3313193"/>
                  <a:pt x="1239123" y="3323829"/>
                  <a:pt x="1239123" y="3323829"/>
                </a:cubicBezTo>
                <a:cubicBezTo>
                  <a:pt x="1239123" y="3323829"/>
                  <a:pt x="1239123" y="3345102"/>
                  <a:pt x="1249760" y="3355738"/>
                </a:cubicBezTo>
                <a:cubicBezTo>
                  <a:pt x="1260396" y="3366374"/>
                  <a:pt x="1271032" y="3387647"/>
                  <a:pt x="1281668" y="3398283"/>
                </a:cubicBezTo>
                <a:cubicBezTo>
                  <a:pt x="1281668" y="3398283"/>
                  <a:pt x="1292305" y="3408919"/>
                  <a:pt x="1302941" y="3408919"/>
                </a:cubicBezTo>
                <a:cubicBezTo>
                  <a:pt x="1334850" y="3440828"/>
                  <a:pt x="1377395" y="3462101"/>
                  <a:pt x="1419940" y="3472737"/>
                </a:cubicBezTo>
                <a:cubicBezTo>
                  <a:pt x="1441212" y="3483373"/>
                  <a:pt x="1462485" y="3483373"/>
                  <a:pt x="1473121" y="3483373"/>
                </a:cubicBezTo>
                <a:cubicBezTo>
                  <a:pt x="1473121" y="3483373"/>
                  <a:pt x="1483757" y="3483373"/>
                  <a:pt x="1483757" y="3494009"/>
                </a:cubicBezTo>
                <a:cubicBezTo>
                  <a:pt x="1494393" y="3504645"/>
                  <a:pt x="1515666" y="3515282"/>
                  <a:pt x="1547575" y="3536554"/>
                </a:cubicBezTo>
                <a:cubicBezTo>
                  <a:pt x="1600756" y="3557827"/>
                  <a:pt x="1664574" y="3579099"/>
                  <a:pt x="1696482" y="3579099"/>
                </a:cubicBezTo>
                <a:cubicBezTo>
                  <a:pt x="1696482" y="3579099"/>
                  <a:pt x="1707118" y="3579099"/>
                  <a:pt x="1707118" y="3579099"/>
                </a:cubicBezTo>
                <a:cubicBezTo>
                  <a:pt x="1717755" y="3579099"/>
                  <a:pt x="1749663" y="3557827"/>
                  <a:pt x="1760300" y="3547190"/>
                </a:cubicBezTo>
                <a:cubicBezTo>
                  <a:pt x="1770936" y="3536554"/>
                  <a:pt x="1792208" y="3504645"/>
                  <a:pt x="1802845" y="3462101"/>
                </a:cubicBezTo>
                <a:cubicBezTo>
                  <a:pt x="1813481" y="3440828"/>
                  <a:pt x="1813481" y="3377010"/>
                  <a:pt x="1802845" y="3355738"/>
                </a:cubicBezTo>
                <a:cubicBezTo>
                  <a:pt x="1792208" y="3302557"/>
                  <a:pt x="1802845" y="3260012"/>
                  <a:pt x="1824117" y="3206830"/>
                </a:cubicBezTo>
                <a:cubicBezTo>
                  <a:pt x="1845390" y="3153649"/>
                  <a:pt x="1845390" y="3153649"/>
                  <a:pt x="1845390" y="3143013"/>
                </a:cubicBezTo>
                <a:cubicBezTo>
                  <a:pt x="1845390" y="3132377"/>
                  <a:pt x="1845390" y="3132377"/>
                  <a:pt x="1834754" y="3132377"/>
                </a:cubicBezTo>
                <a:cubicBezTo>
                  <a:pt x="1834754" y="3132377"/>
                  <a:pt x="1834754" y="3132377"/>
                  <a:pt x="1834754" y="3121740"/>
                </a:cubicBezTo>
                <a:cubicBezTo>
                  <a:pt x="1834754" y="3121740"/>
                  <a:pt x="1845390" y="3111104"/>
                  <a:pt x="1856026" y="3100468"/>
                </a:cubicBezTo>
                <a:cubicBezTo>
                  <a:pt x="1877299" y="3079195"/>
                  <a:pt x="1877299" y="3068559"/>
                  <a:pt x="1898571" y="3026014"/>
                </a:cubicBezTo>
                <a:cubicBezTo>
                  <a:pt x="1909207" y="2994105"/>
                  <a:pt x="1919844" y="2951560"/>
                  <a:pt x="1919844" y="2940924"/>
                </a:cubicBezTo>
                <a:cubicBezTo>
                  <a:pt x="1919844" y="2940924"/>
                  <a:pt x="1919844" y="2930288"/>
                  <a:pt x="1919844" y="2930288"/>
                </a:cubicBezTo>
                <a:lnTo>
                  <a:pt x="1919844" y="2919652"/>
                </a:lnTo>
                <a:lnTo>
                  <a:pt x="1930480" y="2930288"/>
                </a:lnTo>
                <a:cubicBezTo>
                  <a:pt x="1930480" y="2930288"/>
                  <a:pt x="1941116" y="2940924"/>
                  <a:pt x="1951752" y="2940924"/>
                </a:cubicBezTo>
                <a:cubicBezTo>
                  <a:pt x="1951752" y="2940924"/>
                  <a:pt x="1962388" y="2940924"/>
                  <a:pt x="1962388" y="2940924"/>
                </a:cubicBezTo>
                <a:cubicBezTo>
                  <a:pt x="1962388" y="2940924"/>
                  <a:pt x="1973025" y="2940924"/>
                  <a:pt x="1973025" y="2940924"/>
                </a:cubicBezTo>
                <a:lnTo>
                  <a:pt x="1983661" y="2940924"/>
                </a:lnTo>
                <a:lnTo>
                  <a:pt x="1994297" y="2951560"/>
                </a:lnTo>
                <a:cubicBezTo>
                  <a:pt x="2015570" y="2962197"/>
                  <a:pt x="2026206" y="2972833"/>
                  <a:pt x="2036842" y="2972833"/>
                </a:cubicBezTo>
                <a:lnTo>
                  <a:pt x="2047479" y="2972833"/>
                </a:lnTo>
                <a:lnTo>
                  <a:pt x="2058115" y="2994105"/>
                </a:lnTo>
                <a:cubicBezTo>
                  <a:pt x="2079387" y="3015378"/>
                  <a:pt x="2100660" y="3057923"/>
                  <a:pt x="2121932" y="3079195"/>
                </a:cubicBezTo>
                <a:cubicBezTo>
                  <a:pt x="2153841" y="3111104"/>
                  <a:pt x="2217659" y="3164285"/>
                  <a:pt x="2238931" y="3185558"/>
                </a:cubicBezTo>
                <a:cubicBezTo>
                  <a:pt x="2281476" y="3217467"/>
                  <a:pt x="2324021" y="3228103"/>
                  <a:pt x="2355930" y="3228103"/>
                </a:cubicBezTo>
                <a:cubicBezTo>
                  <a:pt x="2366566" y="3228103"/>
                  <a:pt x="2366566" y="3228103"/>
                  <a:pt x="2366566" y="3238739"/>
                </a:cubicBezTo>
                <a:cubicBezTo>
                  <a:pt x="2377202" y="3249375"/>
                  <a:pt x="2387839" y="3260012"/>
                  <a:pt x="2409111" y="3281284"/>
                </a:cubicBezTo>
                <a:cubicBezTo>
                  <a:pt x="2419748" y="3291920"/>
                  <a:pt x="2419748" y="3291920"/>
                  <a:pt x="2430384" y="3302557"/>
                </a:cubicBezTo>
                <a:cubicBezTo>
                  <a:pt x="2430384" y="3313193"/>
                  <a:pt x="2441020" y="3323829"/>
                  <a:pt x="2451656" y="3323829"/>
                </a:cubicBezTo>
                <a:cubicBezTo>
                  <a:pt x="2462292" y="3334465"/>
                  <a:pt x="2472929" y="3345102"/>
                  <a:pt x="2472929" y="3355738"/>
                </a:cubicBezTo>
                <a:cubicBezTo>
                  <a:pt x="2472929" y="3355738"/>
                  <a:pt x="2472929" y="3366374"/>
                  <a:pt x="2472929" y="3377010"/>
                </a:cubicBezTo>
                <a:cubicBezTo>
                  <a:pt x="2451656" y="3440828"/>
                  <a:pt x="2419748" y="3494009"/>
                  <a:pt x="2377202" y="3515282"/>
                </a:cubicBezTo>
                <a:cubicBezTo>
                  <a:pt x="2377202" y="3515282"/>
                  <a:pt x="2355930" y="3525918"/>
                  <a:pt x="2345294" y="3525918"/>
                </a:cubicBezTo>
                <a:cubicBezTo>
                  <a:pt x="2270840" y="3557827"/>
                  <a:pt x="2238931" y="3579099"/>
                  <a:pt x="2238931" y="3621644"/>
                </a:cubicBezTo>
                <a:cubicBezTo>
                  <a:pt x="2238931" y="3642917"/>
                  <a:pt x="2249567" y="3653553"/>
                  <a:pt x="2260204" y="3674826"/>
                </a:cubicBezTo>
                <a:cubicBezTo>
                  <a:pt x="2270840" y="3685462"/>
                  <a:pt x="2270840" y="3685462"/>
                  <a:pt x="2270840" y="3685462"/>
                </a:cubicBezTo>
                <a:cubicBezTo>
                  <a:pt x="2270840" y="3685462"/>
                  <a:pt x="2281476" y="3685462"/>
                  <a:pt x="2281476" y="3696098"/>
                </a:cubicBezTo>
                <a:cubicBezTo>
                  <a:pt x="2292112" y="3696098"/>
                  <a:pt x="2302749" y="3706734"/>
                  <a:pt x="2313385" y="3706734"/>
                </a:cubicBezTo>
                <a:cubicBezTo>
                  <a:pt x="2334657" y="3706734"/>
                  <a:pt x="2334657" y="3717370"/>
                  <a:pt x="2377202" y="3717370"/>
                </a:cubicBezTo>
                <a:cubicBezTo>
                  <a:pt x="2377202" y="3717370"/>
                  <a:pt x="2387839" y="3717370"/>
                  <a:pt x="2387839" y="3717370"/>
                </a:cubicBezTo>
                <a:cubicBezTo>
                  <a:pt x="2419748" y="3717370"/>
                  <a:pt x="2430384" y="3717370"/>
                  <a:pt x="2441020" y="3717370"/>
                </a:cubicBezTo>
                <a:cubicBezTo>
                  <a:pt x="2462292" y="3706734"/>
                  <a:pt x="2472929" y="3706734"/>
                  <a:pt x="2472929" y="3706734"/>
                </a:cubicBezTo>
                <a:cubicBezTo>
                  <a:pt x="2472929" y="3706734"/>
                  <a:pt x="2483565" y="3696098"/>
                  <a:pt x="2494201" y="3696098"/>
                </a:cubicBezTo>
                <a:cubicBezTo>
                  <a:pt x="2504837" y="3696098"/>
                  <a:pt x="2526110" y="3674826"/>
                  <a:pt x="2547382" y="3674826"/>
                </a:cubicBezTo>
                <a:cubicBezTo>
                  <a:pt x="2579291" y="3653553"/>
                  <a:pt x="2600564" y="3642917"/>
                  <a:pt x="2611200" y="3621644"/>
                </a:cubicBezTo>
                <a:cubicBezTo>
                  <a:pt x="2621836" y="3600372"/>
                  <a:pt x="2643109" y="3579099"/>
                  <a:pt x="2653745" y="3579099"/>
                </a:cubicBezTo>
                <a:cubicBezTo>
                  <a:pt x="2664381" y="3579099"/>
                  <a:pt x="2675018" y="3568463"/>
                  <a:pt x="2685654" y="3568463"/>
                </a:cubicBezTo>
                <a:cubicBezTo>
                  <a:pt x="2706926" y="3568463"/>
                  <a:pt x="2717562" y="3557827"/>
                  <a:pt x="2760107" y="3525918"/>
                </a:cubicBezTo>
                <a:cubicBezTo>
                  <a:pt x="2781380" y="3504645"/>
                  <a:pt x="2834561" y="3462101"/>
                  <a:pt x="2845198" y="3440828"/>
                </a:cubicBezTo>
                <a:cubicBezTo>
                  <a:pt x="2855834" y="3430192"/>
                  <a:pt x="2866470" y="3419555"/>
                  <a:pt x="2866470" y="3408919"/>
                </a:cubicBezTo>
                <a:cubicBezTo>
                  <a:pt x="2866470" y="3398283"/>
                  <a:pt x="2866470" y="3398283"/>
                  <a:pt x="2834561" y="3366374"/>
                </a:cubicBezTo>
                <a:cubicBezTo>
                  <a:pt x="2813289" y="3345102"/>
                  <a:pt x="2792016" y="3323829"/>
                  <a:pt x="2781380" y="3313193"/>
                </a:cubicBezTo>
                <a:cubicBezTo>
                  <a:pt x="2749471" y="3270648"/>
                  <a:pt x="2749471" y="3270648"/>
                  <a:pt x="2728199" y="3260012"/>
                </a:cubicBezTo>
                <a:cubicBezTo>
                  <a:pt x="2717562" y="3260012"/>
                  <a:pt x="2706926" y="3249375"/>
                  <a:pt x="2696290" y="3249375"/>
                </a:cubicBezTo>
                <a:cubicBezTo>
                  <a:pt x="2685654" y="3238739"/>
                  <a:pt x="2675018" y="3238739"/>
                  <a:pt x="2653745" y="3217467"/>
                </a:cubicBezTo>
                <a:cubicBezTo>
                  <a:pt x="2643109" y="3206830"/>
                  <a:pt x="2632473" y="3196194"/>
                  <a:pt x="2632473" y="3196194"/>
                </a:cubicBezTo>
                <a:cubicBezTo>
                  <a:pt x="2621836" y="3196194"/>
                  <a:pt x="2589927" y="3164285"/>
                  <a:pt x="2579291" y="3143013"/>
                </a:cubicBezTo>
                <a:cubicBezTo>
                  <a:pt x="2568655" y="3132377"/>
                  <a:pt x="2558019" y="3121740"/>
                  <a:pt x="2547382" y="3111104"/>
                </a:cubicBezTo>
                <a:cubicBezTo>
                  <a:pt x="2536746" y="3089832"/>
                  <a:pt x="2526110" y="3089832"/>
                  <a:pt x="2526110" y="3079195"/>
                </a:cubicBezTo>
                <a:cubicBezTo>
                  <a:pt x="2526110" y="3068559"/>
                  <a:pt x="2526110" y="3057923"/>
                  <a:pt x="2515474" y="3057923"/>
                </a:cubicBezTo>
                <a:cubicBezTo>
                  <a:pt x="2515474" y="3057923"/>
                  <a:pt x="2504837" y="3057923"/>
                  <a:pt x="2504837" y="3068559"/>
                </a:cubicBezTo>
                <a:cubicBezTo>
                  <a:pt x="2504837" y="3068559"/>
                  <a:pt x="2494201" y="3079195"/>
                  <a:pt x="2494201" y="3079195"/>
                </a:cubicBezTo>
                <a:cubicBezTo>
                  <a:pt x="2494201" y="3079195"/>
                  <a:pt x="2494201" y="3079195"/>
                  <a:pt x="2494201" y="3079195"/>
                </a:cubicBezTo>
                <a:cubicBezTo>
                  <a:pt x="2494201" y="3068559"/>
                  <a:pt x="2494201" y="3047287"/>
                  <a:pt x="2494201" y="3036650"/>
                </a:cubicBezTo>
                <a:cubicBezTo>
                  <a:pt x="2494201" y="3015378"/>
                  <a:pt x="2441020" y="2972833"/>
                  <a:pt x="2409111" y="2962197"/>
                </a:cubicBezTo>
                <a:cubicBezTo>
                  <a:pt x="2387839" y="2951560"/>
                  <a:pt x="2377202" y="2951560"/>
                  <a:pt x="2366566" y="2930288"/>
                </a:cubicBezTo>
                <a:cubicBezTo>
                  <a:pt x="2355930" y="2909015"/>
                  <a:pt x="2334657" y="2898379"/>
                  <a:pt x="2313385" y="2877107"/>
                </a:cubicBezTo>
                <a:cubicBezTo>
                  <a:pt x="2302749" y="2866470"/>
                  <a:pt x="2292112" y="2855834"/>
                  <a:pt x="2281476" y="2845198"/>
                </a:cubicBezTo>
                <a:cubicBezTo>
                  <a:pt x="2270840" y="2834561"/>
                  <a:pt x="2249567" y="2792016"/>
                  <a:pt x="2249567" y="2781380"/>
                </a:cubicBezTo>
                <a:cubicBezTo>
                  <a:pt x="2249567" y="2781380"/>
                  <a:pt x="2249567" y="2770744"/>
                  <a:pt x="2238931" y="2770744"/>
                </a:cubicBezTo>
                <a:cubicBezTo>
                  <a:pt x="2238931" y="2770744"/>
                  <a:pt x="2228295" y="2760108"/>
                  <a:pt x="2228295" y="2760108"/>
                </a:cubicBezTo>
                <a:cubicBezTo>
                  <a:pt x="2228295" y="2749472"/>
                  <a:pt x="2217659" y="2749472"/>
                  <a:pt x="2217659" y="2738835"/>
                </a:cubicBezTo>
                <a:cubicBezTo>
                  <a:pt x="2207022" y="2738835"/>
                  <a:pt x="2207022" y="2728199"/>
                  <a:pt x="2196386" y="2728199"/>
                </a:cubicBezTo>
                <a:cubicBezTo>
                  <a:pt x="2196386" y="2728199"/>
                  <a:pt x="2196386" y="2728199"/>
                  <a:pt x="2196386" y="2728199"/>
                </a:cubicBezTo>
                <a:lnTo>
                  <a:pt x="2185750" y="2728199"/>
                </a:lnTo>
                <a:lnTo>
                  <a:pt x="2164477" y="2706927"/>
                </a:lnTo>
                <a:cubicBezTo>
                  <a:pt x="2153841" y="2696290"/>
                  <a:pt x="2143205" y="2685654"/>
                  <a:pt x="2143205" y="2685654"/>
                </a:cubicBezTo>
                <a:cubicBezTo>
                  <a:pt x="2143205" y="2685654"/>
                  <a:pt x="2132569" y="2685654"/>
                  <a:pt x="2132569" y="2696290"/>
                </a:cubicBezTo>
                <a:lnTo>
                  <a:pt x="2121932" y="2706927"/>
                </a:lnTo>
                <a:lnTo>
                  <a:pt x="2111296" y="2706927"/>
                </a:lnTo>
                <a:cubicBezTo>
                  <a:pt x="2100660" y="2696290"/>
                  <a:pt x="2068751" y="2675018"/>
                  <a:pt x="2068751" y="2664382"/>
                </a:cubicBezTo>
                <a:cubicBezTo>
                  <a:pt x="2068751" y="2664382"/>
                  <a:pt x="2068751" y="2653745"/>
                  <a:pt x="2068751" y="2653745"/>
                </a:cubicBezTo>
                <a:cubicBezTo>
                  <a:pt x="2068751" y="2643109"/>
                  <a:pt x="2079387" y="2643109"/>
                  <a:pt x="2090024" y="2632473"/>
                </a:cubicBezTo>
                <a:cubicBezTo>
                  <a:pt x="2111296" y="2621836"/>
                  <a:pt x="2121932" y="2621836"/>
                  <a:pt x="2121932" y="2611200"/>
                </a:cubicBezTo>
                <a:cubicBezTo>
                  <a:pt x="2143205" y="2579291"/>
                  <a:pt x="2153841" y="2547383"/>
                  <a:pt x="2153841" y="2547383"/>
                </a:cubicBezTo>
                <a:cubicBezTo>
                  <a:pt x="2153841" y="2547383"/>
                  <a:pt x="2153841" y="2536746"/>
                  <a:pt x="2164477" y="2526110"/>
                </a:cubicBezTo>
                <a:cubicBezTo>
                  <a:pt x="2175114" y="2515474"/>
                  <a:pt x="2185750" y="2494201"/>
                  <a:pt x="2185750" y="2483565"/>
                </a:cubicBezTo>
                <a:cubicBezTo>
                  <a:pt x="2196386" y="2462293"/>
                  <a:pt x="2196386" y="2451657"/>
                  <a:pt x="2207022" y="2441020"/>
                </a:cubicBezTo>
                <a:cubicBezTo>
                  <a:pt x="2217659" y="2409111"/>
                  <a:pt x="2217659" y="2409111"/>
                  <a:pt x="2249567" y="2366566"/>
                </a:cubicBezTo>
                <a:cubicBezTo>
                  <a:pt x="2270840" y="2345294"/>
                  <a:pt x="2302749" y="2324021"/>
                  <a:pt x="2313385" y="2302749"/>
                </a:cubicBezTo>
                <a:cubicBezTo>
                  <a:pt x="2345294" y="2270840"/>
                  <a:pt x="2398475" y="2228295"/>
                  <a:pt x="2409111" y="2217659"/>
                </a:cubicBezTo>
                <a:cubicBezTo>
                  <a:pt x="2419748" y="2207023"/>
                  <a:pt x="2419748" y="2207023"/>
                  <a:pt x="2419748" y="2196386"/>
                </a:cubicBezTo>
                <a:cubicBezTo>
                  <a:pt x="2419748" y="2196386"/>
                  <a:pt x="2419748" y="2185750"/>
                  <a:pt x="2430384" y="2175114"/>
                </a:cubicBezTo>
                <a:cubicBezTo>
                  <a:pt x="2451656" y="2143205"/>
                  <a:pt x="2483565" y="2090024"/>
                  <a:pt x="2504837" y="2068751"/>
                </a:cubicBezTo>
                <a:cubicBezTo>
                  <a:pt x="2515474" y="2047479"/>
                  <a:pt x="2536746" y="2015570"/>
                  <a:pt x="2558019" y="1983661"/>
                </a:cubicBezTo>
                <a:cubicBezTo>
                  <a:pt x="2568655" y="1962389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19844"/>
                  <a:pt x="2611200" y="1919844"/>
                </a:cubicBezTo>
                <a:cubicBezTo>
                  <a:pt x="2611200" y="1919844"/>
                  <a:pt x="2621836" y="1919844"/>
                  <a:pt x="2621836" y="1919844"/>
                </a:cubicBezTo>
                <a:cubicBezTo>
                  <a:pt x="2632473" y="1919844"/>
                  <a:pt x="2632473" y="1919844"/>
                  <a:pt x="2632473" y="1919844"/>
                </a:cubicBezTo>
                <a:cubicBezTo>
                  <a:pt x="2632473" y="1919844"/>
                  <a:pt x="2632473" y="1887935"/>
                  <a:pt x="2632473" y="1856026"/>
                </a:cubicBezTo>
                <a:cubicBezTo>
                  <a:pt x="2632473" y="1824117"/>
                  <a:pt x="2632473" y="1813481"/>
                  <a:pt x="2632473" y="1813481"/>
                </a:cubicBezTo>
                <a:lnTo>
                  <a:pt x="2632473" y="1813481"/>
                </a:lnTo>
                <a:cubicBezTo>
                  <a:pt x="2632473" y="1813481"/>
                  <a:pt x="2632473" y="1813481"/>
                  <a:pt x="2643109" y="1813481"/>
                </a:cubicBezTo>
                <a:cubicBezTo>
                  <a:pt x="2664381" y="1824117"/>
                  <a:pt x="2696290" y="1824117"/>
                  <a:pt x="2728199" y="1824117"/>
                </a:cubicBezTo>
                <a:cubicBezTo>
                  <a:pt x="2738835" y="1824117"/>
                  <a:pt x="2749471" y="1824117"/>
                  <a:pt x="2749471" y="1824117"/>
                </a:cubicBezTo>
                <a:cubicBezTo>
                  <a:pt x="2749471" y="1824117"/>
                  <a:pt x="2760107" y="1824117"/>
                  <a:pt x="2770744" y="1824117"/>
                </a:cubicBezTo>
                <a:cubicBezTo>
                  <a:pt x="2781380" y="1824117"/>
                  <a:pt x="2792016" y="1813481"/>
                  <a:pt x="2792016" y="1802845"/>
                </a:cubicBezTo>
                <a:cubicBezTo>
                  <a:pt x="2802652" y="1781572"/>
                  <a:pt x="2802652" y="1675210"/>
                  <a:pt x="2802652" y="1611392"/>
                </a:cubicBezTo>
                <a:cubicBezTo>
                  <a:pt x="2802652" y="1558211"/>
                  <a:pt x="2802652" y="1526302"/>
                  <a:pt x="2781380" y="1473121"/>
                </a:cubicBezTo>
                <a:lnTo>
                  <a:pt x="2770744" y="1451849"/>
                </a:lnTo>
                <a:lnTo>
                  <a:pt x="2770744" y="1430576"/>
                </a:lnTo>
                <a:cubicBezTo>
                  <a:pt x="2770744" y="1419940"/>
                  <a:pt x="2781380" y="1409304"/>
                  <a:pt x="2781380" y="1398667"/>
                </a:cubicBezTo>
                <a:cubicBezTo>
                  <a:pt x="2781380" y="1366759"/>
                  <a:pt x="2770744" y="1334850"/>
                  <a:pt x="2749471" y="1302941"/>
                </a:cubicBezTo>
                <a:cubicBezTo>
                  <a:pt x="2738835" y="1281669"/>
                  <a:pt x="2728199" y="1281669"/>
                  <a:pt x="2706926" y="1271032"/>
                </a:cubicBezTo>
                <a:cubicBezTo>
                  <a:pt x="2717562" y="1207215"/>
                  <a:pt x="2717562" y="1207215"/>
                  <a:pt x="2717562" y="1196578"/>
                </a:cubicBezTo>
                <a:cubicBezTo>
                  <a:pt x="2717562" y="1196578"/>
                  <a:pt x="2717562" y="1175306"/>
                  <a:pt x="2706926" y="1154034"/>
                </a:cubicBezTo>
                <a:cubicBezTo>
                  <a:pt x="2706926" y="1132761"/>
                  <a:pt x="2696290" y="1111489"/>
                  <a:pt x="2696290" y="1100852"/>
                </a:cubicBezTo>
                <a:cubicBezTo>
                  <a:pt x="2696290" y="1090216"/>
                  <a:pt x="2685654" y="1068943"/>
                  <a:pt x="2685654" y="1058307"/>
                </a:cubicBezTo>
                <a:cubicBezTo>
                  <a:pt x="2685654" y="1037035"/>
                  <a:pt x="2675018" y="1026398"/>
                  <a:pt x="2675018" y="1015762"/>
                </a:cubicBezTo>
                <a:cubicBezTo>
                  <a:pt x="2675018" y="1005126"/>
                  <a:pt x="2675018" y="994490"/>
                  <a:pt x="2664381" y="983853"/>
                </a:cubicBezTo>
                <a:cubicBezTo>
                  <a:pt x="2653745" y="930672"/>
                  <a:pt x="2621836" y="813673"/>
                  <a:pt x="2600564" y="760492"/>
                </a:cubicBezTo>
                <a:cubicBezTo>
                  <a:pt x="2600564" y="760492"/>
                  <a:pt x="2589927" y="739220"/>
                  <a:pt x="2589927" y="728583"/>
                </a:cubicBezTo>
                <a:cubicBezTo>
                  <a:pt x="2589927" y="717947"/>
                  <a:pt x="2579291" y="707311"/>
                  <a:pt x="2579291" y="696675"/>
                </a:cubicBezTo>
                <a:cubicBezTo>
                  <a:pt x="2579291" y="686038"/>
                  <a:pt x="2568655" y="686038"/>
                  <a:pt x="2568655" y="686038"/>
                </a:cubicBezTo>
                <a:cubicBezTo>
                  <a:pt x="2558019" y="675402"/>
                  <a:pt x="2536746" y="643493"/>
                  <a:pt x="2526110" y="622221"/>
                </a:cubicBezTo>
                <a:cubicBezTo>
                  <a:pt x="2515474" y="611585"/>
                  <a:pt x="2515474" y="600948"/>
                  <a:pt x="2515474" y="600948"/>
                </a:cubicBezTo>
                <a:cubicBezTo>
                  <a:pt x="2515474" y="600948"/>
                  <a:pt x="2483565" y="569040"/>
                  <a:pt x="2483565" y="569040"/>
                </a:cubicBezTo>
                <a:cubicBezTo>
                  <a:pt x="2483565" y="569040"/>
                  <a:pt x="2472929" y="569040"/>
                  <a:pt x="2462292" y="558403"/>
                </a:cubicBezTo>
                <a:cubicBezTo>
                  <a:pt x="2419748" y="558403"/>
                  <a:pt x="2419748" y="547767"/>
                  <a:pt x="2387839" y="526495"/>
                </a:cubicBezTo>
                <a:cubicBezTo>
                  <a:pt x="2366566" y="505222"/>
                  <a:pt x="2334657" y="483950"/>
                  <a:pt x="2292112" y="462677"/>
                </a:cubicBezTo>
                <a:cubicBezTo>
                  <a:pt x="2270840" y="452041"/>
                  <a:pt x="2270840" y="452041"/>
                  <a:pt x="2228295" y="441405"/>
                </a:cubicBezTo>
                <a:cubicBezTo>
                  <a:pt x="2164477" y="430768"/>
                  <a:pt x="2153841" y="430768"/>
                  <a:pt x="2121932" y="409496"/>
                </a:cubicBezTo>
                <a:cubicBezTo>
                  <a:pt x="2111296" y="398860"/>
                  <a:pt x="2111296" y="398860"/>
                  <a:pt x="2111296" y="377587"/>
                </a:cubicBezTo>
                <a:cubicBezTo>
                  <a:pt x="2111296" y="366951"/>
                  <a:pt x="2111296" y="345678"/>
                  <a:pt x="2100660" y="345678"/>
                </a:cubicBezTo>
                <a:cubicBezTo>
                  <a:pt x="2090024" y="324406"/>
                  <a:pt x="2090024" y="292497"/>
                  <a:pt x="2090024" y="292497"/>
                </a:cubicBezTo>
                <a:cubicBezTo>
                  <a:pt x="2090024" y="292497"/>
                  <a:pt x="2090024" y="292497"/>
                  <a:pt x="2090024" y="292497"/>
                </a:cubicBezTo>
                <a:cubicBezTo>
                  <a:pt x="2100660" y="292497"/>
                  <a:pt x="2100660" y="281861"/>
                  <a:pt x="2100660" y="271224"/>
                </a:cubicBezTo>
                <a:cubicBezTo>
                  <a:pt x="2100660" y="260588"/>
                  <a:pt x="2100660" y="249952"/>
                  <a:pt x="2090024" y="249952"/>
                </a:cubicBezTo>
                <a:cubicBezTo>
                  <a:pt x="2079387" y="249952"/>
                  <a:pt x="2079387" y="249952"/>
                  <a:pt x="2079387" y="239316"/>
                </a:cubicBezTo>
                <a:cubicBezTo>
                  <a:pt x="2079387" y="218043"/>
                  <a:pt x="2068751" y="196771"/>
                  <a:pt x="2047479" y="175498"/>
                </a:cubicBezTo>
                <a:cubicBezTo>
                  <a:pt x="2026206" y="132953"/>
                  <a:pt x="2015570" y="122317"/>
                  <a:pt x="1973025" y="101044"/>
                </a:cubicBezTo>
                <a:cubicBezTo>
                  <a:pt x="1951752" y="90408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19844" y="79772"/>
                  <a:pt x="1919844" y="79772"/>
                </a:cubicBezTo>
                <a:cubicBezTo>
                  <a:pt x="1919844" y="90408"/>
                  <a:pt x="1887935" y="90408"/>
                  <a:pt x="1856026" y="9040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9694011E-E3D7-4B61-AEFE-333F2A858CD0}"/>
              </a:ext>
            </a:extLst>
          </p:cNvPr>
          <p:cNvSpPr/>
          <p:nvPr/>
        </p:nvSpPr>
        <p:spPr>
          <a:xfrm>
            <a:off x="4052953" y="1287561"/>
            <a:ext cx="1258842" cy="2826999"/>
          </a:xfrm>
          <a:custGeom>
            <a:avLst/>
            <a:gdLst>
              <a:gd name="connsiteX0" fmla="*/ 1672141 w 1684095"/>
              <a:gd name="connsiteY0" fmla="*/ 1681124 h 3781997"/>
              <a:gd name="connsiteX1" fmla="*/ 1683208 w 1684095"/>
              <a:gd name="connsiteY1" fmla="*/ 1546397 h 3781997"/>
              <a:gd name="connsiteX2" fmla="*/ 1670698 w 1684095"/>
              <a:gd name="connsiteY2" fmla="*/ 1461711 h 3781997"/>
              <a:gd name="connsiteX3" fmla="*/ 1637016 w 1684095"/>
              <a:gd name="connsiteY3" fmla="*/ 1139327 h 3781997"/>
              <a:gd name="connsiteX4" fmla="*/ 1626430 w 1684095"/>
              <a:gd name="connsiteY4" fmla="*/ 1087360 h 3781997"/>
              <a:gd name="connsiteX5" fmla="*/ 1611032 w 1684095"/>
              <a:gd name="connsiteY5" fmla="*/ 1004118 h 3781997"/>
              <a:gd name="connsiteX6" fmla="*/ 1550886 w 1684095"/>
              <a:gd name="connsiteY6" fmla="*/ 788554 h 3781997"/>
              <a:gd name="connsiteX7" fmla="*/ 1508543 w 1684095"/>
              <a:gd name="connsiteY7" fmla="*/ 727926 h 3781997"/>
              <a:gd name="connsiteX8" fmla="*/ 1508543 w 1684095"/>
              <a:gd name="connsiteY8" fmla="*/ 727926 h 3781997"/>
              <a:gd name="connsiteX9" fmla="*/ 1351682 w 1684095"/>
              <a:gd name="connsiteY9" fmla="*/ 668261 h 3781997"/>
              <a:gd name="connsiteX10" fmla="*/ 1210218 w 1684095"/>
              <a:gd name="connsiteY10" fmla="*/ 575395 h 3781997"/>
              <a:gd name="connsiteX11" fmla="*/ 1222247 w 1684095"/>
              <a:gd name="connsiteY11" fmla="*/ 452697 h 3781997"/>
              <a:gd name="connsiteX12" fmla="*/ 1262665 w 1684095"/>
              <a:gd name="connsiteY12" fmla="*/ 351170 h 3781997"/>
              <a:gd name="connsiteX13" fmla="*/ 1254967 w 1684095"/>
              <a:gd name="connsiteY13" fmla="*/ 104811 h 3781997"/>
              <a:gd name="connsiteX14" fmla="*/ 1205887 w 1684095"/>
              <a:gd name="connsiteY14" fmla="*/ 16275 h 3781997"/>
              <a:gd name="connsiteX15" fmla="*/ 1014863 w 1684095"/>
              <a:gd name="connsiteY15" fmla="*/ 38409 h 3781997"/>
              <a:gd name="connsiteX16" fmla="*/ 881098 w 1684095"/>
              <a:gd name="connsiteY16" fmla="*/ 144748 h 3781997"/>
              <a:gd name="connsiteX17" fmla="*/ 842123 w 1684095"/>
              <a:gd name="connsiteY17" fmla="*/ 186610 h 3781997"/>
              <a:gd name="connsiteX18" fmla="*/ 757918 w 1684095"/>
              <a:gd name="connsiteY18" fmla="*/ 184685 h 3781997"/>
              <a:gd name="connsiteX19" fmla="*/ 646768 w 1684095"/>
              <a:gd name="connsiteY19" fmla="*/ 219329 h 3781997"/>
              <a:gd name="connsiteX20" fmla="*/ 236811 w 1684095"/>
              <a:gd name="connsiteY20" fmla="*/ 424308 h 3781997"/>
              <a:gd name="connsiteX21" fmla="*/ 29427 w 1684095"/>
              <a:gd name="connsiteY21" fmla="*/ 557111 h 3781997"/>
              <a:gd name="connsiteX22" fmla="*/ 29427 w 1684095"/>
              <a:gd name="connsiteY22" fmla="*/ 557111 h 3781997"/>
              <a:gd name="connsiteX23" fmla="*/ 25577 w 1684095"/>
              <a:gd name="connsiteY23" fmla="*/ 669223 h 3781997"/>
              <a:gd name="connsiteX24" fmla="*/ 89092 w 1684095"/>
              <a:gd name="connsiteY24" fmla="*/ 724558 h 3781997"/>
              <a:gd name="connsiteX25" fmla="*/ 548609 w 1684095"/>
              <a:gd name="connsiteY25" fmla="*/ 906440 h 3781997"/>
              <a:gd name="connsiteX26" fmla="*/ 672751 w 1684095"/>
              <a:gd name="connsiteY26" fmla="*/ 1031545 h 3781997"/>
              <a:gd name="connsiteX27" fmla="*/ 666015 w 1684095"/>
              <a:gd name="connsiteY27" fmla="*/ 1158573 h 3781997"/>
              <a:gd name="connsiteX28" fmla="*/ 676600 w 1684095"/>
              <a:gd name="connsiteY28" fmla="*/ 1235561 h 3781997"/>
              <a:gd name="connsiteX29" fmla="*/ 676600 w 1684095"/>
              <a:gd name="connsiteY29" fmla="*/ 1455456 h 3781997"/>
              <a:gd name="connsiteX30" fmla="*/ 679487 w 1684095"/>
              <a:gd name="connsiteY30" fmla="*/ 1499723 h 3781997"/>
              <a:gd name="connsiteX31" fmla="*/ 667939 w 1684095"/>
              <a:gd name="connsiteY31" fmla="*/ 1522338 h 3781997"/>
              <a:gd name="connsiteX32" fmla="*/ 651579 w 1684095"/>
              <a:gd name="connsiteY32" fmla="*/ 1522338 h 3781997"/>
              <a:gd name="connsiteX33" fmla="*/ 627521 w 1684095"/>
              <a:gd name="connsiteY33" fmla="*/ 1511271 h 3781997"/>
              <a:gd name="connsiteX34" fmla="*/ 575555 w 1684095"/>
              <a:gd name="connsiteY34" fmla="*/ 1519451 h 3781997"/>
              <a:gd name="connsiteX35" fmla="*/ 560638 w 1684095"/>
              <a:gd name="connsiteY35" fmla="*/ 1528112 h 3781997"/>
              <a:gd name="connsiteX36" fmla="*/ 557270 w 1684095"/>
              <a:gd name="connsiteY36" fmla="*/ 1634932 h 3781997"/>
              <a:gd name="connsiteX37" fmla="*/ 566894 w 1684095"/>
              <a:gd name="connsiteY37" fmla="*/ 1686417 h 3781997"/>
              <a:gd name="connsiteX38" fmla="*/ 600575 w 1684095"/>
              <a:gd name="connsiteY38" fmla="*/ 1786501 h 3781997"/>
              <a:gd name="connsiteX39" fmla="*/ 609718 w 1684095"/>
              <a:gd name="connsiteY39" fmla="*/ 1849053 h 3781997"/>
              <a:gd name="connsiteX40" fmla="*/ 630889 w 1684095"/>
              <a:gd name="connsiteY40" fmla="*/ 1912086 h 3781997"/>
              <a:gd name="connsiteX41" fmla="*/ 652061 w 1684095"/>
              <a:gd name="connsiteY41" fmla="*/ 1952504 h 3781997"/>
              <a:gd name="connsiteX42" fmla="*/ 658797 w 1684095"/>
              <a:gd name="connsiteY42" fmla="*/ 2016019 h 3781997"/>
              <a:gd name="connsiteX43" fmla="*/ 671307 w 1684095"/>
              <a:gd name="connsiteY43" fmla="*/ 2253717 h 3781997"/>
              <a:gd name="connsiteX44" fmla="*/ 677563 w 1684095"/>
              <a:gd name="connsiteY44" fmla="*/ 2347064 h 3781997"/>
              <a:gd name="connsiteX45" fmla="*/ 713650 w 1684095"/>
              <a:gd name="connsiteY45" fmla="*/ 2495745 h 3781997"/>
              <a:gd name="connsiteX46" fmla="*/ 724236 w 1684095"/>
              <a:gd name="connsiteY46" fmla="*/ 2656456 h 3781997"/>
              <a:gd name="connsiteX47" fmla="*/ 724236 w 1684095"/>
              <a:gd name="connsiteY47" fmla="*/ 2714678 h 3781997"/>
              <a:gd name="connsiteX48" fmla="*/ 729529 w 1684095"/>
              <a:gd name="connsiteY48" fmla="*/ 2882606 h 3781997"/>
              <a:gd name="connsiteX49" fmla="*/ 741077 w 1684095"/>
              <a:gd name="connsiteY49" fmla="*/ 2959112 h 3781997"/>
              <a:gd name="connsiteX50" fmla="*/ 731935 w 1684095"/>
              <a:gd name="connsiteY50" fmla="*/ 3011560 h 3781997"/>
              <a:gd name="connsiteX51" fmla="*/ 735303 w 1684095"/>
              <a:gd name="connsiteY51" fmla="*/ 3066413 h 3781997"/>
              <a:gd name="connsiteX52" fmla="*/ 724236 w 1684095"/>
              <a:gd name="connsiteY52" fmla="*/ 3138589 h 3781997"/>
              <a:gd name="connsiteX53" fmla="*/ 749257 w 1684095"/>
              <a:gd name="connsiteY53" fmla="*/ 3236747 h 3781997"/>
              <a:gd name="connsiteX54" fmla="*/ 761286 w 1684095"/>
              <a:gd name="connsiteY54" fmla="*/ 3281015 h 3781997"/>
              <a:gd name="connsiteX55" fmla="*/ 762249 w 1684095"/>
              <a:gd name="connsiteY55" fmla="*/ 3334425 h 3781997"/>
              <a:gd name="connsiteX56" fmla="*/ 779090 w 1684095"/>
              <a:gd name="connsiteY56" fmla="*/ 3372919 h 3781997"/>
              <a:gd name="connsiteX57" fmla="*/ 786788 w 1684095"/>
              <a:gd name="connsiteY57" fmla="*/ 3520157 h 3781997"/>
              <a:gd name="connsiteX58" fmla="*/ 773315 w 1684095"/>
              <a:gd name="connsiteY58" fmla="*/ 3570679 h 3781997"/>
              <a:gd name="connsiteX59" fmla="*/ 739634 w 1684095"/>
              <a:gd name="connsiteY59" fmla="*/ 3604361 h 3781997"/>
              <a:gd name="connsiteX60" fmla="*/ 709801 w 1684095"/>
              <a:gd name="connsiteY60" fmla="*/ 3635156 h 3781997"/>
              <a:gd name="connsiteX61" fmla="*/ 649655 w 1684095"/>
              <a:gd name="connsiteY61" fmla="*/ 3707332 h 3781997"/>
              <a:gd name="connsiteX62" fmla="*/ 642437 w 1684095"/>
              <a:gd name="connsiteY62" fmla="*/ 3745344 h 3781997"/>
              <a:gd name="connsiteX63" fmla="*/ 717500 w 1684095"/>
              <a:gd name="connsiteY63" fmla="*/ 3784800 h 3781997"/>
              <a:gd name="connsiteX64" fmla="*/ 792562 w 1684095"/>
              <a:gd name="connsiteY64" fmla="*/ 3781913 h 3781997"/>
              <a:gd name="connsiteX65" fmla="*/ 858001 w 1684095"/>
              <a:gd name="connsiteY65" fmla="*/ 3749675 h 3781997"/>
              <a:gd name="connsiteX66" fmla="*/ 928252 w 1684095"/>
              <a:gd name="connsiteY66" fmla="*/ 3686160 h 3781997"/>
              <a:gd name="connsiteX67" fmla="*/ 970114 w 1684095"/>
              <a:gd name="connsiteY67" fmla="*/ 3667395 h 3781997"/>
              <a:gd name="connsiteX68" fmla="*/ 1004758 w 1684095"/>
              <a:gd name="connsiteY68" fmla="*/ 3633232 h 3781997"/>
              <a:gd name="connsiteX69" fmla="*/ 1011976 w 1684095"/>
              <a:gd name="connsiteY69" fmla="*/ 3610616 h 3781997"/>
              <a:gd name="connsiteX70" fmla="*/ 999947 w 1684095"/>
              <a:gd name="connsiteY70" fmla="*/ 3586077 h 3781997"/>
              <a:gd name="connsiteX71" fmla="*/ 985030 w 1684095"/>
              <a:gd name="connsiteY71" fmla="*/ 3556726 h 3781997"/>
              <a:gd name="connsiteX72" fmla="*/ 984068 w 1684095"/>
              <a:gd name="connsiteY72" fmla="*/ 3503797 h 3781997"/>
              <a:gd name="connsiteX73" fmla="*/ 989361 w 1684095"/>
              <a:gd name="connsiteY73" fmla="*/ 3478295 h 3781997"/>
              <a:gd name="connsiteX74" fmla="*/ 1004277 w 1684095"/>
              <a:gd name="connsiteY74" fmla="*/ 3315659 h 3781997"/>
              <a:gd name="connsiteX75" fmla="*/ 1016306 w 1684095"/>
              <a:gd name="connsiteY75" fmla="*/ 3142438 h 3781997"/>
              <a:gd name="connsiteX76" fmla="*/ 1018231 w 1684095"/>
              <a:gd name="connsiteY76" fmla="*/ 3112605 h 3781997"/>
              <a:gd name="connsiteX77" fmla="*/ 1017269 w 1684095"/>
              <a:gd name="connsiteY77" fmla="*/ 3079405 h 3781997"/>
              <a:gd name="connsiteX78" fmla="*/ 1007164 w 1684095"/>
              <a:gd name="connsiteY78" fmla="*/ 3063045 h 3781997"/>
              <a:gd name="connsiteX79" fmla="*/ 1005721 w 1684095"/>
              <a:gd name="connsiteY79" fmla="*/ 2997125 h 3781997"/>
              <a:gd name="connsiteX80" fmla="*/ 1019675 w 1684095"/>
              <a:gd name="connsiteY80" fmla="*/ 2922543 h 3781997"/>
              <a:gd name="connsiteX81" fmla="*/ 1027373 w 1684095"/>
              <a:gd name="connsiteY81" fmla="*/ 2838338 h 3781997"/>
              <a:gd name="connsiteX82" fmla="*/ 1023043 w 1684095"/>
              <a:gd name="connsiteY82" fmla="*/ 2713234 h 3781997"/>
              <a:gd name="connsiteX83" fmla="*/ 1017750 w 1684095"/>
              <a:gd name="connsiteY83" fmla="*/ 2667523 h 3781997"/>
              <a:gd name="connsiteX84" fmla="*/ 1049507 w 1684095"/>
              <a:gd name="connsiteY84" fmla="*/ 2534720 h 3781997"/>
              <a:gd name="connsiteX85" fmla="*/ 1063461 w 1684095"/>
              <a:gd name="connsiteY85" fmla="*/ 2654532 h 3781997"/>
              <a:gd name="connsiteX86" fmla="*/ 1064905 w 1684095"/>
              <a:gd name="connsiteY86" fmla="*/ 2671373 h 3781997"/>
              <a:gd name="connsiteX87" fmla="*/ 1066348 w 1684095"/>
              <a:gd name="connsiteY87" fmla="*/ 2694950 h 3781997"/>
              <a:gd name="connsiteX88" fmla="*/ 1074528 w 1684095"/>
              <a:gd name="connsiteY88" fmla="*/ 2800807 h 3781997"/>
              <a:gd name="connsiteX89" fmla="*/ 1064905 w 1684095"/>
              <a:gd name="connsiteY89" fmla="*/ 2851330 h 3781997"/>
              <a:gd name="connsiteX90" fmla="*/ 1064423 w 1684095"/>
              <a:gd name="connsiteY90" fmla="*/ 2876351 h 3781997"/>
              <a:gd name="connsiteX91" fmla="*/ 1078377 w 1684095"/>
              <a:gd name="connsiteY91" fmla="*/ 2911958 h 3781997"/>
              <a:gd name="connsiteX92" fmla="*/ 1064423 w 1684095"/>
              <a:gd name="connsiteY92" fmla="*/ 3037543 h 3781997"/>
              <a:gd name="connsiteX93" fmla="*/ 1073084 w 1684095"/>
              <a:gd name="connsiteY93" fmla="*/ 3115974 h 3781997"/>
              <a:gd name="connsiteX94" fmla="*/ 1050469 w 1684095"/>
              <a:gd name="connsiteY94" fmla="*/ 3291601 h 3781997"/>
              <a:gd name="connsiteX95" fmla="*/ 1050469 w 1684095"/>
              <a:gd name="connsiteY95" fmla="*/ 3319990 h 3781997"/>
              <a:gd name="connsiteX96" fmla="*/ 1042771 w 1684095"/>
              <a:gd name="connsiteY96" fmla="*/ 3500910 h 3781997"/>
              <a:gd name="connsiteX97" fmla="*/ 1047101 w 1684095"/>
              <a:gd name="connsiteY97" fmla="*/ 3519194 h 3781997"/>
              <a:gd name="connsiteX98" fmla="*/ 1039403 w 1684095"/>
              <a:gd name="connsiteY98" fmla="*/ 3552876 h 3781997"/>
              <a:gd name="connsiteX99" fmla="*/ 1047582 w 1684095"/>
              <a:gd name="connsiteY99" fmla="*/ 3574048 h 3781997"/>
              <a:gd name="connsiteX100" fmla="*/ 1041808 w 1684095"/>
              <a:gd name="connsiteY100" fmla="*/ 3598106 h 3781997"/>
              <a:gd name="connsiteX101" fmla="*/ 1040846 w 1684095"/>
              <a:gd name="connsiteY101" fmla="*/ 3634675 h 3781997"/>
              <a:gd name="connsiteX102" fmla="*/ 1053838 w 1684095"/>
              <a:gd name="connsiteY102" fmla="*/ 3653922 h 3781997"/>
              <a:gd name="connsiteX103" fmla="*/ 1141411 w 1684095"/>
              <a:gd name="connsiteY103" fmla="*/ 3693859 h 3781997"/>
              <a:gd name="connsiteX104" fmla="*/ 1203963 w 1684095"/>
              <a:gd name="connsiteY104" fmla="*/ 3756892 h 3781997"/>
              <a:gd name="connsiteX105" fmla="*/ 1366117 w 1684095"/>
              <a:gd name="connsiteY105" fmla="*/ 3770365 h 3781997"/>
              <a:gd name="connsiteX106" fmla="*/ 1370447 w 1684095"/>
              <a:gd name="connsiteY106" fmla="*/ 3706850 h 3781997"/>
              <a:gd name="connsiteX107" fmla="*/ 1354088 w 1684095"/>
              <a:gd name="connsiteY107" fmla="*/ 3681349 h 3781997"/>
              <a:gd name="connsiteX108" fmla="*/ 1343021 w 1684095"/>
              <a:gd name="connsiteY108" fmla="*/ 3669801 h 3781997"/>
              <a:gd name="connsiteX109" fmla="*/ 1278544 w 1684095"/>
              <a:gd name="connsiteY109" fmla="*/ 3609173 h 3781997"/>
              <a:gd name="connsiteX110" fmla="*/ 1260260 w 1684095"/>
              <a:gd name="connsiteY110" fmla="*/ 3593294 h 3781997"/>
              <a:gd name="connsiteX111" fmla="*/ 1250636 w 1684095"/>
              <a:gd name="connsiteY111" fmla="*/ 3565387 h 3781997"/>
              <a:gd name="connsiteX112" fmla="*/ 1231871 w 1684095"/>
              <a:gd name="connsiteY112" fmla="*/ 3539885 h 3781997"/>
              <a:gd name="connsiteX113" fmla="*/ 1270845 w 1684095"/>
              <a:gd name="connsiteY113" fmla="*/ 3349341 h 3781997"/>
              <a:gd name="connsiteX114" fmla="*/ 1314151 w 1684095"/>
              <a:gd name="connsiteY114" fmla="*/ 3275722 h 3781997"/>
              <a:gd name="connsiteX115" fmla="*/ 1352163 w 1684095"/>
              <a:gd name="connsiteY115" fmla="*/ 3144844 h 3781997"/>
              <a:gd name="connsiteX116" fmla="*/ 1378146 w 1684095"/>
              <a:gd name="connsiteY116" fmla="*/ 3081329 h 3781997"/>
              <a:gd name="connsiteX117" fmla="*/ 1359862 w 1684095"/>
              <a:gd name="connsiteY117" fmla="*/ 2890305 h 3781997"/>
              <a:gd name="connsiteX118" fmla="*/ 1367561 w 1684095"/>
              <a:gd name="connsiteY118" fmla="*/ 2813799 h 3781997"/>
              <a:gd name="connsiteX119" fmla="*/ 1390657 w 1684095"/>
              <a:gd name="connsiteY119" fmla="*/ 2632398 h 3781997"/>
              <a:gd name="connsiteX120" fmla="*/ 1403167 w 1684095"/>
              <a:gd name="connsiteY120" fmla="*/ 2466875 h 3781997"/>
              <a:gd name="connsiteX121" fmla="*/ 1426263 w 1684095"/>
              <a:gd name="connsiteY121" fmla="*/ 2347064 h 3781997"/>
              <a:gd name="connsiteX122" fmla="*/ 1439255 w 1684095"/>
              <a:gd name="connsiteY122" fmla="*/ 2240244 h 3781997"/>
              <a:gd name="connsiteX123" fmla="*/ 1462832 w 1684095"/>
              <a:gd name="connsiteY123" fmla="*/ 2111290 h 3781997"/>
              <a:gd name="connsiteX124" fmla="*/ 1487853 w 1684095"/>
              <a:gd name="connsiteY124" fmla="*/ 1978969 h 3781997"/>
              <a:gd name="connsiteX125" fmla="*/ 1594192 w 1684095"/>
              <a:gd name="connsiteY125" fmla="*/ 1875517 h 3781997"/>
              <a:gd name="connsiteX126" fmla="*/ 1623062 w 1684095"/>
              <a:gd name="connsiteY126" fmla="*/ 1819220 h 3781997"/>
              <a:gd name="connsiteX127" fmla="*/ 1672141 w 1684095"/>
              <a:gd name="connsiteY127" fmla="*/ 1681124 h 3781997"/>
              <a:gd name="connsiteX128" fmla="*/ 652542 w 1684095"/>
              <a:gd name="connsiteY128" fmla="*/ 639391 h 3781997"/>
              <a:gd name="connsiteX129" fmla="*/ 601538 w 1684095"/>
              <a:gd name="connsiteY129" fmla="*/ 636023 h 3781997"/>
              <a:gd name="connsiteX130" fmla="*/ 568818 w 1684095"/>
              <a:gd name="connsiteY130" fmla="*/ 629767 h 3781997"/>
              <a:gd name="connsiteX131" fmla="*/ 435534 w 1684095"/>
              <a:gd name="connsiteY131" fmla="*/ 624956 h 3781997"/>
              <a:gd name="connsiteX132" fmla="*/ 373463 w 1684095"/>
              <a:gd name="connsiteY132" fmla="*/ 617257 h 3781997"/>
              <a:gd name="connsiteX133" fmla="*/ 347961 w 1684095"/>
              <a:gd name="connsiteY133" fmla="*/ 598491 h 3781997"/>
              <a:gd name="connsiteX134" fmla="*/ 348924 w 1684095"/>
              <a:gd name="connsiteY134" fmla="*/ 575395 h 3781997"/>
              <a:gd name="connsiteX135" fmla="*/ 363840 w 1684095"/>
              <a:gd name="connsiteY135" fmla="*/ 550856 h 3781997"/>
              <a:gd name="connsiteX136" fmla="*/ 391748 w 1684095"/>
              <a:gd name="connsiteY136" fmla="*/ 529203 h 3781997"/>
              <a:gd name="connsiteX137" fmla="*/ 453819 w 1684095"/>
              <a:gd name="connsiteY137" fmla="*/ 472425 h 3781997"/>
              <a:gd name="connsiteX138" fmla="*/ 504341 w 1684095"/>
              <a:gd name="connsiteY138" fmla="*/ 454140 h 3781997"/>
              <a:gd name="connsiteX139" fmla="*/ 716056 w 1684095"/>
              <a:gd name="connsiteY139" fmla="*/ 410835 h 3781997"/>
              <a:gd name="connsiteX140" fmla="*/ 789675 w 1684095"/>
              <a:gd name="connsiteY140" fmla="*/ 363680 h 3781997"/>
              <a:gd name="connsiteX141" fmla="*/ 790156 w 1684095"/>
              <a:gd name="connsiteY141" fmla="*/ 351651 h 3781997"/>
              <a:gd name="connsiteX142" fmla="*/ 789675 w 1684095"/>
              <a:gd name="connsiteY142" fmla="*/ 344915 h 3781997"/>
              <a:gd name="connsiteX143" fmla="*/ 816140 w 1684095"/>
              <a:gd name="connsiteY143" fmla="*/ 328074 h 3781997"/>
              <a:gd name="connsiteX144" fmla="*/ 845972 w 1684095"/>
              <a:gd name="connsiteY144" fmla="*/ 345396 h 3781997"/>
              <a:gd name="connsiteX145" fmla="*/ 861851 w 1684095"/>
              <a:gd name="connsiteY145" fmla="*/ 375228 h 3781997"/>
              <a:gd name="connsiteX146" fmla="*/ 890240 w 1684095"/>
              <a:gd name="connsiteY146" fmla="*/ 429119 h 3781997"/>
              <a:gd name="connsiteX147" fmla="*/ 912374 w 1684095"/>
              <a:gd name="connsiteY147" fmla="*/ 455584 h 3781997"/>
              <a:gd name="connsiteX148" fmla="*/ 948461 w 1684095"/>
              <a:gd name="connsiteY148" fmla="*/ 500814 h 3781997"/>
              <a:gd name="connsiteX149" fmla="*/ 959047 w 1684095"/>
              <a:gd name="connsiteY149" fmla="*/ 518136 h 3781997"/>
              <a:gd name="connsiteX150" fmla="*/ 936432 w 1684095"/>
              <a:gd name="connsiteY150" fmla="*/ 592236 h 3781997"/>
              <a:gd name="connsiteX151" fmla="*/ 923922 w 1684095"/>
              <a:gd name="connsiteY151" fmla="*/ 611483 h 3781997"/>
              <a:gd name="connsiteX152" fmla="*/ 902750 w 1684095"/>
              <a:gd name="connsiteY152" fmla="*/ 636985 h 3781997"/>
              <a:gd name="connsiteX153" fmla="*/ 851265 w 1684095"/>
              <a:gd name="connsiteY153" fmla="*/ 664412 h 3781997"/>
              <a:gd name="connsiteX154" fmla="*/ 734822 w 1684095"/>
              <a:gd name="connsiteY154" fmla="*/ 650939 h 3781997"/>
              <a:gd name="connsiteX155" fmla="*/ 685743 w 1684095"/>
              <a:gd name="connsiteY155" fmla="*/ 640353 h 3781997"/>
              <a:gd name="connsiteX156" fmla="*/ 652542 w 1684095"/>
              <a:gd name="connsiteY156" fmla="*/ 639391 h 3781997"/>
              <a:gd name="connsiteX157" fmla="*/ 1467163 w 1684095"/>
              <a:gd name="connsiteY157" fmla="*/ 1587296 h 3781997"/>
              <a:gd name="connsiteX158" fmla="*/ 1433481 w 1684095"/>
              <a:gd name="connsiteY158" fmla="*/ 1707589 h 3781997"/>
              <a:gd name="connsiteX159" fmla="*/ 1431075 w 1684095"/>
              <a:gd name="connsiteY159" fmla="*/ 1753781 h 3781997"/>
              <a:gd name="connsiteX160" fmla="*/ 1411347 w 1684095"/>
              <a:gd name="connsiteY160" fmla="*/ 1779283 h 3781997"/>
              <a:gd name="connsiteX161" fmla="*/ 1396431 w 1684095"/>
              <a:gd name="connsiteY161" fmla="*/ 1726835 h 3781997"/>
              <a:gd name="connsiteX162" fmla="*/ 1408460 w 1684095"/>
              <a:gd name="connsiteY162" fmla="*/ 1682568 h 3781997"/>
              <a:gd name="connsiteX163" fmla="*/ 1404129 w 1684095"/>
              <a:gd name="connsiteY163" fmla="*/ 1598844 h 3781997"/>
              <a:gd name="connsiteX164" fmla="*/ 1413753 w 1684095"/>
              <a:gd name="connsiteY164" fmla="*/ 1400602 h 3781997"/>
              <a:gd name="connsiteX165" fmla="*/ 1415678 w 1684095"/>
              <a:gd name="connsiteY165" fmla="*/ 1211502 h 3781997"/>
              <a:gd name="connsiteX166" fmla="*/ 1441179 w 1684095"/>
              <a:gd name="connsiteY166" fmla="*/ 1136921 h 3781997"/>
              <a:gd name="connsiteX167" fmla="*/ 1469568 w 1684095"/>
              <a:gd name="connsiteY167" fmla="*/ 1402527 h 3781997"/>
              <a:gd name="connsiteX168" fmla="*/ 1479673 w 1684095"/>
              <a:gd name="connsiteY168" fmla="*/ 1467004 h 3781997"/>
              <a:gd name="connsiteX169" fmla="*/ 1467644 w 1684095"/>
              <a:gd name="connsiteY169" fmla="*/ 1550246 h 3781997"/>
              <a:gd name="connsiteX170" fmla="*/ 1467163 w 1684095"/>
              <a:gd name="connsiteY170" fmla="*/ 1587296 h 378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684095" h="3781997">
                <a:moveTo>
                  <a:pt x="1672141" y="1681124"/>
                </a:moveTo>
                <a:cubicBezTo>
                  <a:pt x="1675509" y="1659472"/>
                  <a:pt x="1689944" y="1569974"/>
                  <a:pt x="1683208" y="1546397"/>
                </a:cubicBezTo>
                <a:cubicBezTo>
                  <a:pt x="1678877" y="1518008"/>
                  <a:pt x="1675028" y="1489618"/>
                  <a:pt x="1670698" y="1461711"/>
                </a:cubicBezTo>
                <a:cubicBezTo>
                  <a:pt x="1656744" y="1350560"/>
                  <a:pt x="1674066" y="1247590"/>
                  <a:pt x="1637016" y="1139327"/>
                </a:cubicBezTo>
                <a:cubicBezTo>
                  <a:pt x="1624986" y="1121523"/>
                  <a:pt x="1626430" y="1087360"/>
                  <a:pt x="1626430" y="1087360"/>
                </a:cubicBezTo>
                <a:cubicBezTo>
                  <a:pt x="1625468" y="1069076"/>
                  <a:pt x="1612476" y="1022402"/>
                  <a:pt x="1611032" y="1004118"/>
                </a:cubicBezTo>
                <a:cubicBezTo>
                  <a:pt x="1606221" y="932423"/>
                  <a:pt x="1573982" y="855436"/>
                  <a:pt x="1550886" y="788554"/>
                </a:cubicBezTo>
                <a:cubicBezTo>
                  <a:pt x="1542225" y="763533"/>
                  <a:pt x="1544150" y="749098"/>
                  <a:pt x="1508543" y="727926"/>
                </a:cubicBezTo>
                <a:cubicBezTo>
                  <a:pt x="1508543" y="727926"/>
                  <a:pt x="1508543" y="727926"/>
                  <a:pt x="1508543" y="727926"/>
                </a:cubicBezTo>
                <a:cubicBezTo>
                  <a:pt x="1468125" y="691357"/>
                  <a:pt x="1417602" y="690876"/>
                  <a:pt x="1351682" y="668261"/>
                </a:cubicBezTo>
                <a:cubicBezTo>
                  <a:pt x="1296347" y="633617"/>
                  <a:pt x="1241013" y="624475"/>
                  <a:pt x="1210218" y="575395"/>
                </a:cubicBezTo>
                <a:cubicBezTo>
                  <a:pt x="1194820" y="532571"/>
                  <a:pt x="1214548" y="493115"/>
                  <a:pt x="1222247" y="452697"/>
                </a:cubicBezTo>
                <a:cubicBezTo>
                  <a:pt x="1231871" y="401693"/>
                  <a:pt x="1282875" y="424308"/>
                  <a:pt x="1262665" y="351170"/>
                </a:cubicBezTo>
                <a:cubicBezTo>
                  <a:pt x="1237163" y="260229"/>
                  <a:pt x="1259778" y="186129"/>
                  <a:pt x="1254967" y="104811"/>
                </a:cubicBezTo>
                <a:cubicBezTo>
                  <a:pt x="1276138" y="54769"/>
                  <a:pt x="1242456" y="33116"/>
                  <a:pt x="1205887" y="16275"/>
                </a:cubicBezTo>
                <a:cubicBezTo>
                  <a:pt x="1138042" y="-15001"/>
                  <a:pt x="1075009" y="2322"/>
                  <a:pt x="1014863" y="38409"/>
                </a:cubicBezTo>
                <a:cubicBezTo>
                  <a:pt x="960009" y="61024"/>
                  <a:pt x="913817" y="93744"/>
                  <a:pt x="881098" y="144748"/>
                </a:cubicBezTo>
                <a:cubicBezTo>
                  <a:pt x="863775" y="160627"/>
                  <a:pt x="848859" y="166882"/>
                  <a:pt x="842123" y="186610"/>
                </a:cubicBezTo>
                <a:cubicBezTo>
                  <a:pt x="813734" y="188053"/>
                  <a:pt x="786307" y="183723"/>
                  <a:pt x="757918" y="184685"/>
                </a:cubicBezTo>
                <a:cubicBezTo>
                  <a:pt x="717981" y="185647"/>
                  <a:pt x="678525" y="196233"/>
                  <a:pt x="646768" y="219329"/>
                </a:cubicBezTo>
                <a:cubicBezTo>
                  <a:pt x="520701" y="309308"/>
                  <a:pt x="378756" y="345396"/>
                  <a:pt x="236811" y="424308"/>
                </a:cubicBezTo>
                <a:cubicBezTo>
                  <a:pt x="181476" y="454621"/>
                  <a:pt x="44824" y="542676"/>
                  <a:pt x="29427" y="557111"/>
                </a:cubicBezTo>
                <a:cubicBezTo>
                  <a:pt x="29427" y="557111"/>
                  <a:pt x="29427" y="557111"/>
                  <a:pt x="29427" y="557111"/>
                </a:cubicBezTo>
                <a:cubicBezTo>
                  <a:pt x="-14841" y="590793"/>
                  <a:pt x="-3293" y="644684"/>
                  <a:pt x="25577" y="669223"/>
                </a:cubicBezTo>
                <a:cubicBezTo>
                  <a:pt x="52042" y="696169"/>
                  <a:pt x="65996" y="710604"/>
                  <a:pt x="89092" y="724558"/>
                </a:cubicBezTo>
                <a:cubicBezTo>
                  <a:pt x="220451" y="830897"/>
                  <a:pt x="392229" y="866022"/>
                  <a:pt x="548609" y="906440"/>
                </a:cubicBezTo>
                <a:cubicBezTo>
                  <a:pt x="664090" y="959369"/>
                  <a:pt x="667458" y="984390"/>
                  <a:pt x="672751" y="1031545"/>
                </a:cubicBezTo>
                <a:cubicBezTo>
                  <a:pt x="678044" y="1081586"/>
                  <a:pt x="660722" y="1141733"/>
                  <a:pt x="666015" y="1158573"/>
                </a:cubicBezTo>
                <a:cubicBezTo>
                  <a:pt x="670826" y="1173490"/>
                  <a:pt x="674195" y="1220644"/>
                  <a:pt x="676600" y="1235561"/>
                </a:cubicBezTo>
                <a:cubicBezTo>
                  <a:pt x="676600" y="1308699"/>
                  <a:pt x="676119" y="1381836"/>
                  <a:pt x="676600" y="1455456"/>
                </a:cubicBezTo>
                <a:cubicBezTo>
                  <a:pt x="676600" y="1469891"/>
                  <a:pt x="672751" y="1486250"/>
                  <a:pt x="679487" y="1499723"/>
                </a:cubicBezTo>
                <a:cubicBezTo>
                  <a:pt x="685261" y="1510309"/>
                  <a:pt x="679006" y="1518008"/>
                  <a:pt x="667939" y="1522338"/>
                </a:cubicBezTo>
                <a:cubicBezTo>
                  <a:pt x="666015" y="1523782"/>
                  <a:pt x="658797" y="1527631"/>
                  <a:pt x="651579" y="1522338"/>
                </a:cubicBezTo>
                <a:cubicBezTo>
                  <a:pt x="643881" y="1518970"/>
                  <a:pt x="635220" y="1515121"/>
                  <a:pt x="627521" y="1511271"/>
                </a:cubicBezTo>
                <a:cubicBezTo>
                  <a:pt x="622709" y="1512234"/>
                  <a:pt x="576998" y="1520413"/>
                  <a:pt x="575555" y="1519451"/>
                </a:cubicBezTo>
                <a:cubicBezTo>
                  <a:pt x="568337" y="1518970"/>
                  <a:pt x="563525" y="1521857"/>
                  <a:pt x="560638" y="1528112"/>
                </a:cubicBezTo>
                <a:cubicBezTo>
                  <a:pt x="550534" y="1563719"/>
                  <a:pt x="554864" y="1599325"/>
                  <a:pt x="557270" y="1634932"/>
                </a:cubicBezTo>
                <a:cubicBezTo>
                  <a:pt x="559676" y="1652254"/>
                  <a:pt x="566894" y="1671020"/>
                  <a:pt x="566894" y="1686417"/>
                </a:cubicBezTo>
                <a:cubicBezTo>
                  <a:pt x="564969" y="1722024"/>
                  <a:pt x="563044" y="1758111"/>
                  <a:pt x="600575" y="1786501"/>
                </a:cubicBezTo>
                <a:cubicBezTo>
                  <a:pt x="612605" y="1795643"/>
                  <a:pt x="605387" y="1827881"/>
                  <a:pt x="609718" y="1849053"/>
                </a:cubicBezTo>
                <a:cubicBezTo>
                  <a:pt x="614529" y="1870705"/>
                  <a:pt x="603944" y="1899094"/>
                  <a:pt x="630889" y="1912086"/>
                </a:cubicBezTo>
                <a:cubicBezTo>
                  <a:pt x="630889" y="1913048"/>
                  <a:pt x="647730" y="1948174"/>
                  <a:pt x="652061" y="1952504"/>
                </a:cubicBezTo>
                <a:cubicBezTo>
                  <a:pt x="660722" y="1965015"/>
                  <a:pt x="659759" y="1994366"/>
                  <a:pt x="658797" y="2016019"/>
                </a:cubicBezTo>
                <a:cubicBezTo>
                  <a:pt x="654467" y="2094931"/>
                  <a:pt x="657354" y="2175286"/>
                  <a:pt x="671307" y="2253717"/>
                </a:cubicBezTo>
                <a:cubicBezTo>
                  <a:pt x="675638" y="2267671"/>
                  <a:pt x="671307" y="2315307"/>
                  <a:pt x="677563" y="2347064"/>
                </a:cubicBezTo>
                <a:cubicBezTo>
                  <a:pt x="679006" y="2361980"/>
                  <a:pt x="707876" y="2481791"/>
                  <a:pt x="713650" y="2495745"/>
                </a:cubicBezTo>
                <a:cubicBezTo>
                  <a:pt x="736265" y="2547230"/>
                  <a:pt x="702102" y="2610264"/>
                  <a:pt x="724236" y="2656456"/>
                </a:cubicBezTo>
                <a:cubicBezTo>
                  <a:pt x="730491" y="2674259"/>
                  <a:pt x="724717" y="2694469"/>
                  <a:pt x="724236" y="2714678"/>
                </a:cubicBezTo>
                <a:cubicBezTo>
                  <a:pt x="725680" y="2750284"/>
                  <a:pt x="724236" y="2867209"/>
                  <a:pt x="729529" y="2882606"/>
                </a:cubicBezTo>
                <a:cubicBezTo>
                  <a:pt x="738671" y="2907627"/>
                  <a:pt x="742039" y="2942271"/>
                  <a:pt x="741077" y="2959112"/>
                </a:cubicBezTo>
                <a:cubicBezTo>
                  <a:pt x="740115" y="2975472"/>
                  <a:pt x="733378" y="2999049"/>
                  <a:pt x="731935" y="3011560"/>
                </a:cubicBezTo>
                <a:cubicBezTo>
                  <a:pt x="729048" y="3031288"/>
                  <a:pt x="735784" y="3054865"/>
                  <a:pt x="735303" y="3066413"/>
                </a:cubicBezTo>
                <a:cubicBezTo>
                  <a:pt x="734822" y="3075074"/>
                  <a:pt x="733860" y="3114530"/>
                  <a:pt x="724236" y="3138589"/>
                </a:cubicBezTo>
                <a:cubicBezTo>
                  <a:pt x="718462" y="3153986"/>
                  <a:pt x="737709" y="3219425"/>
                  <a:pt x="749257" y="3236747"/>
                </a:cubicBezTo>
                <a:cubicBezTo>
                  <a:pt x="758880" y="3251183"/>
                  <a:pt x="765136" y="3263693"/>
                  <a:pt x="761286" y="3281015"/>
                </a:cubicBezTo>
                <a:cubicBezTo>
                  <a:pt x="756475" y="3298337"/>
                  <a:pt x="758399" y="3319990"/>
                  <a:pt x="762249" y="3334425"/>
                </a:cubicBezTo>
                <a:cubicBezTo>
                  <a:pt x="766098" y="3347898"/>
                  <a:pt x="781977" y="3357040"/>
                  <a:pt x="779090" y="3372919"/>
                </a:cubicBezTo>
                <a:cubicBezTo>
                  <a:pt x="768985" y="3422479"/>
                  <a:pt x="806035" y="3470115"/>
                  <a:pt x="786788" y="3520157"/>
                </a:cubicBezTo>
                <a:cubicBezTo>
                  <a:pt x="782458" y="3536997"/>
                  <a:pt x="782458" y="3562981"/>
                  <a:pt x="773315" y="3570679"/>
                </a:cubicBezTo>
                <a:cubicBezTo>
                  <a:pt x="773315" y="3570679"/>
                  <a:pt x="748776" y="3599550"/>
                  <a:pt x="739634" y="3604361"/>
                </a:cubicBezTo>
                <a:cubicBezTo>
                  <a:pt x="730010" y="3610135"/>
                  <a:pt x="709801" y="3635156"/>
                  <a:pt x="709801" y="3635156"/>
                </a:cubicBezTo>
                <a:cubicBezTo>
                  <a:pt x="707876" y="3637562"/>
                  <a:pt x="661203" y="3682311"/>
                  <a:pt x="649655" y="3707332"/>
                </a:cubicBezTo>
                <a:cubicBezTo>
                  <a:pt x="646768" y="3713587"/>
                  <a:pt x="636663" y="3729466"/>
                  <a:pt x="642437" y="3745344"/>
                </a:cubicBezTo>
                <a:cubicBezTo>
                  <a:pt x="642437" y="3757373"/>
                  <a:pt x="697291" y="3785281"/>
                  <a:pt x="717500" y="3784800"/>
                </a:cubicBezTo>
                <a:cubicBezTo>
                  <a:pt x="730491" y="3785762"/>
                  <a:pt x="781977" y="3785281"/>
                  <a:pt x="792562" y="3781913"/>
                </a:cubicBezTo>
                <a:cubicBezTo>
                  <a:pt x="813253" y="3771808"/>
                  <a:pt x="840679" y="3767959"/>
                  <a:pt x="858001" y="3749675"/>
                </a:cubicBezTo>
                <a:cubicBezTo>
                  <a:pt x="862813" y="3746306"/>
                  <a:pt x="918148" y="3691934"/>
                  <a:pt x="928252" y="3686160"/>
                </a:cubicBezTo>
                <a:cubicBezTo>
                  <a:pt x="939319" y="3679905"/>
                  <a:pt x="956160" y="3666913"/>
                  <a:pt x="970114" y="3667395"/>
                </a:cubicBezTo>
                <a:cubicBezTo>
                  <a:pt x="989842" y="3661139"/>
                  <a:pt x="1004758" y="3633232"/>
                  <a:pt x="1004758" y="3633232"/>
                </a:cubicBezTo>
                <a:cubicBezTo>
                  <a:pt x="1008126" y="3628901"/>
                  <a:pt x="1011014" y="3616391"/>
                  <a:pt x="1011976" y="3610616"/>
                </a:cubicBezTo>
                <a:cubicBezTo>
                  <a:pt x="1012938" y="3600031"/>
                  <a:pt x="1006683" y="3594738"/>
                  <a:pt x="999947" y="3586077"/>
                </a:cubicBezTo>
                <a:cubicBezTo>
                  <a:pt x="999465" y="3585596"/>
                  <a:pt x="985993" y="3562018"/>
                  <a:pt x="985030" y="3556726"/>
                </a:cubicBezTo>
                <a:cubicBezTo>
                  <a:pt x="982143" y="3541328"/>
                  <a:pt x="998984" y="3527855"/>
                  <a:pt x="984068" y="3503797"/>
                </a:cubicBezTo>
                <a:cubicBezTo>
                  <a:pt x="980700" y="3495617"/>
                  <a:pt x="985993" y="3484550"/>
                  <a:pt x="989361" y="3478295"/>
                </a:cubicBezTo>
                <a:cubicBezTo>
                  <a:pt x="1017269" y="3421998"/>
                  <a:pt x="1007164" y="3334906"/>
                  <a:pt x="1004277" y="3315659"/>
                </a:cubicBezTo>
                <a:cubicBezTo>
                  <a:pt x="1001871" y="3293044"/>
                  <a:pt x="1023043" y="3178526"/>
                  <a:pt x="1016306" y="3142438"/>
                </a:cubicBezTo>
                <a:cubicBezTo>
                  <a:pt x="1013900" y="3131371"/>
                  <a:pt x="1008608" y="3123191"/>
                  <a:pt x="1018231" y="3112605"/>
                </a:cubicBezTo>
                <a:cubicBezTo>
                  <a:pt x="1021599" y="3106832"/>
                  <a:pt x="1024486" y="3090472"/>
                  <a:pt x="1017269" y="3079405"/>
                </a:cubicBezTo>
                <a:lnTo>
                  <a:pt x="1007164" y="3063045"/>
                </a:lnTo>
                <a:cubicBezTo>
                  <a:pt x="985993" y="3037062"/>
                  <a:pt x="1003315" y="3001936"/>
                  <a:pt x="1005721" y="2997125"/>
                </a:cubicBezTo>
                <a:cubicBezTo>
                  <a:pt x="1024005" y="2974510"/>
                  <a:pt x="1013419" y="2947083"/>
                  <a:pt x="1019675" y="2922543"/>
                </a:cubicBezTo>
                <a:cubicBezTo>
                  <a:pt x="1024005" y="2902334"/>
                  <a:pt x="1028817" y="2846037"/>
                  <a:pt x="1027373" y="2838338"/>
                </a:cubicBezTo>
                <a:cubicBezTo>
                  <a:pt x="1028336" y="2798401"/>
                  <a:pt x="1028336" y="2740180"/>
                  <a:pt x="1023043" y="2713234"/>
                </a:cubicBezTo>
                <a:cubicBezTo>
                  <a:pt x="1018231" y="2698318"/>
                  <a:pt x="1010532" y="2683883"/>
                  <a:pt x="1017750" y="2667523"/>
                </a:cubicBezTo>
                <a:cubicBezTo>
                  <a:pt x="1039884" y="2629511"/>
                  <a:pt x="1021118" y="2584281"/>
                  <a:pt x="1049507" y="2534720"/>
                </a:cubicBezTo>
                <a:cubicBezTo>
                  <a:pt x="1062980" y="2591979"/>
                  <a:pt x="1061055" y="2615557"/>
                  <a:pt x="1063461" y="2654532"/>
                </a:cubicBezTo>
                <a:cubicBezTo>
                  <a:pt x="1062499" y="2663193"/>
                  <a:pt x="1064905" y="2670891"/>
                  <a:pt x="1064905" y="2671373"/>
                </a:cubicBezTo>
                <a:cubicBezTo>
                  <a:pt x="1064423" y="2682920"/>
                  <a:pt x="1062018" y="2683402"/>
                  <a:pt x="1066348" y="2694950"/>
                </a:cubicBezTo>
                <a:cubicBezTo>
                  <a:pt x="1090888" y="2733443"/>
                  <a:pt x="1050951" y="2778192"/>
                  <a:pt x="1074528" y="2800807"/>
                </a:cubicBezTo>
                <a:cubicBezTo>
                  <a:pt x="1103398" y="2819092"/>
                  <a:pt x="1059612" y="2834008"/>
                  <a:pt x="1064905" y="2851330"/>
                </a:cubicBezTo>
                <a:cubicBezTo>
                  <a:pt x="1070197" y="2868171"/>
                  <a:pt x="1068273" y="2870577"/>
                  <a:pt x="1064423" y="2876351"/>
                </a:cubicBezTo>
                <a:cubicBezTo>
                  <a:pt x="1059131" y="2889343"/>
                  <a:pt x="1078377" y="2901372"/>
                  <a:pt x="1078377" y="2911958"/>
                </a:cubicBezTo>
                <a:cubicBezTo>
                  <a:pt x="1073566" y="2930242"/>
                  <a:pt x="1064423" y="3037543"/>
                  <a:pt x="1064423" y="3037543"/>
                </a:cubicBezTo>
                <a:cubicBezTo>
                  <a:pt x="1063461" y="3046685"/>
                  <a:pt x="1074047" y="3101538"/>
                  <a:pt x="1073084" y="3115974"/>
                </a:cubicBezTo>
                <a:cubicBezTo>
                  <a:pt x="1072603" y="3128003"/>
                  <a:pt x="1061055" y="3278609"/>
                  <a:pt x="1050469" y="3291601"/>
                </a:cubicBezTo>
                <a:cubicBezTo>
                  <a:pt x="1044695" y="3298337"/>
                  <a:pt x="1047101" y="3312291"/>
                  <a:pt x="1050469" y="3319990"/>
                </a:cubicBezTo>
                <a:cubicBezTo>
                  <a:pt x="1053838" y="3329613"/>
                  <a:pt x="1052394" y="3439801"/>
                  <a:pt x="1042771" y="3500910"/>
                </a:cubicBezTo>
                <a:cubicBezTo>
                  <a:pt x="1040365" y="3508609"/>
                  <a:pt x="1050469" y="3515826"/>
                  <a:pt x="1047101" y="3519194"/>
                </a:cubicBezTo>
                <a:cubicBezTo>
                  <a:pt x="1044695" y="3522562"/>
                  <a:pt x="1043252" y="3549989"/>
                  <a:pt x="1039403" y="3552876"/>
                </a:cubicBezTo>
                <a:cubicBezTo>
                  <a:pt x="1034591" y="3560094"/>
                  <a:pt x="1042290" y="3567792"/>
                  <a:pt x="1047582" y="3574048"/>
                </a:cubicBezTo>
                <a:cubicBezTo>
                  <a:pt x="1055281" y="3585114"/>
                  <a:pt x="1041808" y="3598106"/>
                  <a:pt x="1041808" y="3598106"/>
                </a:cubicBezTo>
                <a:cubicBezTo>
                  <a:pt x="1035072" y="3604843"/>
                  <a:pt x="1040846" y="3634675"/>
                  <a:pt x="1040846" y="3634675"/>
                </a:cubicBezTo>
                <a:cubicBezTo>
                  <a:pt x="1041808" y="3644298"/>
                  <a:pt x="1047101" y="3648629"/>
                  <a:pt x="1053838" y="3653922"/>
                </a:cubicBezTo>
                <a:cubicBezTo>
                  <a:pt x="1080783" y="3675574"/>
                  <a:pt x="1118314" y="3660177"/>
                  <a:pt x="1141411" y="3693859"/>
                </a:cubicBezTo>
                <a:cubicBezTo>
                  <a:pt x="1155846" y="3719842"/>
                  <a:pt x="1194339" y="3752562"/>
                  <a:pt x="1203963" y="3756892"/>
                </a:cubicBezTo>
                <a:cubicBezTo>
                  <a:pt x="1243900" y="3775658"/>
                  <a:pt x="1307414" y="3805490"/>
                  <a:pt x="1366117" y="3770365"/>
                </a:cubicBezTo>
                <a:cubicBezTo>
                  <a:pt x="1388732" y="3748712"/>
                  <a:pt x="1380552" y="3728984"/>
                  <a:pt x="1370447" y="3706850"/>
                </a:cubicBezTo>
                <a:cubicBezTo>
                  <a:pt x="1367561" y="3699152"/>
                  <a:pt x="1360343" y="3687123"/>
                  <a:pt x="1354088" y="3681349"/>
                </a:cubicBezTo>
                <a:cubicBezTo>
                  <a:pt x="1349757" y="3677018"/>
                  <a:pt x="1347351" y="3674131"/>
                  <a:pt x="1343021" y="3669801"/>
                </a:cubicBezTo>
                <a:cubicBezTo>
                  <a:pt x="1325699" y="3654403"/>
                  <a:pt x="1292979" y="3623127"/>
                  <a:pt x="1278544" y="3609173"/>
                </a:cubicBezTo>
                <a:cubicBezTo>
                  <a:pt x="1272770" y="3603880"/>
                  <a:pt x="1266515" y="3598587"/>
                  <a:pt x="1260260" y="3593294"/>
                </a:cubicBezTo>
                <a:cubicBezTo>
                  <a:pt x="1253523" y="3587520"/>
                  <a:pt x="1250636" y="3565387"/>
                  <a:pt x="1250636" y="3565387"/>
                </a:cubicBezTo>
                <a:cubicBezTo>
                  <a:pt x="1250155" y="3553357"/>
                  <a:pt x="1231871" y="3549027"/>
                  <a:pt x="1231871" y="3539885"/>
                </a:cubicBezTo>
                <a:cubicBezTo>
                  <a:pt x="1226578" y="3473964"/>
                  <a:pt x="1252080" y="3416705"/>
                  <a:pt x="1270845" y="3349341"/>
                </a:cubicBezTo>
                <a:cubicBezTo>
                  <a:pt x="1272770" y="3336349"/>
                  <a:pt x="1284799" y="3291601"/>
                  <a:pt x="1314151" y="3275722"/>
                </a:cubicBezTo>
                <a:cubicBezTo>
                  <a:pt x="1345427" y="3259362"/>
                  <a:pt x="1349276" y="3165053"/>
                  <a:pt x="1352163" y="3144844"/>
                </a:cubicBezTo>
                <a:cubicBezTo>
                  <a:pt x="1353125" y="3128484"/>
                  <a:pt x="1379109" y="3104426"/>
                  <a:pt x="1378146" y="3081329"/>
                </a:cubicBezTo>
                <a:cubicBezTo>
                  <a:pt x="1368042" y="3008192"/>
                  <a:pt x="1381514" y="2950451"/>
                  <a:pt x="1359862" y="2890305"/>
                </a:cubicBezTo>
                <a:cubicBezTo>
                  <a:pt x="1345908" y="2859029"/>
                  <a:pt x="1356012" y="2836414"/>
                  <a:pt x="1367561" y="2813799"/>
                </a:cubicBezTo>
                <a:cubicBezTo>
                  <a:pt x="1396431" y="2756058"/>
                  <a:pt x="1393062" y="2693987"/>
                  <a:pt x="1390657" y="2632398"/>
                </a:cubicBezTo>
                <a:cubicBezTo>
                  <a:pt x="1385364" y="2583800"/>
                  <a:pt x="1395468" y="2521728"/>
                  <a:pt x="1403167" y="2466875"/>
                </a:cubicBezTo>
                <a:cubicBezTo>
                  <a:pt x="1406535" y="2463988"/>
                  <a:pt x="1418564" y="2369679"/>
                  <a:pt x="1426263" y="2347064"/>
                </a:cubicBezTo>
                <a:cubicBezTo>
                  <a:pt x="1435887" y="2310495"/>
                  <a:pt x="1421451" y="2272964"/>
                  <a:pt x="1439255" y="2240244"/>
                </a:cubicBezTo>
                <a:cubicBezTo>
                  <a:pt x="1451765" y="2196939"/>
                  <a:pt x="1450322" y="2154596"/>
                  <a:pt x="1462832" y="2111290"/>
                </a:cubicBezTo>
                <a:cubicBezTo>
                  <a:pt x="1464276" y="2095893"/>
                  <a:pt x="1487853" y="1978969"/>
                  <a:pt x="1487853" y="1978969"/>
                </a:cubicBezTo>
                <a:cubicBezTo>
                  <a:pt x="1504213" y="1947211"/>
                  <a:pt x="1568690" y="1905350"/>
                  <a:pt x="1594192" y="1875517"/>
                </a:cubicBezTo>
                <a:cubicBezTo>
                  <a:pt x="1623543" y="1845203"/>
                  <a:pt x="1606221" y="1823551"/>
                  <a:pt x="1623062" y="1819220"/>
                </a:cubicBezTo>
                <a:cubicBezTo>
                  <a:pt x="1701492" y="1792756"/>
                  <a:pt x="1663480" y="1728760"/>
                  <a:pt x="1672141" y="1681124"/>
                </a:cubicBezTo>
                <a:close/>
                <a:moveTo>
                  <a:pt x="652542" y="639391"/>
                </a:moveTo>
                <a:cubicBezTo>
                  <a:pt x="635220" y="638910"/>
                  <a:pt x="618379" y="638428"/>
                  <a:pt x="601538" y="636023"/>
                </a:cubicBezTo>
                <a:cubicBezTo>
                  <a:pt x="599613" y="635542"/>
                  <a:pt x="577960" y="630730"/>
                  <a:pt x="568818" y="629767"/>
                </a:cubicBezTo>
                <a:cubicBezTo>
                  <a:pt x="524551" y="624956"/>
                  <a:pt x="479321" y="631692"/>
                  <a:pt x="435534" y="624956"/>
                </a:cubicBezTo>
                <a:cubicBezTo>
                  <a:pt x="419656" y="622550"/>
                  <a:pt x="377313" y="618219"/>
                  <a:pt x="373463" y="617257"/>
                </a:cubicBezTo>
                <a:cubicBezTo>
                  <a:pt x="368652" y="614851"/>
                  <a:pt x="351329" y="602822"/>
                  <a:pt x="347961" y="598491"/>
                </a:cubicBezTo>
                <a:cubicBezTo>
                  <a:pt x="341706" y="591274"/>
                  <a:pt x="349886" y="590312"/>
                  <a:pt x="348924" y="575395"/>
                </a:cubicBezTo>
                <a:cubicBezTo>
                  <a:pt x="344593" y="591755"/>
                  <a:pt x="358066" y="555186"/>
                  <a:pt x="363840" y="550856"/>
                </a:cubicBezTo>
                <a:cubicBezTo>
                  <a:pt x="372982" y="543638"/>
                  <a:pt x="382605" y="536420"/>
                  <a:pt x="391748" y="529203"/>
                </a:cubicBezTo>
                <a:cubicBezTo>
                  <a:pt x="425430" y="521985"/>
                  <a:pt x="449488" y="495521"/>
                  <a:pt x="453819" y="472425"/>
                </a:cubicBezTo>
                <a:cubicBezTo>
                  <a:pt x="466329" y="465207"/>
                  <a:pt x="495680" y="457027"/>
                  <a:pt x="504341" y="454140"/>
                </a:cubicBezTo>
                <a:cubicBezTo>
                  <a:pt x="574111" y="435375"/>
                  <a:pt x="639550" y="402655"/>
                  <a:pt x="716056" y="410835"/>
                </a:cubicBezTo>
                <a:cubicBezTo>
                  <a:pt x="745889" y="414203"/>
                  <a:pt x="778127" y="399768"/>
                  <a:pt x="789675" y="363680"/>
                </a:cubicBezTo>
                <a:cubicBezTo>
                  <a:pt x="790156" y="359350"/>
                  <a:pt x="790156" y="355500"/>
                  <a:pt x="790156" y="351651"/>
                </a:cubicBezTo>
                <a:cubicBezTo>
                  <a:pt x="790156" y="349245"/>
                  <a:pt x="789675" y="347321"/>
                  <a:pt x="789675" y="344915"/>
                </a:cubicBezTo>
                <a:cubicBezTo>
                  <a:pt x="799780" y="334810"/>
                  <a:pt x="808441" y="329517"/>
                  <a:pt x="816140" y="328074"/>
                </a:cubicBezTo>
                <a:cubicBezTo>
                  <a:pt x="828169" y="326149"/>
                  <a:pt x="837792" y="333367"/>
                  <a:pt x="845972" y="345396"/>
                </a:cubicBezTo>
                <a:cubicBezTo>
                  <a:pt x="852709" y="355019"/>
                  <a:pt x="856077" y="361756"/>
                  <a:pt x="861851" y="375228"/>
                </a:cubicBezTo>
                <a:cubicBezTo>
                  <a:pt x="857039" y="403136"/>
                  <a:pt x="867144" y="423827"/>
                  <a:pt x="890240" y="429119"/>
                </a:cubicBezTo>
                <a:cubicBezTo>
                  <a:pt x="900826" y="437781"/>
                  <a:pt x="901788" y="444998"/>
                  <a:pt x="912374" y="455584"/>
                </a:cubicBezTo>
                <a:cubicBezTo>
                  <a:pt x="925846" y="469538"/>
                  <a:pt x="935470" y="486379"/>
                  <a:pt x="948461" y="500814"/>
                </a:cubicBezTo>
                <a:cubicBezTo>
                  <a:pt x="952792" y="505144"/>
                  <a:pt x="957604" y="508031"/>
                  <a:pt x="959047" y="518136"/>
                </a:cubicBezTo>
                <a:cubicBezTo>
                  <a:pt x="958085" y="546044"/>
                  <a:pt x="949424" y="570102"/>
                  <a:pt x="936432" y="592236"/>
                </a:cubicBezTo>
                <a:cubicBezTo>
                  <a:pt x="932583" y="598973"/>
                  <a:pt x="928252" y="605228"/>
                  <a:pt x="923922" y="611483"/>
                </a:cubicBezTo>
                <a:cubicBezTo>
                  <a:pt x="917666" y="619663"/>
                  <a:pt x="903231" y="636504"/>
                  <a:pt x="902750" y="636985"/>
                </a:cubicBezTo>
                <a:cubicBezTo>
                  <a:pt x="885909" y="651420"/>
                  <a:pt x="868587" y="660081"/>
                  <a:pt x="851265" y="664412"/>
                </a:cubicBezTo>
                <a:cubicBezTo>
                  <a:pt x="799299" y="676922"/>
                  <a:pt x="787751" y="661044"/>
                  <a:pt x="734822" y="650939"/>
                </a:cubicBezTo>
                <a:cubicBezTo>
                  <a:pt x="732416" y="650939"/>
                  <a:pt x="688148" y="640353"/>
                  <a:pt x="685743" y="640353"/>
                </a:cubicBezTo>
                <a:cubicBezTo>
                  <a:pt x="675638" y="639872"/>
                  <a:pt x="664090" y="639872"/>
                  <a:pt x="652542" y="639391"/>
                </a:cubicBezTo>
                <a:close/>
                <a:moveTo>
                  <a:pt x="1467163" y="1587296"/>
                </a:moveTo>
                <a:cubicBezTo>
                  <a:pt x="1454652" y="1631564"/>
                  <a:pt x="1445991" y="1663321"/>
                  <a:pt x="1433481" y="1707589"/>
                </a:cubicBezTo>
                <a:cubicBezTo>
                  <a:pt x="1433481" y="1728760"/>
                  <a:pt x="1432518" y="1732609"/>
                  <a:pt x="1431075" y="1753781"/>
                </a:cubicBezTo>
                <a:cubicBezTo>
                  <a:pt x="1429150" y="1775915"/>
                  <a:pt x="1424820" y="1789388"/>
                  <a:pt x="1411347" y="1779283"/>
                </a:cubicBezTo>
                <a:cubicBezTo>
                  <a:pt x="1397393" y="1758593"/>
                  <a:pt x="1389694" y="1747526"/>
                  <a:pt x="1396431" y="1726835"/>
                </a:cubicBezTo>
                <a:cubicBezTo>
                  <a:pt x="1395950" y="1719137"/>
                  <a:pt x="1407498" y="1686417"/>
                  <a:pt x="1408460" y="1682568"/>
                </a:cubicBezTo>
                <a:cubicBezTo>
                  <a:pt x="1407016" y="1654660"/>
                  <a:pt x="1405573" y="1626752"/>
                  <a:pt x="1404129" y="1598844"/>
                </a:cubicBezTo>
                <a:cubicBezTo>
                  <a:pt x="1388251" y="1543028"/>
                  <a:pt x="1409903" y="1457380"/>
                  <a:pt x="1413753" y="1400602"/>
                </a:cubicBezTo>
                <a:cubicBezTo>
                  <a:pt x="1421451" y="1381355"/>
                  <a:pt x="1419527" y="1259138"/>
                  <a:pt x="1415678" y="1211502"/>
                </a:cubicBezTo>
                <a:cubicBezTo>
                  <a:pt x="1419527" y="1164347"/>
                  <a:pt x="1432518" y="1091691"/>
                  <a:pt x="1441179" y="1136921"/>
                </a:cubicBezTo>
                <a:cubicBezTo>
                  <a:pt x="1443104" y="1147025"/>
                  <a:pt x="1471974" y="1382318"/>
                  <a:pt x="1469568" y="1402527"/>
                </a:cubicBezTo>
                <a:cubicBezTo>
                  <a:pt x="1463795" y="1425142"/>
                  <a:pt x="1471493" y="1447757"/>
                  <a:pt x="1479673" y="1467004"/>
                </a:cubicBezTo>
                <a:cubicBezTo>
                  <a:pt x="1494589" y="1502129"/>
                  <a:pt x="1491221" y="1520413"/>
                  <a:pt x="1467644" y="1550246"/>
                </a:cubicBezTo>
                <a:cubicBezTo>
                  <a:pt x="1463795" y="1560351"/>
                  <a:pt x="1472456" y="1570936"/>
                  <a:pt x="1467163" y="1587296"/>
                </a:cubicBezTo>
                <a:close/>
              </a:path>
            </a:pathLst>
          </a:custGeom>
          <a:solidFill>
            <a:schemeClr val="accent1"/>
          </a:solidFill>
          <a:ln w="47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105282-159F-4A36-BBE5-7D75D870CE3B}"/>
              </a:ext>
            </a:extLst>
          </p:cNvPr>
          <p:cNvSpPr/>
          <p:nvPr/>
        </p:nvSpPr>
        <p:spPr>
          <a:xfrm>
            <a:off x="671138" y="4217609"/>
            <a:ext cx="1638946" cy="2640391"/>
          </a:xfrm>
          <a:custGeom>
            <a:avLst/>
            <a:gdLst>
              <a:gd name="connsiteX0" fmla="*/ 1705258 w 4013881"/>
              <a:gd name="connsiteY0" fmla="*/ 3374379 h 6466483"/>
              <a:gd name="connsiteX1" fmla="*/ 1695162 w 4013881"/>
              <a:gd name="connsiteY1" fmla="*/ 3377540 h 6466483"/>
              <a:gd name="connsiteX2" fmla="*/ 1599536 w 4013881"/>
              <a:gd name="connsiteY2" fmla="*/ 3433014 h 6466483"/>
              <a:gd name="connsiteX3" fmla="*/ 1592139 w 4013881"/>
              <a:gd name="connsiteY3" fmla="*/ 3450448 h 6466483"/>
              <a:gd name="connsiteX4" fmla="*/ 1610630 w 4013881"/>
              <a:gd name="connsiteY4" fmla="*/ 3451505 h 6466483"/>
              <a:gd name="connsiteX5" fmla="*/ 1659764 w 4013881"/>
              <a:gd name="connsiteY5" fmla="*/ 3425618 h 6466483"/>
              <a:gd name="connsiteX6" fmla="*/ 1681426 w 4013881"/>
              <a:gd name="connsiteY6" fmla="*/ 3419277 h 6466483"/>
              <a:gd name="connsiteX7" fmla="*/ 1683010 w 4013881"/>
              <a:gd name="connsiteY7" fmla="*/ 3443051 h 6466483"/>
              <a:gd name="connsiteX8" fmla="*/ 1650783 w 4013881"/>
              <a:gd name="connsiteY8" fmla="*/ 3669700 h 6466483"/>
              <a:gd name="connsiteX9" fmla="*/ 1659236 w 4013881"/>
              <a:gd name="connsiteY9" fmla="*/ 3688719 h 6466483"/>
              <a:gd name="connsiteX10" fmla="*/ 1681426 w 4013881"/>
              <a:gd name="connsiteY10" fmla="*/ 3674984 h 6466483"/>
              <a:gd name="connsiteX11" fmla="*/ 1713653 w 4013881"/>
              <a:gd name="connsiteY11" fmla="*/ 3398673 h 6466483"/>
              <a:gd name="connsiteX12" fmla="*/ 1705258 w 4013881"/>
              <a:gd name="connsiteY12" fmla="*/ 3374379 h 6466483"/>
              <a:gd name="connsiteX13" fmla="*/ 1070161 w 4013881"/>
              <a:gd name="connsiteY13" fmla="*/ 0 h 6466483"/>
              <a:gd name="connsiteX14" fmla="*/ 1091294 w 4013881"/>
              <a:gd name="connsiteY14" fmla="*/ 0 h 6466483"/>
              <a:gd name="connsiteX15" fmla="*/ 1112956 w 4013881"/>
              <a:gd name="connsiteY15" fmla="*/ 26944 h 6466483"/>
              <a:gd name="connsiteX16" fmla="*/ 1110842 w 4013881"/>
              <a:gd name="connsiteY16" fmla="*/ 100909 h 6466483"/>
              <a:gd name="connsiteX17" fmla="*/ 1057481 w 4013881"/>
              <a:gd name="connsiteY17" fmla="*/ 153740 h 6466483"/>
              <a:gd name="connsiteX18" fmla="*/ 1049557 w 4013881"/>
              <a:gd name="connsiteY18" fmla="*/ 160081 h 6466483"/>
              <a:gd name="connsiteX19" fmla="*/ 1103974 w 4013881"/>
              <a:gd name="connsiteY19" fmla="*/ 174873 h 6466483"/>
              <a:gd name="connsiteX20" fmla="*/ 1157334 w 4013881"/>
              <a:gd name="connsiteY20" fmla="*/ 253593 h 6466483"/>
              <a:gd name="connsiteX21" fmla="*/ 1164201 w 4013881"/>
              <a:gd name="connsiteY21" fmla="*/ 293745 h 6466483"/>
              <a:gd name="connsiteX22" fmla="*/ 1158390 w 4013881"/>
              <a:gd name="connsiteY22" fmla="*/ 329143 h 6466483"/>
              <a:gd name="connsiteX23" fmla="*/ 1112956 w 4013881"/>
              <a:gd name="connsiteY23" fmla="*/ 346048 h 6466483"/>
              <a:gd name="connsiteX24" fmla="*/ 1096049 w 4013881"/>
              <a:gd name="connsiteY24" fmla="*/ 356614 h 6466483"/>
              <a:gd name="connsiteX25" fmla="*/ 1083897 w 4013881"/>
              <a:gd name="connsiteY25" fmla="*/ 396767 h 6466483"/>
              <a:gd name="connsiteX26" fmla="*/ 1081785 w 4013881"/>
              <a:gd name="connsiteY26" fmla="*/ 443787 h 6466483"/>
              <a:gd name="connsiteX27" fmla="*/ 1127748 w 4013881"/>
              <a:gd name="connsiteY27" fmla="*/ 571112 h 6466483"/>
              <a:gd name="connsiteX28" fmla="*/ 1126692 w 4013881"/>
              <a:gd name="connsiteY28" fmla="*/ 642436 h 6466483"/>
              <a:gd name="connsiteX29" fmla="*/ 1138842 w 4013881"/>
              <a:gd name="connsiteY29" fmla="*/ 794591 h 6466483"/>
              <a:gd name="connsiteX30" fmla="*/ 1190619 w 4013881"/>
              <a:gd name="connsiteY30" fmla="*/ 1076185 h 6466483"/>
              <a:gd name="connsiteX31" fmla="*/ 1206468 w 4013881"/>
              <a:gd name="connsiteY31" fmla="*/ 1095204 h 6466483"/>
              <a:gd name="connsiteX32" fmla="*/ 1330622 w 4013881"/>
              <a:gd name="connsiteY32" fmla="*/ 1100487 h 6466483"/>
              <a:gd name="connsiteX33" fmla="*/ 1372359 w 4013881"/>
              <a:gd name="connsiteY33" fmla="*/ 1067732 h 6466483"/>
              <a:gd name="connsiteX34" fmla="*/ 1359151 w 4013881"/>
              <a:gd name="connsiteY34" fmla="*/ 1034448 h 6466483"/>
              <a:gd name="connsiteX35" fmla="*/ 1292056 w 4013881"/>
              <a:gd name="connsiteY35" fmla="*/ 955200 h 6466483"/>
              <a:gd name="connsiteX36" fmla="*/ 1386096 w 4013881"/>
              <a:gd name="connsiteY36" fmla="*/ 1016485 h 6466483"/>
              <a:gd name="connsiteX37" fmla="*/ 1474853 w 4013881"/>
              <a:gd name="connsiteY37" fmla="*/ 1018071 h 6466483"/>
              <a:gd name="connsiteX38" fmla="*/ 1493344 w 4013881"/>
              <a:gd name="connsiteY38" fmla="*/ 967351 h 6466483"/>
              <a:gd name="connsiteX39" fmla="*/ 1496514 w 4013881"/>
              <a:gd name="connsiteY39" fmla="*/ 925086 h 6466483"/>
              <a:gd name="connsiteX40" fmla="*/ 1500741 w 4013881"/>
              <a:gd name="connsiteY40" fmla="*/ 877537 h 6466483"/>
              <a:gd name="connsiteX41" fmla="*/ 1508137 w 4013881"/>
              <a:gd name="connsiteY41" fmla="*/ 883877 h 6466483"/>
              <a:gd name="connsiteX42" fmla="*/ 1530855 w 4013881"/>
              <a:gd name="connsiteY42" fmla="*/ 989541 h 6466483"/>
              <a:gd name="connsiteX43" fmla="*/ 1611160 w 4013881"/>
              <a:gd name="connsiteY43" fmla="*/ 1020712 h 6466483"/>
              <a:gd name="connsiteX44" fmla="*/ 1690407 w 4013881"/>
              <a:gd name="connsiteY44" fmla="*/ 959427 h 6466483"/>
              <a:gd name="connsiteX45" fmla="*/ 1717880 w 4013881"/>
              <a:gd name="connsiteY45" fmla="*/ 947803 h 6466483"/>
              <a:gd name="connsiteX46" fmla="*/ 1653425 w 4013881"/>
              <a:gd name="connsiteY46" fmla="*/ 1031278 h 6466483"/>
              <a:gd name="connsiteX47" fmla="*/ 1656595 w 4013881"/>
              <a:gd name="connsiteY47" fmla="*/ 1080940 h 6466483"/>
              <a:gd name="connsiteX48" fmla="*/ 1698332 w 4013881"/>
              <a:gd name="connsiteY48" fmla="*/ 1086751 h 6466483"/>
              <a:gd name="connsiteX49" fmla="*/ 1831997 w 4013881"/>
              <a:gd name="connsiteY49" fmla="*/ 1052939 h 6466483"/>
              <a:gd name="connsiteX50" fmla="*/ 1706786 w 4013881"/>
              <a:gd name="connsiteY50" fmla="*/ 1117394 h 6466483"/>
              <a:gd name="connsiteX51" fmla="*/ 1684596 w 4013881"/>
              <a:gd name="connsiteY51" fmla="*/ 1137999 h 6466483"/>
              <a:gd name="connsiteX52" fmla="*/ 1714181 w 4013881"/>
              <a:gd name="connsiteY52" fmla="*/ 1169169 h 6466483"/>
              <a:gd name="connsiteX53" fmla="*/ 1812448 w 4013881"/>
              <a:gd name="connsiteY53" fmla="*/ 1180264 h 6466483"/>
              <a:gd name="connsiteX54" fmla="*/ 1786561 w 4013881"/>
              <a:gd name="connsiteY54" fmla="*/ 1188188 h 6466483"/>
              <a:gd name="connsiteX55" fmla="*/ 1705200 w 4013881"/>
              <a:gd name="connsiteY55" fmla="*/ 1197171 h 6466483"/>
              <a:gd name="connsiteX56" fmla="*/ 1677199 w 4013881"/>
              <a:gd name="connsiteY56" fmla="*/ 1239436 h 6466483"/>
              <a:gd name="connsiteX57" fmla="*/ 1684596 w 4013881"/>
              <a:gd name="connsiteY57" fmla="*/ 1267437 h 6466483"/>
              <a:gd name="connsiteX58" fmla="*/ 1686709 w 4013881"/>
              <a:gd name="connsiteY58" fmla="*/ 1284870 h 6466483"/>
              <a:gd name="connsiteX59" fmla="*/ 1684596 w 4013881"/>
              <a:gd name="connsiteY59" fmla="*/ 1365703 h 6466483"/>
              <a:gd name="connsiteX60" fmla="*/ 1684596 w 4013881"/>
              <a:gd name="connsiteY60" fmla="*/ 1447065 h 6466483"/>
              <a:gd name="connsiteX61" fmla="*/ 1684596 w 4013881"/>
              <a:gd name="connsiteY61" fmla="*/ 1472952 h 6466483"/>
              <a:gd name="connsiteX62" fmla="*/ 1733729 w 4013881"/>
              <a:gd name="connsiteY62" fmla="*/ 1598163 h 6466483"/>
              <a:gd name="connsiteX63" fmla="*/ 1785505 w 4013881"/>
              <a:gd name="connsiteY63" fmla="*/ 1637787 h 6466483"/>
              <a:gd name="connsiteX64" fmla="*/ 1808751 w 4013881"/>
              <a:gd name="connsiteY64" fmla="*/ 1648883 h 6466483"/>
              <a:gd name="connsiteX65" fmla="*/ 1814562 w 4013881"/>
              <a:gd name="connsiteY65" fmla="*/ 1662618 h 6466483"/>
              <a:gd name="connsiteX66" fmla="*/ 1800826 w 4013881"/>
              <a:gd name="connsiteY66" fmla="*/ 1665788 h 6466483"/>
              <a:gd name="connsiteX67" fmla="*/ 1675613 w 4013881"/>
              <a:gd name="connsiteY67" fmla="*/ 1597635 h 6466483"/>
              <a:gd name="connsiteX68" fmla="*/ 1646556 w 4013881"/>
              <a:gd name="connsiteY68" fmla="*/ 1541633 h 6466483"/>
              <a:gd name="connsiteX69" fmla="*/ 1617499 w 4013881"/>
              <a:gd name="connsiteY69" fmla="*/ 1510990 h 6466483"/>
              <a:gd name="connsiteX70" fmla="*/ 1617499 w 4013881"/>
              <a:gd name="connsiteY70" fmla="*/ 1553257 h 6466483"/>
              <a:gd name="connsiteX71" fmla="*/ 1600592 w 4013881"/>
              <a:gd name="connsiteY71" fmla="*/ 1576503 h 6466483"/>
              <a:gd name="connsiteX72" fmla="*/ 1403531 w 4013881"/>
              <a:gd name="connsiteY72" fmla="*/ 1442837 h 6466483"/>
              <a:gd name="connsiteX73" fmla="*/ 1399832 w 4013881"/>
              <a:gd name="connsiteY73" fmla="*/ 1435970 h 6466483"/>
              <a:gd name="connsiteX74" fmla="*/ 1326396 w 4013881"/>
              <a:gd name="connsiteY74" fmla="*/ 1362533 h 6466483"/>
              <a:gd name="connsiteX75" fmla="*/ 1323226 w 4013881"/>
              <a:gd name="connsiteY75" fmla="*/ 1330306 h 6466483"/>
              <a:gd name="connsiteX76" fmla="*/ 1343831 w 4013881"/>
              <a:gd name="connsiteY76" fmla="*/ 1294908 h 6466483"/>
              <a:gd name="connsiteX77" fmla="*/ 1354397 w 4013881"/>
              <a:gd name="connsiteY77" fmla="*/ 1218303 h 6466483"/>
              <a:gd name="connsiteX78" fmla="*/ 1266696 w 4013881"/>
              <a:gd name="connsiteY78" fmla="*/ 1200340 h 6466483"/>
              <a:gd name="connsiteX79" fmla="*/ 1250847 w 4013881"/>
              <a:gd name="connsiteY79" fmla="*/ 1222001 h 6466483"/>
              <a:gd name="connsiteX80" fmla="*/ 1269866 w 4013881"/>
              <a:gd name="connsiteY80" fmla="*/ 1331890 h 6466483"/>
              <a:gd name="connsiteX81" fmla="*/ 1282017 w 4013881"/>
              <a:gd name="connsiteY81" fmla="*/ 1355136 h 6466483"/>
              <a:gd name="connsiteX82" fmla="*/ 1371303 w 4013881"/>
              <a:gd name="connsiteY82" fmla="*/ 1450762 h 6466483"/>
              <a:gd name="connsiteX83" fmla="*/ 1443154 w 4013881"/>
              <a:gd name="connsiteY83" fmla="*/ 1538463 h 6466483"/>
              <a:gd name="connsiteX84" fmla="*/ 1538780 w 4013881"/>
              <a:gd name="connsiteY84" fmla="*/ 1590239 h 6466483"/>
              <a:gd name="connsiteX85" fmla="*/ 1592139 w 4013881"/>
              <a:gd name="connsiteY85" fmla="*/ 1600277 h 6466483"/>
              <a:gd name="connsiteX86" fmla="*/ 1537723 w 4013881"/>
              <a:gd name="connsiteY86" fmla="*/ 1640428 h 6466483"/>
              <a:gd name="connsiteX87" fmla="*/ 1527156 w 4013881"/>
              <a:gd name="connsiteY87" fmla="*/ 1661562 h 6466483"/>
              <a:gd name="connsiteX88" fmla="*/ 1551988 w 4013881"/>
              <a:gd name="connsiteY88" fmla="*/ 1656807 h 6466483"/>
              <a:gd name="connsiteX89" fmla="*/ 1622254 w 4013881"/>
              <a:gd name="connsiteY89" fmla="*/ 1622467 h 6466483"/>
              <a:gd name="connsiteX90" fmla="*/ 1657123 w 4013881"/>
              <a:gd name="connsiteY90" fmla="*/ 1618768 h 6466483"/>
              <a:gd name="connsiteX91" fmla="*/ 1647084 w 4013881"/>
              <a:gd name="connsiteY91" fmla="*/ 1651524 h 6466483"/>
              <a:gd name="connsiteX92" fmla="*/ 1608518 w 4013881"/>
              <a:gd name="connsiteY92" fmla="*/ 1732357 h 6466483"/>
              <a:gd name="connsiteX93" fmla="*/ 1611160 w 4013881"/>
              <a:gd name="connsiteY93" fmla="*/ 1750848 h 6466483"/>
              <a:gd name="connsiteX94" fmla="*/ 1623840 w 4013881"/>
              <a:gd name="connsiteY94" fmla="*/ 1744508 h 6466483"/>
              <a:gd name="connsiteX95" fmla="*/ 1679841 w 4013881"/>
              <a:gd name="connsiteY95" fmla="*/ 1683751 h 6466483"/>
              <a:gd name="connsiteX96" fmla="*/ 1729502 w 4013881"/>
              <a:gd name="connsiteY96" fmla="*/ 1671601 h 6466483"/>
              <a:gd name="connsiteX97" fmla="*/ 1762787 w 4013881"/>
              <a:gd name="connsiteY97" fmla="*/ 1679525 h 6466483"/>
              <a:gd name="connsiteX98" fmla="*/ 1871092 w 4013881"/>
              <a:gd name="connsiteY98" fmla="*/ 1774622 h 6466483"/>
              <a:gd name="connsiteX99" fmla="*/ 1882715 w 4013881"/>
              <a:gd name="connsiteY99" fmla="*/ 1828510 h 6466483"/>
              <a:gd name="connsiteX100" fmla="*/ 1959849 w 4013881"/>
              <a:gd name="connsiteY100" fmla="*/ 1952666 h 6466483"/>
              <a:gd name="connsiteX101" fmla="*/ 1982567 w 4013881"/>
              <a:gd name="connsiteY101" fmla="*/ 1994403 h 6466483"/>
              <a:gd name="connsiteX102" fmla="*/ 1934490 w 4013881"/>
              <a:gd name="connsiteY102" fmla="*/ 2141276 h 6466483"/>
              <a:gd name="connsiteX103" fmla="*/ 1937131 w 4013881"/>
              <a:gd name="connsiteY103" fmla="*/ 2157653 h 6466483"/>
              <a:gd name="connsiteX104" fmla="*/ 1952981 w 4013881"/>
              <a:gd name="connsiteY104" fmla="*/ 2152370 h 6466483"/>
              <a:gd name="connsiteX105" fmla="*/ 1970416 w 4013881"/>
              <a:gd name="connsiteY105" fmla="*/ 2105878 h 6466483"/>
              <a:gd name="connsiteX106" fmla="*/ 2014266 w 4013881"/>
              <a:gd name="connsiteY106" fmla="*/ 1988591 h 6466483"/>
              <a:gd name="connsiteX107" fmla="*/ 2084532 w 4013881"/>
              <a:gd name="connsiteY107" fmla="*/ 1885041 h 6466483"/>
              <a:gd name="connsiteX108" fmla="*/ 2118345 w 4013881"/>
              <a:gd name="connsiteY108" fmla="*/ 1877644 h 6466483"/>
              <a:gd name="connsiteX109" fmla="*/ 2259407 w 4013881"/>
              <a:gd name="connsiteY109" fmla="*/ 1954779 h 6466483"/>
              <a:gd name="connsiteX110" fmla="*/ 2287936 w 4013881"/>
              <a:gd name="connsiteY110" fmla="*/ 2032442 h 6466483"/>
              <a:gd name="connsiteX111" fmla="*/ 2256765 w 4013881"/>
              <a:gd name="connsiteY111" fmla="*/ 2070480 h 6466483"/>
              <a:gd name="connsiteX112" fmla="*/ 2247783 w 4013881"/>
              <a:gd name="connsiteY112" fmla="*/ 2090556 h 6466483"/>
              <a:gd name="connsiteX113" fmla="*/ 2267859 w 4013881"/>
              <a:gd name="connsiteY113" fmla="*/ 2118030 h 6466483"/>
              <a:gd name="connsiteX114" fmla="*/ 2278426 w 4013881"/>
              <a:gd name="connsiteY114" fmla="*/ 2158709 h 6466483"/>
              <a:gd name="connsiteX115" fmla="*/ 2181214 w 4013881"/>
              <a:gd name="connsiteY115" fmla="*/ 2302412 h 6466483"/>
              <a:gd name="connsiteX116" fmla="*/ 2144760 w 4013881"/>
              <a:gd name="connsiteY116" fmla="*/ 2327771 h 6466483"/>
              <a:gd name="connsiteX117" fmla="*/ 2125213 w 4013881"/>
              <a:gd name="connsiteY117" fmla="*/ 2328300 h 6466483"/>
              <a:gd name="connsiteX118" fmla="*/ 2128911 w 4013881"/>
              <a:gd name="connsiteY118" fmla="*/ 2311393 h 6466483"/>
              <a:gd name="connsiteX119" fmla="*/ 2150573 w 4013881"/>
              <a:gd name="connsiteY119" fmla="*/ 2271770 h 6466483"/>
              <a:gd name="connsiteX120" fmla="*/ 2150573 w 4013881"/>
              <a:gd name="connsiteY120" fmla="*/ 2224220 h 6466483"/>
              <a:gd name="connsiteX121" fmla="*/ 2137365 w 4013881"/>
              <a:gd name="connsiteY121" fmla="*/ 2218937 h 6466483"/>
              <a:gd name="connsiteX122" fmla="*/ 2134194 w 4013881"/>
              <a:gd name="connsiteY122" fmla="*/ 2227919 h 6466483"/>
              <a:gd name="connsiteX123" fmla="*/ 2119930 w 4013881"/>
              <a:gd name="connsiteY123" fmla="*/ 2286034 h 6466483"/>
              <a:gd name="connsiteX124" fmla="*/ 2056531 w 4013881"/>
              <a:gd name="connsiteY124" fmla="*/ 2398566 h 6466483"/>
              <a:gd name="connsiteX125" fmla="*/ 2057061 w 4013881"/>
              <a:gd name="connsiteY125" fmla="*/ 2419171 h 6466483"/>
              <a:gd name="connsiteX126" fmla="*/ 2074494 w 4013881"/>
              <a:gd name="connsiteY126" fmla="*/ 2408075 h 6466483"/>
              <a:gd name="connsiteX127" fmla="*/ 2108836 w 4013881"/>
              <a:gd name="connsiteY127" fmla="*/ 2360527 h 6466483"/>
              <a:gd name="connsiteX128" fmla="*/ 2072381 w 4013881"/>
              <a:gd name="connsiteY128" fmla="*/ 2541741 h 6466483"/>
              <a:gd name="connsiteX129" fmla="*/ 1995247 w 4013881"/>
              <a:gd name="connsiteY129" fmla="*/ 2612007 h 6466483"/>
              <a:gd name="connsiteX130" fmla="*/ 1969360 w 4013881"/>
              <a:gd name="connsiteY130" fmla="*/ 2596157 h 6466483"/>
              <a:gd name="connsiteX131" fmla="*/ 1926037 w 4013881"/>
              <a:gd name="connsiteY131" fmla="*/ 2269656 h 6466483"/>
              <a:gd name="connsiteX132" fmla="*/ 1914943 w 4013881"/>
              <a:gd name="connsiteY132" fmla="*/ 2243241 h 6466483"/>
              <a:gd name="connsiteX133" fmla="*/ 1915471 w 4013881"/>
              <a:gd name="connsiteY133" fmla="*/ 2270712 h 6466483"/>
              <a:gd name="connsiteX134" fmla="*/ 1901735 w 4013881"/>
              <a:gd name="connsiteY134" fmla="*/ 2286034 h 6466483"/>
              <a:gd name="connsiteX135" fmla="*/ 1891697 w 4013881"/>
              <a:gd name="connsiteY135" fmla="*/ 2299771 h 6466483"/>
              <a:gd name="connsiteX136" fmla="*/ 1910716 w 4013881"/>
              <a:gd name="connsiteY136" fmla="*/ 2331470 h 6466483"/>
              <a:gd name="connsiteX137" fmla="*/ 1913885 w 4013881"/>
              <a:gd name="connsiteY137" fmla="*/ 2352602 h 6466483"/>
              <a:gd name="connsiteX138" fmla="*/ 1914943 w 4013881"/>
              <a:gd name="connsiteY138" fmla="*/ 2387471 h 6466483"/>
              <a:gd name="connsiteX139" fmla="*/ 1918640 w 4013881"/>
              <a:gd name="connsiteY139" fmla="*/ 2402264 h 6466483"/>
              <a:gd name="connsiteX140" fmla="*/ 1936603 w 4013881"/>
              <a:gd name="connsiteY140" fmla="*/ 2532760 h 6466483"/>
              <a:gd name="connsiteX141" fmla="*/ 2012153 w 4013881"/>
              <a:gd name="connsiteY141" fmla="*/ 3046813 h 6466483"/>
              <a:gd name="connsiteX142" fmla="*/ 1972001 w 4013881"/>
              <a:gd name="connsiteY142" fmla="*/ 3100700 h 6466483"/>
              <a:gd name="connsiteX143" fmla="*/ 1952453 w 4013881"/>
              <a:gd name="connsiteY143" fmla="*/ 3080096 h 6466483"/>
              <a:gd name="connsiteX144" fmla="*/ 1940830 w 4013881"/>
              <a:gd name="connsiteY144" fmla="*/ 2941677 h 6466483"/>
              <a:gd name="connsiteX145" fmla="*/ 1930792 w 4013881"/>
              <a:gd name="connsiteY145" fmla="*/ 2927414 h 6466483"/>
              <a:gd name="connsiteX146" fmla="*/ 1925509 w 4013881"/>
              <a:gd name="connsiteY146" fmla="*/ 2944319 h 6466483"/>
              <a:gd name="connsiteX147" fmla="*/ 1928151 w 4013881"/>
              <a:gd name="connsiteY147" fmla="*/ 3036775 h 6466483"/>
              <a:gd name="connsiteX148" fmla="*/ 1907018 w 4013881"/>
              <a:gd name="connsiteY148" fmla="*/ 3078512 h 6466483"/>
              <a:gd name="connsiteX149" fmla="*/ 1865809 w 4013881"/>
              <a:gd name="connsiteY149" fmla="*/ 3106513 h 6466483"/>
              <a:gd name="connsiteX150" fmla="*/ 1858412 w 4013881"/>
              <a:gd name="connsiteY150" fmla="*/ 3126060 h 6466483"/>
              <a:gd name="connsiteX151" fmla="*/ 1877431 w 4013881"/>
              <a:gd name="connsiteY151" fmla="*/ 3125532 h 6466483"/>
              <a:gd name="connsiteX152" fmla="*/ 1908074 w 4013881"/>
              <a:gd name="connsiteY152" fmla="*/ 3105456 h 6466483"/>
              <a:gd name="connsiteX153" fmla="*/ 1925509 w 4013881"/>
              <a:gd name="connsiteY153" fmla="*/ 3112324 h 6466483"/>
              <a:gd name="connsiteX154" fmla="*/ 1885886 w 4013881"/>
              <a:gd name="connsiteY154" fmla="*/ 3161986 h 6466483"/>
              <a:gd name="connsiteX155" fmla="*/ 1862110 w 4013881"/>
              <a:gd name="connsiteY155" fmla="*/ 3170439 h 6466483"/>
              <a:gd name="connsiteX156" fmla="*/ 1881131 w 4013881"/>
              <a:gd name="connsiteY156" fmla="*/ 3186288 h 6466483"/>
              <a:gd name="connsiteX157" fmla="*/ 1918112 w 4013881"/>
              <a:gd name="connsiteY157" fmla="*/ 3232252 h 6466483"/>
              <a:gd name="connsiteX158" fmla="*/ 1926037 w 4013881"/>
              <a:gd name="connsiteY158" fmla="*/ 3660190 h 6466483"/>
              <a:gd name="connsiteX159" fmla="*/ 1954038 w 4013881"/>
              <a:gd name="connsiteY159" fmla="*/ 3687663 h 6466483"/>
              <a:gd name="connsiteX160" fmla="*/ 2070269 w 4013881"/>
              <a:gd name="connsiteY160" fmla="*/ 3686078 h 6466483"/>
              <a:gd name="connsiteX161" fmla="*/ 2097212 w 4013881"/>
              <a:gd name="connsiteY161" fmla="*/ 3711965 h 6466483"/>
              <a:gd name="connsiteX162" fmla="*/ 2101439 w 4013881"/>
              <a:gd name="connsiteY162" fmla="*/ 3947596 h 6466483"/>
              <a:gd name="connsiteX163" fmla="*/ 2166951 w 4013881"/>
              <a:gd name="connsiteY163" fmla="*/ 3952879 h 6466483"/>
              <a:gd name="connsiteX164" fmla="*/ 2191782 w 4013881"/>
              <a:gd name="connsiteY164" fmla="*/ 3978238 h 6466483"/>
              <a:gd name="connsiteX165" fmla="*/ 2191782 w 4013881"/>
              <a:gd name="connsiteY165" fmla="*/ 4308437 h 6466483"/>
              <a:gd name="connsiteX166" fmla="*/ 2255708 w 4013881"/>
              <a:gd name="connsiteY166" fmla="*/ 4373948 h 6466483"/>
              <a:gd name="connsiteX167" fmla="*/ 2287406 w 4013881"/>
              <a:gd name="connsiteY167" fmla="*/ 4342250 h 6466483"/>
              <a:gd name="connsiteX168" fmla="*/ 2284237 w 4013881"/>
              <a:gd name="connsiteY168" fmla="*/ 3298821 h 6466483"/>
              <a:gd name="connsiteX169" fmla="*/ 2301144 w 4013881"/>
              <a:gd name="connsiteY169" fmla="*/ 3281914 h 6466483"/>
              <a:gd name="connsiteX170" fmla="*/ 2375108 w 4013881"/>
              <a:gd name="connsiteY170" fmla="*/ 3282442 h 6466483"/>
              <a:gd name="connsiteX171" fmla="*/ 2405750 w 4013881"/>
              <a:gd name="connsiteY171" fmla="*/ 3252329 h 6466483"/>
              <a:gd name="connsiteX172" fmla="*/ 2400995 w 4013881"/>
              <a:gd name="connsiteY172" fmla="*/ 2916847 h 6466483"/>
              <a:gd name="connsiteX173" fmla="*/ 2427411 w 4013881"/>
              <a:gd name="connsiteY173" fmla="*/ 2890430 h 6466483"/>
              <a:gd name="connsiteX174" fmla="*/ 2535717 w 4013881"/>
              <a:gd name="connsiteY174" fmla="*/ 2890430 h 6466483"/>
              <a:gd name="connsiteX175" fmla="*/ 2561604 w 4013881"/>
              <a:gd name="connsiteY175" fmla="*/ 2863486 h 6466483"/>
              <a:gd name="connsiteX176" fmla="*/ 2556321 w 4013881"/>
              <a:gd name="connsiteY176" fmla="*/ 2398566 h 6466483"/>
              <a:gd name="connsiteX177" fmla="*/ 2559491 w 4013881"/>
              <a:gd name="connsiteY177" fmla="*/ 2334639 h 6466483"/>
              <a:gd name="connsiteX178" fmla="*/ 2622890 w 4013881"/>
              <a:gd name="connsiteY178" fmla="*/ 2328828 h 6466483"/>
              <a:gd name="connsiteX179" fmla="*/ 2628173 w 4013881"/>
              <a:gd name="connsiteY179" fmla="*/ 2328828 h 6466483"/>
              <a:gd name="connsiteX180" fmla="*/ 2669382 w 4013881"/>
              <a:gd name="connsiteY180" fmla="*/ 2286034 h 6466483"/>
              <a:gd name="connsiteX181" fmla="*/ 2665683 w 4013881"/>
              <a:gd name="connsiteY181" fmla="*/ 1657335 h 6466483"/>
              <a:gd name="connsiteX182" fmla="*/ 2685759 w 4013881"/>
              <a:gd name="connsiteY182" fmla="*/ 1630920 h 6466483"/>
              <a:gd name="connsiteX183" fmla="*/ 2700025 w 4013881"/>
              <a:gd name="connsiteY183" fmla="*/ 1657863 h 6466483"/>
              <a:gd name="connsiteX184" fmla="*/ 2704250 w 4013881"/>
              <a:gd name="connsiteY184" fmla="*/ 2297129 h 6466483"/>
              <a:gd name="connsiteX185" fmla="*/ 2735949 w 4013881"/>
              <a:gd name="connsiteY185" fmla="*/ 2328300 h 6466483"/>
              <a:gd name="connsiteX186" fmla="*/ 2796707 w 4013881"/>
              <a:gd name="connsiteY186" fmla="*/ 2326715 h 6466483"/>
              <a:gd name="connsiteX187" fmla="*/ 2826292 w 4013881"/>
              <a:gd name="connsiteY187" fmla="*/ 2355244 h 6466483"/>
              <a:gd name="connsiteX188" fmla="*/ 2830519 w 4013881"/>
              <a:gd name="connsiteY188" fmla="*/ 2859787 h 6466483"/>
              <a:gd name="connsiteX189" fmla="*/ 2859048 w 4013881"/>
              <a:gd name="connsiteY189" fmla="*/ 2886733 h 6466483"/>
              <a:gd name="connsiteX190" fmla="*/ 2975278 w 4013881"/>
              <a:gd name="connsiteY190" fmla="*/ 2884619 h 6466483"/>
              <a:gd name="connsiteX191" fmla="*/ 3002222 w 4013881"/>
              <a:gd name="connsiteY191" fmla="*/ 2910507 h 6466483"/>
              <a:gd name="connsiteX192" fmla="*/ 3005392 w 4013881"/>
              <a:gd name="connsiteY192" fmla="*/ 3232780 h 6466483"/>
              <a:gd name="connsiteX193" fmla="*/ 3054525 w 4013881"/>
              <a:gd name="connsiteY193" fmla="*/ 3280330 h 6466483"/>
              <a:gd name="connsiteX194" fmla="*/ 3085696 w 4013881"/>
              <a:gd name="connsiteY194" fmla="*/ 3310443 h 6466483"/>
              <a:gd name="connsiteX195" fmla="*/ 3089394 w 4013881"/>
              <a:gd name="connsiteY195" fmla="*/ 4728978 h 6466483"/>
              <a:gd name="connsiteX196" fmla="*/ 3108942 w 4013881"/>
              <a:gd name="connsiteY196" fmla="*/ 4749055 h 6466483"/>
              <a:gd name="connsiteX197" fmla="*/ 3195959 w 4013881"/>
              <a:gd name="connsiteY197" fmla="*/ 4748089 h 6466483"/>
              <a:gd name="connsiteX198" fmla="*/ 3195959 w 4013881"/>
              <a:gd name="connsiteY198" fmla="*/ 4522674 h 6466483"/>
              <a:gd name="connsiteX199" fmla="*/ 3207792 w 4013881"/>
              <a:gd name="connsiteY199" fmla="*/ 4519402 h 6466483"/>
              <a:gd name="connsiteX200" fmla="*/ 3246360 w 4013881"/>
              <a:gd name="connsiteY200" fmla="*/ 4471324 h 6466483"/>
              <a:gd name="connsiteX201" fmla="*/ 3256926 w 4013881"/>
              <a:gd name="connsiteY201" fmla="*/ 4191843 h 6466483"/>
              <a:gd name="connsiteX202" fmla="*/ 3282286 w 4013881"/>
              <a:gd name="connsiteY202" fmla="*/ 4166485 h 6466483"/>
              <a:gd name="connsiteX203" fmla="*/ 3318739 w 4013881"/>
              <a:gd name="connsiteY203" fmla="*/ 4130559 h 6466483"/>
              <a:gd name="connsiteX204" fmla="*/ 3327722 w 4013881"/>
              <a:gd name="connsiteY204" fmla="*/ 3871683 h 6466483"/>
              <a:gd name="connsiteX205" fmla="*/ 3352024 w 4013881"/>
              <a:gd name="connsiteY205" fmla="*/ 3849493 h 6466483"/>
              <a:gd name="connsiteX206" fmla="*/ 3381609 w 4013881"/>
              <a:gd name="connsiteY206" fmla="*/ 3821493 h 6466483"/>
              <a:gd name="connsiteX207" fmla="*/ 3385308 w 4013881"/>
              <a:gd name="connsiteY207" fmla="*/ 3718471 h 6466483"/>
              <a:gd name="connsiteX208" fmla="*/ 3402214 w 4013881"/>
              <a:gd name="connsiteY208" fmla="*/ 3699980 h 6466483"/>
              <a:gd name="connsiteX209" fmla="*/ 3434442 w 4013881"/>
              <a:gd name="connsiteY209" fmla="*/ 3676734 h 6466483"/>
              <a:gd name="connsiteX210" fmla="*/ 3438140 w 4013881"/>
              <a:gd name="connsiteY210" fmla="*/ 3372951 h 6466483"/>
              <a:gd name="connsiteX211" fmla="*/ 3443423 w 4013881"/>
              <a:gd name="connsiteY211" fmla="*/ 3341250 h 6466483"/>
              <a:gd name="connsiteX212" fmla="*/ 3450819 w 4013881"/>
              <a:gd name="connsiteY212" fmla="*/ 3372951 h 6466483"/>
              <a:gd name="connsiteX213" fmla="*/ 3454517 w 4013881"/>
              <a:gd name="connsiteY213" fmla="*/ 3671451 h 6466483"/>
              <a:gd name="connsiteX214" fmla="*/ 3474065 w 4013881"/>
              <a:gd name="connsiteY214" fmla="*/ 3703677 h 6466483"/>
              <a:gd name="connsiteX215" fmla="*/ 3503651 w 4013881"/>
              <a:gd name="connsiteY215" fmla="*/ 3734320 h 6466483"/>
              <a:gd name="connsiteX216" fmla="*/ 3498897 w 4013881"/>
              <a:gd name="connsiteY216" fmla="*/ 3834701 h 6466483"/>
              <a:gd name="connsiteX217" fmla="*/ 3516330 w 4013881"/>
              <a:gd name="connsiteY217" fmla="*/ 3856361 h 6466483"/>
              <a:gd name="connsiteX218" fmla="*/ 3572861 w 4013881"/>
              <a:gd name="connsiteY218" fmla="*/ 3864814 h 6466483"/>
              <a:gd name="connsiteX219" fmla="*/ 3572861 w 4013881"/>
              <a:gd name="connsiteY219" fmla="*/ 3921872 h 6466483"/>
              <a:gd name="connsiteX220" fmla="*/ 3563350 w 4013881"/>
              <a:gd name="connsiteY220" fmla="*/ 4153805 h 6466483"/>
              <a:gd name="connsiteX221" fmla="*/ 3588182 w 4013881"/>
              <a:gd name="connsiteY221" fmla="*/ 4179693 h 6466483"/>
              <a:gd name="connsiteX222" fmla="*/ 3628863 w 4013881"/>
              <a:gd name="connsiteY222" fmla="*/ 4224600 h 6466483"/>
              <a:gd name="connsiteX223" fmla="*/ 3622522 w 4013881"/>
              <a:gd name="connsiteY223" fmla="*/ 4504080 h 6466483"/>
              <a:gd name="connsiteX224" fmla="*/ 3637316 w 4013881"/>
              <a:gd name="connsiteY224" fmla="*/ 4525213 h 6466483"/>
              <a:gd name="connsiteX225" fmla="*/ 3664260 w 4013881"/>
              <a:gd name="connsiteY225" fmla="*/ 4553742 h 6466483"/>
              <a:gd name="connsiteX226" fmla="*/ 3651052 w 4013881"/>
              <a:gd name="connsiteY226" fmla="*/ 5488337 h 6466483"/>
              <a:gd name="connsiteX227" fmla="*/ 3656732 w 4013881"/>
              <a:gd name="connsiteY227" fmla="*/ 5515149 h 6466483"/>
              <a:gd name="connsiteX228" fmla="*/ 3662070 w 4013881"/>
              <a:gd name="connsiteY228" fmla="*/ 5518107 h 6466483"/>
              <a:gd name="connsiteX229" fmla="*/ 3662070 w 4013881"/>
              <a:gd name="connsiteY229" fmla="*/ 5526227 h 6466483"/>
              <a:gd name="connsiteX230" fmla="*/ 4008669 w 4013881"/>
              <a:gd name="connsiteY230" fmla="*/ 5526740 h 6466483"/>
              <a:gd name="connsiteX231" fmla="*/ 4011310 w 4013881"/>
              <a:gd name="connsiteY231" fmla="*/ 5529382 h 6466483"/>
              <a:gd name="connsiteX232" fmla="*/ 4011838 w 4013881"/>
              <a:gd name="connsiteY232" fmla="*/ 5530438 h 6466483"/>
              <a:gd name="connsiteX233" fmla="*/ 4013867 w 4013881"/>
              <a:gd name="connsiteY233" fmla="*/ 6460218 h 6466483"/>
              <a:gd name="connsiteX234" fmla="*/ 4013881 w 4013881"/>
              <a:gd name="connsiteY234" fmla="*/ 6466483 h 6466483"/>
              <a:gd name="connsiteX235" fmla="*/ 3662070 w 4013881"/>
              <a:gd name="connsiteY235" fmla="*/ 6466483 h 6466483"/>
              <a:gd name="connsiteX236" fmla="*/ 3195959 w 4013881"/>
              <a:gd name="connsiteY236" fmla="*/ 6466483 h 6466483"/>
              <a:gd name="connsiteX237" fmla="*/ 0 w 4013881"/>
              <a:gd name="connsiteY237" fmla="*/ 6466483 h 6466483"/>
              <a:gd name="connsiteX238" fmla="*/ 0 w 4013881"/>
              <a:gd name="connsiteY238" fmla="*/ 2174670 h 6466483"/>
              <a:gd name="connsiteX239" fmla="*/ 647 w 4013881"/>
              <a:gd name="connsiteY239" fmla="*/ 2174493 h 6466483"/>
              <a:gd name="connsiteX240" fmla="*/ 4015 w 4013881"/>
              <a:gd name="connsiteY240" fmla="*/ 2158709 h 6466483"/>
              <a:gd name="connsiteX241" fmla="*/ 317 w 4013881"/>
              <a:gd name="connsiteY241" fmla="*/ 2053047 h 6466483"/>
              <a:gd name="connsiteX242" fmla="*/ 23033 w 4013881"/>
              <a:gd name="connsiteY242" fmla="*/ 2028743 h 6466483"/>
              <a:gd name="connsiteX243" fmla="*/ 189455 w 4013881"/>
              <a:gd name="connsiteY243" fmla="*/ 2023460 h 6466483"/>
              <a:gd name="connsiteX244" fmla="*/ 224324 w 4013881"/>
              <a:gd name="connsiteY244" fmla="*/ 2002327 h 6466483"/>
              <a:gd name="connsiteX245" fmla="*/ 282438 w 4013881"/>
              <a:gd name="connsiteY245" fmla="*/ 1766697 h 6466483"/>
              <a:gd name="connsiteX246" fmla="*/ 305684 w 4013881"/>
              <a:gd name="connsiteY246" fmla="*/ 1706469 h 6466483"/>
              <a:gd name="connsiteX247" fmla="*/ 321005 w 4013881"/>
              <a:gd name="connsiteY247" fmla="*/ 1665788 h 6466483"/>
              <a:gd name="connsiteX248" fmla="*/ 325760 w 4013881"/>
              <a:gd name="connsiteY248" fmla="*/ 828403 h 6466483"/>
              <a:gd name="connsiteX249" fmla="*/ 333157 w 4013881"/>
              <a:gd name="connsiteY249" fmla="*/ 812554 h 6466483"/>
              <a:gd name="connsiteX250" fmla="*/ 340554 w 4013881"/>
              <a:gd name="connsiteY250" fmla="*/ 829988 h 6466483"/>
              <a:gd name="connsiteX251" fmla="*/ 349534 w 4013881"/>
              <a:gd name="connsiteY251" fmla="*/ 1699600 h 6466483"/>
              <a:gd name="connsiteX252" fmla="*/ 380177 w 4013881"/>
              <a:gd name="connsiteY252" fmla="*/ 1752961 h 6466483"/>
              <a:gd name="connsiteX253" fmla="*/ 450444 w 4013881"/>
              <a:gd name="connsiteY253" fmla="*/ 1985420 h 6466483"/>
              <a:gd name="connsiteX254" fmla="*/ 490596 w 4013881"/>
              <a:gd name="connsiteY254" fmla="*/ 2015007 h 6466483"/>
              <a:gd name="connsiteX255" fmla="*/ 654375 w 4013881"/>
              <a:gd name="connsiteY255" fmla="*/ 2008666 h 6466483"/>
              <a:gd name="connsiteX256" fmla="*/ 681319 w 4013881"/>
              <a:gd name="connsiteY256" fmla="*/ 2034554 h 6466483"/>
              <a:gd name="connsiteX257" fmla="*/ 683432 w 4013881"/>
              <a:gd name="connsiteY257" fmla="*/ 2145501 h 6466483"/>
              <a:gd name="connsiteX258" fmla="*/ 714075 w 4013881"/>
              <a:gd name="connsiteY258" fmla="*/ 2174030 h 6466483"/>
              <a:gd name="connsiteX259" fmla="*/ 766906 w 4013881"/>
              <a:gd name="connsiteY259" fmla="*/ 2173502 h 6466483"/>
              <a:gd name="connsiteX260" fmla="*/ 802832 w 4013881"/>
              <a:gd name="connsiteY260" fmla="*/ 2208900 h 6466483"/>
              <a:gd name="connsiteX261" fmla="*/ 826078 w 4013881"/>
              <a:gd name="connsiteY261" fmla="*/ 4353344 h 6466483"/>
              <a:gd name="connsiteX262" fmla="*/ 848796 w 4013881"/>
              <a:gd name="connsiteY262" fmla="*/ 4378175 h 6466483"/>
              <a:gd name="connsiteX263" fmla="*/ 863060 w 4013881"/>
              <a:gd name="connsiteY263" fmla="*/ 4353344 h 6466483"/>
              <a:gd name="connsiteX264" fmla="*/ 860947 w 4013881"/>
              <a:gd name="connsiteY264" fmla="*/ 3983522 h 6466483"/>
              <a:gd name="connsiteX265" fmla="*/ 885778 w 4013881"/>
              <a:gd name="connsiteY265" fmla="*/ 3958162 h 6466483"/>
              <a:gd name="connsiteX266" fmla="*/ 1004650 w 4013881"/>
              <a:gd name="connsiteY266" fmla="*/ 3958690 h 6466483"/>
              <a:gd name="connsiteX267" fmla="*/ 1027896 w 4013881"/>
              <a:gd name="connsiteY267" fmla="*/ 3934388 h 6466483"/>
              <a:gd name="connsiteX268" fmla="*/ 1025783 w 4013881"/>
              <a:gd name="connsiteY268" fmla="*/ 3720418 h 6466483"/>
              <a:gd name="connsiteX269" fmla="*/ 1053784 w 4013881"/>
              <a:gd name="connsiteY269" fmla="*/ 3692947 h 6466483"/>
              <a:gd name="connsiteX270" fmla="*/ 1099218 w 4013881"/>
              <a:gd name="connsiteY270" fmla="*/ 3689247 h 6466483"/>
              <a:gd name="connsiteX271" fmla="*/ 1145183 w 4013881"/>
              <a:gd name="connsiteY271" fmla="*/ 3642227 h 6466483"/>
              <a:gd name="connsiteX272" fmla="*/ 1136200 w 4013881"/>
              <a:gd name="connsiteY272" fmla="*/ 3618453 h 6466483"/>
              <a:gd name="connsiteX273" fmla="*/ 1124050 w 4013881"/>
              <a:gd name="connsiteY273" fmla="*/ 3606831 h 6466483"/>
              <a:gd name="connsiteX274" fmla="*/ 1115068 w 4013881"/>
              <a:gd name="connsiteY274" fmla="*/ 3568263 h 6466483"/>
              <a:gd name="connsiteX275" fmla="*/ 1108729 w 4013881"/>
              <a:gd name="connsiteY275" fmla="*/ 3333689 h 6466483"/>
              <a:gd name="connsiteX276" fmla="*/ 1194844 w 4013881"/>
              <a:gd name="connsiteY276" fmla="*/ 3183119 h 6466483"/>
              <a:gd name="connsiteX277" fmla="*/ 1239751 w 4013881"/>
              <a:gd name="connsiteY277" fmla="*/ 3151420 h 6466483"/>
              <a:gd name="connsiteX278" fmla="*/ 1248205 w 4013881"/>
              <a:gd name="connsiteY278" fmla="*/ 3110739 h 6466483"/>
              <a:gd name="connsiteX279" fmla="*/ 1250847 w 4013881"/>
              <a:gd name="connsiteY279" fmla="*/ 3099116 h 6466483"/>
              <a:gd name="connsiteX280" fmla="*/ 1249789 w 4013881"/>
              <a:gd name="connsiteY280" fmla="*/ 3077984 h 6466483"/>
              <a:gd name="connsiteX281" fmla="*/ 1233412 w 4013881"/>
              <a:gd name="connsiteY281" fmla="*/ 3093305 h 6466483"/>
              <a:gd name="connsiteX282" fmla="*/ 1152579 w 4013881"/>
              <a:gd name="connsiteY282" fmla="*/ 3185760 h 6466483"/>
              <a:gd name="connsiteX283" fmla="*/ 1131975 w 4013881"/>
              <a:gd name="connsiteY283" fmla="*/ 3175722 h 6466483"/>
              <a:gd name="connsiteX284" fmla="*/ 1137258 w 4013881"/>
              <a:gd name="connsiteY284" fmla="*/ 3099644 h 6466483"/>
              <a:gd name="connsiteX285" fmla="*/ 1142541 w 4013881"/>
              <a:gd name="connsiteY285" fmla="*/ 2965981 h 6466483"/>
              <a:gd name="connsiteX286" fmla="*/ 1147824 w 4013881"/>
              <a:gd name="connsiteY286" fmla="*/ 2842882 h 6466483"/>
              <a:gd name="connsiteX287" fmla="*/ 1174240 w 4013881"/>
              <a:gd name="connsiteY287" fmla="*/ 2737746 h 6466483"/>
              <a:gd name="connsiteX288" fmla="*/ 1246619 w 4013881"/>
              <a:gd name="connsiteY288" fmla="*/ 2525891 h 6466483"/>
              <a:gd name="connsiteX289" fmla="*/ 1245563 w 4013881"/>
              <a:gd name="connsiteY289" fmla="*/ 2507928 h 6466483"/>
              <a:gd name="connsiteX290" fmla="*/ 1231298 w 4013881"/>
              <a:gd name="connsiteY290" fmla="*/ 2516381 h 6466483"/>
              <a:gd name="connsiteX291" fmla="*/ 1223901 w 4013881"/>
              <a:gd name="connsiteY291" fmla="*/ 2530646 h 6466483"/>
              <a:gd name="connsiteX292" fmla="*/ 1168429 w 4013881"/>
              <a:gd name="connsiteY292" fmla="*/ 2687028 h 6466483"/>
              <a:gd name="connsiteX293" fmla="*/ 1134616 w 4013881"/>
              <a:gd name="connsiteY293" fmla="*/ 2803258 h 6466483"/>
              <a:gd name="connsiteX294" fmla="*/ 1117709 w 4013881"/>
              <a:gd name="connsiteY294" fmla="*/ 2771559 h 6466483"/>
              <a:gd name="connsiteX295" fmla="*/ 1104502 w 4013881"/>
              <a:gd name="connsiteY295" fmla="*/ 2701821 h 6466483"/>
              <a:gd name="connsiteX296" fmla="*/ 1101332 w 4013881"/>
              <a:gd name="connsiteY296" fmla="*/ 2571326 h 6466483"/>
              <a:gd name="connsiteX297" fmla="*/ 1156277 w 4013881"/>
              <a:gd name="connsiteY297" fmla="*/ 2410189 h 6466483"/>
              <a:gd name="connsiteX298" fmla="*/ 1157334 w 4013881"/>
              <a:gd name="connsiteY298" fmla="*/ 2390642 h 6466483"/>
              <a:gd name="connsiteX299" fmla="*/ 1137258 w 4013881"/>
              <a:gd name="connsiteY299" fmla="*/ 2395397 h 6466483"/>
              <a:gd name="connsiteX300" fmla="*/ 1113484 w 4013881"/>
              <a:gd name="connsiteY300" fmla="*/ 2402264 h 6466483"/>
              <a:gd name="connsiteX301" fmla="*/ 1057481 w 4013881"/>
              <a:gd name="connsiteY301" fmla="*/ 2316148 h 6466483"/>
              <a:gd name="connsiteX302" fmla="*/ 1147296 w 4013881"/>
              <a:gd name="connsiteY302" fmla="*/ 2092670 h 6466483"/>
              <a:gd name="connsiteX303" fmla="*/ 1192731 w 4013881"/>
              <a:gd name="connsiteY303" fmla="*/ 2024517 h 6466483"/>
              <a:gd name="connsiteX304" fmla="*/ 1195372 w 4013881"/>
              <a:gd name="connsiteY304" fmla="*/ 2001799 h 6466483"/>
              <a:gd name="connsiteX305" fmla="*/ 1174240 w 4013881"/>
              <a:gd name="connsiteY305" fmla="*/ 2011308 h 6466483"/>
              <a:gd name="connsiteX306" fmla="*/ 1143069 w 4013881"/>
              <a:gd name="connsiteY306" fmla="*/ 2004441 h 6466483"/>
              <a:gd name="connsiteX307" fmla="*/ 1093935 w 4013881"/>
              <a:gd name="connsiteY307" fmla="*/ 1917796 h 6466483"/>
              <a:gd name="connsiteX308" fmla="*/ 1096049 w 4013881"/>
              <a:gd name="connsiteY308" fmla="*/ 1879758 h 6466483"/>
              <a:gd name="connsiteX309" fmla="*/ 1129333 w 4013881"/>
              <a:gd name="connsiteY309" fmla="*/ 1837491 h 6466483"/>
              <a:gd name="connsiteX310" fmla="*/ 1088124 w 4013881"/>
              <a:gd name="connsiteY310" fmla="*/ 1862851 h 6466483"/>
              <a:gd name="connsiteX311" fmla="*/ 1074388 w 4013881"/>
              <a:gd name="connsiteY311" fmla="*/ 1867078 h 6466483"/>
              <a:gd name="connsiteX312" fmla="*/ 1072275 w 4013881"/>
              <a:gd name="connsiteY312" fmla="*/ 1854926 h 6466483"/>
              <a:gd name="connsiteX313" fmla="*/ 1115597 w 4013881"/>
              <a:gd name="connsiteY313" fmla="*/ 1756659 h 6466483"/>
              <a:gd name="connsiteX314" fmla="*/ 1150466 w 4013881"/>
              <a:gd name="connsiteY314" fmla="*/ 1705941 h 6466483"/>
              <a:gd name="connsiteX315" fmla="*/ 1088124 w 4013881"/>
              <a:gd name="connsiteY315" fmla="*/ 1756131 h 6466483"/>
              <a:gd name="connsiteX316" fmla="*/ 1082841 w 4013881"/>
              <a:gd name="connsiteY316" fmla="*/ 1740281 h 6466483"/>
              <a:gd name="connsiteX317" fmla="*/ 1078086 w 4013881"/>
              <a:gd name="connsiteY317" fmla="*/ 1694845 h 6466483"/>
              <a:gd name="connsiteX318" fmla="*/ 1038990 w 4013881"/>
              <a:gd name="connsiteY318" fmla="*/ 1662090 h 6466483"/>
              <a:gd name="connsiteX319" fmla="*/ 1030008 w 4013881"/>
              <a:gd name="connsiteY319" fmla="*/ 1636731 h 6466483"/>
              <a:gd name="connsiteX320" fmla="*/ 1083897 w 4013881"/>
              <a:gd name="connsiteY320" fmla="*/ 1564879 h 6466483"/>
              <a:gd name="connsiteX321" fmla="*/ 1131447 w 4013881"/>
              <a:gd name="connsiteY321" fmla="*/ 1519972 h 6466483"/>
              <a:gd name="connsiteX322" fmla="*/ 1070689 w 4013881"/>
              <a:gd name="connsiteY322" fmla="*/ 1551143 h 6466483"/>
              <a:gd name="connsiteX323" fmla="*/ 973479 w 4013881"/>
              <a:gd name="connsiteY323" fmla="*/ 1499368 h 6466483"/>
              <a:gd name="connsiteX324" fmla="*/ 1044802 w 4013881"/>
              <a:gd name="connsiteY324" fmla="*/ 1243661 h 6466483"/>
              <a:gd name="connsiteX325" fmla="*/ 1054840 w 4013881"/>
              <a:gd name="connsiteY325" fmla="*/ 1364119 h 6466483"/>
              <a:gd name="connsiteX326" fmla="*/ 1052726 w 4013881"/>
              <a:gd name="connsiteY326" fmla="*/ 1407969 h 6466483"/>
              <a:gd name="connsiteX327" fmla="*/ 1106087 w 4013881"/>
              <a:gd name="connsiteY327" fmla="*/ 1424875 h 6466483"/>
              <a:gd name="connsiteX328" fmla="*/ 1167371 w 4013881"/>
              <a:gd name="connsiteY328" fmla="*/ 1346156 h 6466483"/>
              <a:gd name="connsiteX329" fmla="*/ 1173184 w 4013881"/>
              <a:gd name="connsiteY329" fmla="*/ 1310758 h 6466483"/>
              <a:gd name="connsiteX330" fmla="*/ 1129333 w 4013881"/>
              <a:gd name="connsiteY330" fmla="*/ 1367288 h 6466483"/>
              <a:gd name="connsiteX331" fmla="*/ 1097105 w 4013881"/>
              <a:gd name="connsiteY331" fmla="*/ 1405328 h 6466483"/>
              <a:gd name="connsiteX332" fmla="*/ 1072275 w 4013881"/>
              <a:gd name="connsiteY332" fmla="*/ 1394761 h 6466483"/>
              <a:gd name="connsiteX333" fmla="*/ 1074388 w 4013881"/>
              <a:gd name="connsiteY333" fmla="*/ 1366232 h 6466483"/>
              <a:gd name="connsiteX334" fmla="*/ 1072275 w 4013881"/>
              <a:gd name="connsiteY334" fmla="*/ 1266907 h 6466483"/>
              <a:gd name="connsiteX335" fmla="*/ 1049029 w 4013881"/>
              <a:gd name="connsiteY335" fmla="*/ 1155961 h 6466483"/>
              <a:gd name="connsiteX336" fmla="*/ 1035293 w 4013881"/>
              <a:gd name="connsiteY336" fmla="*/ 1080940 h 6466483"/>
              <a:gd name="connsiteX337" fmla="*/ 1012575 w 4013881"/>
              <a:gd name="connsiteY337" fmla="*/ 770817 h 6466483"/>
              <a:gd name="connsiteX338" fmla="*/ 1009933 w 4013881"/>
              <a:gd name="connsiteY338" fmla="*/ 752854 h 6466483"/>
              <a:gd name="connsiteX339" fmla="*/ 987743 w 4013881"/>
              <a:gd name="connsiteY339" fmla="*/ 675720 h 6466483"/>
              <a:gd name="connsiteX340" fmla="*/ 974535 w 4013881"/>
              <a:gd name="connsiteY340" fmla="*/ 585377 h 6466483"/>
              <a:gd name="connsiteX341" fmla="*/ 965025 w 4013881"/>
              <a:gd name="connsiteY341" fmla="*/ 511412 h 6466483"/>
              <a:gd name="connsiteX342" fmla="*/ 962913 w 4013881"/>
              <a:gd name="connsiteY342" fmla="*/ 504015 h 6466483"/>
              <a:gd name="connsiteX343" fmla="*/ 974007 w 4013881"/>
              <a:gd name="connsiteY343" fmla="*/ 467034 h 6466483"/>
              <a:gd name="connsiteX344" fmla="*/ 949705 w 4013881"/>
              <a:gd name="connsiteY344" fmla="*/ 447487 h 6466483"/>
              <a:gd name="connsiteX345" fmla="*/ 970838 w 4013881"/>
              <a:gd name="connsiteY345" fmla="*/ 422655 h 6466483"/>
              <a:gd name="connsiteX346" fmla="*/ 939139 w 4013881"/>
              <a:gd name="connsiteY346" fmla="*/ 382502 h 6466483"/>
              <a:gd name="connsiteX347" fmla="*/ 900572 w 4013881"/>
              <a:gd name="connsiteY347" fmla="*/ 329143 h 6466483"/>
              <a:gd name="connsiteX348" fmla="*/ 897400 w 4013881"/>
              <a:gd name="connsiteY348" fmla="*/ 282651 h 6466483"/>
              <a:gd name="connsiteX349" fmla="*/ 903213 w 4013881"/>
              <a:gd name="connsiteY349" fmla="*/ 255707 h 6466483"/>
              <a:gd name="connsiteX350" fmla="*/ 939667 w 4013881"/>
              <a:gd name="connsiteY350" fmla="*/ 176986 h 6466483"/>
              <a:gd name="connsiteX351" fmla="*/ 1001481 w 4013881"/>
              <a:gd name="connsiteY351" fmla="*/ 157440 h 6466483"/>
              <a:gd name="connsiteX352" fmla="*/ 971894 w 4013881"/>
              <a:gd name="connsiteY352" fmla="*/ 75021 h 6466483"/>
              <a:gd name="connsiteX353" fmla="*/ 985102 w 4013881"/>
              <a:gd name="connsiteY353" fmla="*/ 31699 h 6466483"/>
              <a:gd name="connsiteX354" fmla="*/ 1009405 w 4013881"/>
              <a:gd name="connsiteY354" fmla="*/ 35926 h 6466483"/>
              <a:gd name="connsiteX355" fmla="*/ 1070161 w 4013881"/>
              <a:gd name="connsiteY355" fmla="*/ 0 h 64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</a:cxnLst>
            <a:rect l="l" t="t" r="r" b="b"/>
            <a:pathLst>
              <a:path w="4013881" h="6466483">
                <a:moveTo>
                  <a:pt x="1705258" y="3374379"/>
                </a:moveTo>
                <a:cubicBezTo>
                  <a:pt x="1702790" y="3373809"/>
                  <a:pt x="1699521" y="3374634"/>
                  <a:pt x="1695162" y="3377540"/>
                </a:cubicBezTo>
                <a:cubicBezTo>
                  <a:pt x="1663991" y="3398145"/>
                  <a:pt x="1631235" y="3413994"/>
                  <a:pt x="1599536" y="3433014"/>
                </a:cubicBezTo>
                <a:cubicBezTo>
                  <a:pt x="1593197" y="3436712"/>
                  <a:pt x="1587914" y="3442523"/>
                  <a:pt x="1592139" y="3450448"/>
                </a:cubicBezTo>
                <a:cubicBezTo>
                  <a:pt x="1596895" y="3459430"/>
                  <a:pt x="1604819" y="3454147"/>
                  <a:pt x="1610630" y="3451505"/>
                </a:cubicBezTo>
                <a:cubicBezTo>
                  <a:pt x="1627537" y="3443051"/>
                  <a:pt x="1643387" y="3434070"/>
                  <a:pt x="1659764" y="3425618"/>
                </a:cubicBezTo>
                <a:cubicBezTo>
                  <a:pt x="1666633" y="3421919"/>
                  <a:pt x="1674029" y="3414522"/>
                  <a:pt x="1681426" y="3419277"/>
                </a:cubicBezTo>
                <a:cubicBezTo>
                  <a:pt x="1690407" y="3425088"/>
                  <a:pt x="1684596" y="3435126"/>
                  <a:pt x="1683010" y="3443051"/>
                </a:cubicBezTo>
                <a:cubicBezTo>
                  <a:pt x="1669802" y="3518072"/>
                  <a:pt x="1656595" y="3593623"/>
                  <a:pt x="1650783" y="3669700"/>
                </a:cubicBezTo>
                <a:cubicBezTo>
                  <a:pt x="1650255" y="3677097"/>
                  <a:pt x="1642859" y="3688719"/>
                  <a:pt x="1659236" y="3688719"/>
                </a:cubicBezTo>
                <a:cubicBezTo>
                  <a:pt x="1669274" y="3688719"/>
                  <a:pt x="1679841" y="3691889"/>
                  <a:pt x="1681426" y="3674984"/>
                </a:cubicBezTo>
                <a:cubicBezTo>
                  <a:pt x="1691464" y="3583585"/>
                  <a:pt x="1702559" y="3491657"/>
                  <a:pt x="1713653" y="3398673"/>
                </a:cubicBezTo>
                <a:cubicBezTo>
                  <a:pt x="1712861" y="3390352"/>
                  <a:pt x="1712663" y="3376088"/>
                  <a:pt x="1705258" y="3374379"/>
                </a:cubicBezTo>
                <a:close/>
                <a:moveTo>
                  <a:pt x="1070161" y="0"/>
                </a:moveTo>
                <a:cubicBezTo>
                  <a:pt x="1077030" y="0"/>
                  <a:pt x="1084427" y="0"/>
                  <a:pt x="1091294" y="0"/>
                </a:cubicBezTo>
                <a:cubicBezTo>
                  <a:pt x="1097634" y="9510"/>
                  <a:pt x="1114012" y="10038"/>
                  <a:pt x="1112956" y="26944"/>
                </a:cubicBezTo>
                <a:cubicBezTo>
                  <a:pt x="1111370" y="51775"/>
                  <a:pt x="1112956" y="76607"/>
                  <a:pt x="1110842" y="100909"/>
                </a:cubicBezTo>
                <a:cubicBezTo>
                  <a:pt x="1107143" y="138949"/>
                  <a:pt x="1094993" y="150043"/>
                  <a:pt x="1057481" y="153740"/>
                </a:cubicBezTo>
                <a:cubicBezTo>
                  <a:pt x="1054312" y="154268"/>
                  <a:pt x="1050085" y="153212"/>
                  <a:pt x="1049557" y="160081"/>
                </a:cubicBezTo>
                <a:cubicBezTo>
                  <a:pt x="1066464" y="169062"/>
                  <a:pt x="1085483" y="170647"/>
                  <a:pt x="1103974" y="174873"/>
                </a:cubicBezTo>
                <a:cubicBezTo>
                  <a:pt x="1157862" y="187025"/>
                  <a:pt x="1167371" y="200761"/>
                  <a:pt x="1157334" y="253593"/>
                </a:cubicBezTo>
                <a:cubicBezTo>
                  <a:pt x="1154693" y="268385"/>
                  <a:pt x="1150994" y="280537"/>
                  <a:pt x="1164201" y="293745"/>
                </a:cubicBezTo>
                <a:cubicBezTo>
                  <a:pt x="1174768" y="304311"/>
                  <a:pt x="1167901" y="318576"/>
                  <a:pt x="1158390" y="329143"/>
                </a:cubicBezTo>
                <a:cubicBezTo>
                  <a:pt x="1146239" y="342878"/>
                  <a:pt x="1130389" y="347106"/>
                  <a:pt x="1112956" y="346048"/>
                </a:cubicBezTo>
                <a:cubicBezTo>
                  <a:pt x="1105030" y="345520"/>
                  <a:pt x="1096049" y="343936"/>
                  <a:pt x="1096049" y="356614"/>
                </a:cubicBezTo>
                <a:cubicBezTo>
                  <a:pt x="1096049" y="371408"/>
                  <a:pt x="1086539" y="383032"/>
                  <a:pt x="1083897" y="396767"/>
                </a:cubicBezTo>
                <a:cubicBezTo>
                  <a:pt x="1081255" y="412089"/>
                  <a:pt x="1068048" y="426882"/>
                  <a:pt x="1081785" y="443787"/>
                </a:cubicBezTo>
                <a:cubicBezTo>
                  <a:pt x="1112426" y="480769"/>
                  <a:pt x="1133559" y="520922"/>
                  <a:pt x="1127748" y="571112"/>
                </a:cubicBezTo>
                <a:cubicBezTo>
                  <a:pt x="1125106" y="594886"/>
                  <a:pt x="1126692" y="618662"/>
                  <a:pt x="1126692" y="642436"/>
                </a:cubicBezTo>
                <a:cubicBezTo>
                  <a:pt x="1127748" y="693154"/>
                  <a:pt x="1125106" y="745457"/>
                  <a:pt x="1138842" y="794591"/>
                </a:cubicBezTo>
                <a:cubicBezTo>
                  <a:pt x="1165259" y="887047"/>
                  <a:pt x="1186392" y="980031"/>
                  <a:pt x="1190619" y="1076185"/>
                </a:cubicBezTo>
                <a:cubicBezTo>
                  <a:pt x="1191147" y="1087807"/>
                  <a:pt x="1193788" y="1094676"/>
                  <a:pt x="1206468" y="1095204"/>
                </a:cubicBezTo>
                <a:cubicBezTo>
                  <a:pt x="1248205" y="1096790"/>
                  <a:pt x="1289414" y="1099959"/>
                  <a:pt x="1330622" y="1100487"/>
                </a:cubicBezTo>
                <a:cubicBezTo>
                  <a:pt x="1351756" y="1101015"/>
                  <a:pt x="1362322" y="1082524"/>
                  <a:pt x="1372359" y="1067732"/>
                </a:cubicBezTo>
                <a:cubicBezTo>
                  <a:pt x="1382926" y="1052411"/>
                  <a:pt x="1367075" y="1043957"/>
                  <a:pt x="1359151" y="1034448"/>
                </a:cubicBezTo>
                <a:cubicBezTo>
                  <a:pt x="1337490" y="1007503"/>
                  <a:pt x="1314244" y="981615"/>
                  <a:pt x="1292056" y="955200"/>
                </a:cubicBezTo>
                <a:cubicBezTo>
                  <a:pt x="1327980" y="969465"/>
                  <a:pt x="1358623" y="991653"/>
                  <a:pt x="1386096" y="1016485"/>
                </a:cubicBezTo>
                <a:cubicBezTo>
                  <a:pt x="1417267" y="1044486"/>
                  <a:pt x="1446324" y="1027051"/>
                  <a:pt x="1474853" y="1018071"/>
                </a:cubicBezTo>
                <a:cubicBezTo>
                  <a:pt x="1498099" y="1010674"/>
                  <a:pt x="1490174" y="985314"/>
                  <a:pt x="1493344" y="967351"/>
                </a:cubicBezTo>
                <a:cubicBezTo>
                  <a:pt x="1495986" y="953616"/>
                  <a:pt x="1495458" y="939350"/>
                  <a:pt x="1496514" y="925086"/>
                </a:cubicBezTo>
                <a:cubicBezTo>
                  <a:pt x="1497571" y="909765"/>
                  <a:pt x="1499155" y="894972"/>
                  <a:pt x="1500741" y="877537"/>
                </a:cubicBezTo>
                <a:cubicBezTo>
                  <a:pt x="1506024" y="881764"/>
                  <a:pt x="1507609" y="882820"/>
                  <a:pt x="1508137" y="883877"/>
                </a:cubicBezTo>
                <a:cubicBezTo>
                  <a:pt x="1515534" y="919274"/>
                  <a:pt x="1523459" y="954144"/>
                  <a:pt x="1530855" y="989541"/>
                </a:cubicBezTo>
                <a:cubicBezTo>
                  <a:pt x="1539308" y="1028107"/>
                  <a:pt x="1579460" y="1043957"/>
                  <a:pt x="1611160" y="1020712"/>
                </a:cubicBezTo>
                <a:cubicBezTo>
                  <a:pt x="1638104" y="1001164"/>
                  <a:pt x="1663991" y="979503"/>
                  <a:pt x="1690407" y="959427"/>
                </a:cubicBezTo>
                <a:cubicBezTo>
                  <a:pt x="1697276" y="953616"/>
                  <a:pt x="1703087" y="945161"/>
                  <a:pt x="1717880" y="947803"/>
                </a:cubicBezTo>
                <a:cubicBezTo>
                  <a:pt x="1695162" y="977390"/>
                  <a:pt x="1674557" y="1004861"/>
                  <a:pt x="1653425" y="1031278"/>
                </a:cubicBezTo>
                <a:cubicBezTo>
                  <a:pt x="1634406" y="1055053"/>
                  <a:pt x="1634934" y="1060336"/>
                  <a:pt x="1656595" y="1080940"/>
                </a:cubicBezTo>
                <a:cubicBezTo>
                  <a:pt x="1669802" y="1093090"/>
                  <a:pt x="1683540" y="1090449"/>
                  <a:pt x="1698332" y="1086751"/>
                </a:cubicBezTo>
                <a:cubicBezTo>
                  <a:pt x="1742710" y="1075657"/>
                  <a:pt x="1787618" y="1064033"/>
                  <a:pt x="1831997" y="1052939"/>
                </a:cubicBezTo>
                <a:cubicBezTo>
                  <a:pt x="1791316" y="1077241"/>
                  <a:pt x="1748523" y="1096790"/>
                  <a:pt x="1706786" y="1117394"/>
                </a:cubicBezTo>
                <a:cubicBezTo>
                  <a:pt x="1697804" y="1121620"/>
                  <a:pt x="1680897" y="1120564"/>
                  <a:pt x="1684596" y="1137999"/>
                </a:cubicBezTo>
                <a:cubicBezTo>
                  <a:pt x="1687765" y="1153848"/>
                  <a:pt x="1693048" y="1167584"/>
                  <a:pt x="1714181" y="1169169"/>
                </a:cubicBezTo>
                <a:cubicBezTo>
                  <a:pt x="1746409" y="1171283"/>
                  <a:pt x="1778108" y="1176036"/>
                  <a:pt x="1812448" y="1180264"/>
                </a:cubicBezTo>
                <a:cubicBezTo>
                  <a:pt x="1803996" y="1189244"/>
                  <a:pt x="1795013" y="1187132"/>
                  <a:pt x="1786561" y="1188188"/>
                </a:cubicBezTo>
                <a:cubicBezTo>
                  <a:pt x="1759617" y="1190830"/>
                  <a:pt x="1732144" y="1192415"/>
                  <a:pt x="1705200" y="1197171"/>
                </a:cubicBezTo>
                <a:cubicBezTo>
                  <a:pt x="1671916" y="1203510"/>
                  <a:pt x="1670860" y="1205623"/>
                  <a:pt x="1677199" y="1239436"/>
                </a:cubicBezTo>
                <a:cubicBezTo>
                  <a:pt x="1678785" y="1248946"/>
                  <a:pt x="1681954" y="1258454"/>
                  <a:pt x="1684596" y="1267437"/>
                </a:cubicBezTo>
                <a:cubicBezTo>
                  <a:pt x="1686709" y="1273248"/>
                  <a:pt x="1690935" y="1280117"/>
                  <a:pt x="1686709" y="1284870"/>
                </a:cubicBezTo>
                <a:cubicBezTo>
                  <a:pt x="1661350" y="1311815"/>
                  <a:pt x="1675613" y="1338231"/>
                  <a:pt x="1684596" y="1365703"/>
                </a:cubicBezTo>
                <a:cubicBezTo>
                  <a:pt x="1693576" y="1392648"/>
                  <a:pt x="1702031" y="1420121"/>
                  <a:pt x="1684596" y="1447065"/>
                </a:cubicBezTo>
                <a:cubicBezTo>
                  <a:pt x="1679313" y="1455517"/>
                  <a:pt x="1681954" y="1464499"/>
                  <a:pt x="1684596" y="1472952"/>
                </a:cubicBezTo>
                <a:cubicBezTo>
                  <a:pt x="1698332" y="1515745"/>
                  <a:pt x="1712069" y="1558540"/>
                  <a:pt x="1733729" y="1598163"/>
                </a:cubicBezTo>
                <a:cubicBezTo>
                  <a:pt x="1745352" y="1619824"/>
                  <a:pt x="1760673" y="1634617"/>
                  <a:pt x="1785505" y="1637787"/>
                </a:cubicBezTo>
                <a:cubicBezTo>
                  <a:pt x="1794485" y="1638844"/>
                  <a:pt x="1802938" y="1641486"/>
                  <a:pt x="1808751" y="1648883"/>
                </a:cubicBezTo>
                <a:cubicBezTo>
                  <a:pt x="1811920" y="1652580"/>
                  <a:pt x="1816675" y="1656807"/>
                  <a:pt x="1814562" y="1662618"/>
                </a:cubicBezTo>
                <a:cubicBezTo>
                  <a:pt x="1811920" y="1668959"/>
                  <a:pt x="1805581" y="1666316"/>
                  <a:pt x="1800826" y="1665788"/>
                </a:cubicBezTo>
                <a:cubicBezTo>
                  <a:pt x="1749051" y="1661562"/>
                  <a:pt x="1705728" y="1642542"/>
                  <a:pt x="1675613" y="1597635"/>
                </a:cubicBezTo>
                <a:cubicBezTo>
                  <a:pt x="1663991" y="1580200"/>
                  <a:pt x="1656067" y="1560124"/>
                  <a:pt x="1646556" y="1541633"/>
                </a:cubicBezTo>
                <a:cubicBezTo>
                  <a:pt x="1639689" y="1528425"/>
                  <a:pt x="1634406" y="1504123"/>
                  <a:pt x="1617499" y="1510990"/>
                </a:cubicBezTo>
                <a:cubicBezTo>
                  <a:pt x="1600592" y="1517331"/>
                  <a:pt x="1611160" y="1538991"/>
                  <a:pt x="1617499" y="1553257"/>
                </a:cubicBezTo>
                <a:cubicBezTo>
                  <a:pt x="1625424" y="1572276"/>
                  <a:pt x="1618027" y="1576503"/>
                  <a:pt x="1600592" y="1576503"/>
                </a:cubicBezTo>
                <a:cubicBezTo>
                  <a:pt x="1509193" y="1577031"/>
                  <a:pt x="1439455" y="1530011"/>
                  <a:pt x="1403531" y="1442837"/>
                </a:cubicBezTo>
                <a:cubicBezTo>
                  <a:pt x="1402473" y="1440196"/>
                  <a:pt x="1401945" y="1437026"/>
                  <a:pt x="1399832" y="1435970"/>
                </a:cubicBezTo>
                <a:cubicBezTo>
                  <a:pt x="1367075" y="1419591"/>
                  <a:pt x="1353340" y="1384195"/>
                  <a:pt x="1326396" y="1362533"/>
                </a:cubicBezTo>
                <a:cubicBezTo>
                  <a:pt x="1314772" y="1353024"/>
                  <a:pt x="1315300" y="1342986"/>
                  <a:pt x="1323226" y="1330306"/>
                </a:cubicBezTo>
                <a:cubicBezTo>
                  <a:pt x="1330094" y="1318682"/>
                  <a:pt x="1344887" y="1310758"/>
                  <a:pt x="1343831" y="1294908"/>
                </a:cubicBezTo>
                <a:cubicBezTo>
                  <a:pt x="1342773" y="1268493"/>
                  <a:pt x="1349114" y="1243133"/>
                  <a:pt x="1354397" y="1218303"/>
                </a:cubicBezTo>
                <a:cubicBezTo>
                  <a:pt x="1324810" y="1209321"/>
                  <a:pt x="1296809" y="1199812"/>
                  <a:pt x="1266696" y="1200340"/>
                </a:cubicBezTo>
                <a:cubicBezTo>
                  <a:pt x="1249261" y="1200340"/>
                  <a:pt x="1241864" y="1202982"/>
                  <a:pt x="1250847" y="1222001"/>
                </a:cubicBezTo>
                <a:cubicBezTo>
                  <a:pt x="1267752" y="1256870"/>
                  <a:pt x="1278318" y="1292795"/>
                  <a:pt x="1269866" y="1331890"/>
                </a:cubicBezTo>
                <a:cubicBezTo>
                  <a:pt x="1267752" y="1342986"/>
                  <a:pt x="1273035" y="1348797"/>
                  <a:pt x="1282017" y="1355136"/>
                </a:cubicBezTo>
                <a:cubicBezTo>
                  <a:pt x="1317943" y="1381024"/>
                  <a:pt x="1347528" y="1412724"/>
                  <a:pt x="1371303" y="1450762"/>
                </a:cubicBezTo>
                <a:cubicBezTo>
                  <a:pt x="1391907" y="1482990"/>
                  <a:pt x="1416211" y="1512048"/>
                  <a:pt x="1443154" y="1538463"/>
                </a:cubicBezTo>
                <a:cubicBezTo>
                  <a:pt x="1470098" y="1564351"/>
                  <a:pt x="1500213" y="1583899"/>
                  <a:pt x="1538780" y="1590239"/>
                </a:cubicBezTo>
                <a:cubicBezTo>
                  <a:pt x="1556214" y="1592880"/>
                  <a:pt x="1574706" y="1590767"/>
                  <a:pt x="1592139" y="1600277"/>
                </a:cubicBezTo>
                <a:cubicBezTo>
                  <a:pt x="1573120" y="1614541"/>
                  <a:pt x="1555158" y="1627220"/>
                  <a:pt x="1537723" y="1640428"/>
                </a:cubicBezTo>
                <a:cubicBezTo>
                  <a:pt x="1531383" y="1645711"/>
                  <a:pt x="1520288" y="1652580"/>
                  <a:pt x="1527156" y="1661562"/>
                </a:cubicBezTo>
                <a:cubicBezTo>
                  <a:pt x="1535081" y="1672129"/>
                  <a:pt x="1545119" y="1662618"/>
                  <a:pt x="1551988" y="1656807"/>
                </a:cubicBezTo>
                <a:cubicBezTo>
                  <a:pt x="1572064" y="1638844"/>
                  <a:pt x="1596895" y="1629334"/>
                  <a:pt x="1622254" y="1622467"/>
                </a:cubicBezTo>
                <a:cubicBezTo>
                  <a:pt x="1633876" y="1619296"/>
                  <a:pt x="1649198" y="1609258"/>
                  <a:pt x="1657123" y="1618768"/>
                </a:cubicBezTo>
                <a:cubicBezTo>
                  <a:pt x="1665047" y="1628278"/>
                  <a:pt x="1651839" y="1640958"/>
                  <a:pt x="1647084" y="1651524"/>
                </a:cubicBezTo>
                <a:cubicBezTo>
                  <a:pt x="1634406" y="1678468"/>
                  <a:pt x="1621198" y="1705413"/>
                  <a:pt x="1608518" y="1732357"/>
                </a:cubicBezTo>
                <a:cubicBezTo>
                  <a:pt x="1605347" y="1738696"/>
                  <a:pt x="1603234" y="1746092"/>
                  <a:pt x="1611160" y="1750848"/>
                </a:cubicBezTo>
                <a:cubicBezTo>
                  <a:pt x="1617499" y="1754545"/>
                  <a:pt x="1621198" y="1748734"/>
                  <a:pt x="1623840" y="1744508"/>
                </a:cubicBezTo>
                <a:cubicBezTo>
                  <a:pt x="1639689" y="1721790"/>
                  <a:pt x="1643387" y="1687978"/>
                  <a:pt x="1679841" y="1683751"/>
                </a:cubicBezTo>
                <a:cubicBezTo>
                  <a:pt x="1689351" y="1650467"/>
                  <a:pt x="1708370" y="1661562"/>
                  <a:pt x="1729502" y="1671601"/>
                </a:cubicBezTo>
                <a:cubicBezTo>
                  <a:pt x="1739541" y="1676884"/>
                  <a:pt x="1751692" y="1677412"/>
                  <a:pt x="1762787" y="1679525"/>
                </a:cubicBezTo>
                <a:cubicBezTo>
                  <a:pt x="1817731" y="1690092"/>
                  <a:pt x="1864224" y="1708583"/>
                  <a:pt x="1871092" y="1774622"/>
                </a:cubicBezTo>
                <a:cubicBezTo>
                  <a:pt x="1873206" y="1792585"/>
                  <a:pt x="1881659" y="1810547"/>
                  <a:pt x="1882715" y="1828510"/>
                </a:cubicBezTo>
                <a:cubicBezTo>
                  <a:pt x="1885886" y="1884513"/>
                  <a:pt x="1911773" y="1924664"/>
                  <a:pt x="1959849" y="1952666"/>
                </a:cubicBezTo>
                <a:cubicBezTo>
                  <a:pt x="1973585" y="1961118"/>
                  <a:pt x="1995247" y="1976440"/>
                  <a:pt x="1982567" y="1994403"/>
                </a:cubicBezTo>
                <a:cubicBezTo>
                  <a:pt x="1951397" y="2039309"/>
                  <a:pt x="1963549" y="2096895"/>
                  <a:pt x="1934490" y="2141276"/>
                </a:cubicBezTo>
                <a:cubicBezTo>
                  <a:pt x="1930792" y="2146559"/>
                  <a:pt x="1930264" y="2153426"/>
                  <a:pt x="1937131" y="2157653"/>
                </a:cubicBezTo>
                <a:cubicBezTo>
                  <a:pt x="1943472" y="2161351"/>
                  <a:pt x="1949283" y="2157653"/>
                  <a:pt x="1952981" y="2152370"/>
                </a:cubicBezTo>
                <a:cubicBezTo>
                  <a:pt x="1963549" y="2138634"/>
                  <a:pt x="1967774" y="2122255"/>
                  <a:pt x="1970416" y="2105878"/>
                </a:cubicBezTo>
                <a:cubicBezTo>
                  <a:pt x="1977284" y="2064141"/>
                  <a:pt x="1988907" y="2023460"/>
                  <a:pt x="2014266" y="1988591"/>
                </a:cubicBezTo>
                <a:cubicBezTo>
                  <a:pt x="2038568" y="1954779"/>
                  <a:pt x="2049136" y="1912513"/>
                  <a:pt x="2084532" y="1885041"/>
                </a:cubicBezTo>
                <a:cubicBezTo>
                  <a:pt x="2097212" y="1875003"/>
                  <a:pt x="2105137" y="1870247"/>
                  <a:pt x="2118345" y="1877644"/>
                </a:cubicBezTo>
                <a:cubicBezTo>
                  <a:pt x="2165365" y="1903004"/>
                  <a:pt x="2212915" y="1928362"/>
                  <a:pt x="2259407" y="1954779"/>
                </a:cubicBezTo>
                <a:cubicBezTo>
                  <a:pt x="2305897" y="1981195"/>
                  <a:pt x="2306427" y="1982251"/>
                  <a:pt x="2287936" y="2032442"/>
                </a:cubicBezTo>
                <a:cubicBezTo>
                  <a:pt x="2282123" y="2047762"/>
                  <a:pt x="2278426" y="2069424"/>
                  <a:pt x="2256765" y="2070480"/>
                </a:cubicBezTo>
                <a:cubicBezTo>
                  <a:pt x="2235631" y="2071538"/>
                  <a:pt x="2238802" y="2078405"/>
                  <a:pt x="2247783" y="2090556"/>
                </a:cubicBezTo>
                <a:cubicBezTo>
                  <a:pt x="2254652" y="2099537"/>
                  <a:pt x="2262048" y="2107991"/>
                  <a:pt x="2267859" y="2118030"/>
                </a:cubicBezTo>
                <a:cubicBezTo>
                  <a:pt x="2275256" y="2130180"/>
                  <a:pt x="2287406" y="2141276"/>
                  <a:pt x="2278426" y="2158709"/>
                </a:cubicBezTo>
                <a:cubicBezTo>
                  <a:pt x="2251482" y="2210484"/>
                  <a:pt x="2222423" y="2260675"/>
                  <a:pt x="2181214" y="2302412"/>
                </a:cubicBezTo>
                <a:cubicBezTo>
                  <a:pt x="2171178" y="2313507"/>
                  <a:pt x="2159554" y="2323017"/>
                  <a:pt x="2144760" y="2327771"/>
                </a:cubicBezTo>
                <a:cubicBezTo>
                  <a:pt x="2138421" y="2329884"/>
                  <a:pt x="2130497" y="2334639"/>
                  <a:pt x="2125213" y="2328300"/>
                </a:cubicBezTo>
                <a:cubicBezTo>
                  <a:pt x="2120458" y="2323017"/>
                  <a:pt x="2126269" y="2316676"/>
                  <a:pt x="2128911" y="2311393"/>
                </a:cubicBezTo>
                <a:cubicBezTo>
                  <a:pt x="2135780" y="2297657"/>
                  <a:pt x="2143176" y="2284450"/>
                  <a:pt x="2150573" y="2271770"/>
                </a:cubicBezTo>
                <a:cubicBezTo>
                  <a:pt x="2159554" y="2255920"/>
                  <a:pt x="2160082" y="2240071"/>
                  <a:pt x="2150573" y="2224220"/>
                </a:cubicBezTo>
                <a:cubicBezTo>
                  <a:pt x="2147932" y="2218937"/>
                  <a:pt x="2143176" y="2216825"/>
                  <a:pt x="2137365" y="2218937"/>
                </a:cubicBezTo>
                <a:cubicBezTo>
                  <a:pt x="2133666" y="2220522"/>
                  <a:pt x="2132610" y="2224750"/>
                  <a:pt x="2134194" y="2227919"/>
                </a:cubicBezTo>
                <a:cubicBezTo>
                  <a:pt x="2146346" y="2251693"/>
                  <a:pt x="2129969" y="2268071"/>
                  <a:pt x="2119930" y="2286034"/>
                </a:cubicBezTo>
                <a:cubicBezTo>
                  <a:pt x="2099326" y="2323545"/>
                  <a:pt x="2077136" y="2361055"/>
                  <a:pt x="2056531" y="2398566"/>
                </a:cubicBezTo>
                <a:cubicBezTo>
                  <a:pt x="2052834" y="2404906"/>
                  <a:pt x="2047023" y="2413888"/>
                  <a:pt x="2057061" y="2419171"/>
                </a:cubicBezTo>
                <a:cubicBezTo>
                  <a:pt x="2066570" y="2424454"/>
                  <a:pt x="2070797" y="2414416"/>
                  <a:pt x="2074494" y="2408075"/>
                </a:cubicBezTo>
                <a:cubicBezTo>
                  <a:pt x="2082947" y="2393283"/>
                  <a:pt x="2090873" y="2377962"/>
                  <a:pt x="2108836" y="2360527"/>
                </a:cubicBezTo>
                <a:cubicBezTo>
                  <a:pt x="2099326" y="2426568"/>
                  <a:pt x="2091929" y="2485210"/>
                  <a:pt x="2072381" y="2541741"/>
                </a:cubicBezTo>
                <a:cubicBezTo>
                  <a:pt x="2058645" y="2580836"/>
                  <a:pt x="2034343" y="2600913"/>
                  <a:pt x="1995247" y="2612007"/>
                </a:cubicBezTo>
                <a:cubicBezTo>
                  <a:pt x="1974643" y="2617818"/>
                  <a:pt x="1972001" y="2614120"/>
                  <a:pt x="1969360" y="2596157"/>
                </a:cubicBezTo>
                <a:cubicBezTo>
                  <a:pt x="1954566" y="2487324"/>
                  <a:pt x="1928679" y="2380075"/>
                  <a:pt x="1926037" y="2269656"/>
                </a:cubicBezTo>
                <a:cubicBezTo>
                  <a:pt x="1926037" y="2260146"/>
                  <a:pt x="1929735" y="2241127"/>
                  <a:pt x="1914943" y="2243241"/>
                </a:cubicBezTo>
                <a:cubicBezTo>
                  <a:pt x="1904377" y="2244826"/>
                  <a:pt x="1915471" y="2261203"/>
                  <a:pt x="1915471" y="2270712"/>
                </a:cubicBezTo>
                <a:cubicBezTo>
                  <a:pt x="1915471" y="2278109"/>
                  <a:pt x="1927093" y="2297657"/>
                  <a:pt x="1901735" y="2286034"/>
                </a:cubicBezTo>
                <a:cubicBezTo>
                  <a:pt x="1891169" y="2280750"/>
                  <a:pt x="1887998" y="2291317"/>
                  <a:pt x="1891697" y="2299771"/>
                </a:cubicBezTo>
                <a:cubicBezTo>
                  <a:pt x="1896980" y="2310865"/>
                  <a:pt x="1904377" y="2320903"/>
                  <a:pt x="1910716" y="2331470"/>
                </a:cubicBezTo>
                <a:cubicBezTo>
                  <a:pt x="1914943" y="2337809"/>
                  <a:pt x="1920226" y="2343622"/>
                  <a:pt x="1913885" y="2352602"/>
                </a:cubicBezTo>
                <a:cubicBezTo>
                  <a:pt x="1905433" y="2363697"/>
                  <a:pt x="1883244" y="2376377"/>
                  <a:pt x="1914943" y="2387471"/>
                </a:cubicBezTo>
                <a:cubicBezTo>
                  <a:pt x="1917584" y="2388528"/>
                  <a:pt x="1918112" y="2396981"/>
                  <a:pt x="1918640" y="2402264"/>
                </a:cubicBezTo>
                <a:cubicBezTo>
                  <a:pt x="1924452" y="2445587"/>
                  <a:pt x="1930264" y="2489437"/>
                  <a:pt x="1936603" y="2532760"/>
                </a:cubicBezTo>
                <a:cubicBezTo>
                  <a:pt x="1961963" y="2703933"/>
                  <a:pt x="1997361" y="2874053"/>
                  <a:pt x="2012153" y="3046813"/>
                </a:cubicBezTo>
                <a:cubicBezTo>
                  <a:pt x="2016380" y="3091720"/>
                  <a:pt x="2012153" y="3098059"/>
                  <a:pt x="1972001" y="3100700"/>
                </a:cubicBezTo>
                <a:cubicBezTo>
                  <a:pt x="1955622" y="3101758"/>
                  <a:pt x="1949811" y="3097531"/>
                  <a:pt x="1952453" y="3080096"/>
                </a:cubicBezTo>
                <a:cubicBezTo>
                  <a:pt x="1959849" y="3033076"/>
                  <a:pt x="1947170" y="2987642"/>
                  <a:pt x="1940830" y="2941677"/>
                </a:cubicBezTo>
                <a:cubicBezTo>
                  <a:pt x="1939773" y="2935866"/>
                  <a:pt x="1939245" y="2928470"/>
                  <a:pt x="1930792" y="2927414"/>
                </a:cubicBezTo>
                <a:cubicBezTo>
                  <a:pt x="1925509" y="2932167"/>
                  <a:pt x="1925509" y="2938508"/>
                  <a:pt x="1925509" y="2944319"/>
                </a:cubicBezTo>
                <a:cubicBezTo>
                  <a:pt x="1926037" y="2974962"/>
                  <a:pt x="1926037" y="3006132"/>
                  <a:pt x="1928151" y="3036775"/>
                </a:cubicBezTo>
                <a:cubicBezTo>
                  <a:pt x="1929207" y="3055794"/>
                  <a:pt x="1922868" y="3068474"/>
                  <a:pt x="1907018" y="3078512"/>
                </a:cubicBezTo>
                <a:cubicBezTo>
                  <a:pt x="1893281" y="3086965"/>
                  <a:pt x="1879017" y="3096475"/>
                  <a:pt x="1865809" y="3106513"/>
                </a:cubicBezTo>
                <a:cubicBezTo>
                  <a:pt x="1859468" y="3111268"/>
                  <a:pt x="1851544" y="3117079"/>
                  <a:pt x="1858412" y="3126060"/>
                </a:cubicBezTo>
                <a:cubicBezTo>
                  <a:pt x="1864224" y="3133457"/>
                  <a:pt x="1871620" y="3128702"/>
                  <a:pt x="1877431" y="3125532"/>
                </a:cubicBezTo>
                <a:cubicBezTo>
                  <a:pt x="1887998" y="3119721"/>
                  <a:pt x="1898036" y="3112324"/>
                  <a:pt x="1908074" y="3105456"/>
                </a:cubicBezTo>
                <a:cubicBezTo>
                  <a:pt x="1917056" y="3099644"/>
                  <a:pt x="1922340" y="3101758"/>
                  <a:pt x="1925509" y="3112324"/>
                </a:cubicBezTo>
                <a:cubicBezTo>
                  <a:pt x="1935018" y="3145609"/>
                  <a:pt x="1918640" y="3166741"/>
                  <a:pt x="1885886" y="3161986"/>
                </a:cubicBezTo>
                <a:cubicBezTo>
                  <a:pt x="1875847" y="3160400"/>
                  <a:pt x="1864752" y="3158288"/>
                  <a:pt x="1862110" y="3170439"/>
                </a:cubicBezTo>
                <a:cubicBezTo>
                  <a:pt x="1859468" y="3183119"/>
                  <a:pt x="1871092" y="3185760"/>
                  <a:pt x="1881131" y="3186288"/>
                </a:cubicBezTo>
                <a:cubicBezTo>
                  <a:pt x="1910188" y="3188402"/>
                  <a:pt x="1917056" y="3204781"/>
                  <a:pt x="1918112" y="3232252"/>
                </a:cubicBezTo>
                <a:cubicBezTo>
                  <a:pt x="1921810" y="3374898"/>
                  <a:pt x="1926037" y="3517544"/>
                  <a:pt x="1926037" y="3660190"/>
                </a:cubicBezTo>
                <a:cubicBezTo>
                  <a:pt x="1926037" y="3682380"/>
                  <a:pt x="1932376" y="3688719"/>
                  <a:pt x="1954038" y="3687663"/>
                </a:cubicBezTo>
                <a:cubicBezTo>
                  <a:pt x="1992606" y="3685550"/>
                  <a:pt x="2031701" y="3687663"/>
                  <a:pt x="2070269" y="3686078"/>
                </a:cubicBezTo>
                <a:cubicBezTo>
                  <a:pt x="2089816" y="3685550"/>
                  <a:pt x="2097740" y="3690305"/>
                  <a:pt x="2097212" y="3711965"/>
                </a:cubicBezTo>
                <a:cubicBezTo>
                  <a:pt x="2095627" y="3769024"/>
                  <a:pt x="2088232" y="3933330"/>
                  <a:pt x="2101439" y="3947596"/>
                </a:cubicBezTo>
                <a:cubicBezTo>
                  <a:pt x="2115703" y="3963445"/>
                  <a:pt x="2144760" y="3953407"/>
                  <a:pt x="2166951" y="3952879"/>
                </a:cubicBezTo>
                <a:cubicBezTo>
                  <a:pt x="2187027" y="3952351"/>
                  <a:pt x="2191782" y="3958690"/>
                  <a:pt x="2191782" y="3978238"/>
                </a:cubicBezTo>
                <a:cubicBezTo>
                  <a:pt x="2190725" y="4088128"/>
                  <a:pt x="2191782" y="4198548"/>
                  <a:pt x="2191782" y="4308437"/>
                </a:cubicBezTo>
                <a:cubicBezTo>
                  <a:pt x="2191782" y="4373420"/>
                  <a:pt x="2191782" y="4372364"/>
                  <a:pt x="2255708" y="4373948"/>
                </a:cubicBezTo>
                <a:cubicBezTo>
                  <a:pt x="2281067" y="4375006"/>
                  <a:pt x="2287406" y="4367609"/>
                  <a:pt x="2287406" y="4342250"/>
                </a:cubicBezTo>
                <a:cubicBezTo>
                  <a:pt x="2285822" y="4002541"/>
                  <a:pt x="2284765" y="3306746"/>
                  <a:pt x="2284237" y="3298821"/>
                </a:cubicBezTo>
                <a:cubicBezTo>
                  <a:pt x="2283181" y="3286141"/>
                  <a:pt x="2288464" y="3281386"/>
                  <a:pt x="2301144" y="3281914"/>
                </a:cubicBezTo>
                <a:cubicBezTo>
                  <a:pt x="2325974" y="3282442"/>
                  <a:pt x="2350806" y="3280330"/>
                  <a:pt x="2375108" y="3282442"/>
                </a:cubicBezTo>
                <a:cubicBezTo>
                  <a:pt x="2399411" y="3284556"/>
                  <a:pt x="2406278" y="3277159"/>
                  <a:pt x="2405750" y="3252329"/>
                </a:cubicBezTo>
                <a:cubicBezTo>
                  <a:pt x="2403109" y="3140325"/>
                  <a:pt x="2403109" y="3028851"/>
                  <a:pt x="2400995" y="2916847"/>
                </a:cubicBezTo>
                <a:cubicBezTo>
                  <a:pt x="2400467" y="2895713"/>
                  <a:pt x="2406806" y="2889374"/>
                  <a:pt x="2427411" y="2890430"/>
                </a:cubicBezTo>
                <a:cubicBezTo>
                  <a:pt x="2463337" y="2891488"/>
                  <a:pt x="2499791" y="2888846"/>
                  <a:pt x="2535717" y="2890430"/>
                </a:cubicBezTo>
                <a:cubicBezTo>
                  <a:pt x="2557379" y="2891488"/>
                  <a:pt x="2562132" y="2883563"/>
                  <a:pt x="2561604" y="2863486"/>
                </a:cubicBezTo>
                <a:cubicBezTo>
                  <a:pt x="2559491" y="2708688"/>
                  <a:pt x="2557907" y="2553363"/>
                  <a:pt x="2556321" y="2398566"/>
                </a:cubicBezTo>
                <a:cubicBezTo>
                  <a:pt x="2555793" y="2376905"/>
                  <a:pt x="2546283" y="2348905"/>
                  <a:pt x="2559491" y="2334639"/>
                </a:cubicBezTo>
                <a:cubicBezTo>
                  <a:pt x="2573228" y="2319318"/>
                  <a:pt x="2601228" y="2330942"/>
                  <a:pt x="2622890" y="2328828"/>
                </a:cubicBezTo>
                <a:cubicBezTo>
                  <a:pt x="2624474" y="2328828"/>
                  <a:pt x="2626587" y="2328828"/>
                  <a:pt x="2628173" y="2328828"/>
                </a:cubicBezTo>
                <a:cubicBezTo>
                  <a:pt x="2669910" y="2327771"/>
                  <a:pt x="2669910" y="2327771"/>
                  <a:pt x="2669382" y="2286034"/>
                </a:cubicBezTo>
                <a:cubicBezTo>
                  <a:pt x="2668324" y="2076291"/>
                  <a:pt x="2666740" y="1867078"/>
                  <a:pt x="2665683" y="1657335"/>
                </a:cubicBezTo>
                <a:cubicBezTo>
                  <a:pt x="2665683" y="1643599"/>
                  <a:pt x="2662513" y="1628806"/>
                  <a:pt x="2685759" y="1630920"/>
                </a:cubicBezTo>
                <a:cubicBezTo>
                  <a:pt x="2707420" y="1632504"/>
                  <a:pt x="2700025" y="1647825"/>
                  <a:pt x="2700025" y="1657863"/>
                </a:cubicBezTo>
                <a:cubicBezTo>
                  <a:pt x="2702137" y="1870775"/>
                  <a:pt x="2703722" y="2084217"/>
                  <a:pt x="2704250" y="2297129"/>
                </a:cubicBezTo>
                <a:cubicBezTo>
                  <a:pt x="2704250" y="2323017"/>
                  <a:pt x="2713232" y="2329884"/>
                  <a:pt x="2735949" y="2328300"/>
                </a:cubicBezTo>
                <a:cubicBezTo>
                  <a:pt x="2756025" y="2327243"/>
                  <a:pt x="2776630" y="2329356"/>
                  <a:pt x="2796707" y="2326715"/>
                </a:cubicBezTo>
                <a:cubicBezTo>
                  <a:pt x="2820481" y="2323545"/>
                  <a:pt x="2826292" y="2331998"/>
                  <a:pt x="2826292" y="2355244"/>
                </a:cubicBezTo>
                <a:cubicBezTo>
                  <a:pt x="2826820" y="2523250"/>
                  <a:pt x="2829461" y="2691783"/>
                  <a:pt x="2830519" y="2859787"/>
                </a:cubicBezTo>
                <a:cubicBezTo>
                  <a:pt x="2830519" y="2882505"/>
                  <a:pt x="2837386" y="2887789"/>
                  <a:pt x="2859048" y="2886733"/>
                </a:cubicBezTo>
                <a:cubicBezTo>
                  <a:pt x="2897616" y="2884619"/>
                  <a:pt x="2936711" y="2886733"/>
                  <a:pt x="2975278" y="2884619"/>
                </a:cubicBezTo>
                <a:cubicBezTo>
                  <a:pt x="2995883" y="2883563"/>
                  <a:pt x="3002222" y="2889902"/>
                  <a:pt x="3002222" y="2910507"/>
                </a:cubicBezTo>
                <a:cubicBezTo>
                  <a:pt x="3002222" y="3017754"/>
                  <a:pt x="3004336" y="3125532"/>
                  <a:pt x="3005392" y="3232780"/>
                </a:cubicBezTo>
                <a:cubicBezTo>
                  <a:pt x="3005920" y="3280858"/>
                  <a:pt x="3005920" y="3281914"/>
                  <a:pt x="3054525" y="3280330"/>
                </a:cubicBezTo>
                <a:cubicBezTo>
                  <a:pt x="3078299" y="3279801"/>
                  <a:pt x="3085696" y="3285613"/>
                  <a:pt x="3085696" y="3310443"/>
                </a:cubicBezTo>
                <a:cubicBezTo>
                  <a:pt x="3086224" y="3755816"/>
                  <a:pt x="3090451" y="4701507"/>
                  <a:pt x="3089394" y="4728978"/>
                </a:cubicBezTo>
                <a:cubicBezTo>
                  <a:pt x="3088866" y="4744300"/>
                  <a:pt x="3093621" y="4749583"/>
                  <a:pt x="3108942" y="4749055"/>
                </a:cubicBezTo>
                <a:lnTo>
                  <a:pt x="3195959" y="4748089"/>
                </a:lnTo>
                <a:lnTo>
                  <a:pt x="3195959" y="4522674"/>
                </a:lnTo>
                <a:lnTo>
                  <a:pt x="3207792" y="4519402"/>
                </a:lnTo>
                <a:cubicBezTo>
                  <a:pt x="3254285" y="4519402"/>
                  <a:pt x="3244246" y="4518874"/>
                  <a:pt x="3246360" y="4471324"/>
                </a:cubicBezTo>
                <a:cubicBezTo>
                  <a:pt x="3250587" y="4378340"/>
                  <a:pt x="3254285" y="4284827"/>
                  <a:pt x="3256926" y="4191843"/>
                </a:cubicBezTo>
                <a:cubicBezTo>
                  <a:pt x="3257454" y="4173880"/>
                  <a:pt x="3260625" y="4164900"/>
                  <a:pt x="3282286" y="4166485"/>
                </a:cubicBezTo>
                <a:cubicBezTo>
                  <a:pt x="3305532" y="4168069"/>
                  <a:pt x="3318739" y="4160145"/>
                  <a:pt x="3318739" y="4130559"/>
                </a:cubicBezTo>
                <a:cubicBezTo>
                  <a:pt x="3319267" y="4044442"/>
                  <a:pt x="3325080" y="3958326"/>
                  <a:pt x="3327722" y="3871683"/>
                </a:cubicBezTo>
                <a:cubicBezTo>
                  <a:pt x="3328250" y="3852664"/>
                  <a:pt x="3334061" y="3845795"/>
                  <a:pt x="3352024" y="3849493"/>
                </a:cubicBezTo>
                <a:cubicBezTo>
                  <a:pt x="3376326" y="3854776"/>
                  <a:pt x="3382139" y="3844738"/>
                  <a:pt x="3381609" y="3821493"/>
                </a:cubicBezTo>
                <a:cubicBezTo>
                  <a:pt x="3381081" y="3787151"/>
                  <a:pt x="3384251" y="3752811"/>
                  <a:pt x="3385308" y="3718471"/>
                </a:cubicBezTo>
                <a:cubicBezTo>
                  <a:pt x="3385836" y="3706319"/>
                  <a:pt x="3386892" y="3697338"/>
                  <a:pt x="3402214" y="3699980"/>
                </a:cubicBezTo>
                <a:cubicBezTo>
                  <a:pt x="3421762" y="3703149"/>
                  <a:pt x="3433912" y="3691526"/>
                  <a:pt x="3434442" y="3676734"/>
                </a:cubicBezTo>
                <a:cubicBezTo>
                  <a:pt x="3435498" y="3575296"/>
                  <a:pt x="3436554" y="3474388"/>
                  <a:pt x="3438140" y="3372951"/>
                </a:cubicBezTo>
                <a:cubicBezTo>
                  <a:pt x="3438140" y="3362913"/>
                  <a:pt x="3436026" y="3352346"/>
                  <a:pt x="3443423" y="3341250"/>
                </a:cubicBezTo>
                <a:cubicBezTo>
                  <a:pt x="3454517" y="3350760"/>
                  <a:pt x="3450819" y="3362385"/>
                  <a:pt x="3450819" y="3372951"/>
                </a:cubicBezTo>
                <a:cubicBezTo>
                  <a:pt x="3452405" y="3472274"/>
                  <a:pt x="3453989" y="3572126"/>
                  <a:pt x="3454517" y="3671451"/>
                </a:cubicBezTo>
                <a:cubicBezTo>
                  <a:pt x="3454517" y="3694167"/>
                  <a:pt x="3449234" y="3706847"/>
                  <a:pt x="3474065" y="3703677"/>
                </a:cubicBezTo>
                <a:cubicBezTo>
                  <a:pt x="3497839" y="3700508"/>
                  <a:pt x="3505764" y="3710018"/>
                  <a:pt x="3503651" y="3734320"/>
                </a:cubicBezTo>
                <a:cubicBezTo>
                  <a:pt x="3499953" y="3767604"/>
                  <a:pt x="3500481" y="3800889"/>
                  <a:pt x="3498897" y="3834701"/>
                </a:cubicBezTo>
                <a:cubicBezTo>
                  <a:pt x="3497839" y="3847909"/>
                  <a:pt x="3499953" y="3854776"/>
                  <a:pt x="3516330" y="3856361"/>
                </a:cubicBezTo>
                <a:cubicBezTo>
                  <a:pt x="3535879" y="3858475"/>
                  <a:pt x="3562294" y="3847909"/>
                  <a:pt x="3572861" y="3864814"/>
                </a:cubicBezTo>
                <a:cubicBezTo>
                  <a:pt x="3581313" y="3878551"/>
                  <a:pt x="3573389" y="3902325"/>
                  <a:pt x="3572861" y="3921872"/>
                </a:cubicBezTo>
                <a:cubicBezTo>
                  <a:pt x="3570219" y="3999535"/>
                  <a:pt x="3568106" y="4076671"/>
                  <a:pt x="3563350" y="4153805"/>
                </a:cubicBezTo>
                <a:cubicBezTo>
                  <a:pt x="3562294" y="4174938"/>
                  <a:pt x="3569691" y="4179163"/>
                  <a:pt x="3588182" y="4179693"/>
                </a:cubicBezTo>
                <a:cubicBezTo>
                  <a:pt x="3630975" y="4181277"/>
                  <a:pt x="3630447" y="4181805"/>
                  <a:pt x="3628863" y="4224600"/>
                </a:cubicBezTo>
                <a:cubicBezTo>
                  <a:pt x="3625164" y="4317584"/>
                  <a:pt x="3627278" y="4411096"/>
                  <a:pt x="3622522" y="4504080"/>
                </a:cubicBezTo>
                <a:cubicBezTo>
                  <a:pt x="3621466" y="4520458"/>
                  <a:pt x="3620938" y="4527326"/>
                  <a:pt x="3637316" y="4525213"/>
                </a:cubicBezTo>
                <a:cubicBezTo>
                  <a:pt x="3660562" y="4521515"/>
                  <a:pt x="3664260" y="4533138"/>
                  <a:pt x="3664260" y="4553742"/>
                </a:cubicBezTo>
                <a:cubicBezTo>
                  <a:pt x="3659504" y="4865450"/>
                  <a:pt x="3655807" y="5177157"/>
                  <a:pt x="3651052" y="5488337"/>
                </a:cubicBezTo>
                <a:cubicBezTo>
                  <a:pt x="3650788" y="5501281"/>
                  <a:pt x="3651977" y="5509866"/>
                  <a:pt x="3656732" y="5515149"/>
                </a:cubicBezTo>
                <a:lnTo>
                  <a:pt x="3662070" y="5518107"/>
                </a:lnTo>
                <a:lnTo>
                  <a:pt x="3662070" y="5526227"/>
                </a:lnTo>
                <a:lnTo>
                  <a:pt x="4008669" y="5526740"/>
                </a:lnTo>
                <a:cubicBezTo>
                  <a:pt x="4009726" y="5528324"/>
                  <a:pt x="4010782" y="5529382"/>
                  <a:pt x="4011310" y="5529382"/>
                </a:cubicBezTo>
                <a:cubicBezTo>
                  <a:pt x="4011310" y="5529910"/>
                  <a:pt x="4011838" y="5529910"/>
                  <a:pt x="4011838" y="5530438"/>
                </a:cubicBezTo>
                <a:cubicBezTo>
                  <a:pt x="4011838" y="5605624"/>
                  <a:pt x="4013087" y="6125798"/>
                  <a:pt x="4013867" y="6460218"/>
                </a:cubicBezTo>
                <a:lnTo>
                  <a:pt x="4013881" y="6466483"/>
                </a:lnTo>
                <a:lnTo>
                  <a:pt x="3662070" y="6466483"/>
                </a:lnTo>
                <a:lnTo>
                  <a:pt x="3195959" y="6466483"/>
                </a:lnTo>
                <a:lnTo>
                  <a:pt x="0" y="6466483"/>
                </a:lnTo>
                <a:lnTo>
                  <a:pt x="0" y="2174670"/>
                </a:lnTo>
                <a:lnTo>
                  <a:pt x="647" y="2174493"/>
                </a:lnTo>
                <a:cubicBezTo>
                  <a:pt x="3487" y="2171257"/>
                  <a:pt x="4279" y="2166106"/>
                  <a:pt x="4015" y="2158709"/>
                </a:cubicBezTo>
                <a:cubicBezTo>
                  <a:pt x="2429" y="2123313"/>
                  <a:pt x="2959" y="2087915"/>
                  <a:pt x="317" y="2053047"/>
                </a:cubicBezTo>
                <a:cubicBezTo>
                  <a:pt x="-740" y="2034026"/>
                  <a:pt x="4543" y="2028743"/>
                  <a:pt x="23033" y="2028743"/>
                </a:cubicBezTo>
                <a:cubicBezTo>
                  <a:pt x="78508" y="2028215"/>
                  <a:pt x="133981" y="2025573"/>
                  <a:pt x="189455" y="2023460"/>
                </a:cubicBezTo>
                <a:cubicBezTo>
                  <a:pt x="204775" y="2022932"/>
                  <a:pt x="219568" y="2020818"/>
                  <a:pt x="224324" y="2002327"/>
                </a:cubicBezTo>
                <a:cubicBezTo>
                  <a:pt x="243870" y="1923608"/>
                  <a:pt x="262891" y="1845417"/>
                  <a:pt x="282438" y="1766697"/>
                </a:cubicBezTo>
                <a:cubicBezTo>
                  <a:pt x="287721" y="1745564"/>
                  <a:pt x="288779" y="1719149"/>
                  <a:pt x="305684" y="1706469"/>
                </a:cubicBezTo>
                <a:cubicBezTo>
                  <a:pt x="322063" y="1693789"/>
                  <a:pt x="321005" y="1681109"/>
                  <a:pt x="321005" y="1665788"/>
                </a:cubicBezTo>
                <a:cubicBezTo>
                  <a:pt x="322591" y="1393704"/>
                  <a:pt x="325232" y="835272"/>
                  <a:pt x="325760" y="828403"/>
                </a:cubicBezTo>
                <a:cubicBezTo>
                  <a:pt x="326288" y="822592"/>
                  <a:pt x="322591" y="812026"/>
                  <a:pt x="333157" y="812554"/>
                </a:cubicBezTo>
                <a:cubicBezTo>
                  <a:pt x="342138" y="813082"/>
                  <a:pt x="340554" y="823120"/>
                  <a:pt x="340554" y="829988"/>
                </a:cubicBezTo>
                <a:cubicBezTo>
                  <a:pt x="340554" y="843196"/>
                  <a:pt x="339496" y="1693789"/>
                  <a:pt x="349534" y="1699600"/>
                </a:cubicBezTo>
                <a:cubicBezTo>
                  <a:pt x="371197" y="1711752"/>
                  <a:pt x="373838" y="1733413"/>
                  <a:pt x="380177" y="1752961"/>
                </a:cubicBezTo>
                <a:cubicBezTo>
                  <a:pt x="404479" y="1830096"/>
                  <a:pt x="427725" y="1907759"/>
                  <a:pt x="450444" y="1985420"/>
                </a:cubicBezTo>
                <a:cubicBezTo>
                  <a:pt x="456784" y="2007610"/>
                  <a:pt x="465765" y="2016591"/>
                  <a:pt x="490596" y="2015007"/>
                </a:cubicBezTo>
                <a:cubicBezTo>
                  <a:pt x="545013" y="2011308"/>
                  <a:pt x="599958" y="2011838"/>
                  <a:pt x="654375" y="2008666"/>
                </a:cubicBezTo>
                <a:cubicBezTo>
                  <a:pt x="676036" y="2007082"/>
                  <a:pt x="681319" y="2014479"/>
                  <a:pt x="681319" y="2034554"/>
                </a:cubicBezTo>
                <a:cubicBezTo>
                  <a:pt x="680791" y="2071538"/>
                  <a:pt x="684488" y="2108519"/>
                  <a:pt x="683432" y="2145501"/>
                </a:cubicBezTo>
                <a:cubicBezTo>
                  <a:pt x="682904" y="2169805"/>
                  <a:pt x="691885" y="2176144"/>
                  <a:pt x="714075" y="2174030"/>
                </a:cubicBezTo>
                <a:cubicBezTo>
                  <a:pt x="731508" y="2172447"/>
                  <a:pt x="749471" y="2173502"/>
                  <a:pt x="766906" y="2173502"/>
                </a:cubicBezTo>
                <a:cubicBezTo>
                  <a:pt x="802304" y="2173502"/>
                  <a:pt x="802304" y="2173502"/>
                  <a:pt x="802832" y="2208900"/>
                </a:cubicBezTo>
                <a:cubicBezTo>
                  <a:pt x="807587" y="2612535"/>
                  <a:pt x="822909" y="4042694"/>
                  <a:pt x="826078" y="4353344"/>
                </a:cubicBezTo>
                <a:cubicBezTo>
                  <a:pt x="826606" y="4370251"/>
                  <a:pt x="828192" y="4379761"/>
                  <a:pt x="848796" y="4378175"/>
                </a:cubicBezTo>
                <a:cubicBezTo>
                  <a:pt x="868343" y="4376590"/>
                  <a:pt x="863060" y="4363382"/>
                  <a:pt x="863060" y="4353344"/>
                </a:cubicBezTo>
                <a:cubicBezTo>
                  <a:pt x="862532" y="4230246"/>
                  <a:pt x="862532" y="4106619"/>
                  <a:pt x="860947" y="3983522"/>
                </a:cubicBezTo>
                <a:cubicBezTo>
                  <a:pt x="860947" y="3964503"/>
                  <a:pt x="865174" y="3957106"/>
                  <a:pt x="885778" y="3958162"/>
                </a:cubicBezTo>
                <a:cubicBezTo>
                  <a:pt x="925402" y="3959748"/>
                  <a:pt x="965025" y="3957106"/>
                  <a:pt x="1004650" y="3958690"/>
                </a:cubicBezTo>
                <a:cubicBezTo>
                  <a:pt x="1023669" y="3959218"/>
                  <a:pt x="1028424" y="3952351"/>
                  <a:pt x="1027896" y="3934388"/>
                </a:cubicBezTo>
                <a:cubicBezTo>
                  <a:pt x="1026311" y="3863064"/>
                  <a:pt x="1027367" y="3791742"/>
                  <a:pt x="1025783" y="3720418"/>
                </a:cubicBezTo>
                <a:cubicBezTo>
                  <a:pt x="1025255" y="3697702"/>
                  <a:pt x="1032122" y="3691361"/>
                  <a:pt x="1053784" y="3692947"/>
                </a:cubicBezTo>
                <a:cubicBezTo>
                  <a:pt x="1069105" y="3694003"/>
                  <a:pt x="1089710" y="3700871"/>
                  <a:pt x="1099218" y="3689247"/>
                </a:cubicBezTo>
                <a:cubicBezTo>
                  <a:pt x="1113484" y="3671814"/>
                  <a:pt x="1131447" y="3659134"/>
                  <a:pt x="1145183" y="3642227"/>
                </a:cubicBezTo>
                <a:cubicBezTo>
                  <a:pt x="1155221" y="3629019"/>
                  <a:pt x="1167901" y="3615812"/>
                  <a:pt x="1136200" y="3618453"/>
                </a:cubicBezTo>
                <a:cubicBezTo>
                  <a:pt x="1128805" y="3619511"/>
                  <a:pt x="1125634" y="3612642"/>
                  <a:pt x="1124050" y="3606831"/>
                </a:cubicBezTo>
                <a:cubicBezTo>
                  <a:pt x="1120880" y="3594151"/>
                  <a:pt x="1116653" y="3581471"/>
                  <a:pt x="1115068" y="3568263"/>
                </a:cubicBezTo>
                <a:cubicBezTo>
                  <a:pt x="1105030" y="3490601"/>
                  <a:pt x="1104502" y="3411880"/>
                  <a:pt x="1108729" y="3333689"/>
                </a:cubicBezTo>
                <a:cubicBezTo>
                  <a:pt x="1111898" y="3269764"/>
                  <a:pt x="1135144" y="3215875"/>
                  <a:pt x="1194844" y="3183119"/>
                </a:cubicBezTo>
                <a:cubicBezTo>
                  <a:pt x="1210694" y="3174138"/>
                  <a:pt x="1228657" y="3166741"/>
                  <a:pt x="1239751" y="3151420"/>
                </a:cubicBezTo>
                <a:cubicBezTo>
                  <a:pt x="1248205" y="3139796"/>
                  <a:pt x="1279904" y="3131343"/>
                  <a:pt x="1248205" y="3110739"/>
                </a:cubicBezTo>
                <a:cubicBezTo>
                  <a:pt x="1247147" y="3110211"/>
                  <a:pt x="1249261" y="3102814"/>
                  <a:pt x="1250847" y="3099116"/>
                </a:cubicBezTo>
                <a:cubicBezTo>
                  <a:pt x="1253488" y="3091720"/>
                  <a:pt x="1258771" y="3081682"/>
                  <a:pt x="1249789" y="3077984"/>
                </a:cubicBezTo>
                <a:cubicBezTo>
                  <a:pt x="1238167" y="3072701"/>
                  <a:pt x="1236053" y="3085909"/>
                  <a:pt x="1233412" y="3093305"/>
                </a:cubicBezTo>
                <a:cubicBezTo>
                  <a:pt x="1219146" y="3135570"/>
                  <a:pt x="1190089" y="3163572"/>
                  <a:pt x="1152579" y="3185760"/>
                </a:cubicBezTo>
                <a:cubicBezTo>
                  <a:pt x="1137258" y="3194742"/>
                  <a:pt x="1132503" y="3192101"/>
                  <a:pt x="1131975" y="3175722"/>
                </a:cubicBezTo>
                <a:cubicBezTo>
                  <a:pt x="1130917" y="3150362"/>
                  <a:pt x="1129861" y="3123947"/>
                  <a:pt x="1137258" y="3099644"/>
                </a:cubicBezTo>
                <a:cubicBezTo>
                  <a:pt x="1150466" y="3055266"/>
                  <a:pt x="1148880" y="3009830"/>
                  <a:pt x="1142541" y="2965981"/>
                </a:cubicBezTo>
                <a:cubicBezTo>
                  <a:pt x="1136730" y="2923714"/>
                  <a:pt x="1138842" y="2883563"/>
                  <a:pt x="1147824" y="2842882"/>
                </a:cubicBezTo>
                <a:cubicBezTo>
                  <a:pt x="1155749" y="2807484"/>
                  <a:pt x="1164729" y="2772615"/>
                  <a:pt x="1174240" y="2737746"/>
                </a:cubicBezTo>
                <a:cubicBezTo>
                  <a:pt x="1193788" y="2665895"/>
                  <a:pt x="1221789" y="2596157"/>
                  <a:pt x="1246619" y="2525891"/>
                </a:cubicBezTo>
                <a:cubicBezTo>
                  <a:pt x="1248733" y="2519550"/>
                  <a:pt x="1255602" y="2512154"/>
                  <a:pt x="1245563" y="2507928"/>
                </a:cubicBezTo>
                <a:cubicBezTo>
                  <a:pt x="1239223" y="2504759"/>
                  <a:pt x="1234468" y="2511098"/>
                  <a:pt x="1231298" y="2516381"/>
                </a:cubicBezTo>
                <a:cubicBezTo>
                  <a:pt x="1228129" y="2521136"/>
                  <a:pt x="1226015" y="2525891"/>
                  <a:pt x="1223901" y="2530646"/>
                </a:cubicBezTo>
                <a:cubicBezTo>
                  <a:pt x="1202769" y="2581892"/>
                  <a:pt x="1182164" y="2633139"/>
                  <a:pt x="1168429" y="2687028"/>
                </a:cubicBezTo>
                <a:cubicBezTo>
                  <a:pt x="1158390" y="2725595"/>
                  <a:pt x="1140955" y="2762049"/>
                  <a:pt x="1134616" y="2803258"/>
                </a:cubicBezTo>
                <a:cubicBezTo>
                  <a:pt x="1120880" y="2794276"/>
                  <a:pt x="1120880" y="2782126"/>
                  <a:pt x="1117709" y="2771559"/>
                </a:cubicBezTo>
                <a:cubicBezTo>
                  <a:pt x="1111370" y="2748841"/>
                  <a:pt x="1110842" y="2725067"/>
                  <a:pt x="1104502" y="2701821"/>
                </a:cubicBezTo>
                <a:cubicBezTo>
                  <a:pt x="1092879" y="2659027"/>
                  <a:pt x="1091294" y="2615176"/>
                  <a:pt x="1101332" y="2571326"/>
                </a:cubicBezTo>
                <a:cubicBezTo>
                  <a:pt x="1114012" y="2515325"/>
                  <a:pt x="1147296" y="2467247"/>
                  <a:pt x="1156277" y="2410189"/>
                </a:cubicBezTo>
                <a:cubicBezTo>
                  <a:pt x="1157334" y="2403321"/>
                  <a:pt x="1164201" y="2395925"/>
                  <a:pt x="1157334" y="2390642"/>
                </a:cubicBezTo>
                <a:cubicBezTo>
                  <a:pt x="1150466" y="2384829"/>
                  <a:pt x="1142013" y="2388000"/>
                  <a:pt x="1137258" y="2395397"/>
                </a:cubicBezTo>
                <a:cubicBezTo>
                  <a:pt x="1130917" y="2404906"/>
                  <a:pt x="1121936" y="2403321"/>
                  <a:pt x="1113484" y="2402264"/>
                </a:cubicBezTo>
                <a:cubicBezTo>
                  <a:pt x="1074388" y="2398038"/>
                  <a:pt x="1047973" y="2359471"/>
                  <a:pt x="1057481" y="2316148"/>
                </a:cubicBezTo>
                <a:cubicBezTo>
                  <a:pt x="1074916" y="2236900"/>
                  <a:pt x="1097634" y="2159237"/>
                  <a:pt x="1147296" y="2092670"/>
                </a:cubicBezTo>
                <a:cubicBezTo>
                  <a:pt x="1163145" y="2070480"/>
                  <a:pt x="1177939" y="2047234"/>
                  <a:pt x="1192731" y="2024517"/>
                </a:cubicBezTo>
                <a:cubicBezTo>
                  <a:pt x="1197486" y="2017649"/>
                  <a:pt x="1205410" y="2009196"/>
                  <a:pt x="1195372" y="2001799"/>
                </a:cubicBezTo>
                <a:cubicBezTo>
                  <a:pt x="1185334" y="1994403"/>
                  <a:pt x="1180051" y="2004969"/>
                  <a:pt x="1174240" y="2011308"/>
                </a:cubicBezTo>
                <a:cubicBezTo>
                  <a:pt x="1157334" y="2029801"/>
                  <a:pt x="1152051" y="2029271"/>
                  <a:pt x="1143069" y="2004441"/>
                </a:cubicBezTo>
                <a:cubicBezTo>
                  <a:pt x="1131975" y="1972742"/>
                  <a:pt x="1113484" y="1944741"/>
                  <a:pt x="1093935" y="1917796"/>
                </a:cubicBezTo>
                <a:cubicBezTo>
                  <a:pt x="1082313" y="1902474"/>
                  <a:pt x="1083369" y="1892966"/>
                  <a:pt x="1096049" y="1879758"/>
                </a:cubicBezTo>
                <a:cubicBezTo>
                  <a:pt x="1107671" y="1868134"/>
                  <a:pt x="1123522" y="1859153"/>
                  <a:pt x="1129333" y="1837491"/>
                </a:cubicBezTo>
                <a:cubicBezTo>
                  <a:pt x="1109785" y="1840133"/>
                  <a:pt x="1100804" y="1854926"/>
                  <a:pt x="1088124" y="1862851"/>
                </a:cubicBezTo>
                <a:cubicBezTo>
                  <a:pt x="1083897" y="1865492"/>
                  <a:pt x="1079671" y="1871304"/>
                  <a:pt x="1074388" y="1867078"/>
                </a:cubicBezTo>
                <a:cubicBezTo>
                  <a:pt x="1071747" y="1864964"/>
                  <a:pt x="1070689" y="1858096"/>
                  <a:pt x="1072275" y="1854926"/>
                </a:cubicBezTo>
                <a:cubicBezTo>
                  <a:pt x="1087068" y="1822699"/>
                  <a:pt x="1082841" y="1782546"/>
                  <a:pt x="1115597" y="1756659"/>
                </a:cubicBezTo>
                <a:cubicBezTo>
                  <a:pt x="1129861" y="1745564"/>
                  <a:pt x="1142541" y="1729715"/>
                  <a:pt x="1150466" y="1705941"/>
                </a:cubicBezTo>
                <a:cubicBezTo>
                  <a:pt x="1121936" y="1719677"/>
                  <a:pt x="1108729" y="1743451"/>
                  <a:pt x="1088124" y="1756131"/>
                </a:cubicBezTo>
                <a:cubicBezTo>
                  <a:pt x="1080727" y="1750848"/>
                  <a:pt x="1081785" y="1745036"/>
                  <a:pt x="1082841" y="1740281"/>
                </a:cubicBezTo>
                <a:cubicBezTo>
                  <a:pt x="1087068" y="1724432"/>
                  <a:pt x="1093935" y="1709639"/>
                  <a:pt x="1078086" y="1694845"/>
                </a:cubicBezTo>
                <a:cubicBezTo>
                  <a:pt x="1065406" y="1683223"/>
                  <a:pt x="1059595" y="1665260"/>
                  <a:pt x="1038990" y="1662090"/>
                </a:cubicBezTo>
                <a:cubicBezTo>
                  <a:pt x="1024197" y="1659449"/>
                  <a:pt x="1026311" y="1647297"/>
                  <a:pt x="1030008" y="1636731"/>
                </a:cubicBezTo>
                <a:cubicBezTo>
                  <a:pt x="1040576" y="1607674"/>
                  <a:pt x="1053784" y="1580728"/>
                  <a:pt x="1083897" y="1564879"/>
                </a:cubicBezTo>
                <a:cubicBezTo>
                  <a:pt x="1100804" y="1555898"/>
                  <a:pt x="1119295" y="1546916"/>
                  <a:pt x="1131447" y="1519972"/>
                </a:cubicBezTo>
                <a:cubicBezTo>
                  <a:pt x="1107143" y="1532652"/>
                  <a:pt x="1089180" y="1542162"/>
                  <a:pt x="1070689" y="1551143"/>
                </a:cubicBezTo>
                <a:cubicBezTo>
                  <a:pt x="1018386" y="1577031"/>
                  <a:pt x="982988" y="1558012"/>
                  <a:pt x="973479" y="1499368"/>
                </a:cubicBezTo>
                <a:cubicBezTo>
                  <a:pt x="957630" y="1403214"/>
                  <a:pt x="1003065" y="1323966"/>
                  <a:pt x="1044802" y="1243661"/>
                </a:cubicBezTo>
                <a:cubicBezTo>
                  <a:pt x="1060651" y="1283286"/>
                  <a:pt x="1066992" y="1323438"/>
                  <a:pt x="1054840" y="1364119"/>
                </a:cubicBezTo>
                <a:cubicBezTo>
                  <a:pt x="1050614" y="1378912"/>
                  <a:pt x="1048501" y="1393176"/>
                  <a:pt x="1052726" y="1407969"/>
                </a:cubicBezTo>
                <a:cubicBezTo>
                  <a:pt x="1061180" y="1437554"/>
                  <a:pt x="1082841" y="1445479"/>
                  <a:pt x="1106087" y="1424875"/>
                </a:cubicBezTo>
                <a:cubicBezTo>
                  <a:pt x="1130917" y="1402686"/>
                  <a:pt x="1152051" y="1376270"/>
                  <a:pt x="1167371" y="1346156"/>
                </a:cubicBezTo>
                <a:cubicBezTo>
                  <a:pt x="1172126" y="1336117"/>
                  <a:pt x="1178995" y="1326079"/>
                  <a:pt x="1173184" y="1310758"/>
                </a:cubicBezTo>
                <a:cubicBezTo>
                  <a:pt x="1154693" y="1328193"/>
                  <a:pt x="1141483" y="1347741"/>
                  <a:pt x="1129333" y="1367288"/>
                </a:cubicBezTo>
                <a:cubicBezTo>
                  <a:pt x="1120351" y="1382082"/>
                  <a:pt x="1110314" y="1394761"/>
                  <a:pt x="1097105" y="1405328"/>
                </a:cubicBezTo>
                <a:cubicBezTo>
                  <a:pt x="1082841" y="1415894"/>
                  <a:pt x="1073859" y="1412195"/>
                  <a:pt x="1072275" y="1394761"/>
                </a:cubicBezTo>
                <a:cubicBezTo>
                  <a:pt x="1071217" y="1385779"/>
                  <a:pt x="1071747" y="1375213"/>
                  <a:pt x="1074388" y="1366232"/>
                </a:cubicBezTo>
                <a:cubicBezTo>
                  <a:pt x="1083897" y="1332420"/>
                  <a:pt x="1078086" y="1300191"/>
                  <a:pt x="1072275" y="1266907"/>
                </a:cubicBezTo>
                <a:cubicBezTo>
                  <a:pt x="1065406" y="1229397"/>
                  <a:pt x="1049029" y="1194529"/>
                  <a:pt x="1049029" y="1155961"/>
                </a:cubicBezTo>
                <a:cubicBezTo>
                  <a:pt x="1049029" y="1130074"/>
                  <a:pt x="1041632" y="1105770"/>
                  <a:pt x="1035293" y="1080940"/>
                </a:cubicBezTo>
                <a:cubicBezTo>
                  <a:pt x="1009405" y="978974"/>
                  <a:pt x="993554" y="875953"/>
                  <a:pt x="1012575" y="770817"/>
                </a:cubicBezTo>
                <a:cubicBezTo>
                  <a:pt x="1014159" y="763949"/>
                  <a:pt x="1010989" y="758665"/>
                  <a:pt x="1009933" y="752854"/>
                </a:cubicBezTo>
                <a:cubicBezTo>
                  <a:pt x="1005706" y="725382"/>
                  <a:pt x="984046" y="698437"/>
                  <a:pt x="987743" y="675720"/>
                </a:cubicBezTo>
                <a:cubicBezTo>
                  <a:pt x="993026" y="641906"/>
                  <a:pt x="985630" y="615491"/>
                  <a:pt x="974535" y="585377"/>
                </a:cubicBezTo>
                <a:cubicBezTo>
                  <a:pt x="966611" y="562659"/>
                  <a:pt x="948120" y="538357"/>
                  <a:pt x="965025" y="511412"/>
                </a:cubicBezTo>
                <a:cubicBezTo>
                  <a:pt x="966083" y="509828"/>
                  <a:pt x="964497" y="505601"/>
                  <a:pt x="962913" y="504015"/>
                </a:cubicBezTo>
                <a:cubicBezTo>
                  <a:pt x="948120" y="486582"/>
                  <a:pt x="956572" y="475486"/>
                  <a:pt x="974007" y="467034"/>
                </a:cubicBezTo>
                <a:cubicBezTo>
                  <a:pt x="964497" y="460165"/>
                  <a:pt x="950761" y="461750"/>
                  <a:pt x="949705" y="447487"/>
                </a:cubicBezTo>
                <a:cubicBezTo>
                  <a:pt x="949176" y="434277"/>
                  <a:pt x="962384" y="431108"/>
                  <a:pt x="970838" y="422655"/>
                </a:cubicBezTo>
                <a:cubicBezTo>
                  <a:pt x="954459" y="411561"/>
                  <a:pt x="941781" y="399409"/>
                  <a:pt x="939139" y="382502"/>
                </a:cubicBezTo>
                <a:cubicBezTo>
                  <a:pt x="934912" y="357672"/>
                  <a:pt x="924874" y="341295"/>
                  <a:pt x="900572" y="329143"/>
                </a:cubicBezTo>
                <a:cubicBezTo>
                  <a:pt x="876796" y="317519"/>
                  <a:pt x="876796" y="297444"/>
                  <a:pt x="897400" y="282651"/>
                </a:cubicBezTo>
                <a:cubicBezTo>
                  <a:pt x="909024" y="274198"/>
                  <a:pt x="907968" y="266801"/>
                  <a:pt x="903213" y="255707"/>
                </a:cubicBezTo>
                <a:cubicBezTo>
                  <a:pt x="885250" y="212912"/>
                  <a:pt x="895288" y="192308"/>
                  <a:pt x="939667" y="176986"/>
                </a:cubicBezTo>
                <a:cubicBezTo>
                  <a:pt x="959214" y="170119"/>
                  <a:pt x="978762" y="164307"/>
                  <a:pt x="1001481" y="157440"/>
                </a:cubicBezTo>
                <a:cubicBezTo>
                  <a:pt x="951817" y="136307"/>
                  <a:pt x="946006" y="119928"/>
                  <a:pt x="971894" y="75021"/>
                </a:cubicBezTo>
                <a:cubicBezTo>
                  <a:pt x="980346" y="61286"/>
                  <a:pt x="983518" y="46492"/>
                  <a:pt x="985102" y="31699"/>
                </a:cubicBezTo>
                <a:cubicBezTo>
                  <a:pt x="995140" y="28529"/>
                  <a:pt x="999895" y="47020"/>
                  <a:pt x="1009405" y="35926"/>
                </a:cubicBezTo>
                <a:cubicBezTo>
                  <a:pt x="1025783" y="16907"/>
                  <a:pt x="1050085" y="12152"/>
                  <a:pt x="1070161" y="0"/>
                </a:cubicBezTo>
                <a:close/>
              </a:path>
            </a:pathLst>
          </a:custGeom>
          <a:solidFill>
            <a:schemeClr val="accent3"/>
          </a:solidFill>
          <a:ln w="34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0C15C4-3260-4D3E-94DB-F13A6ABC41DC}"/>
              </a:ext>
            </a:extLst>
          </p:cNvPr>
          <p:cNvSpPr/>
          <p:nvPr/>
        </p:nvSpPr>
        <p:spPr>
          <a:xfrm>
            <a:off x="2879085" y="4221449"/>
            <a:ext cx="2120297" cy="2636551"/>
          </a:xfrm>
          <a:custGeom>
            <a:avLst/>
            <a:gdLst>
              <a:gd name="connsiteX0" fmla="*/ 2442379 w 3883591"/>
              <a:gd name="connsiteY0" fmla="*/ 3184153 h 4829175"/>
              <a:gd name="connsiteX1" fmla="*/ 2432852 w 3883591"/>
              <a:gd name="connsiteY1" fmla="*/ 3187136 h 4829175"/>
              <a:gd name="connsiteX2" fmla="*/ 2342617 w 3883591"/>
              <a:gd name="connsiteY2" fmla="*/ 3239483 h 4829175"/>
              <a:gd name="connsiteX3" fmla="*/ 2335637 w 3883591"/>
              <a:gd name="connsiteY3" fmla="*/ 3255934 h 4829175"/>
              <a:gd name="connsiteX4" fmla="*/ 2353086 w 3883591"/>
              <a:gd name="connsiteY4" fmla="*/ 3256932 h 4829175"/>
              <a:gd name="connsiteX5" fmla="*/ 2399450 w 3883591"/>
              <a:gd name="connsiteY5" fmla="*/ 3232504 h 4829175"/>
              <a:gd name="connsiteX6" fmla="*/ 2419890 w 3883591"/>
              <a:gd name="connsiteY6" fmla="*/ 3226520 h 4829175"/>
              <a:gd name="connsiteX7" fmla="*/ 2421385 w 3883591"/>
              <a:gd name="connsiteY7" fmla="*/ 3248954 h 4829175"/>
              <a:gd name="connsiteX8" fmla="*/ 2390975 w 3883591"/>
              <a:gd name="connsiteY8" fmla="*/ 3462827 h 4829175"/>
              <a:gd name="connsiteX9" fmla="*/ 2398952 w 3883591"/>
              <a:gd name="connsiteY9" fmla="*/ 3480773 h 4829175"/>
              <a:gd name="connsiteX10" fmla="*/ 2419890 w 3883591"/>
              <a:gd name="connsiteY10" fmla="*/ 3467812 h 4829175"/>
              <a:gd name="connsiteX11" fmla="*/ 2450301 w 3883591"/>
              <a:gd name="connsiteY11" fmla="*/ 3207077 h 4829175"/>
              <a:gd name="connsiteX12" fmla="*/ 2442379 w 3883591"/>
              <a:gd name="connsiteY12" fmla="*/ 3184153 h 4829175"/>
              <a:gd name="connsiteX13" fmla="*/ 1843085 w 3883591"/>
              <a:gd name="connsiteY13" fmla="*/ 0 h 4829175"/>
              <a:gd name="connsiteX14" fmla="*/ 1863026 w 3883591"/>
              <a:gd name="connsiteY14" fmla="*/ 0 h 4829175"/>
              <a:gd name="connsiteX15" fmla="*/ 1883467 w 3883591"/>
              <a:gd name="connsiteY15" fmla="*/ 25425 h 4829175"/>
              <a:gd name="connsiteX16" fmla="*/ 1881473 w 3883591"/>
              <a:gd name="connsiteY16" fmla="*/ 95220 h 4829175"/>
              <a:gd name="connsiteX17" fmla="*/ 1831120 w 3883591"/>
              <a:gd name="connsiteY17" fmla="*/ 145073 h 4829175"/>
              <a:gd name="connsiteX18" fmla="*/ 1823642 w 3883591"/>
              <a:gd name="connsiteY18" fmla="*/ 151057 h 4829175"/>
              <a:gd name="connsiteX19" fmla="*/ 1874991 w 3883591"/>
              <a:gd name="connsiteY19" fmla="*/ 165015 h 4829175"/>
              <a:gd name="connsiteX20" fmla="*/ 1925344 w 3883591"/>
              <a:gd name="connsiteY20" fmla="*/ 239297 h 4829175"/>
              <a:gd name="connsiteX21" fmla="*/ 1931824 w 3883591"/>
              <a:gd name="connsiteY21" fmla="*/ 277185 h 4829175"/>
              <a:gd name="connsiteX22" fmla="*/ 1926340 w 3883591"/>
              <a:gd name="connsiteY22" fmla="*/ 310588 h 4829175"/>
              <a:gd name="connsiteX23" fmla="*/ 1883467 w 3883591"/>
              <a:gd name="connsiteY23" fmla="*/ 326540 h 4829175"/>
              <a:gd name="connsiteX24" fmla="*/ 1867513 w 3883591"/>
              <a:gd name="connsiteY24" fmla="*/ 336511 h 4829175"/>
              <a:gd name="connsiteX25" fmla="*/ 1856046 w 3883591"/>
              <a:gd name="connsiteY25" fmla="*/ 374400 h 4829175"/>
              <a:gd name="connsiteX26" fmla="*/ 1854053 w 3883591"/>
              <a:gd name="connsiteY26" fmla="*/ 418770 h 4829175"/>
              <a:gd name="connsiteX27" fmla="*/ 1897425 w 3883591"/>
              <a:gd name="connsiteY27" fmla="*/ 538917 h 4829175"/>
              <a:gd name="connsiteX28" fmla="*/ 1896428 w 3883591"/>
              <a:gd name="connsiteY28" fmla="*/ 606220 h 4829175"/>
              <a:gd name="connsiteX29" fmla="*/ 1907894 w 3883591"/>
              <a:gd name="connsiteY29" fmla="*/ 749797 h 4829175"/>
              <a:gd name="connsiteX30" fmla="*/ 1956752 w 3883591"/>
              <a:gd name="connsiteY30" fmla="*/ 1015517 h 4829175"/>
              <a:gd name="connsiteX31" fmla="*/ 1971708 w 3883591"/>
              <a:gd name="connsiteY31" fmla="*/ 1033464 h 4829175"/>
              <a:gd name="connsiteX32" fmla="*/ 2088862 w 3883591"/>
              <a:gd name="connsiteY32" fmla="*/ 1038449 h 4829175"/>
              <a:gd name="connsiteX33" fmla="*/ 2128246 w 3883591"/>
              <a:gd name="connsiteY33" fmla="*/ 1007540 h 4829175"/>
              <a:gd name="connsiteX34" fmla="*/ 2115783 w 3883591"/>
              <a:gd name="connsiteY34" fmla="*/ 976133 h 4829175"/>
              <a:gd name="connsiteX35" fmla="*/ 2052470 w 3883591"/>
              <a:gd name="connsiteY35" fmla="*/ 901352 h 4829175"/>
              <a:gd name="connsiteX36" fmla="*/ 2141209 w 3883591"/>
              <a:gd name="connsiteY36" fmla="*/ 959182 h 4829175"/>
              <a:gd name="connsiteX37" fmla="*/ 2224963 w 3883591"/>
              <a:gd name="connsiteY37" fmla="*/ 960678 h 4829175"/>
              <a:gd name="connsiteX38" fmla="*/ 2242411 w 3883591"/>
              <a:gd name="connsiteY38" fmla="*/ 912818 h 4829175"/>
              <a:gd name="connsiteX39" fmla="*/ 2245402 w 3883591"/>
              <a:gd name="connsiteY39" fmla="*/ 872936 h 4829175"/>
              <a:gd name="connsiteX40" fmla="*/ 2249391 w 3883591"/>
              <a:gd name="connsiteY40" fmla="*/ 828067 h 4829175"/>
              <a:gd name="connsiteX41" fmla="*/ 2256371 w 3883591"/>
              <a:gd name="connsiteY41" fmla="*/ 834050 h 4829175"/>
              <a:gd name="connsiteX42" fmla="*/ 2277808 w 3883591"/>
              <a:gd name="connsiteY42" fmla="*/ 933757 h 4829175"/>
              <a:gd name="connsiteX43" fmla="*/ 2353585 w 3883591"/>
              <a:gd name="connsiteY43" fmla="*/ 963171 h 4829175"/>
              <a:gd name="connsiteX44" fmla="*/ 2428365 w 3883591"/>
              <a:gd name="connsiteY44" fmla="*/ 905340 h 4829175"/>
              <a:gd name="connsiteX45" fmla="*/ 2454290 w 3883591"/>
              <a:gd name="connsiteY45" fmla="*/ 894372 h 4829175"/>
              <a:gd name="connsiteX46" fmla="*/ 2393468 w 3883591"/>
              <a:gd name="connsiteY46" fmla="*/ 973142 h 4829175"/>
              <a:gd name="connsiteX47" fmla="*/ 2396459 w 3883591"/>
              <a:gd name="connsiteY47" fmla="*/ 1020004 h 4829175"/>
              <a:gd name="connsiteX48" fmla="*/ 2435843 w 3883591"/>
              <a:gd name="connsiteY48" fmla="*/ 1025487 h 4829175"/>
              <a:gd name="connsiteX49" fmla="*/ 2561973 w 3883591"/>
              <a:gd name="connsiteY49" fmla="*/ 993581 h 4829175"/>
              <a:gd name="connsiteX50" fmla="*/ 2443821 w 3883591"/>
              <a:gd name="connsiteY50" fmla="*/ 1054403 h 4829175"/>
              <a:gd name="connsiteX51" fmla="*/ 2422882 w 3883591"/>
              <a:gd name="connsiteY51" fmla="*/ 1073846 h 4829175"/>
              <a:gd name="connsiteX52" fmla="*/ 2450799 w 3883591"/>
              <a:gd name="connsiteY52" fmla="*/ 1103259 h 4829175"/>
              <a:gd name="connsiteX53" fmla="*/ 2543526 w 3883591"/>
              <a:gd name="connsiteY53" fmla="*/ 1113728 h 4829175"/>
              <a:gd name="connsiteX54" fmla="*/ 2519098 w 3883591"/>
              <a:gd name="connsiteY54" fmla="*/ 1121206 h 4829175"/>
              <a:gd name="connsiteX55" fmla="*/ 2442325 w 3883591"/>
              <a:gd name="connsiteY55" fmla="*/ 1129682 h 4829175"/>
              <a:gd name="connsiteX56" fmla="*/ 2415902 w 3883591"/>
              <a:gd name="connsiteY56" fmla="*/ 1169564 h 4829175"/>
              <a:gd name="connsiteX57" fmla="*/ 2422882 w 3883591"/>
              <a:gd name="connsiteY57" fmla="*/ 1195987 h 4829175"/>
              <a:gd name="connsiteX58" fmla="*/ 2424876 w 3883591"/>
              <a:gd name="connsiteY58" fmla="*/ 1212438 h 4829175"/>
              <a:gd name="connsiteX59" fmla="*/ 2422882 w 3883591"/>
              <a:gd name="connsiteY59" fmla="*/ 1288713 h 4829175"/>
              <a:gd name="connsiteX60" fmla="*/ 2422882 w 3883591"/>
              <a:gd name="connsiteY60" fmla="*/ 1365489 h 4829175"/>
              <a:gd name="connsiteX61" fmla="*/ 2422882 w 3883591"/>
              <a:gd name="connsiteY61" fmla="*/ 1389917 h 4829175"/>
              <a:gd name="connsiteX62" fmla="*/ 2469245 w 3883591"/>
              <a:gd name="connsiteY62" fmla="*/ 1508069 h 4829175"/>
              <a:gd name="connsiteX63" fmla="*/ 2518102 w 3883591"/>
              <a:gd name="connsiteY63" fmla="*/ 1545459 h 4829175"/>
              <a:gd name="connsiteX64" fmla="*/ 2540038 w 3883591"/>
              <a:gd name="connsiteY64" fmla="*/ 1555929 h 4829175"/>
              <a:gd name="connsiteX65" fmla="*/ 2545521 w 3883591"/>
              <a:gd name="connsiteY65" fmla="*/ 1568891 h 4829175"/>
              <a:gd name="connsiteX66" fmla="*/ 2532559 w 3883591"/>
              <a:gd name="connsiteY66" fmla="*/ 1571882 h 4829175"/>
              <a:gd name="connsiteX67" fmla="*/ 2414406 w 3883591"/>
              <a:gd name="connsiteY67" fmla="*/ 1507571 h 4829175"/>
              <a:gd name="connsiteX68" fmla="*/ 2386987 w 3883591"/>
              <a:gd name="connsiteY68" fmla="*/ 1454726 h 4829175"/>
              <a:gd name="connsiteX69" fmla="*/ 2359567 w 3883591"/>
              <a:gd name="connsiteY69" fmla="*/ 1425810 h 4829175"/>
              <a:gd name="connsiteX70" fmla="*/ 2359567 w 3883591"/>
              <a:gd name="connsiteY70" fmla="*/ 1465694 h 4829175"/>
              <a:gd name="connsiteX71" fmla="*/ 2343614 w 3883591"/>
              <a:gd name="connsiteY71" fmla="*/ 1487630 h 4829175"/>
              <a:gd name="connsiteX72" fmla="*/ 2157661 w 3883591"/>
              <a:gd name="connsiteY72" fmla="*/ 1361500 h 4829175"/>
              <a:gd name="connsiteX73" fmla="*/ 2154171 w 3883591"/>
              <a:gd name="connsiteY73" fmla="*/ 1355020 h 4829175"/>
              <a:gd name="connsiteX74" fmla="*/ 2084875 w 3883591"/>
              <a:gd name="connsiteY74" fmla="*/ 1285722 h 4829175"/>
              <a:gd name="connsiteX75" fmla="*/ 2081884 w 3883591"/>
              <a:gd name="connsiteY75" fmla="*/ 1255312 h 4829175"/>
              <a:gd name="connsiteX76" fmla="*/ 2101327 w 3883591"/>
              <a:gd name="connsiteY76" fmla="*/ 1221910 h 4829175"/>
              <a:gd name="connsiteX77" fmla="*/ 2111297 w 3883591"/>
              <a:gd name="connsiteY77" fmla="*/ 1149623 h 4829175"/>
              <a:gd name="connsiteX78" fmla="*/ 2028540 w 3883591"/>
              <a:gd name="connsiteY78" fmla="*/ 1132673 h 4829175"/>
              <a:gd name="connsiteX79" fmla="*/ 2013584 w 3883591"/>
              <a:gd name="connsiteY79" fmla="*/ 1153112 h 4829175"/>
              <a:gd name="connsiteX80" fmla="*/ 2031531 w 3883591"/>
              <a:gd name="connsiteY80" fmla="*/ 1256807 h 4829175"/>
              <a:gd name="connsiteX81" fmla="*/ 2042998 w 3883591"/>
              <a:gd name="connsiteY81" fmla="*/ 1278743 h 4829175"/>
              <a:gd name="connsiteX82" fmla="*/ 2127250 w 3883591"/>
              <a:gd name="connsiteY82" fmla="*/ 1368978 h 4829175"/>
              <a:gd name="connsiteX83" fmla="*/ 2195051 w 3883591"/>
              <a:gd name="connsiteY83" fmla="*/ 1451735 h 4829175"/>
              <a:gd name="connsiteX84" fmla="*/ 2285286 w 3883591"/>
              <a:gd name="connsiteY84" fmla="*/ 1500591 h 4829175"/>
              <a:gd name="connsiteX85" fmla="*/ 2335637 w 3883591"/>
              <a:gd name="connsiteY85" fmla="*/ 1510064 h 4829175"/>
              <a:gd name="connsiteX86" fmla="*/ 2284288 w 3883591"/>
              <a:gd name="connsiteY86" fmla="*/ 1547952 h 4829175"/>
              <a:gd name="connsiteX87" fmla="*/ 2274318 w 3883591"/>
              <a:gd name="connsiteY87" fmla="*/ 1567894 h 4829175"/>
              <a:gd name="connsiteX88" fmla="*/ 2297749 w 3883591"/>
              <a:gd name="connsiteY88" fmla="*/ 1563407 h 4829175"/>
              <a:gd name="connsiteX89" fmla="*/ 2364054 w 3883591"/>
              <a:gd name="connsiteY89" fmla="*/ 1531003 h 4829175"/>
              <a:gd name="connsiteX90" fmla="*/ 2396957 w 3883591"/>
              <a:gd name="connsiteY90" fmla="*/ 1527512 h 4829175"/>
              <a:gd name="connsiteX91" fmla="*/ 2387485 w 3883591"/>
              <a:gd name="connsiteY91" fmla="*/ 1558422 h 4829175"/>
              <a:gd name="connsiteX92" fmla="*/ 2351093 w 3883591"/>
              <a:gd name="connsiteY92" fmla="*/ 1634698 h 4829175"/>
              <a:gd name="connsiteX93" fmla="*/ 2353585 w 3883591"/>
              <a:gd name="connsiteY93" fmla="*/ 1652146 h 4829175"/>
              <a:gd name="connsiteX94" fmla="*/ 2365551 w 3883591"/>
              <a:gd name="connsiteY94" fmla="*/ 1646165 h 4829175"/>
              <a:gd name="connsiteX95" fmla="*/ 2418395 w 3883591"/>
              <a:gd name="connsiteY95" fmla="*/ 1588832 h 4829175"/>
              <a:gd name="connsiteX96" fmla="*/ 2465257 w 3883591"/>
              <a:gd name="connsiteY96" fmla="*/ 1577367 h 4829175"/>
              <a:gd name="connsiteX97" fmla="*/ 2496665 w 3883591"/>
              <a:gd name="connsiteY97" fmla="*/ 1584845 h 4829175"/>
              <a:gd name="connsiteX98" fmla="*/ 2598864 w 3883591"/>
              <a:gd name="connsiteY98" fmla="*/ 1674580 h 4829175"/>
              <a:gd name="connsiteX99" fmla="*/ 2609832 w 3883591"/>
              <a:gd name="connsiteY99" fmla="*/ 1725431 h 4829175"/>
              <a:gd name="connsiteX100" fmla="*/ 2682618 w 3883591"/>
              <a:gd name="connsiteY100" fmla="*/ 1842587 h 4829175"/>
              <a:gd name="connsiteX101" fmla="*/ 2704056 w 3883591"/>
              <a:gd name="connsiteY101" fmla="*/ 1881971 h 4829175"/>
              <a:gd name="connsiteX102" fmla="*/ 2658688 w 3883591"/>
              <a:gd name="connsiteY102" fmla="*/ 2020564 h 4829175"/>
              <a:gd name="connsiteX103" fmla="*/ 2661181 w 3883591"/>
              <a:gd name="connsiteY103" fmla="*/ 2036019 h 4829175"/>
              <a:gd name="connsiteX104" fmla="*/ 2676137 w 3883591"/>
              <a:gd name="connsiteY104" fmla="*/ 2031033 h 4829175"/>
              <a:gd name="connsiteX105" fmla="*/ 2692589 w 3883591"/>
              <a:gd name="connsiteY105" fmla="*/ 1987162 h 4829175"/>
              <a:gd name="connsiteX106" fmla="*/ 2733967 w 3883591"/>
              <a:gd name="connsiteY106" fmla="*/ 1876488 h 4829175"/>
              <a:gd name="connsiteX107" fmla="*/ 2800273 w 3883591"/>
              <a:gd name="connsiteY107" fmla="*/ 1778775 h 4829175"/>
              <a:gd name="connsiteX108" fmla="*/ 2832179 w 3883591"/>
              <a:gd name="connsiteY108" fmla="*/ 1771795 h 4829175"/>
              <a:gd name="connsiteX109" fmla="*/ 2965289 w 3883591"/>
              <a:gd name="connsiteY109" fmla="*/ 1844581 h 4829175"/>
              <a:gd name="connsiteX110" fmla="*/ 2992209 w 3883591"/>
              <a:gd name="connsiteY110" fmla="*/ 1917866 h 4829175"/>
              <a:gd name="connsiteX111" fmla="*/ 2962796 w 3883591"/>
              <a:gd name="connsiteY111" fmla="*/ 1953760 h 4829175"/>
              <a:gd name="connsiteX112" fmla="*/ 2954320 w 3883591"/>
              <a:gd name="connsiteY112" fmla="*/ 1972705 h 4829175"/>
              <a:gd name="connsiteX113" fmla="*/ 2973265 w 3883591"/>
              <a:gd name="connsiteY113" fmla="*/ 1998629 h 4829175"/>
              <a:gd name="connsiteX114" fmla="*/ 2983235 w 3883591"/>
              <a:gd name="connsiteY114" fmla="*/ 2037015 h 4829175"/>
              <a:gd name="connsiteX115" fmla="*/ 2891504 w 3883591"/>
              <a:gd name="connsiteY115" fmla="*/ 2172618 h 4829175"/>
              <a:gd name="connsiteX116" fmla="*/ 2857105 w 3883591"/>
              <a:gd name="connsiteY116" fmla="*/ 2196546 h 4829175"/>
              <a:gd name="connsiteX117" fmla="*/ 2838660 w 3883591"/>
              <a:gd name="connsiteY117" fmla="*/ 2197046 h 4829175"/>
              <a:gd name="connsiteX118" fmla="*/ 2842149 w 3883591"/>
              <a:gd name="connsiteY118" fmla="*/ 2181092 h 4829175"/>
              <a:gd name="connsiteX119" fmla="*/ 2862590 w 3883591"/>
              <a:gd name="connsiteY119" fmla="*/ 2143702 h 4829175"/>
              <a:gd name="connsiteX120" fmla="*/ 2862590 w 3883591"/>
              <a:gd name="connsiteY120" fmla="*/ 2098833 h 4829175"/>
              <a:gd name="connsiteX121" fmla="*/ 2850127 w 3883591"/>
              <a:gd name="connsiteY121" fmla="*/ 2093848 h 4829175"/>
              <a:gd name="connsiteX122" fmla="*/ 2847135 w 3883591"/>
              <a:gd name="connsiteY122" fmla="*/ 2102324 h 4829175"/>
              <a:gd name="connsiteX123" fmla="*/ 2833675 w 3883591"/>
              <a:gd name="connsiteY123" fmla="*/ 2157162 h 4829175"/>
              <a:gd name="connsiteX124" fmla="*/ 2773850 w 3883591"/>
              <a:gd name="connsiteY124" fmla="*/ 2263351 h 4829175"/>
              <a:gd name="connsiteX125" fmla="*/ 2774350 w 3883591"/>
              <a:gd name="connsiteY125" fmla="*/ 2282794 h 4829175"/>
              <a:gd name="connsiteX126" fmla="*/ 2790800 w 3883591"/>
              <a:gd name="connsiteY126" fmla="*/ 2272324 h 4829175"/>
              <a:gd name="connsiteX127" fmla="*/ 2823206 w 3883591"/>
              <a:gd name="connsiteY127" fmla="*/ 2227456 h 4829175"/>
              <a:gd name="connsiteX128" fmla="*/ 2788806 w 3883591"/>
              <a:gd name="connsiteY128" fmla="*/ 2398454 h 4829175"/>
              <a:gd name="connsiteX129" fmla="*/ 2716020 w 3883591"/>
              <a:gd name="connsiteY129" fmla="*/ 2464759 h 4829175"/>
              <a:gd name="connsiteX130" fmla="*/ 2691592 w 3883591"/>
              <a:gd name="connsiteY130" fmla="*/ 2449803 h 4829175"/>
              <a:gd name="connsiteX131" fmla="*/ 2650712 w 3883591"/>
              <a:gd name="connsiteY131" fmla="*/ 2141708 h 4829175"/>
              <a:gd name="connsiteX132" fmla="*/ 2640243 w 3883591"/>
              <a:gd name="connsiteY132" fmla="*/ 2116781 h 4829175"/>
              <a:gd name="connsiteX133" fmla="*/ 2640741 w 3883591"/>
              <a:gd name="connsiteY133" fmla="*/ 2142704 h 4829175"/>
              <a:gd name="connsiteX134" fmla="*/ 2627780 w 3883591"/>
              <a:gd name="connsiteY134" fmla="*/ 2157162 h 4829175"/>
              <a:gd name="connsiteX135" fmla="*/ 2618308 w 3883591"/>
              <a:gd name="connsiteY135" fmla="*/ 2170125 h 4829175"/>
              <a:gd name="connsiteX136" fmla="*/ 2636254 w 3883591"/>
              <a:gd name="connsiteY136" fmla="*/ 2200037 h 4829175"/>
              <a:gd name="connsiteX137" fmla="*/ 2639245 w 3883591"/>
              <a:gd name="connsiteY137" fmla="*/ 2219978 h 4829175"/>
              <a:gd name="connsiteX138" fmla="*/ 2640243 w 3883591"/>
              <a:gd name="connsiteY138" fmla="*/ 2252881 h 4829175"/>
              <a:gd name="connsiteX139" fmla="*/ 2643732 w 3883591"/>
              <a:gd name="connsiteY139" fmla="*/ 2266840 h 4829175"/>
              <a:gd name="connsiteX140" fmla="*/ 2660682 w 3883591"/>
              <a:gd name="connsiteY140" fmla="*/ 2389979 h 4829175"/>
              <a:gd name="connsiteX141" fmla="*/ 2731973 w 3883591"/>
              <a:gd name="connsiteY141" fmla="*/ 2875054 h 4829175"/>
              <a:gd name="connsiteX142" fmla="*/ 2694085 w 3883591"/>
              <a:gd name="connsiteY142" fmla="*/ 2925903 h 4829175"/>
              <a:gd name="connsiteX143" fmla="*/ 2675639 w 3883591"/>
              <a:gd name="connsiteY143" fmla="*/ 2906460 h 4829175"/>
              <a:gd name="connsiteX144" fmla="*/ 2664672 w 3883591"/>
              <a:gd name="connsiteY144" fmla="*/ 2775845 h 4829175"/>
              <a:gd name="connsiteX145" fmla="*/ 2655199 w 3883591"/>
              <a:gd name="connsiteY145" fmla="*/ 2762385 h 4829175"/>
              <a:gd name="connsiteX146" fmla="*/ 2650214 w 3883591"/>
              <a:gd name="connsiteY146" fmla="*/ 2778337 h 4829175"/>
              <a:gd name="connsiteX147" fmla="*/ 2652707 w 3883591"/>
              <a:gd name="connsiteY147" fmla="*/ 2865581 h 4829175"/>
              <a:gd name="connsiteX148" fmla="*/ 2632765 w 3883591"/>
              <a:gd name="connsiteY148" fmla="*/ 2904966 h 4829175"/>
              <a:gd name="connsiteX149" fmla="*/ 2593879 w 3883591"/>
              <a:gd name="connsiteY149" fmla="*/ 2931388 h 4829175"/>
              <a:gd name="connsiteX150" fmla="*/ 2586900 w 3883591"/>
              <a:gd name="connsiteY150" fmla="*/ 2949833 h 4829175"/>
              <a:gd name="connsiteX151" fmla="*/ 2604846 w 3883591"/>
              <a:gd name="connsiteY151" fmla="*/ 2949335 h 4829175"/>
              <a:gd name="connsiteX152" fmla="*/ 2633762 w 3883591"/>
              <a:gd name="connsiteY152" fmla="*/ 2930390 h 4829175"/>
              <a:gd name="connsiteX153" fmla="*/ 2650214 w 3883591"/>
              <a:gd name="connsiteY153" fmla="*/ 2936872 h 4829175"/>
              <a:gd name="connsiteX154" fmla="*/ 2612824 w 3883591"/>
              <a:gd name="connsiteY154" fmla="*/ 2983734 h 4829175"/>
              <a:gd name="connsiteX155" fmla="*/ 2590389 w 3883591"/>
              <a:gd name="connsiteY155" fmla="*/ 2991710 h 4829175"/>
              <a:gd name="connsiteX156" fmla="*/ 2608337 w 3883591"/>
              <a:gd name="connsiteY156" fmla="*/ 3006666 h 4829175"/>
              <a:gd name="connsiteX157" fmla="*/ 2643234 w 3883591"/>
              <a:gd name="connsiteY157" fmla="*/ 3050039 h 4829175"/>
              <a:gd name="connsiteX158" fmla="*/ 2650712 w 3883591"/>
              <a:gd name="connsiteY158" fmla="*/ 3453853 h 4829175"/>
              <a:gd name="connsiteX159" fmla="*/ 2677135 w 3883591"/>
              <a:gd name="connsiteY159" fmla="*/ 3479777 h 4829175"/>
              <a:gd name="connsiteX160" fmla="*/ 2786813 w 3883591"/>
              <a:gd name="connsiteY160" fmla="*/ 3478281 h 4829175"/>
              <a:gd name="connsiteX161" fmla="*/ 2812238 w 3883591"/>
              <a:gd name="connsiteY161" fmla="*/ 3502709 h 4829175"/>
              <a:gd name="connsiteX162" fmla="*/ 2816226 w 3883591"/>
              <a:gd name="connsiteY162" fmla="*/ 3725056 h 4829175"/>
              <a:gd name="connsiteX163" fmla="*/ 2878044 w 3883591"/>
              <a:gd name="connsiteY163" fmla="*/ 3730041 h 4829175"/>
              <a:gd name="connsiteX164" fmla="*/ 2901476 w 3883591"/>
              <a:gd name="connsiteY164" fmla="*/ 3753971 h 4829175"/>
              <a:gd name="connsiteX165" fmla="*/ 2901476 w 3883591"/>
              <a:gd name="connsiteY165" fmla="*/ 4065556 h 4829175"/>
              <a:gd name="connsiteX166" fmla="*/ 2961798 w 3883591"/>
              <a:gd name="connsiteY166" fmla="*/ 4127374 h 4829175"/>
              <a:gd name="connsiteX167" fmla="*/ 2991710 w 3883591"/>
              <a:gd name="connsiteY167" fmla="*/ 4097462 h 4829175"/>
              <a:gd name="connsiteX168" fmla="*/ 2988719 w 3883591"/>
              <a:gd name="connsiteY168" fmla="*/ 3112855 h 4829175"/>
              <a:gd name="connsiteX169" fmla="*/ 3004673 w 3883591"/>
              <a:gd name="connsiteY169" fmla="*/ 3096901 h 4829175"/>
              <a:gd name="connsiteX170" fmla="*/ 3074467 w 3883591"/>
              <a:gd name="connsiteY170" fmla="*/ 3097399 h 4829175"/>
              <a:gd name="connsiteX171" fmla="*/ 3103382 w 3883591"/>
              <a:gd name="connsiteY171" fmla="*/ 3068984 h 4829175"/>
              <a:gd name="connsiteX172" fmla="*/ 3098895 w 3883591"/>
              <a:gd name="connsiteY172" fmla="*/ 2752414 h 4829175"/>
              <a:gd name="connsiteX173" fmla="*/ 3123822 w 3883591"/>
              <a:gd name="connsiteY173" fmla="*/ 2727486 h 4829175"/>
              <a:gd name="connsiteX174" fmla="*/ 3226022 w 3883591"/>
              <a:gd name="connsiteY174" fmla="*/ 2727486 h 4829175"/>
              <a:gd name="connsiteX175" fmla="*/ 3250450 w 3883591"/>
              <a:gd name="connsiteY175" fmla="*/ 2702062 h 4829175"/>
              <a:gd name="connsiteX176" fmla="*/ 3245465 w 3883591"/>
              <a:gd name="connsiteY176" fmla="*/ 2263351 h 4829175"/>
              <a:gd name="connsiteX177" fmla="*/ 3248455 w 3883591"/>
              <a:gd name="connsiteY177" fmla="*/ 2203028 h 4829175"/>
              <a:gd name="connsiteX178" fmla="*/ 3308280 w 3883591"/>
              <a:gd name="connsiteY178" fmla="*/ 2197544 h 4829175"/>
              <a:gd name="connsiteX179" fmla="*/ 3313266 w 3883591"/>
              <a:gd name="connsiteY179" fmla="*/ 2197544 h 4829175"/>
              <a:gd name="connsiteX180" fmla="*/ 3352152 w 3883591"/>
              <a:gd name="connsiteY180" fmla="*/ 2157162 h 4829175"/>
              <a:gd name="connsiteX181" fmla="*/ 3348661 w 3883591"/>
              <a:gd name="connsiteY181" fmla="*/ 1563906 h 4829175"/>
              <a:gd name="connsiteX182" fmla="*/ 3367606 w 3883591"/>
              <a:gd name="connsiteY182" fmla="*/ 1538979 h 4829175"/>
              <a:gd name="connsiteX183" fmla="*/ 3381067 w 3883591"/>
              <a:gd name="connsiteY183" fmla="*/ 1564404 h 4829175"/>
              <a:gd name="connsiteX184" fmla="*/ 3385055 w 3883591"/>
              <a:gd name="connsiteY184" fmla="*/ 2167632 h 4829175"/>
              <a:gd name="connsiteX185" fmla="*/ 3414966 w 3883591"/>
              <a:gd name="connsiteY185" fmla="*/ 2197046 h 4829175"/>
              <a:gd name="connsiteX186" fmla="*/ 3472299 w 3883591"/>
              <a:gd name="connsiteY186" fmla="*/ 2195550 h 4829175"/>
              <a:gd name="connsiteX187" fmla="*/ 3500216 w 3883591"/>
              <a:gd name="connsiteY187" fmla="*/ 2222471 h 4829175"/>
              <a:gd name="connsiteX188" fmla="*/ 3504205 w 3883591"/>
              <a:gd name="connsiteY188" fmla="*/ 2698571 h 4829175"/>
              <a:gd name="connsiteX189" fmla="*/ 3531126 w 3883591"/>
              <a:gd name="connsiteY189" fmla="*/ 2723997 h 4829175"/>
              <a:gd name="connsiteX190" fmla="*/ 3640804 w 3883591"/>
              <a:gd name="connsiteY190" fmla="*/ 2722003 h 4829175"/>
              <a:gd name="connsiteX191" fmla="*/ 3666228 w 3883591"/>
              <a:gd name="connsiteY191" fmla="*/ 2746431 h 4829175"/>
              <a:gd name="connsiteX192" fmla="*/ 3669219 w 3883591"/>
              <a:gd name="connsiteY192" fmla="*/ 3050537 h 4829175"/>
              <a:gd name="connsiteX193" fmla="*/ 3715584 w 3883591"/>
              <a:gd name="connsiteY193" fmla="*/ 3095406 h 4829175"/>
              <a:gd name="connsiteX194" fmla="*/ 3744997 w 3883591"/>
              <a:gd name="connsiteY194" fmla="*/ 3123822 h 4829175"/>
              <a:gd name="connsiteX195" fmla="*/ 3748487 w 3883591"/>
              <a:gd name="connsiteY195" fmla="*/ 4462390 h 4829175"/>
              <a:gd name="connsiteX196" fmla="*/ 3766933 w 3883591"/>
              <a:gd name="connsiteY196" fmla="*/ 4481334 h 4829175"/>
              <a:gd name="connsiteX197" fmla="*/ 3856669 w 3883591"/>
              <a:gd name="connsiteY197" fmla="*/ 4480338 h 4829175"/>
              <a:gd name="connsiteX198" fmla="*/ 3883591 w 3883591"/>
              <a:gd name="connsiteY198" fmla="*/ 4508255 h 4829175"/>
              <a:gd name="connsiteX199" fmla="*/ 3883356 w 3883591"/>
              <a:gd name="connsiteY199" fmla="*/ 4829175 h 4829175"/>
              <a:gd name="connsiteX200" fmla="*/ 2716 w 3883591"/>
              <a:gd name="connsiteY200" fmla="*/ 4829175 h 4829175"/>
              <a:gd name="connsiteX201" fmla="*/ 0 w 3883591"/>
              <a:gd name="connsiteY201" fmla="*/ 4520220 h 4829175"/>
              <a:gd name="connsiteX202" fmla="*/ 30410 w 3883591"/>
              <a:gd name="connsiteY202" fmla="*/ 4490807 h 4829175"/>
              <a:gd name="connsiteX203" fmla="*/ 274692 w 3883591"/>
              <a:gd name="connsiteY203" fmla="*/ 4491803 h 4829175"/>
              <a:gd name="connsiteX204" fmla="*/ 305602 w 3883591"/>
              <a:gd name="connsiteY204" fmla="*/ 4459897 h 4829175"/>
              <a:gd name="connsiteX205" fmla="*/ 293139 w 3883591"/>
              <a:gd name="connsiteY205" fmla="*/ 3577988 h 4829175"/>
              <a:gd name="connsiteX206" fmla="*/ 318564 w 3883591"/>
              <a:gd name="connsiteY206" fmla="*/ 3551067 h 4829175"/>
              <a:gd name="connsiteX207" fmla="*/ 332523 w 3883591"/>
              <a:gd name="connsiteY207" fmla="*/ 3531126 h 4829175"/>
              <a:gd name="connsiteX208" fmla="*/ 326540 w 3883591"/>
              <a:gd name="connsiteY208" fmla="*/ 3267401 h 4829175"/>
              <a:gd name="connsiteX209" fmla="*/ 364928 w 3883591"/>
              <a:gd name="connsiteY209" fmla="*/ 3225026 h 4829175"/>
              <a:gd name="connsiteX210" fmla="*/ 388359 w 3883591"/>
              <a:gd name="connsiteY210" fmla="*/ 3200597 h 4829175"/>
              <a:gd name="connsiteX211" fmla="*/ 379385 w 3883591"/>
              <a:gd name="connsiteY211" fmla="*/ 2981739 h 4829175"/>
              <a:gd name="connsiteX212" fmla="*/ 379385 w 3883591"/>
              <a:gd name="connsiteY212" fmla="*/ 2927898 h 4829175"/>
              <a:gd name="connsiteX213" fmla="*/ 432729 w 3883591"/>
              <a:gd name="connsiteY213" fmla="*/ 2919921 h 4829175"/>
              <a:gd name="connsiteX214" fmla="*/ 449179 w 3883591"/>
              <a:gd name="connsiteY214" fmla="*/ 2899482 h 4829175"/>
              <a:gd name="connsiteX215" fmla="*/ 444694 w 3883591"/>
              <a:gd name="connsiteY215" fmla="*/ 2804760 h 4829175"/>
              <a:gd name="connsiteX216" fmla="*/ 472611 w 3883591"/>
              <a:gd name="connsiteY216" fmla="*/ 2775845 h 4829175"/>
              <a:gd name="connsiteX217" fmla="*/ 491058 w 3883591"/>
              <a:gd name="connsiteY217" fmla="*/ 2745435 h 4829175"/>
              <a:gd name="connsiteX218" fmla="*/ 494547 w 3883591"/>
              <a:gd name="connsiteY218" fmla="*/ 2463762 h 4829175"/>
              <a:gd name="connsiteX219" fmla="*/ 501527 w 3883591"/>
              <a:gd name="connsiteY219" fmla="*/ 2433849 h 4829175"/>
              <a:gd name="connsiteX220" fmla="*/ 506512 w 3883591"/>
              <a:gd name="connsiteY220" fmla="*/ 2463762 h 4829175"/>
              <a:gd name="connsiteX221" fmla="*/ 510001 w 3883591"/>
              <a:gd name="connsiteY221" fmla="*/ 2750420 h 4829175"/>
              <a:gd name="connsiteX222" fmla="*/ 540412 w 3883591"/>
              <a:gd name="connsiteY222" fmla="*/ 2772356 h 4829175"/>
              <a:gd name="connsiteX223" fmla="*/ 556365 w 3883591"/>
              <a:gd name="connsiteY223" fmla="*/ 2789804 h 4829175"/>
              <a:gd name="connsiteX224" fmla="*/ 559855 w 3883591"/>
              <a:gd name="connsiteY224" fmla="*/ 2887019 h 4829175"/>
              <a:gd name="connsiteX225" fmla="*/ 587773 w 3883591"/>
              <a:gd name="connsiteY225" fmla="*/ 2913440 h 4829175"/>
              <a:gd name="connsiteX226" fmla="*/ 610705 w 3883591"/>
              <a:gd name="connsiteY226" fmla="*/ 2934379 h 4829175"/>
              <a:gd name="connsiteX227" fmla="*/ 619181 w 3883591"/>
              <a:gd name="connsiteY227" fmla="*/ 3178662 h 4829175"/>
              <a:gd name="connsiteX228" fmla="*/ 653579 w 3883591"/>
              <a:gd name="connsiteY228" fmla="*/ 3212562 h 4829175"/>
              <a:gd name="connsiteX229" fmla="*/ 677510 w 3883591"/>
              <a:gd name="connsiteY229" fmla="*/ 3236491 h 4829175"/>
              <a:gd name="connsiteX230" fmla="*/ 687480 w 3883591"/>
              <a:gd name="connsiteY230" fmla="*/ 3500216 h 4829175"/>
              <a:gd name="connsiteX231" fmla="*/ 723873 w 3883591"/>
              <a:gd name="connsiteY231" fmla="*/ 3545584 h 4829175"/>
              <a:gd name="connsiteX232" fmla="*/ 739328 w 3883591"/>
              <a:gd name="connsiteY232" fmla="*/ 3565027 h 4829175"/>
              <a:gd name="connsiteX233" fmla="*/ 745309 w 3883591"/>
              <a:gd name="connsiteY233" fmla="*/ 4133357 h 4829175"/>
              <a:gd name="connsiteX234" fmla="*/ 757774 w 3883591"/>
              <a:gd name="connsiteY234" fmla="*/ 4130864 h 4829175"/>
              <a:gd name="connsiteX235" fmla="*/ 740824 w 3883591"/>
              <a:gd name="connsiteY235" fmla="*/ 2071914 h 4829175"/>
              <a:gd name="connsiteX236" fmla="*/ 756776 w 3883591"/>
              <a:gd name="connsiteY236" fmla="*/ 2055960 h 4829175"/>
              <a:gd name="connsiteX237" fmla="*/ 819094 w 3883591"/>
              <a:gd name="connsiteY237" fmla="*/ 2055960 h 4829175"/>
              <a:gd name="connsiteX238" fmla="*/ 837041 w 3883591"/>
              <a:gd name="connsiteY238" fmla="*/ 2037015 h 4829175"/>
              <a:gd name="connsiteX239" fmla="*/ 833552 w 3883591"/>
              <a:gd name="connsiteY239" fmla="*/ 1937309 h 4829175"/>
              <a:gd name="connsiteX240" fmla="*/ 854987 w 3883591"/>
              <a:gd name="connsiteY240" fmla="*/ 1914376 h 4829175"/>
              <a:gd name="connsiteX241" fmla="*/ 1012027 w 3883591"/>
              <a:gd name="connsiteY241" fmla="*/ 1909390 h 4829175"/>
              <a:gd name="connsiteX242" fmla="*/ 1044930 w 3883591"/>
              <a:gd name="connsiteY242" fmla="*/ 1889449 h 4829175"/>
              <a:gd name="connsiteX243" fmla="*/ 1099768 w 3883591"/>
              <a:gd name="connsiteY243" fmla="*/ 1667102 h 4829175"/>
              <a:gd name="connsiteX244" fmla="*/ 1121704 w 3883591"/>
              <a:gd name="connsiteY244" fmla="*/ 1610269 h 4829175"/>
              <a:gd name="connsiteX245" fmla="*/ 1136162 w 3883591"/>
              <a:gd name="connsiteY245" fmla="*/ 1571882 h 4829175"/>
              <a:gd name="connsiteX246" fmla="*/ 1140649 w 3883591"/>
              <a:gd name="connsiteY246" fmla="*/ 781703 h 4829175"/>
              <a:gd name="connsiteX247" fmla="*/ 1147628 w 3883591"/>
              <a:gd name="connsiteY247" fmla="*/ 766747 h 4829175"/>
              <a:gd name="connsiteX248" fmla="*/ 1154608 w 3883591"/>
              <a:gd name="connsiteY248" fmla="*/ 783199 h 4829175"/>
              <a:gd name="connsiteX249" fmla="*/ 1163082 w 3883591"/>
              <a:gd name="connsiteY249" fmla="*/ 1603788 h 4829175"/>
              <a:gd name="connsiteX250" fmla="*/ 1191998 w 3883591"/>
              <a:gd name="connsiteY250" fmla="*/ 1654141 h 4829175"/>
              <a:gd name="connsiteX251" fmla="*/ 1258303 w 3883591"/>
              <a:gd name="connsiteY251" fmla="*/ 1873495 h 4829175"/>
              <a:gd name="connsiteX252" fmla="*/ 1296192 w 3883591"/>
              <a:gd name="connsiteY252" fmla="*/ 1901414 h 4829175"/>
              <a:gd name="connsiteX253" fmla="*/ 1450738 w 3883591"/>
              <a:gd name="connsiteY253" fmla="*/ 1895431 h 4829175"/>
              <a:gd name="connsiteX254" fmla="*/ 1476163 w 3883591"/>
              <a:gd name="connsiteY254" fmla="*/ 1919859 h 4829175"/>
              <a:gd name="connsiteX255" fmla="*/ 1478157 w 3883591"/>
              <a:gd name="connsiteY255" fmla="*/ 2024552 h 4829175"/>
              <a:gd name="connsiteX256" fmla="*/ 1507072 w 3883591"/>
              <a:gd name="connsiteY256" fmla="*/ 2051473 h 4829175"/>
              <a:gd name="connsiteX257" fmla="*/ 1556925 w 3883591"/>
              <a:gd name="connsiteY257" fmla="*/ 2050975 h 4829175"/>
              <a:gd name="connsiteX258" fmla="*/ 1590826 w 3883591"/>
              <a:gd name="connsiteY258" fmla="*/ 2084377 h 4829175"/>
              <a:gd name="connsiteX259" fmla="*/ 1612762 w 3883591"/>
              <a:gd name="connsiteY259" fmla="*/ 4107931 h 4829175"/>
              <a:gd name="connsiteX260" fmla="*/ 1634199 w 3883591"/>
              <a:gd name="connsiteY260" fmla="*/ 4131362 h 4829175"/>
              <a:gd name="connsiteX261" fmla="*/ 1647659 w 3883591"/>
              <a:gd name="connsiteY261" fmla="*/ 4107931 h 4829175"/>
              <a:gd name="connsiteX262" fmla="*/ 1645664 w 3883591"/>
              <a:gd name="connsiteY262" fmla="*/ 3758957 h 4829175"/>
              <a:gd name="connsiteX263" fmla="*/ 1669096 w 3883591"/>
              <a:gd name="connsiteY263" fmla="*/ 3735027 h 4829175"/>
              <a:gd name="connsiteX264" fmla="*/ 1781267 w 3883591"/>
              <a:gd name="connsiteY264" fmla="*/ 3735525 h 4829175"/>
              <a:gd name="connsiteX265" fmla="*/ 1803202 w 3883591"/>
              <a:gd name="connsiteY265" fmla="*/ 3712593 h 4829175"/>
              <a:gd name="connsiteX266" fmla="*/ 1801208 w 3883591"/>
              <a:gd name="connsiteY266" fmla="*/ 3510685 h 4829175"/>
              <a:gd name="connsiteX267" fmla="*/ 1827630 w 3883591"/>
              <a:gd name="connsiteY267" fmla="*/ 3484762 h 4829175"/>
              <a:gd name="connsiteX268" fmla="*/ 1870504 w 3883591"/>
              <a:gd name="connsiteY268" fmla="*/ 3481272 h 4829175"/>
              <a:gd name="connsiteX269" fmla="*/ 1913877 w 3883591"/>
              <a:gd name="connsiteY269" fmla="*/ 3436902 h 4829175"/>
              <a:gd name="connsiteX270" fmla="*/ 1905401 w 3883591"/>
              <a:gd name="connsiteY270" fmla="*/ 3414468 h 4829175"/>
              <a:gd name="connsiteX271" fmla="*/ 1893936 w 3883591"/>
              <a:gd name="connsiteY271" fmla="*/ 3403501 h 4829175"/>
              <a:gd name="connsiteX272" fmla="*/ 1885460 w 3883591"/>
              <a:gd name="connsiteY272" fmla="*/ 3367108 h 4829175"/>
              <a:gd name="connsiteX273" fmla="*/ 1879478 w 3883591"/>
              <a:gd name="connsiteY273" fmla="*/ 3145758 h 4829175"/>
              <a:gd name="connsiteX274" fmla="*/ 1960739 w 3883591"/>
              <a:gd name="connsiteY274" fmla="*/ 3003675 h 4829175"/>
              <a:gd name="connsiteX275" fmla="*/ 2003114 w 3883591"/>
              <a:gd name="connsiteY275" fmla="*/ 2973764 h 4829175"/>
              <a:gd name="connsiteX276" fmla="*/ 2011092 w 3883591"/>
              <a:gd name="connsiteY276" fmla="*/ 2935376 h 4829175"/>
              <a:gd name="connsiteX277" fmla="*/ 2013584 w 3883591"/>
              <a:gd name="connsiteY277" fmla="*/ 2924409 h 4829175"/>
              <a:gd name="connsiteX278" fmla="*/ 2012586 w 3883591"/>
              <a:gd name="connsiteY278" fmla="*/ 2904468 h 4829175"/>
              <a:gd name="connsiteX279" fmla="*/ 1997132 w 3883591"/>
              <a:gd name="connsiteY279" fmla="*/ 2918925 h 4829175"/>
              <a:gd name="connsiteX280" fmla="*/ 1920857 w 3883591"/>
              <a:gd name="connsiteY280" fmla="*/ 3006168 h 4829175"/>
              <a:gd name="connsiteX281" fmla="*/ 1901414 w 3883591"/>
              <a:gd name="connsiteY281" fmla="*/ 2996696 h 4829175"/>
              <a:gd name="connsiteX282" fmla="*/ 1906399 w 3883591"/>
              <a:gd name="connsiteY282" fmla="*/ 2924907 h 4829175"/>
              <a:gd name="connsiteX283" fmla="*/ 1911384 w 3883591"/>
              <a:gd name="connsiteY283" fmla="*/ 2798778 h 4829175"/>
              <a:gd name="connsiteX284" fmla="*/ 1916370 w 3883591"/>
              <a:gd name="connsiteY284" fmla="*/ 2682619 h 4829175"/>
              <a:gd name="connsiteX285" fmla="*/ 1941296 w 3883591"/>
              <a:gd name="connsiteY285" fmla="*/ 2583409 h 4829175"/>
              <a:gd name="connsiteX286" fmla="*/ 2009596 w 3883591"/>
              <a:gd name="connsiteY286" fmla="*/ 2383498 h 4829175"/>
              <a:gd name="connsiteX287" fmla="*/ 2008599 w 3883591"/>
              <a:gd name="connsiteY287" fmla="*/ 2366548 h 4829175"/>
              <a:gd name="connsiteX288" fmla="*/ 1995138 w 3883591"/>
              <a:gd name="connsiteY288" fmla="*/ 2374524 h 4829175"/>
              <a:gd name="connsiteX289" fmla="*/ 1988158 w 3883591"/>
              <a:gd name="connsiteY289" fmla="*/ 2387985 h 4829175"/>
              <a:gd name="connsiteX290" fmla="*/ 1935812 w 3883591"/>
              <a:gd name="connsiteY290" fmla="*/ 2535551 h 4829175"/>
              <a:gd name="connsiteX291" fmla="*/ 1903906 w 3883591"/>
              <a:gd name="connsiteY291" fmla="*/ 2645229 h 4829175"/>
              <a:gd name="connsiteX292" fmla="*/ 1887953 w 3883591"/>
              <a:gd name="connsiteY292" fmla="*/ 2615317 h 4829175"/>
              <a:gd name="connsiteX293" fmla="*/ 1875489 w 3883591"/>
              <a:gd name="connsiteY293" fmla="*/ 2549510 h 4829175"/>
              <a:gd name="connsiteX294" fmla="*/ 1872498 w 3883591"/>
              <a:gd name="connsiteY294" fmla="*/ 2426371 h 4829175"/>
              <a:gd name="connsiteX295" fmla="*/ 1924346 w 3883591"/>
              <a:gd name="connsiteY295" fmla="*/ 2274318 h 4829175"/>
              <a:gd name="connsiteX296" fmla="*/ 1925344 w 3883591"/>
              <a:gd name="connsiteY296" fmla="*/ 2255873 h 4829175"/>
              <a:gd name="connsiteX297" fmla="*/ 1906399 w 3883591"/>
              <a:gd name="connsiteY297" fmla="*/ 2260360 h 4829175"/>
              <a:gd name="connsiteX298" fmla="*/ 1883965 w 3883591"/>
              <a:gd name="connsiteY298" fmla="*/ 2266840 h 4829175"/>
              <a:gd name="connsiteX299" fmla="*/ 1831120 w 3883591"/>
              <a:gd name="connsiteY299" fmla="*/ 2185579 h 4829175"/>
              <a:gd name="connsiteX300" fmla="*/ 1915871 w 3883591"/>
              <a:gd name="connsiteY300" fmla="*/ 1974699 h 4829175"/>
              <a:gd name="connsiteX301" fmla="*/ 1958745 w 3883591"/>
              <a:gd name="connsiteY301" fmla="*/ 1910388 h 4829175"/>
              <a:gd name="connsiteX302" fmla="*/ 1961237 w 3883591"/>
              <a:gd name="connsiteY302" fmla="*/ 1888951 h 4829175"/>
              <a:gd name="connsiteX303" fmla="*/ 1941296 w 3883591"/>
              <a:gd name="connsiteY303" fmla="*/ 1897923 h 4829175"/>
              <a:gd name="connsiteX304" fmla="*/ 1911883 w 3883591"/>
              <a:gd name="connsiteY304" fmla="*/ 1891443 h 4829175"/>
              <a:gd name="connsiteX305" fmla="*/ 1865519 w 3883591"/>
              <a:gd name="connsiteY305" fmla="*/ 1809683 h 4829175"/>
              <a:gd name="connsiteX306" fmla="*/ 1867513 w 3883591"/>
              <a:gd name="connsiteY306" fmla="*/ 1773789 h 4829175"/>
              <a:gd name="connsiteX307" fmla="*/ 1898921 w 3883591"/>
              <a:gd name="connsiteY307" fmla="*/ 1733905 h 4829175"/>
              <a:gd name="connsiteX308" fmla="*/ 1860035 w 3883591"/>
              <a:gd name="connsiteY308" fmla="*/ 1757835 h 4829175"/>
              <a:gd name="connsiteX309" fmla="*/ 1847074 w 3883591"/>
              <a:gd name="connsiteY309" fmla="*/ 1761824 h 4829175"/>
              <a:gd name="connsiteX310" fmla="*/ 1845079 w 3883591"/>
              <a:gd name="connsiteY310" fmla="*/ 1750357 h 4829175"/>
              <a:gd name="connsiteX311" fmla="*/ 1885960 w 3883591"/>
              <a:gd name="connsiteY311" fmla="*/ 1657630 h 4829175"/>
              <a:gd name="connsiteX312" fmla="*/ 1918862 w 3883591"/>
              <a:gd name="connsiteY312" fmla="*/ 1609771 h 4829175"/>
              <a:gd name="connsiteX313" fmla="*/ 1860035 w 3883591"/>
              <a:gd name="connsiteY313" fmla="*/ 1657131 h 4829175"/>
              <a:gd name="connsiteX314" fmla="*/ 1855050 w 3883591"/>
              <a:gd name="connsiteY314" fmla="*/ 1642176 h 4829175"/>
              <a:gd name="connsiteX315" fmla="*/ 1850563 w 3883591"/>
              <a:gd name="connsiteY315" fmla="*/ 1599301 h 4829175"/>
              <a:gd name="connsiteX316" fmla="*/ 1813671 w 3883591"/>
              <a:gd name="connsiteY316" fmla="*/ 1568392 h 4829175"/>
              <a:gd name="connsiteX317" fmla="*/ 1805195 w 3883591"/>
              <a:gd name="connsiteY317" fmla="*/ 1544463 h 4829175"/>
              <a:gd name="connsiteX318" fmla="*/ 1856046 w 3883591"/>
              <a:gd name="connsiteY318" fmla="*/ 1476661 h 4829175"/>
              <a:gd name="connsiteX319" fmla="*/ 1900916 w 3883591"/>
              <a:gd name="connsiteY319" fmla="*/ 1434286 h 4829175"/>
              <a:gd name="connsiteX320" fmla="*/ 1843583 w 3883591"/>
              <a:gd name="connsiteY320" fmla="*/ 1463700 h 4829175"/>
              <a:gd name="connsiteX321" fmla="*/ 1751853 w 3883591"/>
              <a:gd name="connsiteY321" fmla="*/ 1414843 h 4829175"/>
              <a:gd name="connsiteX322" fmla="*/ 1819155 w 3883591"/>
              <a:gd name="connsiteY322" fmla="*/ 1173552 h 4829175"/>
              <a:gd name="connsiteX323" fmla="*/ 1828627 w 3883591"/>
              <a:gd name="connsiteY323" fmla="*/ 1287218 h 4829175"/>
              <a:gd name="connsiteX324" fmla="*/ 1826633 w 3883591"/>
              <a:gd name="connsiteY324" fmla="*/ 1328597 h 4829175"/>
              <a:gd name="connsiteX325" fmla="*/ 1876986 w 3883591"/>
              <a:gd name="connsiteY325" fmla="*/ 1344549 h 4829175"/>
              <a:gd name="connsiteX326" fmla="*/ 1934815 w 3883591"/>
              <a:gd name="connsiteY326" fmla="*/ 1270268 h 4829175"/>
              <a:gd name="connsiteX327" fmla="*/ 1940299 w 3883591"/>
              <a:gd name="connsiteY327" fmla="*/ 1236866 h 4829175"/>
              <a:gd name="connsiteX328" fmla="*/ 1898921 w 3883591"/>
              <a:gd name="connsiteY328" fmla="*/ 1290209 h 4829175"/>
              <a:gd name="connsiteX329" fmla="*/ 1868510 w 3883591"/>
              <a:gd name="connsiteY329" fmla="*/ 1326104 h 4829175"/>
              <a:gd name="connsiteX330" fmla="*/ 1845079 w 3883591"/>
              <a:gd name="connsiteY330" fmla="*/ 1316134 h 4829175"/>
              <a:gd name="connsiteX331" fmla="*/ 1847074 w 3883591"/>
              <a:gd name="connsiteY331" fmla="*/ 1289213 h 4829175"/>
              <a:gd name="connsiteX332" fmla="*/ 1845079 w 3883591"/>
              <a:gd name="connsiteY332" fmla="*/ 1195487 h 4829175"/>
              <a:gd name="connsiteX333" fmla="*/ 1823143 w 3883591"/>
              <a:gd name="connsiteY333" fmla="*/ 1090796 h 4829175"/>
              <a:gd name="connsiteX334" fmla="*/ 1810182 w 3883591"/>
              <a:gd name="connsiteY334" fmla="*/ 1020004 h 4829175"/>
              <a:gd name="connsiteX335" fmla="*/ 1788745 w 3883591"/>
              <a:gd name="connsiteY335" fmla="*/ 727363 h 4829175"/>
              <a:gd name="connsiteX336" fmla="*/ 1786252 w 3883591"/>
              <a:gd name="connsiteY336" fmla="*/ 710413 h 4829175"/>
              <a:gd name="connsiteX337" fmla="*/ 1765313 w 3883591"/>
              <a:gd name="connsiteY337" fmla="*/ 637628 h 4829175"/>
              <a:gd name="connsiteX338" fmla="*/ 1752850 w 3883591"/>
              <a:gd name="connsiteY338" fmla="*/ 552378 h 4829175"/>
              <a:gd name="connsiteX339" fmla="*/ 1743876 w 3883591"/>
              <a:gd name="connsiteY339" fmla="*/ 482582 h 4829175"/>
              <a:gd name="connsiteX340" fmla="*/ 1741883 w 3883591"/>
              <a:gd name="connsiteY340" fmla="*/ 475602 h 4829175"/>
              <a:gd name="connsiteX341" fmla="*/ 1752352 w 3883591"/>
              <a:gd name="connsiteY341" fmla="*/ 440705 h 4829175"/>
              <a:gd name="connsiteX342" fmla="*/ 1729419 w 3883591"/>
              <a:gd name="connsiteY342" fmla="*/ 422260 h 4829175"/>
              <a:gd name="connsiteX343" fmla="*/ 1749361 w 3883591"/>
              <a:gd name="connsiteY343" fmla="*/ 398828 h 4829175"/>
              <a:gd name="connsiteX344" fmla="*/ 1719449 w 3883591"/>
              <a:gd name="connsiteY344" fmla="*/ 360939 h 4829175"/>
              <a:gd name="connsiteX345" fmla="*/ 1683056 w 3883591"/>
              <a:gd name="connsiteY345" fmla="*/ 310588 h 4829175"/>
              <a:gd name="connsiteX346" fmla="*/ 1680063 w 3883591"/>
              <a:gd name="connsiteY346" fmla="*/ 266717 h 4829175"/>
              <a:gd name="connsiteX347" fmla="*/ 1685548 w 3883591"/>
              <a:gd name="connsiteY347" fmla="*/ 241292 h 4829175"/>
              <a:gd name="connsiteX348" fmla="*/ 1719947 w 3883591"/>
              <a:gd name="connsiteY348" fmla="*/ 167009 h 4829175"/>
              <a:gd name="connsiteX349" fmla="*/ 1778276 w 3883591"/>
              <a:gd name="connsiteY349" fmla="*/ 148564 h 4829175"/>
              <a:gd name="connsiteX350" fmla="*/ 1750357 w 3883591"/>
              <a:gd name="connsiteY350" fmla="*/ 70792 h 4829175"/>
              <a:gd name="connsiteX351" fmla="*/ 1762820 w 3883591"/>
              <a:gd name="connsiteY351" fmla="*/ 29912 h 4829175"/>
              <a:gd name="connsiteX352" fmla="*/ 1785754 w 3883591"/>
              <a:gd name="connsiteY352" fmla="*/ 33901 h 4829175"/>
              <a:gd name="connsiteX353" fmla="*/ 1843085 w 3883591"/>
              <a:gd name="connsiteY353" fmla="*/ 0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3883591" h="4829175">
                <a:moveTo>
                  <a:pt x="2442379" y="3184153"/>
                </a:moveTo>
                <a:cubicBezTo>
                  <a:pt x="2440050" y="3183616"/>
                  <a:pt x="2436965" y="3184394"/>
                  <a:pt x="2432852" y="3187136"/>
                </a:cubicBezTo>
                <a:cubicBezTo>
                  <a:pt x="2403439" y="3206579"/>
                  <a:pt x="2372529" y="3221535"/>
                  <a:pt x="2342617" y="3239483"/>
                </a:cubicBezTo>
                <a:cubicBezTo>
                  <a:pt x="2336635" y="3242972"/>
                  <a:pt x="2331650" y="3248456"/>
                  <a:pt x="2335637" y="3255934"/>
                </a:cubicBezTo>
                <a:cubicBezTo>
                  <a:pt x="2340124" y="3264410"/>
                  <a:pt x="2347602" y="3259424"/>
                  <a:pt x="2353086" y="3256932"/>
                </a:cubicBezTo>
                <a:cubicBezTo>
                  <a:pt x="2369040" y="3248954"/>
                  <a:pt x="2383996" y="3240480"/>
                  <a:pt x="2399450" y="3232504"/>
                </a:cubicBezTo>
                <a:cubicBezTo>
                  <a:pt x="2405931" y="3229013"/>
                  <a:pt x="2412911" y="3222033"/>
                  <a:pt x="2419890" y="3226520"/>
                </a:cubicBezTo>
                <a:cubicBezTo>
                  <a:pt x="2428365" y="3232004"/>
                  <a:pt x="2422882" y="3241476"/>
                  <a:pt x="2421385" y="3248954"/>
                </a:cubicBezTo>
                <a:cubicBezTo>
                  <a:pt x="2408922" y="3319746"/>
                  <a:pt x="2396459" y="3391038"/>
                  <a:pt x="2390975" y="3462827"/>
                </a:cubicBezTo>
                <a:cubicBezTo>
                  <a:pt x="2390477" y="3469806"/>
                  <a:pt x="2383497" y="3480773"/>
                  <a:pt x="2398952" y="3480773"/>
                </a:cubicBezTo>
                <a:cubicBezTo>
                  <a:pt x="2408424" y="3480773"/>
                  <a:pt x="2418395" y="3483764"/>
                  <a:pt x="2419890" y="3467812"/>
                </a:cubicBezTo>
                <a:cubicBezTo>
                  <a:pt x="2429363" y="3381566"/>
                  <a:pt x="2439832" y="3294820"/>
                  <a:pt x="2450301" y="3207077"/>
                </a:cubicBezTo>
                <a:cubicBezTo>
                  <a:pt x="2449553" y="3199226"/>
                  <a:pt x="2449367" y="3185766"/>
                  <a:pt x="2442379" y="3184153"/>
                </a:cubicBezTo>
                <a:close/>
                <a:moveTo>
                  <a:pt x="1843085" y="0"/>
                </a:moveTo>
                <a:lnTo>
                  <a:pt x="1863026" y="0"/>
                </a:lnTo>
                <a:cubicBezTo>
                  <a:pt x="1869009" y="8974"/>
                  <a:pt x="1884463" y="9472"/>
                  <a:pt x="1883467" y="25425"/>
                </a:cubicBezTo>
                <a:cubicBezTo>
                  <a:pt x="1881971" y="48857"/>
                  <a:pt x="1883467" y="72288"/>
                  <a:pt x="1881473" y="95220"/>
                </a:cubicBezTo>
                <a:cubicBezTo>
                  <a:pt x="1877982" y="131116"/>
                  <a:pt x="1866517" y="141584"/>
                  <a:pt x="1831120" y="145073"/>
                </a:cubicBezTo>
                <a:cubicBezTo>
                  <a:pt x="1828129" y="145572"/>
                  <a:pt x="1824140" y="144575"/>
                  <a:pt x="1823642" y="151057"/>
                </a:cubicBezTo>
                <a:cubicBezTo>
                  <a:pt x="1839596" y="159531"/>
                  <a:pt x="1857543" y="161027"/>
                  <a:pt x="1874991" y="165015"/>
                </a:cubicBezTo>
                <a:cubicBezTo>
                  <a:pt x="1925842" y="176482"/>
                  <a:pt x="1934815" y="189443"/>
                  <a:pt x="1925344" y="239297"/>
                </a:cubicBezTo>
                <a:cubicBezTo>
                  <a:pt x="1922851" y="253255"/>
                  <a:pt x="1919361" y="264722"/>
                  <a:pt x="1931824" y="277185"/>
                </a:cubicBezTo>
                <a:cubicBezTo>
                  <a:pt x="1941794" y="287156"/>
                  <a:pt x="1935314" y="300617"/>
                  <a:pt x="1926340" y="310588"/>
                </a:cubicBezTo>
                <a:cubicBezTo>
                  <a:pt x="1914873" y="323549"/>
                  <a:pt x="1899917" y="327538"/>
                  <a:pt x="1883467" y="326540"/>
                </a:cubicBezTo>
                <a:cubicBezTo>
                  <a:pt x="1875988" y="326042"/>
                  <a:pt x="1867513" y="324547"/>
                  <a:pt x="1867513" y="336511"/>
                </a:cubicBezTo>
                <a:cubicBezTo>
                  <a:pt x="1867513" y="350470"/>
                  <a:pt x="1858539" y="361439"/>
                  <a:pt x="1856046" y="374400"/>
                </a:cubicBezTo>
                <a:cubicBezTo>
                  <a:pt x="1853553" y="388858"/>
                  <a:pt x="1841090" y="402817"/>
                  <a:pt x="1854053" y="418770"/>
                </a:cubicBezTo>
                <a:cubicBezTo>
                  <a:pt x="1882967" y="453667"/>
                  <a:pt x="1902908" y="491556"/>
                  <a:pt x="1897425" y="538917"/>
                </a:cubicBezTo>
                <a:cubicBezTo>
                  <a:pt x="1894932" y="561350"/>
                  <a:pt x="1896428" y="583786"/>
                  <a:pt x="1896428" y="606220"/>
                </a:cubicBezTo>
                <a:cubicBezTo>
                  <a:pt x="1897425" y="654078"/>
                  <a:pt x="1894932" y="703433"/>
                  <a:pt x="1907894" y="749797"/>
                </a:cubicBezTo>
                <a:cubicBezTo>
                  <a:pt x="1932822" y="837041"/>
                  <a:pt x="1952763" y="924783"/>
                  <a:pt x="1956752" y="1015517"/>
                </a:cubicBezTo>
                <a:cubicBezTo>
                  <a:pt x="1957250" y="1026484"/>
                  <a:pt x="1959743" y="1032965"/>
                  <a:pt x="1971708" y="1033464"/>
                </a:cubicBezTo>
                <a:cubicBezTo>
                  <a:pt x="2011092" y="1034960"/>
                  <a:pt x="2049978" y="1037951"/>
                  <a:pt x="2088862" y="1038449"/>
                </a:cubicBezTo>
                <a:cubicBezTo>
                  <a:pt x="2108805" y="1038947"/>
                  <a:pt x="2118775" y="1021499"/>
                  <a:pt x="2128246" y="1007540"/>
                </a:cubicBezTo>
                <a:cubicBezTo>
                  <a:pt x="2138218" y="993083"/>
                  <a:pt x="2123261" y="985105"/>
                  <a:pt x="2115783" y="976133"/>
                </a:cubicBezTo>
                <a:cubicBezTo>
                  <a:pt x="2095344" y="950706"/>
                  <a:pt x="2073408" y="926278"/>
                  <a:pt x="2052470" y="901352"/>
                </a:cubicBezTo>
                <a:cubicBezTo>
                  <a:pt x="2086370" y="914813"/>
                  <a:pt x="2115285" y="935750"/>
                  <a:pt x="2141209" y="959182"/>
                </a:cubicBezTo>
                <a:cubicBezTo>
                  <a:pt x="2170623" y="985605"/>
                  <a:pt x="2198042" y="969153"/>
                  <a:pt x="2224963" y="960678"/>
                </a:cubicBezTo>
                <a:cubicBezTo>
                  <a:pt x="2246898" y="953699"/>
                  <a:pt x="2239421" y="929769"/>
                  <a:pt x="2242411" y="912818"/>
                </a:cubicBezTo>
                <a:cubicBezTo>
                  <a:pt x="2244904" y="899857"/>
                  <a:pt x="2244406" y="886396"/>
                  <a:pt x="2245402" y="872936"/>
                </a:cubicBezTo>
                <a:cubicBezTo>
                  <a:pt x="2246400" y="858478"/>
                  <a:pt x="2247895" y="844519"/>
                  <a:pt x="2249391" y="828067"/>
                </a:cubicBezTo>
                <a:cubicBezTo>
                  <a:pt x="2254376" y="832056"/>
                  <a:pt x="2255873" y="833052"/>
                  <a:pt x="2256371" y="834050"/>
                </a:cubicBezTo>
                <a:cubicBezTo>
                  <a:pt x="2263351" y="867451"/>
                  <a:pt x="2270829" y="900355"/>
                  <a:pt x="2277808" y="933757"/>
                </a:cubicBezTo>
                <a:cubicBezTo>
                  <a:pt x="2285784" y="970149"/>
                  <a:pt x="2323672" y="985105"/>
                  <a:pt x="2353585" y="963171"/>
                </a:cubicBezTo>
                <a:cubicBezTo>
                  <a:pt x="2379010" y="944725"/>
                  <a:pt x="2403439" y="924285"/>
                  <a:pt x="2428365" y="905340"/>
                </a:cubicBezTo>
                <a:cubicBezTo>
                  <a:pt x="2434847" y="899857"/>
                  <a:pt x="2440330" y="891879"/>
                  <a:pt x="2454290" y="894372"/>
                </a:cubicBezTo>
                <a:cubicBezTo>
                  <a:pt x="2432852" y="922291"/>
                  <a:pt x="2413409" y="948214"/>
                  <a:pt x="2393468" y="973142"/>
                </a:cubicBezTo>
                <a:cubicBezTo>
                  <a:pt x="2375521" y="995576"/>
                  <a:pt x="2376019" y="1000561"/>
                  <a:pt x="2396459" y="1020004"/>
                </a:cubicBezTo>
                <a:cubicBezTo>
                  <a:pt x="2408922" y="1031469"/>
                  <a:pt x="2421885" y="1028976"/>
                  <a:pt x="2435843" y="1025487"/>
                </a:cubicBezTo>
                <a:lnTo>
                  <a:pt x="2561973" y="993581"/>
                </a:lnTo>
                <a:cubicBezTo>
                  <a:pt x="2523586" y="1016513"/>
                  <a:pt x="2483205" y="1034960"/>
                  <a:pt x="2443821" y="1054403"/>
                </a:cubicBezTo>
                <a:cubicBezTo>
                  <a:pt x="2435345" y="1058390"/>
                  <a:pt x="2419391" y="1057394"/>
                  <a:pt x="2422882" y="1073846"/>
                </a:cubicBezTo>
                <a:cubicBezTo>
                  <a:pt x="2425872" y="1088801"/>
                  <a:pt x="2430858" y="1101763"/>
                  <a:pt x="2450799" y="1103259"/>
                </a:cubicBezTo>
                <a:cubicBezTo>
                  <a:pt x="2481210" y="1105253"/>
                  <a:pt x="2511122" y="1109739"/>
                  <a:pt x="2543526" y="1113728"/>
                </a:cubicBezTo>
                <a:cubicBezTo>
                  <a:pt x="2535551" y="1122202"/>
                  <a:pt x="2527075" y="1120210"/>
                  <a:pt x="2519098" y="1121206"/>
                </a:cubicBezTo>
                <a:cubicBezTo>
                  <a:pt x="2493674" y="1123699"/>
                  <a:pt x="2467749" y="1125195"/>
                  <a:pt x="2442325" y="1129682"/>
                </a:cubicBezTo>
                <a:cubicBezTo>
                  <a:pt x="2410916" y="1135664"/>
                  <a:pt x="2409920" y="1137658"/>
                  <a:pt x="2415902" y="1169564"/>
                </a:cubicBezTo>
                <a:cubicBezTo>
                  <a:pt x="2417398" y="1178538"/>
                  <a:pt x="2420389" y="1187511"/>
                  <a:pt x="2422882" y="1195987"/>
                </a:cubicBezTo>
                <a:cubicBezTo>
                  <a:pt x="2424876" y="1201470"/>
                  <a:pt x="2428863" y="1207952"/>
                  <a:pt x="2424876" y="1212438"/>
                </a:cubicBezTo>
                <a:cubicBezTo>
                  <a:pt x="2400946" y="1237864"/>
                  <a:pt x="2414406" y="1262790"/>
                  <a:pt x="2422882" y="1288713"/>
                </a:cubicBezTo>
                <a:cubicBezTo>
                  <a:pt x="2431356" y="1314139"/>
                  <a:pt x="2439334" y="1340064"/>
                  <a:pt x="2422882" y="1365489"/>
                </a:cubicBezTo>
                <a:cubicBezTo>
                  <a:pt x="2417896" y="1373465"/>
                  <a:pt x="2420389" y="1381941"/>
                  <a:pt x="2422882" y="1389917"/>
                </a:cubicBezTo>
                <a:cubicBezTo>
                  <a:pt x="2435843" y="1430297"/>
                  <a:pt x="2448806" y="1470680"/>
                  <a:pt x="2469245" y="1508069"/>
                </a:cubicBezTo>
                <a:cubicBezTo>
                  <a:pt x="2480213" y="1528509"/>
                  <a:pt x="2494670" y="1542468"/>
                  <a:pt x="2518102" y="1545459"/>
                </a:cubicBezTo>
                <a:cubicBezTo>
                  <a:pt x="2526576" y="1546457"/>
                  <a:pt x="2534553" y="1548950"/>
                  <a:pt x="2540038" y="1555929"/>
                </a:cubicBezTo>
                <a:cubicBezTo>
                  <a:pt x="2543028" y="1559418"/>
                  <a:pt x="2547516" y="1563407"/>
                  <a:pt x="2545521" y="1568891"/>
                </a:cubicBezTo>
                <a:cubicBezTo>
                  <a:pt x="2543028" y="1574874"/>
                  <a:pt x="2537046" y="1572380"/>
                  <a:pt x="2532559" y="1571882"/>
                </a:cubicBezTo>
                <a:cubicBezTo>
                  <a:pt x="2483703" y="1567894"/>
                  <a:pt x="2442823" y="1549946"/>
                  <a:pt x="2414406" y="1507571"/>
                </a:cubicBezTo>
                <a:cubicBezTo>
                  <a:pt x="2403439" y="1491119"/>
                  <a:pt x="2395961" y="1472174"/>
                  <a:pt x="2386987" y="1454726"/>
                </a:cubicBezTo>
                <a:cubicBezTo>
                  <a:pt x="2380507" y="1442262"/>
                  <a:pt x="2375521" y="1419330"/>
                  <a:pt x="2359567" y="1425810"/>
                </a:cubicBezTo>
                <a:cubicBezTo>
                  <a:pt x="2343614" y="1431794"/>
                  <a:pt x="2353585" y="1452233"/>
                  <a:pt x="2359567" y="1465694"/>
                </a:cubicBezTo>
                <a:cubicBezTo>
                  <a:pt x="2367045" y="1483641"/>
                  <a:pt x="2360065" y="1487630"/>
                  <a:pt x="2343614" y="1487630"/>
                </a:cubicBezTo>
                <a:cubicBezTo>
                  <a:pt x="2257367" y="1488128"/>
                  <a:pt x="2191560" y="1443759"/>
                  <a:pt x="2157661" y="1361500"/>
                </a:cubicBezTo>
                <a:cubicBezTo>
                  <a:pt x="2156663" y="1359007"/>
                  <a:pt x="2156165" y="1356016"/>
                  <a:pt x="2154171" y="1355020"/>
                </a:cubicBezTo>
                <a:cubicBezTo>
                  <a:pt x="2123261" y="1339564"/>
                  <a:pt x="2110300" y="1306163"/>
                  <a:pt x="2084875" y="1285722"/>
                </a:cubicBezTo>
                <a:cubicBezTo>
                  <a:pt x="2073906" y="1276750"/>
                  <a:pt x="2074404" y="1267277"/>
                  <a:pt x="2081884" y="1255312"/>
                </a:cubicBezTo>
                <a:cubicBezTo>
                  <a:pt x="2088364" y="1244344"/>
                  <a:pt x="2102323" y="1236866"/>
                  <a:pt x="2101327" y="1221910"/>
                </a:cubicBezTo>
                <a:cubicBezTo>
                  <a:pt x="2100329" y="1196983"/>
                  <a:pt x="2106312" y="1173053"/>
                  <a:pt x="2111297" y="1149623"/>
                </a:cubicBezTo>
                <a:cubicBezTo>
                  <a:pt x="2083378" y="1141147"/>
                  <a:pt x="2056956" y="1132175"/>
                  <a:pt x="2028540" y="1132673"/>
                </a:cubicBezTo>
                <a:cubicBezTo>
                  <a:pt x="2012088" y="1132673"/>
                  <a:pt x="2005109" y="1135165"/>
                  <a:pt x="2013584" y="1153112"/>
                </a:cubicBezTo>
                <a:cubicBezTo>
                  <a:pt x="2029537" y="1186016"/>
                  <a:pt x="2039507" y="1219915"/>
                  <a:pt x="2031531" y="1256807"/>
                </a:cubicBezTo>
                <a:cubicBezTo>
                  <a:pt x="2029537" y="1267277"/>
                  <a:pt x="2034522" y="1272761"/>
                  <a:pt x="2042998" y="1278743"/>
                </a:cubicBezTo>
                <a:cubicBezTo>
                  <a:pt x="2076899" y="1303171"/>
                  <a:pt x="2104816" y="1333084"/>
                  <a:pt x="2127250" y="1368978"/>
                </a:cubicBezTo>
                <a:cubicBezTo>
                  <a:pt x="2146693" y="1399389"/>
                  <a:pt x="2169626" y="1426808"/>
                  <a:pt x="2195051" y="1451735"/>
                </a:cubicBezTo>
                <a:cubicBezTo>
                  <a:pt x="2220476" y="1476163"/>
                  <a:pt x="2248893" y="1494610"/>
                  <a:pt x="2285286" y="1500591"/>
                </a:cubicBezTo>
                <a:cubicBezTo>
                  <a:pt x="2301737" y="1503084"/>
                  <a:pt x="2319187" y="1501089"/>
                  <a:pt x="2335637" y="1510064"/>
                </a:cubicBezTo>
                <a:cubicBezTo>
                  <a:pt x="2317691" y="1523523"/>
                  <a:pt x="2300740" y="1535488"/>
                  <a:pt x="2284288" y="1547952"/>
                </a:cubicBezTo>
                <a:cubicBezTo>
                  <a:pt x="2278306" y="1552937"/>
                  <a:pt x="2267836" y="1559418"/>
                  <a:pt x="2274318" y="1567894"/>
                </a:cubicBezTo>
                <a:cubicBezTo>
                  <a:pt x="2281796" y="1577865"/>
                  <a:pt x="2291268" y="1568891"/>
                  <a:pt x="2297749" y="1563407"/>
                </a:cubicBezTo>
                <a:cubicBezTo>
                  <a:pt x="2316694" y="1546457"/>
                  <a:pt x="2340124" y="1537483"/>
                  <a:pt x="2364054" y="1531003"/>
                </a:cubicBezTo>
                <a:cubicBezTo>
                  <a:pt x="2375021" y="1528010"/>
                  <a:pt x="2389479" y="1518538"/>
                  <a:pt x="2396957" y="1527512"/>
                </a:cubicBezTo>
                <a:cubicBezTo>
                  <a:pt x="2404435" y="1536486"/>
                  <a:pt x="2391972" y="1548451"/>
                  <a:pt x="2387485" y="1558422"/>
                </a:cubicBezTo>
                <a:cubicBezTo>
                  <a:pt x="2375521" y="1583847"/>
                  <a:pt x="2363058" y="1609273"/>
                  <a:pt x="2351093" y="1634698"/>
                </a:cubicBezTo>
                <a:cubicBezTo>
                  <a:pt x="2348101" y="1640679"/>
                  <a:pt x="2346106" y="1647659"/>
                  <a:pt x="2353585" y="1652146"/>
                </a:cubicBezTo>
                <a:cubicBezTo>
                  <a:pt x="2359567" y="1655635"/>
                  <a:pt x="2363058" y="1650152"/>
                  <a:pt x="2365551" y="1646165"/>
                </a:cubicBezTo>
                <a:cubicBezTo>
                  <a:pt x="2380507" y="1624727"/>
                  <a:pt x="2383996" y="1592821"/>
                  <a:pt x="2418395" y="1588832"/>
                </a:cubicBezTo>
                <a:cubicBezTo>
                  <a:pt x="2427369" y="1557424"/>
                  <a:pt x="2445315" y="1567894"/>
                  <a:pt x="2465257" y="1577367"/>
                </a:cubicBezTo>
                <a:cubicBezTo>
                  <a:pt x="2474729" y="1582352"/>
                  <a:pt x="2486196" y="1582850"/>
                  <a:pt x="2496665" y="1584845"/>
                </a:cubicBezTo>
                <a:cubicBezTo>
                  <a:pt x="2548512" y="1594815"/>
                  <a:pt x="2592383" y="1612264"/>
                  <a:pt x="2598864" y="1674580"/>
                </a:cubicBezTo>
                <a:cubicBezTo>
                  <a:pt x="2600859" y="1691530"/>
                  <a:pt x="2608835" y="1708481"/>
                  <a:pt x="2609832" y="1725431"/>
                </a:cubicBezTo>
                <a:cubicBezTo>
                  <a:pt x="2612824" y="1778276"/>
                  <a:pt x="2637252" y="1816164"/>
                  <a:pt x="2682618" y="1842587"/>
                </a:cubicBezTo>
                <a:cubicBezTo>
                  <a:pt x="2695580" y="1850563"/>
                  <a:pt x="2716020" y="1865021"/>
                  <a:pt x="2704056" y="1881971"/>
                </a:cubicBezTo>
                <a:cubicBezTo>
                  <a:pt x="2674642" y="1924346"/>
                  <a:pt x="2686109" y="1978686"/>
                  <a:pt x="2658688" y="2020564"/>
                </a:cubicBezTo>
                <a:cubicBezTo>
                  <a:pt x="2655199" y="2025550"/>
                  <a:pt x="2654701" y="2032030"/>
                  <a:pt x="2661181" y="2036019"/>
                </a:cubicBezTo>
                <a:cubicBezTo>
                  <a:pt x="2667164" y="2039508"/>
                  <a:pt x="2672648" y="2036019"/>
                  <a:pt x="2676137" y="2031033"/>
                </a:cubicBezTo>
                <a:cubicBezTo>
                  <a:pt x="2686109" y="2018072"/>
                  <a:pt x="2690096" y="2002616"/>
                  <a:pt x="2692589" y="1987162"/>
                </a:cubicBezTo>
                <a:cubicBezTo>
                  <a:pt x="2699070" y="1947778"/>
                  <a:pt x="2710037" y="1909390"/>
                  <a:pt x="2733967" y="1876488"/>
                </a:cubicBezTo>
                <a:cubicBezTo>
                  <a:pt x="2756900" y="1844581"/>
                  <a:pt x="2766871" y="1804698"/>
                  <a:pt x="2800273" y="1778775"/>
                </a:cubicBezTo>
                <a:cubicBezTo>
                  <a:pt x="2812238" y="1769302"/>
                  <a:pt x="2819715" y="1764815"/>
                  <a:pt x="2832179" y="1771795"/>
                </a:cubicBezTo>
                <a:cubicBezTo>
                  <a:pt x="2876548" y="1795725"/>
                  <a:pt x="2921417" y="1819653"/>
                  <a:pt x="2965289" y="1844581"/>
                </a:cubicBezTo>
                <a:cubicBezTo>
                  <a:pt x="3009158" y="1869508"/>
                  <a:pt x="3009658" y="1870504"/>
                  <a:pt x="2992209" y="1917866"/>
                </a:cubicBezTo>
                <a:cubicBezTo>
                  <a:pt x="2986724" y="1932322"/>
                  <a:pt x="2983235" y="1952763"/>
                  <a:pt x="2962796" y="1953760"/>
                </a:cubicBezTo>
                <a:cubicBezTo>
                  <a:pt x="2942853" y="1954758"/>
                  <a:pt x="2945845" y="1961238"/>
                  <a:pt x="2954320" y="1972705"/>
                </a:cubicBezTo>
                <a:cubicBezTo>
                  <a:pt x="2960801" y="1981179"/>
                  <a:pt x="2967781" y="1989157"/>
                  <a:pt x="2973265" y="1998629"/>
                </a:cubicBezTo>
                <a:cubicBezTo>
                  <a:pt x="2980244" y="2010094"/>
                  <a:pt x="2991710" y="2020564"/>
                  <a:pt x="2983235" y="2037015"/>
                </a:cubicBezTo>
                <a:cubicBezTo>
                  <a:pt x="2957811" y="2085872"/>
                  <a:pt x="2930390" y="2133233"/>
                  <a:pt x="2891504" y="2172618"/>
                </a:cubicBezTo>
                <a:cubicBezTo>
                  <a:pt x="2882033" y="2183086"/>
                  <a:pt x="2871065" y="2192060"/>
                  <a:pt x="2857105" y="2196546"/>
                </a:cubicBezTo>
                <a:cubicBezTo>
                  <a:pt x="2851123" y="2198540"/>
                  <a:pt x="2843646" y="2203028"/>
                  <a:pt x="2838660" y="2197046"/>
                </a:cubicBezTo>
                <a:cubicBezTo>
                  <a:pt x="2834173" y="2192060"/>
                  <a:pt x="2839656" y="2186077"/>
                  <a:pt x="2842149" y="2181092"/>
                </a:cubicBezTo>
                <a:cubicBezTo>
                  <a:pt x="2848631" y="2168130"/>
                  <a:pt x="2855611" y="2155667"/>
                  <a:pt x="2862590" y="2143702"/>
                </a:cubicBezTo>
                <a:cubicBezTo>
                  <a:pt x="2871065" y="2128746"/>
                  <a:pt x="2871563" y="2113790"/>
                  <a:pt x="2862590" y="2098833"/>
                </a:cubicBezTo>
                <a:cubicBezTo>
                  <a:pt x="2860098" y="2093848"/>
                  <a:pt x="2855611" y="2091855"/>
                  <a:pt x="2850127" y="2093848"/>
                </a:cubicBezTo>
                <a:cubicBezTo>
                  <a:pt x="2846636" y="2095344"/>
                  <a:pt x="2845640" y="2099333"/>
                  <a:pt x="2847135" y="2102324"/>
                </a:cubicBezTo>
                <a:cubicBezTo>
                  <a:pt x="2858601" y="2124757"/>
                  <a:pt x="2843147" y="2140212"/>
                  <a:pt x="2833675" y="2157162"/>
                </a:cubicBezTo>
                <a:cubicBezTo>
                  <a:pt x="2814232" y="2192559"/>
                  <a:pt x="2793293" y="2227954"/>
                  <a:pt x="2773850" y="2263351"/>
                </a:cubicBezTo>
                <a:cubicBezTo>
                  <a:pt x="2770361" y="2269333"/>
                  <a:pt x="2764877" y="2277808"/>
                  <a:pt x="2774350" y="2282794"/>
                </a:cubicBezTo>
                <a:cubicBezTo>
                  <a:pt x="2783322" y="2287779"/>
                  <a:pt x="2787311" y="2278307"/>
                  <a:pt x="2790800" y="2272324"/>
                </a:cubicBezTo>
                <a:cubicBezTo>
                  <a:pt x="2798776" y="2258366"/>
                  <a:pt x="2806256" y="2243908"/>
                  <a:pt x="2823206" y="2227456"/>
                </a:cubicBezTo>
                <a:cubicBezTo>
                  <a:pt x="2814232" y="2289774"/>
                  <a:pt x="2807252" y="2345110"/>
                  <a:pt x="2788806" y="2398454"/>
                </a:cubicBezTo>
                <a:cubicBezTo>
                  <a:pt x="2775844" y="2435345"/>
                  <a:pt x="2752912" y="2454290"/>
                  <a:pt x="2716020" y="2464759"/>
                </a:cubicBezTo>
                <a:cubicBezTo>
                  <a:pt x="2696578" y="2470242"/>
                  <a:pt x="2694085" y="2466753"/>
                  <a:pt x="2691592" y="2449803"/>
                </a:cubicBezTo>
                <a:cubicBezTo>
                  <a:pt x="2677633" y="2347104"/>
                  <a:pt x="2653205" y="2245902"/>
                  <a:pt x="2650712" y="2141708"/>
                </a:cubicBezTo>
                <a:cubicBezTo>
                  <a:pt x="2650712" y="2132734"/>
                  <a:pt x="2654201" y="2114787"/>
                  <a:pt x="2640243" y="2116781"/>
                </a:cubicBezTo>
                <a:cubicBezTo>
                  <a:pt x="2630273" y="2118277"/>
                  <a:pt x="2640741" y="2133732"/>
                  <a:pt x="2640741" y="2142704"/>
                </a:cubicBezTo>
                <a:cubicBezTo>
                  <a:pt x="2640741" y="2149684"/>
                  <a:pt x="2651709" y="2168130"/>
                  <a:pt x="2627780" y="2157162"/>
                </a:cubicBezTo>
                <a:cubicBezTo>
                  <a:pt x="2617809" y="2152177"/>
                  <a:pt x="2614817" y="2162147"/>
                  <a:pt x="2618308" y="2170125"/>
                </a:cubicBezTo>
                <a:cubicBezTo>
                  <a:pt x="2623293" y="2180594"/>
                  <a:pt x="2630273" y="2190066"/>
                  <a:pt x="2636254" y="2200037"/>
                </a:cubicBezTo>
                <a:cubicBezTo>
                  <a:pt x="2640243" y="2206018"/>
                  <a:pt x="2645228" y="2211504"/>
                  <a:pt x="2639245" y="2219978"/>
                </a:cubicBezTo>
                <a:cubicBezTo>
                  <a:pt x="2631269" y="2230447"/>
                  <a:pt x="2610331" y="2242412"/>
                  <a:pt x="2640243" y="2252881"/>
                </a:cubicBezTo>
                <a:cubicBezTo>
                  <a:pt x="2642736" y="2253878"/>
                  <a:pt x="2643234" y="2261855"/>
                  <a:pt x="2643732" y="2266840"/>
                </a:cubicBezTo>
                <a:cubicBezTo>
                  <a:pt x="2649216" y="2307720"/>
                  <a:pt x="2654701" y="2349099"/>
                  <a:pt x="2660682" y="2389979"/>
                </a:cubicBezTo>
                <a:cubicBezTo>
                  <a:pt x="2684613" y="2551503"/>
                  <a:pt x="2718015" y="2712032"/>
                  <a:pt x="2731973" y="2875054"/>
                </a:cubicBezTo>
                <a:cubicBezTo>
                  <a:pt x="2735962" y="2917429"/>
                  <a:pt x="2731973" y="2923411"/>
                  <a:pt x="2694085" y="2925903"/>
                </a:cubicBezTo>
                <a:cubicBezTo>
                  <a:pt x="2678629" y="2926901"/>
                  <a:pt x="2673146" y="2922912"/>
                  <a:pt x="2675639" y="2906460"/>
                </a:cubicBezTo>
                <a:cubicBezTo>
                  <a:pt x="2682618" y="2862091"/>
                  <a:pt x="2670653" y="2819218"/>
                  <a:pt x="2664672" y="2775845"/>
                </a:cubicBezTo>
                <a:cubicBezTo>
                  <a:pt x="2663674" y="2770361"/>
                  <a:pt x="2663175" y="2763381"/>
                  <a:pt x="2655199" y="2762385"/>
                </a:cubicBezTo>
                <a:cubicBezTo>
                  <a:pt x="2650214" y="2766870"/>
                  <a:pt x="2650214" y="2772854"/>
                  <a:pt x="2650214" y="2778337"/>
                </a:cubicBezTo>
                <a:cubicBezTo>
                  <a:pt x="2650712" y="2807253"/>
                  <a:pt x="2650712" y="2836666"/>
                  <a:pt x="2652707" y="2865581"/>
                </a:cubicBezTo>
                <a:cubicBezTo>
                  <a:pt x="2653703" y="2883528"/>
                  <a:pt x="2647721" y="2895493"/>
                  <a:pt x="2632765" y="2904966"/>
                </a:cubicBezTo>
                <a:cubicBezTo>
                  <a:pt x="2619802" y="2912942"/>
                  <a:pt x="2606343" y="2921916"/>
                  <a:pt x="2593879" y="2931388"/>
                </a:cubicBezTo>
                <a:cubicBezTo>
                  <a:pt x="2587896" y="2935875"/>
                  <a:pt x="2580418" y="2941359"/>
                  <a:pt x="2586900" y="2949833"/>
                </a:cubicBezTo>
                <a:cubicBezTo>
                  <a:pt x="2592383" y="2956813"/>
                  <a:pt x="2599363" y="2952326"/>
                  <a:pt x="2604846" y="2949335"/>
                </a:cubicBezTo>
                <a:cubicBezTo>
                  <a:pt x="2614817" y="2943852"/>
                  <a:pt x="2624289" y="2936872"/>
                  <a:pt x="2633762" y="2930390"/>
                </a:cubicBezTo>
                <a:cubicBezTo>
                  <a:pt x="2642238" y="2924907"/>
                  <a:pt x="2647223" y="2926901"/>
                  <a:pt x="2650214" y="2936872"/>
                </a:cubicBezTo>
                <a:cubicBezTo>
                  <a:pt x="2659187" y="2968280"/>
                  <a:pt x="2643732" y="2988221"/>
                  <a:pt x="2612824" y="2983734"/>
                </a:cubicBezTo>
                <a:cubicBezTo>
                  <a:pt x="2603352" y="2982238"/>
                  <a:pt x="2592881" y="2980245"/>
                  <a:pt x="2590389" y="2991710"/>
                </a:cubicBezTo>
                <a:cubicBezTo>
                  <a:pt x="2587896" y="3003675"/>
                  <a:pt x="2598864" y="3006168"/>
                  <a:pt x="2608337" y="3006666"/>
                </a:cubicBezTo>
                <a:cubicBezTo>
                  <a:pt x="2635756" y="3008660"/>
                  <a:pt x="2642238" y="3024116"/>
                  <a:pt x="2643234" y="3050039"/>
                </a:cubicBezTo>
                <a:cubicBezTo>
                  <a:pt x="2646723" y="3184644"/>
                  <a:pt x="2650712" y="3319248"/>
                  <a:pt x="2650712" y="3453853"/>
                </a:cubicBezTo>
                <a:cubicBezTo>
                  <a:pt x="2650712" y="3474792"/>
                  <a:pt x="2656694" y="3480773"/>
                  <a:pt x="2677135" y="3479777"/>
                </a:cubicBezTo>
                <a:cubicBezTo>
                  <a:pt x="2713528" y="3477783"/>
                  <a:pt x="2750420" y="3479777"/>
                  <a:pt x="2786813" y="3478281"/>
                </a:cubicBezTo>
                <a:cubicBezTo>
                  <a:pt x="2805258" y="3477783"/>
                  <a:pt x="2812736" y="3482270"/>
                  <a:pt x="2812238" y="3502709"/>
                </a:cubicBezTo>
                <a:cubicBezTo>
                  <a:pt x="2810741" y="3556551"/>
                  <a:pt x="2803763" y="3711595"/>
                  <a:pt x="2816226" y="3725056"/>
                </a:cubicBezTo>
                <a:cubicBezTo>
                  <a:pt x="2829686" y="3740012"/>
                  <a:pt x="2857105" y="3730540"/>
                  <a:pt x="2878044" y="3730041"/>
                </a:cubicBezTo>
                <a:cubicBezTo>
                  <a:pt x="2896989" y="3729543"/>
                  <a:pt x="2901476" y="3735525"/>
                  <a:pt x="2901476" y="3753971"/>
                </a:cubicBezTo>
                <a:cubicBezTo>
                  <a:pt x="2900478" y="3857666"/>
                  <a:pt x="2901476" y="3961861"/>
                  <a:pt x="2901476" y="4065556"/>
                </a:cubicBezTo>
                <a:cubicBezTo>
                  <a:pt x="2901476" y="4126875"/>
                  <a:pt x="2901476" y="4125879"/>
                  <a:pt x="2961798" y="4127374"/>
                </a:cubicBezTo>
                <a:cubicBezTo>
                  <a:pt x="2985728" y="4128371"/>
                  <a:pt x="2991710" y="4121392"/>
                  <a:pt x="2991710" y="4097462"/>
                </a:cubicBezTo>
                <a:cubicBezTo>
                  <a:pt x="2990215" y="3776903"/>
                  <a:pt x="2989217" y="3120333"/>
                  <a:pt x="2988719" y="3112855"/>
                </a:cubicBezTo>
                <a:cubicBezTo>
                  <a:pt x="2987722" y="3100890"/>
                  <a:pt x="2992708" y="3096403"/>
                  <a:pt x="3004673" y="3096901"/>
                </a:cubicBezTo>
                <a:cubicBezTo>
                  <a:pt x="3028103" y="3097399"/>
                  <a:pt x="3051535" y="3095406"/>
                  <a:pt x="3074467" y="3097399"/>
                </a:cubicBezTo>
                <a:cubicBezTo>
                  <a:pt x="3097400" y="3099394"/>
                  <a:pt x="3103880" y="3092414"/>
                  <a:pt x="3103382" y="3068984"/>
                </a:cubicBezTo>
                <a:cubicBezTo>
                  <a:pt x="3100890" y="2963294"/>
                  <a:pt x="3100890" y="2858104"/>
                  <a:pt x="3098895" y="2752414"/>
                </a:cubicBezTo>
                <a:cubicBezTo>
                  <a:pt x="3098397" y="2732472"/>
                  <a:pt x="3104379" y="2726490"/>
                  <a:pt x="3123822" y="2727486"/>
                </a:cubicBezTo>
                <a:cubicBezTo>
                  <a:pt x="3157722" y="2728484"/>
                  <a:pt x="3192121" y="2725992"/>
                  <a:pt x="3226022" y="2727486"/>
                </a:cubicBezTo>
                <a:cubicBezTo>
                  <a:pt x="3246462" y="2728484"/>
                  <a:pt x="3250948" y="2721006"/>
                  <a:pt x="3250450" y="2702062"/>
                </a:cubicBezTo>
                <a:cubicBezTo>
                  <a:pt x="3248455" y="2555990"/>
                  <a:pt x="3246961" y="2409421"/>
                  <a:pt x="3245465" y="2263351"/>
                </a:cubicBezTo>
                <a:cubicBezTo>
                  <a:pt x="3244966" y="2242910"/>
                  <a:pt x="3235992" y="2216489"/>
                  <a:pt x="3248455" y="2203028"/>
                </a:cubicBezTo>
                <a:cubicBezTo>
                  <a:pt x="3261419" y="2188570"/>
                  <a:pt x="3287840" y="2199538"/>
                  <a:pt x="3308280" y="2197544"/>
                </a:cubicBezTo>
                <a:lnTo>
                  <a:pt x="3313266" y="2197544"/>
                </a:lnTo>
                <a:cubicBezTo>
                  <a:pt x="3352650" y="2196546"/>
                  <a:pt x="3352650" y="2196546"/>
                  <a:pt x="3352152" y="2157162"/>
                </a:cubicBezTo>
                <a:cubicBezTo>
                  <a:pt x="3351154" y="1959243"/>
                  <a:pt x="3349659" y="1761824"/>
                  <a:pt x="3348661" y="1563906"/>
                </a:cubicBezTo>
                <a:cubicBezTo>
                  <a:pt x="3348661" y="1550944"/>
                  <a:pt x="3345670" y="1536985"/>
                  <a:pt x="3367606" y="1538979"/>
                </a:cubicBezTo>
                <a:cubicBezTo>
                  <a:pt x="3388045" y="1540474"/>
                  <a:pt x="3381067" y="1554931"/>
                  <a:pt x="3381067" y="1564404"/>
                </a:cubicBezTo>
                <a:cubicBezTo>
                  <a:pt x="3383060" y="1765313"/>
                  <a:pt x="3384556" y="1966723"/>
                  <a:pt x="3385055" y="2167632"/>
                </a:cubicBezTo>
                <a:cubicBezTo>
                  <a:pt x="3385055" y="2192060"/>
                  <a:pt x="3393530" y="2198540"/>
                  <a:pt x="3414966" y="2197046"/>
                </a:cubicBezTo>
                <a:cubicBezTo>
                  <a:pt x="3433911" y="2196048"/>
                  <a:pt x="3453354" y="2198042"/>
                  <a:pt x="3472299" y="2195550"/>
                </a:cubicBezTo>
                <a:cubicBezTo>
                  <a:pt x="3494733" y="2192559"/>
                  <a:pt x="3500216" y="2200535"/>
                  <a:pt x="3500216" y="2222471"/>
                </a:cubicBezTo>
                <a:cubicBezTo>
                  <a:pt x="3500714" y="2381005"/>
                  <a:pt x="3503207" y="2540038"/>
                  <a:pt x="3504205" y="2698571"/>
                </a:cubicBezTo>
                <a:cubicBezTo>
                  <a:pt x="3504205" y="2720008"/>
                  <a:pt x="3510685" y="2724994"/>
                  <a:pt x="3531126" y="2723997"/>
                </a:cubicBezTo>
                <a:cubicBezTo>
                  <a:pt x="3567519" y="2722003"/>
                  <a:pt x="3604410" y="2723997"/>
                  <a:pt x="3640804" y="2722003"/>
                </a:cubicBezTo>
                <a:cubicBezTo>
                  <a:pt x="3660247" y="2721006"/>
                  <a:pt x="3666228" y="2726988"/>
                  <a:pt x="3666228" y="2746431"/>
                </a:cubicBezTo>
                <a:cubicBezTo>
                  <a:pt x="3666228" y="2847633"/>
                  <a:pt x="3668223" y="2949335"/>
                  <a:pt x="3669219" y="3050537"/>
                </a:cubicBezTo>
                <a:cubicBezTo>
                  <a:pt x="3669718" y="3095905"/>
                  <a:pt x="3669718" y="3096901"/>
                  <a:pt x="3715584" y="3095406"/>
                </a:cubicBezTo>
                <a:cubicBezTo>
                  <a:pt x="3738017" y="3094907"/>
                  <a:pt x="3744997" y="3100392"/>
                  <a:pt x="3744997" y="3123822"/>
                </a:cubicBezTo>
                <a:cubicBezTo>
                  <a:pt x="3745495" y="3544088"/>
                  <a:pt x="3749485" y="4436467"/>
                  <a:pt x="3748487" y="4462390"/>
                </a:cubicBezTo>
                <a:cubicBezTo>
                  <a:pt x="3747988" y="4476847"/>
                  <a:pt x="3752475" y="4481833"/>
                  <a:pt x="3766933" y="4481334"/>
                </a:cubicBezTo>
                <a:cubicBezTo>
                  <a:pt x="3796844" y="4480338"/>
                  <a:pt x="3826758" y="4482331"/>
                  <a:pt x="3856669" y="4480338"/>
                </a:cubicBezTo>
                <a:cubicBezTo>
                  <a:pt x="3879601" y="4478842"/>
                  <a:pt x="3883591" y="4486818"/>
                  <a:pt x="3883591" y="4508255"/>
                </a:cubicBezTo>
                <a:lnTo>
                  <a:pt x="3883356" y="4829175"/>
                </a:lnTo>
                <a:lnTo>
                  <a:pt x="2716" y="4829175"/>
                </a:lnTo>
                <a:lnTo>
                  <a:pt x="0" y="4520220"/>
                </a:lnTo>
                <a:cubicBezTo>
                  <a:pt x="0" y="4495294"/>
                  <a:pt x="6980" y="4490308"/>
                  <a:pt x="30410" y="4490807"/>
                </a:cubicBezTo>
                <a:cubicBezTo>
                  <a:pt x="111672" y="4492301"/>
                  <a:pt x="193431" y="4489809"/>
                  <a:pt x="274692" y="4491803"/>
                </a:cubicBezTo>
                <a:cubicBezTo>
                  <a:pt x="301115" y="4492301"/>
                  <a:pt x="306100" y="4484325"/>
                  <a:pt x="305602" y="4459897"/>
                </a:cubicBezTo>
                <a:cubicBezTo>
                  <a:pt x="301115" y="4166259"/>
                  <a:pt x="297626" y="3872124"/>
                  <a:pt x="293139" y="3577988"/>
                </a:cubicBezTo>
                <a:cubicBezTo>
                  <a:pt x="293139" y="3558545"/>
                  <a:pt x="296628" y="3547578"/>
                  <a:pt x="318564" y="3551067"/>
                </a:cubicBezTo>
                <a:cubicBezTo>
                  <a:pt x="334018" y="3553062"/>
                  <a:pt x="333520" y="3546580"/>
                  <a:pt x="332523" y="3531126"/>
                </a:cubicBezTo>
                <a:cubicBezTo>
                  <a:pt x="328036" y="3443384"/>
                  <a:pt x="330030" y="3355143"/>
                  <a:pt x="326540" y="3267401"/>
                </a:cubicBezTo>
                <a:cubicBezTo>
                  <a:pt x="325045" y="3227019"/>
                  <a:pt x="324547" y="3226520"/>
                  <a:pt x="364928" y="3225026"/>
                </a:cubicBezTo>
                <a:cubicBezTo>
                  <a:pt x="382376" y="3224526"/>
                  <a:pt x="389356" y="3220539"/>
                  <a:pt x="388359" y="3200597"/>
                </a:cubicBezTo>
                <a:cubicBezTo>
                  <a:pt x="383872" y="3127811"/>
                  <a:pt x="381878" y="3055024"/>
                  <a:pt x="379385" y="2981739"/>
                </a:cubicBezTo>
                <a:cubicBezTo>
                  <a:pt x="378887" y="2963294"/>
                  <a:pt x="371409" y="2940861"/>
                  <a:pt x="379385" y="2927898"/>
                </a:cubicBezTo>
                <a:cubicBezTo>
                  <a:pt x="389356" y="2911945"/>
                  <a:pt x="414282" y="2921916"/>
                  <a:pt x="432729" y="2919921"/>
                </a:cubicBezTo>
                <a:cubicBezTo>
                  <a:pt x="448183" y="2918425"/>
                  <a:pt x="450177" y="2911945"/>
                  <a:pt x="449179" y="2899482"/>
                </a:cubicBezTo>
                <a:cubicBezTo>
                  <a:pt x="447685" y="2867576"/>
                  <a:pt x="448183" y="2836168"/>
                  <a:pt x="444694" y="2804760"/>
                </a:cubicBezTo>
                <a:cubicBezTo>
                  <a:pt x="442699" y="2781828"/>
                  <a:pt x="450177" y="2772854"/>
                  <a:pt x="472611" y="2775845"/>
                </a:cubicBezTo>
                <a:cubicBezTo>
                  <a:pt x="496043" y="2778836"/>
                  <a:pt x="491058" y="2766870"/>
                  <a:pt x="491058" y="2745435"/>
                </a:cubicBezTo>
                <a:cubicBezTo>
                  <a:pt x="491556" y="2651709"/>
                  <a:pt x="493050" y="2557486"/>
                  <a:pt x="494547" y="2463762"/>
                </a:cubicBezTo>
                <a:cubicBezTo>
                  <a:pt x="494547" y="2453792"/>
                  <a:pt x="491058" y="2442823"/>
                  <a:pt x="501527" y="2433849"/>
                </a:cubicBezTo>
                <a:cubicBezTo>
                  <a:pt x="508506" y="2444319"/>
                  <a:pt x="506512" y="2454290"/>
                  <a:pt x="506512" y="2463762"/>
                </a:cubicBezTo>
                <a:cubicBezTo>
                  <a:pt x="508008" y="2559481"/>
                  <a:pt x="509004" y="2654701"/>
                  <a:pt x="510001" y="2750420"/>
                </a:cubicBezTo>
                <a:cubicBezTo>
                  <a:pt x="510501" y="2764378"/>
                  <a:pt x="521966" y="2775346"/>
                  <a:pt x="540412" y="2772356"/>
                </a:cubicBezTo>
                <a:cubicBezTo>
                  <a:pt x="554870" y="2769863"/>
                  <a:pt x="555866" y="2778337"/>
                  <a:pt x="556365" y="2789804"/>
                </a:cubicBezTo>
                <a:cubicBezTo>
                  <a:pt x="557363" y="2822208"/>
                  <a:pt x="560354" y="2854613"/>
                  <a:pt x="559855" y="2887019"/>
                </a:cubicBezTo>
                <a:cubicBezTo>
                  <a:pt x="559356" y="2908953"/>
                  <a:pt x="564841" y="2918425"/>
                  <a:pt x="587773" y="2913440"/>
                </a:cubicBezTo>
                <a:cubicBezTo>
                  <a:pt x="604723" y="2909951"/>
                  <a:pt x="610207" y="2916432"/>
                  <a:pt x="610705" y="2934379"/>
                </a:cubicBezTo>
                <a:cubicBezTo>
                  <a:pt x="613197" y="3016138"/>
                  <a:pt x="618683" y="3097399"/>
                  <a:pt x="619181" y="3178662"/>
                </a:cubicBezTo>
                <a:cubicBezTo>
                  <a:pt x="619181" y="3206579"/>
                  <a:pt x="631644" y="3214057"/>
                  <a:pt x="653579" y="3212562"/>
                </a:cubicBezTo>
                <a:cubicBezTo>
                  <a:pt x="674019" y="3211066"/>
                  <a:pt x="677011" y="3219541"/>
                  <a:pt x="677510" y="3236491"/>
                </a:cubicBezTo>
                <a:cubicBezTo>
                  <a:pt x="680002" y="3324233"/>
                  <a:pt x="683491" y="3412474"/>
                  <a:pt x="687480" y="3500216"/>
                </a:cubicBezTo>
                <a:cubicBezTo>
                  <a:pt x="689475" y="3545086"/>
                  <a:pt x="680002" y="3545584"/>
                  <a:pt x="723873" y="3545584"/>
                </a:cubicBezTo>
                <a:cubicBezTo>
                  <a:pt x="738331" y="3545584"/>
                  <a:pt x="740324" y="3549073"/>
                  <a:pt x="739328" y="3565027"/>
                </a:cubicBezTo>
                <a:cubicBezTo>
                  <a:pt x="738331" y="3583472"/>
                  <a:pt x="744811" y="4114910"/>
                  <a:pt x="745309" y="4133357"/>
                </a:cubicBezTo>
                <a:lnTo>
                  <a:pt x="757774" y="4130864"/>
                </a:lnTo>
                <a:cubicBezTo>
                  <a:pt x="757274" y="4103445"/>
                  <a:pt x="741820" y="2100329"/>
                  <a:pt x="740824" y="2071914"/>
                </a:cubicBezTo>
                <a:cubicBezTo>
                  <a:pt x="740824" y="2059949"/>
                  <a:pt x="744811" y="2055462"/>
                  <a:pt x="756776" y="2055960"/>
                </a:cubicBezTo>
                <a:cubicBezTo>
                  <a:pt x="777715" y="2056458"/>
                  <a:pt x="798155" y="2054963"/>
                  <a:pt x="819094" y="2055960"/>
                </a:cubicBezTo>
                <a:cubicBezTo>
                  <a:pt x="834050" y="2056458"/>
                  <a:pt x="837539" y="2050975"/>
                  <a:pt x="837041" y="2037015"/>
                </a:cubicBezTo>
                <a:cubicBezTo>
                  <a:pt x="835544" y="2003614"/>
                  <a:pt x="836044" y="1970212"/>
                  <a:pt x="833552" y="1937309"/>
                </a:cubicBezTo>
                <a:cubicBezTo>
                  <a:pt x="832553" y="1919361"/>
                  <a:pt x="837539" y="1914376"/>
                  <a:pt x="854987" y="1914376"/>
                </a:cubicBezTo>
                <a:cubicBezTo>
                  <a:pt x="907334" y="1913877"/>
                  <a:pt x="959680" y="1911385"/>
                  <a:pt x="1012027" y="1909390"/>
                </a:cubicBezTo>
                <a:cubicBezTo>
                  <a:pt x="1026483" y="1908892"/>
                  <a:pt x="1040443" y="1906898"/>
                  <a:pt x="1044930" y="1889449"/>
                </a:cubicBezTo>
                <a:cubicBezTo>
                  <a:pt x="1063375" y="1815168"/>
                  <a:pt x="1081323" y="1741385"/>
                  <a:pt x="1099768" y="1667102"/>
                </a:cubicBezTo>
                <a:cubicBezTo>
                  <a:pt x="1104754" y="1647161"/>
                  <a:pt x="1105752" y="1622234"/>
                  <a:pt x="1121704" y="1610269"/>
                </a:cubicBezTo>
                <a:cubicBezTo>
                  <a:pt x="1137159" y="1598304"/>
                  <a:pt x="1136162" y="1586339"/>
                  <a:pt x="1136162" y="1571882"/>
                </a:cubicBezTo>
                <a:cubicBezTo>
                  <a:pt x="1137658" y="1315136"/>
                  <a:pt x="1140150" y="788184"/>
                  <a:pt x="1140649" y="781703"/>
                </a:cubicBezTo>
                <a:cubicBezTo>
                  <a:pt x="1141147" y="776219"/>
                  <a:pt x="1137658" y="766249"/>
                  <a:pt x="1147628" y="766747"/>
                </a:cubicBezTo>
                <a:cubicBezTo>
                  <a:pt x="1156103" y="767245"/>
                  <a:pt x="1154608" y="776718"/>
                  <a:pt x="1154608" y="783199"/>
                </a:cubicBezTo>
                <a:cubicBezTo>
                  <a:pt x="1154608" y="795662"/>
                  <a:pt x="1153610" y="1598304"/>
                  <a:pt x="1163082" y="1603788"/>
                </a:cubicBezTo>
                <a:cubicBezTo>
                  <a:pt x="1183523" y="1615255"/>
                  <a:pt x="1186016" y="1635694"/>
                  <a:pt x="1191998" y="1654141"/>
                </a:cubicBezTo>
                <a:cubicBezTo>
                  <a:pt x="1214930" y="1726927"/>
                  <a:pt x="1236865" y="1800212"/>
                  <a:pt x="1258303" y="1873495"/>
                </a:cubicBezTo>
                <a:cubicBezTo>
                  <a:pt x="1264286" y="1894434"/>
                  <a:pt x="1272760" y="1902909"/>
                  <a:pt x="1296192" y="1901414"/>
                </a:cubicBezTo>
                <a:cubicBezTo>
                  <a:pt x="1347541" y="1897923"/>
                  <a:pt x="1399389" y="1898423"/>
                  <a:pt x="1450738" y="1895431"/>
                </a:cubicBezTo>
                <a:cubicBezTo>
                  <a:pt x="1471177" y="1893936"/>
                  <a:pt x="1476163" y="1900916"/>
                  <a:pt x="1476163" y="1919859"/>
                </a:cubicBezTo>
                <a:cubicBezTo>
                  <a:pt x="1475664" y="1954758"/>
                  <a:pt x="1479154" y="1989655"/>
                  <a:pt x="1478157" y="2024552"/>
                </a:cubicBezTo>
                <a:cubicBezTo>
                  <a:pt x="1477659" y="2047485"/>
                  <a:pt x="1486133" y="2053467"/>
                  <a:pt x="1507072" y="2051473"/>
                </a:cubicBezTo>
                <a:cubicBezTo>
                  <a:pt x="1523523" y="2049978"/>
                  <a:pt x="1540473" y="2050975"/>
                  <a:pt x="1556925" y="2050975"/>
                </a:cubicBezTo>
                <a:cubicBezTo>
                  <a:pt x="1590328" y="2050975"/>
                  <a:pt x="1590328" y="2050975"/>
                  <a:pt x="1590826" y="2084377"/>
                </a:cubicBezTo>
                <a:cubicBezTo>
                  <a:pt x="1595313" y="2465257"/>
                  <a:pt x="1609771" y="3814793"/>
                  <a:pt x="1612762" y="4107931"/>
                </a:cubicBezTo>
                <a:cubicBezTo>
                  <a:pt x="1613260" y="4123884"/>
                  <a:pt x="1614756" y="4132859"/>
                  <a:pt x="1634199" y="4131362"/>
                </a:cubicBezTo>
                <a:cubicBezTo>
                  <a:pt x="1652644" y="4129866"/>
                  <a:pt x="1647659" y="4117403"/>
                  <a:pt x="1647659" y="4107931"/>
                </a:cubicBezTo>
                <a:cubicBezTo>
                  <a:pt x="1647161" y="3991773"/>
                  <a:pt x="1647161" y="3875115"/>
                  <a:pt x="1645664" y="3758957"/>
                </a:cubicBezTo>
                <a:cubicBezTo>
                  <a:pt x="1645664" y="3741010"/>
                  <a:pt x="1649653" y="3734030"/>
                  <a:pt x="1669096" y="3735027"/>
                </a:cubicBezTo>
                <a:cubicBezTo>
                  <a:pt x="1706486" y="3736523"/>
                  <a:pt x="1743876" y="3734030"/>
                  <a:pt x="1781267" y="3735525"/>
                </a:cubicBezTo>
                <a:cubicBezTo>
                  <a:pt x="1799214" y="3736023"/>
                  <a:pt x="1803701" y="3729543"/>
                  <a:pt x="1803202" y="3712593"/>
                </a:cubicBezTo>
                <a:cubicBezTo>
                  <a:pt x="1801706" y="3645290"/>
                  <a:pt x="1802703" y="3577988"/>
                  <a:pt x="1801208" y="3510685"/>
                </a:cubicBezTo>
                <a:cubicBezTo>
                  <a:pt x="1800710" y="3489249"/>
                  <a:pt x="1807190" y="3483266"/>
                  <a:pt x="1827630" y="3484762"/>
                </a:cubicBezTo>
                <a:cubicBezTo>
                  <a:pt x="1842088" y="3485759"/>
                  <a:pt x="1861531" y="3492240"/>
                  <a:pt x="1870504" y="3481272"/>
                </a:cubicBezTo>
                <a:cubicBezTo>
                  <a:pt x="1883965" y="3464821"/>
                  <a:pt x="1900916" y="3452856"/>
                  <a:pt x="1913877" y="3436902"/>
                </a:cubicBezTo>
                <a:cubicBezTo>
                  <a:pt x="1923349" y="3424439"/>
                  <a:pt x="1935314" y="3411976"/>
                  <a:pt x="1905401" y="3414468"/>
                </a:cubicBezTo>
                <a:cubicBezTo>
                  <a:pt x="1898423" y="3415466"/>
                  <a:pt x="1895430" y="3408985"/>
                  <a:pt x="1893936" y="3403501"/>
                </a:cubicBezTo>
                <a:cubicBezTo>
                  <a:pt x="1890945" y="3391536"/>
                  <a:pt x="1886956" y="3379571"/>
                  <a:pt x="1885460" y="3367108"/>
                </a:cubicBezTo>
                <a:cubicBezTo>
                  <a:pt x="1875988" y="3293823"/>
                  <a:pt x="1875489" y="3219541"/>
                  <a:pt x="1879478" y="3145758"/>
                </a:cubicBezTo>
                <a:cubicBezTo>
                  <a:pt x="1882469" y="3085436"/>
                  <a:pt x="1904405" y="3034585"/>
                  <a:pt x="1960739" y="3003675"/>
                </a:cubicBezTo>
                <a:cubicBezTo>
                  <a:pt x="1975695" y="2995201"/>
                  <a:pt x="1992645" y="2988221"/>
                  <a:pt x="2003114" y="2973764"/>
                </a:cubicBezTo>
                <a:cubicBezTo>
                  <a:pt x="2011092" y="2962795"/>
                  <a:pt x="2041004" y="2954819"/>
                  <a:pt x="2011092" y="2935376"/>
                </a:cubicBezTo>
                <a:cubicBezTo>
                  <a:pt x="2010094" y="2934877"/>
                  <a:pt x="2012088" y="2927898"/>
                  <a:pt x="2013584" y="2924409"/>
                </a:cubicBezTo>
                <a:cubicBezTo>
                  <a:pt x="2016077" y="2917429"/>
                  <a:pt x="2021062" y="2907956"/>
                  <a:pt x="2012586" y="2904468"/>
                </a:cubicBezTo>
                <a:cubicBezTo>
                  <a:pt x="2001619" y="2899482"/>
                  <a:pt x="1999625" y="2911945"/>
                  <a:pt x="1997132" y="2918925"/>
                </a:cubicBezTo>
                <a:cubicBezTo>
                  <a:pt x="1983671" y="2958807"/>
                  <a:pt x="1956252" y="2985230"/>
                  <a:pt x="1920857" y="3006168"/>
                </a:cubicBezTo>
                <a:cubicBezTo>
                  <a:pt x="1906399" y="3014644"/>
                  <a:pt x="1901912" y="3012151"/>
                  <a:pt x="1901414" y="2996696"/>
                </a:cubicBezTo>
                <a:cubicBezTo>
                  <a:pt x="1900416" y="2972765"/>
                  <a:pt x="1899419" y="2947839"/>
                  <a:pt x="1906399" y="2924907"/>
                </a:cubicBezTo>
                <a:cubicBezTo>
                  <a:pt x="1918862" y="2883030"/>
                  <a:pt x="1917366" y="2840155"/>
                  <a:pt x="1911384" y="2798778"/>
                </a:cubicBezTo>
                <a:cubicBezTo>
                  <a:pt x="1905901" y="2758894"/>
                  <a:pt x="1907894" y="2721006"/>
                  <a:pt x="1916370" y="2682619"/>
                </a:cubicBezTo>
                <a:cubicBezTo>
                  <a:pt x="1923848" y="2649216"/>
                  <a:pt x="1932322" y="2616314"/>
                  <a:pt x="1941296" y="2583409"/>
                </a:cubicBezTo>
                <a:cubicBezTo>
                  <a:pt x="1959743" y="2515610"/>
                  <a:pt x="1986165" y="2449803"/>
                  <a:pt x="2009596" y="2383498"/>
                </a:cubicBezTo>
                <a:cubicBezTo>
                  <a:pt x="2011590" y="2377514"/>
                  <a:pt x="2018072" y="2370535"/>
                  <a:pt x="2008599" y="2366548"/>
                </a:cubicBezTo>
                <a:cubicBezTo>
                  <a:pt x="2002616" y="2363557"/>
                  <a:pt x="1998129" y="2369538"/>
                  <a:pt x="1995138" y="2374524"/>
                </a:cubicBezTo>
                <a:cubicBezTo>
                  <a:pt x="1992147" y="2379011"/>
                  <a:pt x="1990153" y="2383498"/>
                  <a:pt x="1988158" y="2387985"/>
                </a:cubicBezTo>
                <a:cubicBezTo>
                  <a:pt x="1968217" y="2436342"/>
                  <a:pt x="1948774" y="2484700"/>
                  <a:pt x="1935812" y="2535551"/>
                </a:cubicBezTo>
                <a:cubicBezTo>
                  <a:pt x="1926340" y="2571944"/>
                  <a:pt x="1909888" y="2606343"/>
                  <a:pt x="1903906" y="2645229"/>
                </a:cubicBezTo>
                <a:cubicBezTo>
                  <a:pt x="1890945" y="2636753"/>
                  <a:pt x="1890945" y="2625288"/>
                  <a:pt x="1887953" y="2615317"/>
                </a:cubicBezTo>
                <a:cubicBezTo>
                  <a:pt x="1881971" y="2593880"/>
                  <a:pt x="1881473" y="2571446"/>
                  <a:pt x="1875489" y="2549510"/>
                </a:cubicBezTo>
                <a:cubicBezTo>
                  <a:pt x="1864522" y="2509128"/>
                  <a:pt x="1863026" y="2467750"/>
                  <a:pt x="1872498" y="2426371"/>
                </a:cubicBezTo>
                <a:cubicBezTo>
                  <a:pt x="1884463" y="2373527"/>
                  <a:pt x="1915871" y="2328160"/>
                  <a:pt x="1924346" y="2274318"/>
                </a:cubicBezTo>
                <a:cubicBezTo>
                  <a:pt x="1925344" y="2267838"/>
                  <a:pt x="1931824" y="2260858"/>
                  <a:pt x="1925344" y="2255873"/>
                </a:cubicBezTo>
                <a:cubicBezTo>
                  <a:pt x="1918862" y="2250388"/>
                  <a:pt x="1910886" y="2253380"/>
                  <a:pt x="1906399" y="2260360"/>
                </a:cubicBezTo>
                <a:cubicBezTo>
                  <a:pt x="1900416" y="2269333"/>
                  <a:pt x="1891941" y="2267838"/>
                  <a:pt x="1883965" y="2266840"/>
                </a:cubicBezTo>
                <a:cubicBezTo>
                  <a:pt x="1847074" y="2262853"/>
                  <a:pt x="1822147" y="2226459"/>
                  <a:pt x="1831120" y="2185579"/>
                </a:cubicBezTo>
                <a:cubicBezTo>
                  <a:pt x="1847572" y="2110798"/>
                  <a:pt x="1869009" y="2037513"/>
                  <a:pt x="1915871" y="1974699"/>
                </a:cubicBezTo>
                <a:cubicBezTo>
                  <a:pt x="1930827" y="1953760"/>
                  <a:pt x="1944786" y="1931824"/>
                  <a:pt x="1958745" y="1910388"/>
                </a:cubicBezTo>
                <a:cubicBezTo>
                  <a:pt x="1963232" y="1903907"/>
                  <a:pt x="1970710" y="1895931"/>
                  <a:pt x="1961237" y="1888951"/>
                </a:cubicBezTo>
                <a:cubicBezTo>
                  <a:pt x="1951765" y="1881971"/>
                  <a:pt x="1946780" y="1891942"/>
                  <a:pt x="1941296" y="1897923"/>
                </a:cubicBezTo>
                <a:cubicBezTo>
                  <a:pt x="1925344" y="1915374"/>
                  <a:pt x="1920358" y="1914874"/>
                  <a:pt x="1911883" y="1891443"/>
                </a:cubicBezTo>
                <a:cubicBezTo>
                  <a:pt x="1901414" y="1861532"/>
                  <a:pt x="1883965" y="1835109"/>
                  <a:pt x="1865519" y="1809683"/>
                </a:cubicBezTo>
                <a:cubicBezTo>
                  <a:pt x="1854552" y="1795225"/>
                  <a:pt x="1855548" y="1786253"/>
                  <a:pt x="1867513" y="1773789"/>
                </a:cubicBezTo>
                <a:cubicBezTo>
                  <a:pt x="1878480" y="1762821"/>
                  <a:pt x="1893438" y="1754346"/>
                  <a:pt x="1898921" y="1733905"/>
                </a:cubicBezTo>
                <a:cubicBezTo>
                  <a:pt x="1880475" y="1736398"/>
                  <a:pt x="1872000" y="1750357"/>
                  <a:pt x="1860035" y="1757835"/>
                </a:cubicBezTo>
                <a:cubicBezTo>
                  <a:pt x="1856046" y="1760328"/>
                  <a:pt x="1852059" y="1765812"/>
                  <a:pt x="1847074" y="1761824"/>
                </a:cubicBezTo>
                <a:cubicBezTo>
                  <a:pt x="1844581" y="1759830"/>
                  <a:pt x="1843583" y="1753348"/>
                  <a:pt x="1845079" y="1750357"/>
                </a:cubicBezTo>
                <a:cubicBezTo>
                  <a:pt x="1859039" y="1719947"/>
                  <a:pt x="1855050" y="1682058"/>
                  <a:pt x="1885960" y="1657630"/>
                </a:cubicBezTo>
                <a:cubicBezTo>
                  <a:pt x="1899419" y="1647161"/>
                  <a:pt x="1911384" y="1632205"/>
                  <a:pt x="1918862" y="1609771"/>
                </a:cubicBezTo>
                <a:cubicBezTo>
                  <a:pt x="1891941" y="1622733"/>
                  <a:pt x="1879478" y="1645166"/>
                  <a:pt x="1860035" y="1657131"/>
                </a:cubicBezTo>
                <a:cubicBezTo>
                  <a:pt x="1853055" y="1652146"/>
                  <a:pt x="1854053" y="1646663"/>
                  <a:pt x="1855050" y="1642176"/>
                </a:cubicBezTo>
                <a:cubicBezTo>
                  <a:pt x="1859039" y="1627220"/>
                  <a:pt x="1865519" y="1613260"/>
                  <a:pt x="1850563" y="1599301"/>
                </a:cubicBezTo>
                <a:cubicBezTo>
                  <a:pt x="1838598" y="1588334"/>
                  <a:pt x="1833114" y="1571383"/>
                  <a:pt x="1813671" y="1568392"/>
                </a:cubicBezTo>
                <a:cubicBezTo>
                  <a:pt x="1799712" y="1565900"/>
                  <a:pt x="1801706" y="1554433"/>
                  <a:pt x="1805195" y="1544463"/>
                </a:cubicBezTo>
                <a:cubicBezTo>
                  <a:pt x="1815168" y="1517043"/>
                  <a:pt x="1827630" y="1491617"/>
                  <a:pt x="1856046" y="1476661"/>
                </a:cubicBezTo>
                <a:cubicBezTo>
                  <a:pt x="1872000" y="1468187"/>
                  <a:pt x="1889449" y="1459711"/>
                  <a:pt x="1900916" y="1434286"/>
                </a:cubicBezTo>
                <a:cubicBezTo>
                  <a:pt x="1877982" y="1446251"/>
                  <a:pt x="1861032" y="1455225"/>
                  <a:pt x="1843583" y="1463700"/>
                </a:cubicBezTo>
                <a:cubicBezTo>
                  <a:pt x="1794228" y="1488128"/>
                  <a:pt x="1760826" y="1470181"/>
                  <a:pt x="1751853" y="1414843"/>
                </a:cubicBezTo>
                <a:cubicBezTo>
                  <a:pt x="1736897" y="1324110"/>
                  <a:pt x="1779771" y="1249329"/>
                  <a:pt x="1819155" y="1173552"/>
                </a:cubicBezTo>
                <a:cubicBezTo>
                  <a:pt x="1834111" y="1210943"/>
                  <a:pt x="1840094" y="1248831"/>
                  <a:pt x="1828627" y="1287218"/>
                </a:cubicBezTo>
                <a:cubicBezTo>
                  <a:pt x="1824640" y="1301178"/>
                  <a:pt x="1822645" y="1314638"/>
                  <a:pt x="1826633" y="1328597"/>
                </a:cubicBezTo>
                <a:cubicBezTo>
                  <a:pt x="1834610" y="1356514"/>
                  <a:pt x="1855050" y="1363992"/>
                  <a:pt x="1876986" y="1344549"/>
                </a:cubicBezTo>
                <a:cubicBezTo>
                  <a:pt x="1900416" y="1323612"/>
                  <a:pt x="1920358" y="1298685"/>
                  <a:pt x="1934815" y="1270268"/>
                </a:cubicBezTo>
                <a:cubicBezTo>
                  <a:pt x="1939302" y="1260796"/>
                  <a:pt x="1945783" y="1251323"/>
                  <a:pt x="1940299" y="1236866"/>
                </a:cubicBezTo>
                <a:cubicBezTo>
                  <a:pt x="1922851" y="1253318"/>
                  <a:pt x="1910386" y="1271764"/>
                  <a:pt x="1898921" y="1290209"/>
                </a:cubicBezTo>
                <a:cubicBezTo>
                  <a:pt x="1890445" y="1304169"/>
                  <a:pt x="1880974" y="1316134"/>
                  <a:pt x="1868510" y="1326104"/>
                </a:cubicBezTo>
                <a:cubicBezTo>
                  <a:pt x="1855050" y="1336075"/>
                  <a:pt x="1846574" y="1332584"/>
                  <a:pt x="1845079" y="1316134"/>
                </a:cubicBezTo>
                <a:cubicBezTo>
                  <a:pt x="1844081" y="1307658"/>
                  <a:pt x="1844581" y="1297687"/>
                  <a:pt x="1847074" y="1289213"/>
                </a:cubicBezTo>
                <a:cubicBezTo>
                  <a:pt x="1856046" y="1257307"/>
                  <a:pt x="1850563" y="1226895"/>
                  <a:pt x="1845079" y="1195487"/>
                </a:cubicBezTo>
                <a:cubicBezTo>
                  <a:pt x="1838598" y="1160092"/>
                  <a:pt x="1823143" y="1127189"/>
                  <a:pt x="1823143" y="1090796"/>
                </a:cubicBezTo>
                <a:cubicBezTo>
                  <a:pt x="1823143" y="1066368"/>
                  <a:pt x="1816164" y="1043434"/>
                  <a:pt x="1810182" y="1020004"/>
                </a:cubicBezTo>
                <a:cubicBezTo>
                  <a:pt x="1785754" y="923785"/>
                  <a:pt x="1770797" y="826572"/>
                  <a:pt x="1788745" y="727363"/>
                </a:cubicBezTo>
                <a:cubicBezTo>
                  <a:pt x="1790240" y="720883"/>
                  <a:pt x="1787248" y="715896"/>
                  <a:pt x="1786252" y="710413"/>
                </a:cubicBezTo>
                <a:cubicBezTo>
                  <a:pt x="1782263" y="684490"/>
                  <a:pt x="1761824" y="659063"/>
                  <a:pt x="1765313" y="637628"/>
                </a:cubicBezTo>
                <a:cubicBezTo>
                  <a:pt x="1770298" y="605720"/>
                  <a:pt x="1763319" y="580793"/>
                  <a:pt x="1752850" y="552378"/>
                </a:cubicBezTo>
                <a:cubicBezTo>
                  <a:pt x="1745372" y="530940"/>
                  <a:pt x="1727923" y="508008"/>
                  <a:pt x="1743876" y="482582"/>
                </a:cubicBezTo>
                <a:cubicBezTo>
                  <a:pt x="1744874" y="481087"/>
                  <a:pt x="1743377" y="477098"/>
                  <a:pt x="1741883" y="475602"/>
                </a:cubicBezTo>
                <a:cubicBezTo>
                  <a:pt x="1727923" y="459152"/>
                  <a:pt x="1735899" y="448681"/>
                  <a:pt x="1752352" y="440705"/>
                </a:cubicBezTo>
                <a:cubicBezTo>
                  <a:pt x="1743377" y="434224"/>
                  <a:pt x="1730416" y="435720"/>
                  <a:pt x="1729419" y="422260"/>
                </a:cubicBezTo>
                <a:cubicBezTo>
                  <a:pt x="1728920" y="409795"/>
                  <a:pt x="1741383" y="406805"/>
                  <a:pt x="1749361" y="398828"/>
                </a:cubicBezTo>
                <a:cubicBezTo>
                  <a:pt x="1733905" y="388360"/>
                  <a:pt x="1721942" y="376893"/>
                  <a:pt x="1719449" y="360939"/>
                </a:cubicBezTo>
                <a:cubicBezTo>
                  <a:pt x="1715460" y="337509"/>
                  <a:pt x="1705987" y="322055"/>
                  <a:pt x="1683056" y="310588"/>
                </a:cubicBezTo>
                <a:cubicBezTo>
                  <a:pt x="1660620" y="299619"/>
                  <a:pt x="1660620" y="280676"/>
                  <a:pt x="1680063" y="266717"/>
                </a:cubicBezTo>
                <a:cubicBezTo>
                  <a:pt x="1691032" y="258740"/>
                  <a:pt x="1690035" y="251761"/>
                  <a:pt x="1685548" y="241292"/>
                </a:cubicBezTo>
                <a:cubicBezTo>
                  <a:pt x="1668598" y="200910"/>
                  <a:pt x="1678070" y="181467"/>
                  <a:pt x="1719947" y="167009"/>
                </a:cubicBezTo>
                <a:cubicBezTo>
                  <a:pt x="1738392" y="160529"/>
                  <a:pt x="1756838" y="155044"/>
                  <a:pt x="1778276" y="148564"/>
                </a:cubicBezTo>
                <a:cubicBezTo>
                  <a:pt x="1731412" y="128623"/>
                  <a:pt x="1725929" y="113167"/>
                  <a:pt x="1750357" y="70792"/>
                </a:cubicBezTo>
                <a:cubicBezTo>
                  <a:pt x="1758333" y="57831"/>
                  <a:pt x="1761325" y="43871"/>
                  <a:pt x="1762820" y="29912"/>
                </a:cubicBezTo>
                <a:cubicBezTo>
                  <a:pt x="1772293" y="26921"/>
                  <a:pt x="1776780" y="44370"/>
                  <a:pt x="1785754" y="33901"/>
                </a:cubicBezTo>
                <a:cubicBezTo>
                  <a:pt x="1801208" y="15954"/>
                  <a:pt x="1824140" y="11467"/>
                  <a:pt x="1843085" y="0"/>
                </a:cubicBezTo>
                <a:close/>
              </a:path>
            </a:pathLst>
          </a:custGeom>
          <a:solidFill>
            <a:schemeClr val="accent1"/>
          </a:solidFill>
          <a:ln w="34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865332D6-1A07-407A-AD7A-9CB6DC2B3538}"/>
              </a:ext>
            </a:extLst>
          </p:cNvPr>
          <p:cNvSpPr txBox="1">
            <a:spLocks/>
          </p:cNvSpPr>
          <p:nvPr/>
        </p:nvSpPr>
        <p:spPr>
          <a:xfrm>
            <a:off x="823618" y="4171324"/>
            <a:ext cx="252282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5E881D52-1CB6-403F-927E-0FA774184900}"/>
              </a:ext>
            </a:extLst>
          </p:cNvPr>
          <p:cNvSpPr txBox="1">
            <a:spLocks/>
          </p:cNvSpPr>
          <p:nvPr/>
        </p:nvSpPr>
        <p:spPr>
          <a:xfrm>
            <a:off x="4400605" y="4171324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290C7BF-2D1B-415D-B6D5-2EE73061DBDD}"/>
              </a:ext>
            </a:extLst>
          </p:cNvPr>
          <p:cNvSpPr/>
          <p:nvPr/>
        </p:nvSpPr>
        <p:spPr>
          <a:xfrm>
            <a:off x="823617" y="4710414"/>
            <a:ext cx="2491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id="{9D8BB47F-97A0-4032-BF09-1F4B4A124DCA}"/>
              </a:ext>
            </a:extLst>
          </p:cNvPr>
          <p:cNvSpPr/>
          <p:nvPr/>
        </p:nvSpPr>
        <p:spPr>
          <a:xfrm>
            <a:off x="4400606" y="4500421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A105FCE8-6A4B-462E-97E2-BFD347E52E40}"/>
              </a:ext>
            </a:extLst>
          </p:cNvPr>
          <p:cNvSpPr/>
          <p:nvPr/>
        </p:nvSpPr>
        <p:spPr>
          <a:xfrm>
            <a:off x="4400606" y="5187816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9" name="직사각형 24">
            <a:extLst>
              <a:ext uri="{FF2B5EF4-FFF2-40B4-BE49-F238E27FC236}">
                <a16:creationId xmlns:a16="http://schemas.microsoft.com/office/drawing/2014/main" id="{D76388D0-ACC6-4EA9-A407-53FD6242E2CA}"/>
              </a:ext>
            </a:extLst>
          </p:cNvPr>
          <p:cNvSpPr/>
          <p:nvPr/>
        </p:nvSpPr>
        <p:spPr>
          <a:xfrm>
            <a:off x="4400606" y="587521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2020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E53C5071-93E6-4B8C-AFA8-104AA27EC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21156"/>
              </p:ext>
            </p:extLst>
          </p:nvPr>
        </p:nvGraphicFramePr>
        <p:xfrm>
          <a:off x="5730926" y="1740520"/>
          <a:ext cx="1564635" cy="171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4881117-5BCA-4E4A-B54A-5BD3A650D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414999"/>
              </p:ext>
            </p:extLst>
          </p:nvPr>
        </p:nvGraphicFramePr>
        <p:xfrm>
          <a:off x="7789354" y="1740520"/>
          <a:ext cx="1564635" cy="171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F46F8F2-C31E-413E-B1A6-0ECD06992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698066"/>
              </p:ext>
            </p:extLst>
          </p:nvPr>
        </p:nvGraphicFramePr>
        <p:xfrm>
          <a:off x="9847781" y="1740520"/>
          <a:ext cx="1564635" cy="171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BB804AC-3117-4B7D-9E24-30841D19A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462746"/>
              </p:ext>
            </p:extLst>
          </p:nvPr>
        </p:nvGraphicFramePr>
        <p:xfrm>
          <a:off x="3672498" y="1740520"/>
          <a:ext cx="1564635" cy="171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1ADD9BD-F065-430B-A514-C169D17D162D}"/>
              </a:ext>
            </a:extLst>
          </p:cNvPr>
          <p:cNvSpPr txBox="1"/>
          <p:nvPr/>
        </p:nvSpPr>
        <p:spPr>
          <a:xfrm>
            <a:off x="3993842" y="2425548"/>
            <a:ext cx="9219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67%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A184C-9D9D-40FF-B9FC-DA1D81693F5E}"/>
              </a:ext>
            </a:extLst>
          </p:cNvPr>
          <p:cNvSpPr txBox="1"/>
          <p:nvPr/>
        </p:nvSpPr>
        <p:spPr>
          <a:xfrm>
            <a:off x="6052270" y="2425548"/>
            <a:ext cx="9219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43%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E9BC8-4DA2-4551-B128-8972CF72C07C}"/>
              </a:ext>
            </a:extLst>
          </p:cNvPr>
          <p:cNvSpPr txBox="1"/>
          <p:nvPr/>
        </p:nvSpPr>
        <p:spPr>
          <a:xfrm>
            <a:off x="8110698" y="2425548"/>
            <a:ext cx="9219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8087D-6AC7-47EC-851E-F7F3C78D66C2}"/>
              </a:ext>
            </a:extLst>
          </p:cNvPr>
          <p:cNvSpPr txBox="1"/>
          <p:nvPr/>
        </p:nvSpPr>
        <p:spPr>
          <a:xfrm>
            <a:off x="10169125" y="2425548"/>
            <a:ext cx="9219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CE80F0-C56F-47A5-AD1B-A9F6E23892B0}"/>
              </a:ext>
            </a:extLst>
          </p:cNvPr>
          <p:cNvSpPr txBox="1"/>
          <p:nvPr/>
        </p:nvSpPr>
        <p:spPr>
          <a:xfrm>
            <a:off x="3748950" y="3439753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1CC9E6-0AB4-49D9-BC1A-8C2694860071}"/>
              </a:ext>
            </a:extLst>
          </p:cNvPr>
          <p:cNvSpPr txBox="1"/>
          <p:nvPr/>
        </p:nvSpPr>
        <p:spPr>
          <a:xfrm>
            <a:off x="5807378" y="3439753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2E8D6F-EBF5-4992-875F-AC3EBFF7D184}"/>
              </a:ext>
            </a:extLst>
          </p:cNvPr>
          <p:cNvSpPr txBox="1"/>
          <p:nvPr/>
        </p:nvSpPr>
        <p:spPr>
          <a:xfrm>
            <a:off x="7865806" y="3439753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56B47A-D674-4CB5-8D8F-E7E6EF8EA208}"/>
              </a:ext>
            </a:extLst>
          </p:cNvPr>
          <p:cNvSpPr txBox="1"/>
          <p:nvPr/>
        </p:nvSpPr>
        <p:spPr>
          <a:xfrm>
            <a:off x="9924233" y="3418247"/>
            <a:ext cx="14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3BF726-A043-433C-BFBD-3DF23611C1C2}"/>
              </a:ext>
            </a:extLst>
          </p:cNvPr>
          <p:cNvGrpSpPr/>
          <p:nvPr/>
        </p:nvGrpSpPr>
        <p:grpSpPr>
          <a:xfrm>
            <a:off x="8487255" y="4384559"/>
            <a:ext cx="3092214" cy="957807"/>
            <a:chOff x="699257" y="5141464"/>
            <a:chExt cx="3092214" cy="9578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ABD240-9A4C-4230-8E80-B7AD719822B9}"/>
                </a:ext>
              </a:extLst>
            </p:cNvPr>
            <p:cNvSpPr txBox="1"/>
            <p:nvPr/>
          </p:nvSpPr>
          <p:spPr>
            <a:xfrm>
              <a:off x="1096580" y="5143315"/>
              <a:ext cx="12241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/FACEBOOK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3E01EA3D-1B3F-41A2-8039-857E6E543BA5}"/>
                </a:ext>
              </a:extLst>
            </p:cNvPr>
            <p:cNvSpPr/>
            <p:nvPr/>
          </p:nvSpPr>
          <p:spPr>
            <a:xfrm>
              <a:off x="785105" y="5141464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A3E1D7-B3B8-49D4-8E8C-1EB98613B048}"/>
                </a:ext>
              </a:extLst>
            </p:cNvPr>
            <p:cNvSpPr txBox="1"/>
            <p:nvPr/>
          </p:nvSpPr>
          <p:spPr>
            <a:xfrm>
              <a:off x="699257" y="5452940"/>
              <a:ext cx="3092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03AA5A-0BB7-4401-BC9B-CAA62083BFF0}"/>
              </a:ext>
            </a:extLst>
          </p:cNvPr>
          <p:cNvGrpSpPr/>
          <p:nvPr/>
        </p:nvGrpSpPr>
        <p:grpSpPr>
          <a:xfrm>
            <a:off x="8487255" y="5476423"/>
            <a:ext cx="3092214" cy="957807"/>
            <a:chOff x="3525821" y="5141464"/>
            <a:chExt cx="3092214" cy="95780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D46B8A-A6D6-4B73-B30D-B6CA3BA13F86}"/>
                </a:ext>
              </a:extLst>
            </p:cNvPr>
            <p:cNvSpPr txBox="1"/>
            <p:nvPr/>
          </p:nvSpPr>
          <p:spPr>
            <a:xfrm>
              <a:off x="3927611" y="5146031"/>
              <a:ext cx="12241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@TWITTER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776E5302-EDAA-4176-BF5A-02AC297E1DF7}"/>
                </a:ext>
              </a:extLst>
            </p:cNvPr>
            <p:cNvSpPr/>
            <p:nvPr/>
          </p:nvSpPr>
          <p:spPr>
            <a:xfrm>
              <a:off x="3582143" y="5141464"/>
              <a:ext cx="311477" cy="311477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9B735F-AC21-4320-8BC5-904A2302FEB7}"/>
                </a:ext>
              </a:extLst>
            </p:cNvPr>
            <p:cNvSpPr txBox="1"/>
            <p:nvPr/>
          </p:nvSpPr>
          <p:spPr>
            <a:xfrm>
              <a:off x="3525821" y="5452940"/>
              <a:ext cx="3092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11BFF1-890B-4CEE-8AB4-8A10915A3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58EC6B3-45E5-48E8-ADC1-69BA75A697FA}"/>
              </a:ext>
            </a:extLst>
          </p:cNvPr>
          <p:cNvGrpSpPr/>
          <p:nvPr/>
        </p:nvGrpSpPr>
        <p:grpSpPr>
          <a:xfrm>
            <a:off x="490512" y="4393138"/>
            <a:ext cx="5605488" cy="1529569"/>
            <a:chOff x="490512" y="4326463"/>
            <a:chExt cx="5605488" cy="15295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BF4061-1485-4989-8370-D2A374ECF019}"/>
                </a:ext>
              </a:extLst>
            </p:cNvPr>
            <p:cNvGrpSpPr/>
            <p:nvPr/>
          </p:nvGrpSpPr>
          <p:grpSpPr>
            <a:xfrm>
              <a:off x="490512" y="4961444"/>
              <a:ext cx="5605488" cy="894588"/>
              <a:chOff x="3686398" y="3891080"/>
              <a:chExt cx="4760612" cy="105591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84F251-1E74-4609-9C89-5D2E70187463}"/>
                  </a:ext>
                </a:extLst>
              </p:cNvPr>
              <p:cNvSpPr/>
              <p:nvPr/>
            </p:nvSpPr>
            <p:spPr>
              <a:xfrm>
                <a:off x="7255458" y="4273456"/>
                <a:ext cx="1191552" cy="672919"/>
              </a:xfrm>
              <a:custGeom>
                <a:avLst/>
                <a:gdLst>
                  <a:gd name="connsiteX0" fmla="*/ 2252186 w 2257425"/>
                  <a:gd name="connsiteY0" fmla="*/ 1188244 h 1190625"/>
                  <a:gd name="connsiteX1" fmla="*/ 7144 w 2257425"/>
                  <a:gd name="connsiteY1" fmla="*/ 1188244 h 1190625"/>
                  <a:gd name="connsiteX2" fmla="*/ 7144 w 2257425"/>
                  <a:gd name="connsiteY2" fmla="*/ 7144 h 1190625"/>
                  <a:gd name="connsiteX3" fmla="*/ 2252186 w 2257425"/>
                  <a:gd name="connsiteY3" fmla="*/ 7144 h 1190625"/>
                  <a:gd name="connsiteX4" fmla="*/ 1729264 w 2257425"/>
                  <a:gd name="connsiteY4" fmla="*/ 59769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7425" h="1190625">
                    <a:moveTo>
                      <a:pt x="2252186" y="1188244"/>
                    </a:moveTo>
                    <a:lnTo>
                      <a:pt x="7144" y="1188244"/>
                    </a:lnTo>
                    <a:lnTo>
                      <a:pt x="7144" y="7144"/>
                    </a:lnTo>
                    <a:lnTo>
                      <a:pt x="2252186" y="7144"/>
                    </a:lnTo>
                    <a:lnTo>
                      <a:pt x="1729264" y="5976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9A21B2C-0927-4527-856B-B0526889AD05}"/>
                  </a:ext>
                </a:extLst>
              </p:cNvPr>
              <p:cNvSpPr/>
              <p:nvPr/>
            </p:nvSpPr>
            <p:spPr>
              <a:xfrm>
                <a:off x="7255458" y="4552282"/>
                <a:ext cx="659904" cy="394709"/>
              </a:xfrm>
              <a:custGeom>
                <a:avLst/>
                <a:gdLst>
                  <a:gd name="connsiteX0" fmla="*/ 7144 w 1019175"/>
                  <a:gd name="connsiteY0" fmla="*/ 7144 h 609600"/>
                  <a:gd name="connsiteX1" fmla="*/ 1012984 w 1019175"/>
                  <a:gd name="connsiteY1" fmla="*/ 15716 h 609600"/>
                  <a:gd name="connsiteX2" fmla="*/ 7144 w 1019175"/>
                  <a:gd name="connsiteY2" fmla="*/ 606266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75" h="609600">
                    <a:moveTo>
                      <a:pt x="7144" y="7144"/>
                    </a:moveTo>
                    <a:lnTo>
                      <a:pt x="1012984" y="15716"/>
                    </a:lnTo>
                    <a:lnTo>
                      <a:pt x="7144" y="60626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FC8C89-62A7-4D42-9B1C-8D7364B02FD6}"/>
                  </a:ext>
                </a:extLst>
              </p:cNvPr>
              <p:cNvSpPr/>
              <p:nvPr/>
            </p:nvSpPr>
            <p:spPr>
              <a:xfrm>
                <a:off x="3686398" y="4267905"/>
                <a:ext cx="1191553" cy="672919"/>
              </a:xfrm>
              <a:custGeom>
                <a:avLst/>
                <a:gdLst>
                  <a:gd name="connsiteX0" fmla="*/ 7144 w 2257425"/>
                  <a:gd name="connsiteY0" fmla="*/ 1188244 h 1190625"/>
                  <a:gd name="connsiteX1" fmla="*/ 2252186 w 2257425"/>
                  <a:gd name="connsiteY1" fmla="*/ 1188244 h 1190625"/>
                  <a:gd name="connsiteX2" fmla="*/ 2252186 w 2257425"/>
                  <a:gd name="connsiteY2" fmla="*/ 7144 h 1190625"/>
                  <a:gd name="connsiteX3" fmla="*/ 7144 w 2257425"/>
                  <a:gd name="connsiteY3" fmla="*/ 7144 h 1190625"/>
                  <a:gd name="connsiteX4" fmla="*/ 531019 w 2257425"/>
                  <a:gd name="connsiteY4" fmla="*/ 59769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7425" h="1190625">
                    <a:moveTo>
                      <a:pt x="7144" y="1188244"/>
                    </a:moveTo>
                    <a:lnTo>
                      <a:pt x="2252186" y="1188244"/>
                    </a:lnTo>
                    <a:lnTo>
                      <a:pt x="2252186" y="7144"/>
                    </a:lnTo>
                    <a:lnTo>
                      <a:pt x="7144" y="7144"/>
                    </a:lnTo>
                    <a:lnTo>
                      <a:pt x="531019" y="5976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4A17CB1-12CD-4F8D-8F1B-3D8FDAF3701E}"/>
                  </a:ext>
                </a:extLst>
              </p:cNvPr>
              <p:cNvSpPr/>
              <p:nvPr/>
            </p:nvSpPr>
            <p:spPr>
              <a:xfrm>
                <a:off x="4276637" y="4546731"/>
                <a:ext cx="598231" cy="394709"/>
              </a:xfrm>
              <a:custGeom>
                <a:avLst/>
                <a:gdLst>
                  <a:gd name="connsiteX0" fmla="*/ 923449 w 923925"/>
                  <a:gd name="connsiteY0" fmla="*/ 7144 h 609600"/>
                  <a:gd name="connsiteX1" fmla="*/ 7144 w 923925"/>
                  <a:gd name="connsiteY1" fmla="*/ 15716 h 609600"/>
                  <a:gd name="connsiteX2" fmla="*/ 923449 w 923925"/>
                  <a:gd name="connsiteY2" fmla="*/ 606266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3925" h="609600">
                    <a:moveTo>
                      <a:pt x="923449" y="7144"/>
                    </a:moveTo>
                    <a:lnTo>
                      <a:pt x="7144" y="15716"/>
                    </a:lnTo>
                    <a:lnTo>
                      <a:pt x="923449" y="60626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1B0994B-D4FF-4B9F-917F-C7926826EA0A}"/>
                  </a:ext>
                </a:extLst>
              </p:cNvPr>
              <p:cNvSpPr/>
              <p:nvPr/>
            </p:nvSpPr>
            <p:spPr>
              <a:xfrm>
                <a:off x="4276637" y="3891080"/>
                <a:ext cx="3638725" cy="672919"/>
              </a:xfrm>
              <a:custGeom>
                <a:avLst/>
                <a:gdLst>
                  <a:gd name="connsiteX0" fmla="*/ 7144 w 5619750"/>
                  <a:gd name="connsiteY0" fmla="*/ 7144 h 1190625"/>
                  <a:gd name="connsiteX1" fmla="*/ 5613559 w 5619750"/>
                  <a:gd name="connsiteY1" fmla="*/ 7144 h 1190625"/>
                  <a:gd name="connsiteX2" fmla="*/ 5613559 w 5619750"/>
                  <a:gd name="connsiteY2" fmla="*/ 1188244 h 1190625"/>
                  <a:gd name="connsiteX3" fmla="*/ 7143 w 5619750"/>
                  <a:gd name="connsiteY3" fmla="*/ 1188244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9750" h="1190625">
                    <a:moveTo>
                      <a:pt x="7144" y="7144"/>
                    </a:moveTo>
                    <a:lnTo>
                      <a:pt x="5613559" y="7144"/>
                    </a:lnTo>
                    <a:lnTo>
                      <a:pt x="5613559" y="1188244"/>
                    </a:lnTo>
                    <a:lnTo>
                      <a:pt x="7143" y="118824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CB4076-96CB-434F-B2EF-2494AE917001}"/>
                </a:ext>
              </a:extLst>
            </p:cNvPr>
            <p:cNvGrpSpPr/>
            <p:nvPr/>
          </p:nvGrpSpPr>
          <p:grpSpPr>
            <a:xfrm>
              <a:off x="1496848" y="5091183"/>
              <a:ext cx="3690393" cy="325773"/>
              <a:chOff x="1596512" y="4509501"/>
              <a:chExt cx="5454586" cy="481508"/>
            </a:xfrm>
            <a:solidFill>
              <a:schemeClr val="bg1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CF5B988-EA75-4FE7-9262-5EAE4F699735}"/>
                  </a:ext>
                </a:extLst>
              </p:cNvPr>
              <p:cNvSpPr/>
              <p:nvPr/>
            </p:nvSpPr>
            <p:spPr>
              <a:xfrm>
                <a:off x="5941168" y="4509501"/>
                <a:ext cx="1109930" cy="476631"/>
              </a:xfrm>
              <a:custGeom>
                <a:avLst/>
                <a:gdLst/>
                <a:ahLst/>
                <a:cxnLst/>
                <a:rect l="l" t="t" r="r" b="b"/>
                <a:pathLst>
                  <a:path w="1109930" h="476631">
                    <a:moveTo>
                      <a:pt x="560719" y="77953"/>
                    </a:moveTo>
                    <a:cubicBezTo>
                      <a:pt x="557609" y="93007"/>
                      <a:pt x="554231" y="109093"/>
                      <a:pt x="550587" y="126210"/>
                    </a:cubicBezTo>
                    <a:cubicBezTo>
                      <a:pt x="546943" y="143328"/>
                      <a:pt x="543413" y="158967"/>
                      <a:pt x="539997" y="173127"/>
                    </a:cubicBezTo>
                    <a:lnTo>
                      <a:pt x="511961" y="280416"/>
                    </a:lnTo>
                    <a:lnTo>
                      <a:pt x="611916" y="280416"/>
                    </a:lnTo>
                    <a:lnTo>
                      <a:pt x="583879" y="173696"/>
                    </a:lnTo>
                    <a:cubicBezTo>
                      <a:pt x="580172" y="158691"/>
                      <a:pt x="576464" y="142658"/>
                      <a:pt x="572757" y="125595"/>
                    </a:cubicBezTo>
                    <a:cubicBezTo>
                      <a:pt x="569049" y="108533"/>
                      <a:pt x="565646" y="92652"/>
                      <a:pt x="562548" y="77953"/>
                    </a:cubicBezTo>
                    <a:close/>
                    <a:moveTo>
                      <a:pt x="132226" y="70638"/>
                    </a:moveTo>
                    <a:cubicBezTo>
                      <a:pt x="122785" y="70676"/>
                      <a:pt x="114527" y="71057"/>
                      <a:pt x="107450" y="71781"/>
                    </a:cubicBezTo>
                    <a:cubicBezTo>
                      <a:pt x="100373" y="72505"/>
                      <a:pt x="94402" y="73343"/>
                      <a:pt x="89535" y="74296"/>
                    </a:cubicBezTo>
                    <a:lnTo>
                      <a:pt x="89535" y="402946"/>
                    </a:lnTo>
                    <a:cubicBezTo>
                      <a:pt x="94224" y="403822"/>
                      <a:pt x="99636" y="404356"/>
                      <a:pt x="105773" y="404546"/>
                    </a:cubicBezTo>
                    <a:cubicBezTo>
                      <a:pt x="111910" y="404737"/>
                      <a:pt x="118084" y="404813"/>
                      <a:pt x="124297" y="404775"/>
                    </a:cubicBezTo>
                    <a:cubicBezTo>
                      <a:pt x="167890" y="405422"/>
                      <a:pt x="202525" y="391627"/>
                      <a:pt x="228202" y="363388"/>
                    </a:cubicBezTo>
                    <a:cubicBezTo>
                      <a:pt x="253880" y="335150"/>
                      <a:pt x="267018" y="290410"/>
                      <a:pt x="267615" y="229170"/>
                    </a:cubicBezTo>
                    <a:cubicBezTo>
                      <a:pt x="267195" y="176148"/>
                      <a:pt x="255074" y="136464"/>
                      <a:pt x="231252" y="110118"/>
                    </a:cubicBezTo>
                    <a:cubicBezTo>
                      <a:pt x="207429" y="83773"/>
                      <a:pt x="174420" y="70612"/>
                      <a:pt x="132226" y="70638"/>
                    </a:cubicBezTo>
                    <a:close/>
                    <a:moveTo>
                      <a:pt x="747903" y="3658"/>
                    </a:moveTo>
                    <a:lnTo>
                      <a:pt x="848487" y="3658"/>
                    </a:lnTo>
                    <a:lnTo>
                      <a:pt x="894805" y="118855"/>
                    </a:lnTo>
                    <a:cubicBezTo>
                      <a:pt x="901454" y="135464"/>
                      <a:pt x="907647" y="151464"/>
                      <a:pt x="913382" y="166853"/>
                    </a:cubicBezTo>
                    <a:cubicBezTo>
                      <a:pt x="919118" y="182243"/>
                      <a:pt x="924701" y="197938"/>
                      <a:pt x="930132" y="213937"/>
                    </a:cubicBezTo>
                    <a:lnTo>
                      <a:pt x="931350" y="213937"/>
                    </a:lnTo>
                    <a:cubicBezTo>
                      <a:pt x="935931" y="198484"/>
                      <a:pt x="941083" y="182916"/>
                      <a:pt x="946806" y="167234"/>
                    </a:cubicBezTo>
                    <a:cubicBezTo>
                      <a:pt x="952529" y="151552"/>
                      <a:pt x="958747" y="135223"/>
                      <a:pt x="965459" y="118246"/>
                    </a:cubicBezTo>
                    <a:lnTo>
                      <a:pt x="1010565" y="3658"/>
                    </a:lnTo>
                    <a:lnTo>
                      <a:pt x="1109930" y="3658"/>
                    </a:lnTo>
                    <a:lnTo>
                      <a:pt x="970941" y="278544"/>
                    </a:lnTo>
                    <a:lnTo>
                      <a:pt x="970941" y="472364"/>
                    </a:lnTo>
                    <a:lnTo>
                      <a:pt x="880796" y="472364"/>
                    </a:lnTo>
                    <a:lnTo>
                      <a:pt x="880796" y="281591"/>
                    </a:lnTo>
                    <a:close/>
                    <a:moveTo>
                      <a:pt x="508304" y="3658"/>
                    </a:moveTo>
                    <a:lnTo>
                      <a:pt x="621667" y="3658"/>
                    </a:lnTo>
                    <a:lnTo>
                      <a:pt x="752704" y="472364"/>
                    </a:lnTo>
                    <a:lnTo>
                      <a:pt x="658236" y="472364"/>
                    </a:lnTo>
                    <a:lnTo>
                      <a:pt x="624715" y="348615"/>
                    </a:lnTo>
                    <a:lnTo>
                      <a:pt x="499162" y="348615"/>
                    </a:lnTo>
                    <a:lnTo>
                      <a:pt x="466860" y="472364"/>
                    </a:lnTo>
                    <a:lnTo>
                      <a:pt x="375438" y="472364"/>
                    </a:lnTo>
                    <a:close/>
                    <a:moveTo>
                      <a:pt x="121248" y="0"/>
                    </a:moveTo>
                    <a:cubicBezTo>
                      <a:pt x="160051" y="13"/>
                      <a:pt x="193287" y="4098"/>
                      <a:pt x="220957" y="12255"/>
                    </a:cubicBezTo>
                    <a:cubicBezTo>
                      <a:pt x="248626" y="20413"/>
                      <a:pt x="272097" y="32566"/>
                      <a:pt x="291370" y="48716"/>
                    </a:cubicBezTo>
                    <a:cubicBezTo>
                      <a:pt x="313767" y="66880"/>
                      <a:pt x="331101" y="90727"/>
                      <a:pt x="343373" y="120259"/>
                    </a:cubicBezTo>
                    <a:cubicBezTo>
                      <a:pt x="355644" y="149790"/>
                      <a:pt x="361862" y="185687"/>
                      <a:pt x="362027" y="227950"/>
                    </a:cubicBezTo>
                    <a:cubicBezTo>
                      <a:pt x="361329" y="277924"/>
                      <a:pt x="354045" y="318369"/>
                      <a:pt x="340175" y="349286"/>
                    </a:cubicBezTo>
                    <a:cubicBezTo>
                      <a:pt x="326305" y="380203"/>
                      <a:pt x="310036" y="403571"/>
                      <a:pt x="291370" y="419389"/>
                    </a:cubicBezTo>
                    <a:cubicBezTo>
                      <a:pt x="269912" y="438559"/>
                      <a:pt x="243188" y="452895"/>
                      <a:pt x="211199" y="462397"/>
                    </a:cubicBezTo>
                    <a:cubicBezTo>
                      <a:pt x="179210" y="471899"/>
                      <a:pt x="142721" y="476644"/>
                      <a:pt x="101733" y="476631"/>
                    </a:cubicBezTo>
                    <a:cubicBezTo>
                      <a:pt x="80052" y="476568"/>
                      <a:pt x="60658" y="475934"/>
                      <a:pt x="43552" y="474728"/>
                    </a:cubicBezTo>
                    <a:cubicBezTo>
                      <a:pt x="26445" y="473523"/>
                      <a:pt x="11928" y="472128"/>
                      <a:pt x="0" y="470542"/>
                    </a:cubicBezTo>
                    <a:lnTo>
                      <a:pt x="0" y="9744"/>
                    </a:lnTo>
                    <a:cubicBezTo>
                      <a:pt x="16584" y="6674"/>
                      <a:pt x="35188" y="4289"/>
                      <a:pt x="55812" y="2589"/>
                    </a:cubicBezTo>
                    <a:cubicBezTo>
                      <a:pt x="76436" y="888"/>
                      <a:pt x="98248" y="26"/>
                      <a:pt x="121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BD7A8FF-6E9F-47FE-B9E0-C9969802C8AD}"/>
                  </a:ext>
                </a:extLst>
              </p:cNvPr>
              <p:cNvSpPr/>
              <p:nvPr/>
            </p:nvSpPr>
            <p:spPr>
              <a:xfrm>
                <a:off x="1596512" y="4509501"/>
                <a:ext cx="4129202" cy="481508"/>
              </a:xfrm>
              <a:custGeom>
                <a:avLst/>
                <a:gdLst/>
                <a:ahLst/>
                <a:cxnLst/>
                <a:rect l="l" t="t" r="r" b="b"/>
                <a:pathLst>
                  <a:path w="4129202" h="481508">
                    <a:moveTo>
                      <a:pt x="2513476" y="73686"/>
                    </a:moveTo>
                    <a:cubicBezTo>
                      <a:pt x="2504035" y="73724"/>
                      <a:pt x="2495777" y="74105"/>
                      <a:pt x="2488700" y="74829"/>
                    </a:cubicBezTo>
                    <a:cubicBezTo>
                      <a:pt x="2481623" y="75553"/>
                      <a:pt x="2475652" y="76391"/>
                      <a:pt x="2470785" y="77344"/>
                    </a:cubicBezTo>
                    <a:lnTo>
                      <a:pt x="2470785" y="405994"/>
                    </a:lnTo>
                    <a:cubicBezTo>
                      <a:pt x="2475474" y="406870"/>
                      <a:pt x="2480886" y="407404"/>
                      <a:pt x="2487023" y="407594"/>
                    </a:cubicBezTo>
                    <a:cubicBezTo>
                      <a:pt x="2493160" y="407785"/>
                      <a:pt x="2499335" y="407861"/>
                      <a:pt x="2505548" y="407823"/>
                    </a:cubicBezTo>
                    <a:cubicBezTo>
                      <a:pt x="2549140" y="408470"/>
                      <a:pt x="2583775" y="394675"/>
                      <a:pt x="2609452" y="366436"/>
                    </a:cubicBezTo>
                    <a:cubicBezTo>
                      <a:pt x="2635130" y="338198"/>
                      <a:pt x="2648268" y="293458"/>
                      <a:pt x="2648865" y="232218"/>
                    </a:cubicBezTo>
                    <a:cubicBezTo>
                      <a:pt x="2648445" y="179196"/>
                      <a:pt x="2636324" y="139512"/>
                      <a:pt x="2612502" y="113166"/>
                    </a:cubicBezTo>
                    <a:cubicBezTo>
                      <a:pt x="2588679" y="86821"/>
                      <a:pt x="2555670" y="73660"/>
                      <a:pt x="2513476" y="73686"/>
                    </a:cubicBezTo>
                    <a:close/>
                    <a:moveTo>
                      <a:pt x="713251" y="73686"/>
                    </a:moveTo>
                    <a:cubicBezTo>
                      <a:pt x="703810" y="73724"/>
                      <a:pt x="695552" y="74105"/>
                      <a:pt x="688475" y="74829"/>
                    </a:cubicBezTo>
                    <a:cubicBezTo>
                      <a:pt x="681398" y="75553"/>
                      <a:pt x="675426" y="76391"/>
                      <a:pt x="670560" y="77344"/>
                    </a:cubicBezTo>
                    <a:lnTo>
                      <a:pt x="670560" y="405994"/>
                    </a:lnTo>
                    <a:cubicBezTo>
                      <a:pt x="675249" y="406870"/>
                      <a:pt x="680661" y="407404"/>
                      <a:pt x="686798" y="407594"/>
                    </a:cubicBezTo>
                    <a:cubicBezTo>
                      <a:pt x="692935" y="407785"/>
                      <a:pt x="699109" y="407861"/>
                      <a:pt x="705322" y="407823"/>
                    </a:cubicBezTo>
                    <a:cubicBezTo>
                      <a:pt x="748915" y="408470"/>
                      <a:pt x="783550" y="394675"/>
                      <a:pt x="809227" y="366436"/>
                    </a:cubicBezTo>
                    <a:cubicBezTo>
                      <a:pt x="834905" y="338198"/>
                      <a:pt x="848043" y="293458"/>
                      <a:pt x="848640" y="232218"/>
                    </a:cubicBezTo>
                    <a:cubicBezTo>
                      <a:pt x="848220" y="179196"/>
                      <a:pt x="836099" y="139512"/>
                      <a:pt x="812277" y="113166"/>
                    </a:cubicBezTo>
                    <a:cubicBezTo>
                      <a:pt x="788454" y="86821"/>
                      <a:pt x="755445" y="73660"/>
                      <a:pt x="713251" y="73686"/>
                    </a:cubicBezTo>
                    <a:close/>
                    <a:moveTo>
                      <a:pt x="1433499" y="73076"/>
                    </a:moveTo>
                    <a:cubicBezTo>
                      <a:pt x="1424362" y="73114"/>
                      <a:pt x="1416560" y="73495"/>
                      <a:pt x="1410091" y="74219"/>
                    </a:cubicBezTo>
                    <a:cubicBezTo>
                      <a:pt x="1403623" y="74943"/>
                      <a:pt x="1398413" y="75781"/>
                      <a:pt x="1394460" y="76734"/>
                    </a:cubicBezTo>
                    <a:lnTo>
                      <a:pt x="1394460" y="229209"/>
                    </a:lnTo>
                    <a:cubicBezTo>
                      <a:pt x="1398679" y="230111"/>
                      <a:pt x="1403356" y="230746"/>
                      <a:pt x="1408490" y="231115"/>
                    </a:cubicBezTo>
                    <a:cubicBezTo>
                      <a:pt x="1413624" y="231483"/>
                      <a:pt x="1419521" y="231661"/>
                      <a:pt x="1426179" y="231648"/>
                    </a:cubicBezTo>
                    <a:cubicBezTo>
                      <a:pt x="1454442" y="231382"/>
                      <a:pt x="1476300" y="223987"/>
                      <a:pt x="1491753" y="209463"/>
                    </a:cubicBezTo>
                    <a:cubicBezTo>
                      <a:pt x="1507206" y="194940"/>
                      <a:pt x="1515034" y="174890"/>
                      <a:pt x="1515237" y="149312"/>
                    </a:cubicBezTo>
                    <a:cubicBezTo>
                      <a:pt x="1514958" y="124256"/>
                      <a:pt x="1507587" y="105298"/>
                      <a:pt x="1493125" y="92440"/>
                    </a:cubicBezTo>
                    <a:cubicBezTo>
                      <a:pt x="1478663" y="79581"/>
                      <a:pt x="1458788" y="73127"/>
                      <a:pt x="1433499" y="73076"/>
                    </a:cubicBezTo>
                    <a:close/>
                    <a:moveTo>
                      <a:pt x="3867150" y="6706"/>
                    </a:moveTo>
                    <a:lnTo>
                      <a:pt x="4119449" y="6706"/>
                    </a:lnTo>
                    <a:lnTo>
                      <a:pt x="4119449" y="82220"/>
                    </a:lnTo>
                    <a:lnTo>
                      <a:pt x="3957295" y="82220"/>
                    </a:lnTo>
                    <a:lnTo>
                      <a:pt x="3957295" y="195682"/>
                    </a:lnTo>
                    <a:lnTo>
                      <a:pt x="4110305" y="195682"/>
                    </a:lnTo>
                    <a:lnTo>
                      <a:pt x="4110305" y="269367"/>
                    </a:lnTo>
                    <a:lnTo>
                      <a:pt x="3957295" y="269367"/>
                    </a:lnTo>
                    <a:lnTo>
                      <a:pt x="3957295" y="399898"/>
                    </a:lnTo>
                    <a:lnTo>
                      <a:pt x="4129202" y="399898"/>
                    </a:lnTo>
                    <a:lnTo>
                      <a:pt x="4129202" y="475412"/>
                    </a:lnTo>
                    <a:lnTo>
                      <a:pt x="3867150" y="475412"/>
                    </a:lnTo>
                    <a:close/>
                    <a:moveTo>
                      <a:pt x="3105150" y="6706"/>
                    </a:moveTo>
                    <a:lnTo>
                      <a:pt x="3202617" y="6706"/>
                    </a:lnTo>
                    <a:lnTo>
                      <a:pt x="3301414" y="196872"/>
                    </a:lnTo>
                    <a:cubicBezTo>
                      <a:pt x="3314095" y="220731"/>
                      <a:pt x="3326546" y="246000"/>
                      <a:pt x="3338767" y="272678"/>
                    </a:cubicBezTo>
                    <a:cubicBezTo>
                      <a:pt x="3350989" y="299356"/>
                      <a:pt x="3361913" y="325082"/>
                      <a:pt x="3371539" y="349856"/>
                    </a:cubicBezTo>
                    <a:lnTo>
                      <a:pt x="3372757" y="349856"/>
                    </a:lnTo>
                    <a:cubicBezTo>
                      <a:pt x="3370029" y="320054"/>
                      <a:pt x="3368025" y="288385"/>
                      <a:pt x="3366743" y="254850"/>
                    </a:cubicBezTo>
                    <a:cubicBezTo>
                      <a:pt x="3365462" y="221315"/>
                      <a:pt x="3364827" y="185532"/>
                      <a:pt x="3364840" y="147502"/>
                    </a:cubicBezTo>
                    <a:lnTo>
                      <a:pt x="3364840" y="6706"/>
                    </a:lnTo>
                    <a:lnTo>
                      <a:pt x="3446450" y="6706"/>
                    </a:lnTo>
                    <a:lnTo>
                      <a:pt x="3446450" y="475412"/>
                    </a:lnTo>
                    <a:lnTo>
                      <a:pt x="3356302" y="475412"/>
                    </a:lnTo>
                    <a:lnTo>
                      <a:pt x="3255675" y="281559"/>
                    </a:lnTo>
                    <a:cubicBezTo>
                      <a:pt x="3242957" y="257137"/>
                      <a:pt x="3230277" y="231305"/>
                      <a:pt x="3217635" y="204064"/>
                    </a:cubicBezTo>
                    <a:cubicBezTo>
                      <a:pt x="3204994" y="176822"/>
                      <a:pt x="3193687" y="150229"/>
                      <a:pt x="3183715" y="124283"/>
                    </a:cubicBezTo>
                    <a:lnTo>
                      <a:pt x="3181280" y="124283"/>
                    </a:lnTo>
                    <a:cubicBezTo>
                      <a:pt x="3183106" y="153035"/>
                      <a:pt x="3184477" y="184379"/>
                      <a:pt x="3185390" y="218316"/>
                    </a:cubicBezTo>
                    <a:cubicBezTo>
                      <a:pt x="3186304" y="252253"/>
                      <a:pt x="3186761" y="290005"/>
                      <a:pt x="3186761" y="331571"/>
                    </a:cubicBezTo>
                    <a:lnTo>
                      <a:pt x="3186761" y="475412"/>
                    </a:lnTo>
                    <a:lnTo>
                      <a:pt x="3105150" y="475412"/>
                    </a:lnTo>
                    <a:close/>
                    <a:moveTo>
                      <a:pt x="2790825" y="6706"/>
                    </a:moveTo>
                    <a:lnTo>
                      <a:pt x="3043123" y="6706"/>
                    </a:lnTo>
                    <a:lnTo>
                      <a:pt x="3043123" y="82220"/>
                    </a:lnTo>
                    <a:lnTo>
                      <a:pt x="2880970" y="82220"/>
                    </a:lnTo>
                    <a:lnTo>
                      <a:pt x="2880970" y="195682"/>
                    </a:lnTo>
                    <a:lnTo>
                      <a:pt x="3033979" y="195682"/>
                    </a:lnTo>
                    <a:lnTo>
                      <a:pt x="3033979" y="269367"/>
                    </a:lnTo>
                    <a:lnTo>
                      <a:pt x="2880970" y="269367"/>
                    </a:lnTo>
                    <a:lnTo>
                      <a:pt x="2880970" y="399898"/>
                    </a:lnTo>
                    <a:lnTo>
                      <a:pt x="3052877" y="399898"/>
                    </a:lnTo>
                    <a:lnTo>
                      <a:pt x="3052877" y="475412"/>
                    </a:lnTo>
                    <a:lnTo>
                      <a:pt x="2790825" y="475412"/>
                    </a:lnTo>
                    <a:close/>
                    <a:moveTo>
                      <a:pt x="1962150" y="6706"/>
                    </a:moveTo>
                    <a:lnTo>
                      <a:pt x="2059617" y="6706"/>
                    </a:lnTo>
                    <a:lnTo>
                      <a:pt x="2158414" y="196872"/>
                    </a:lnTo>
                    <a:cubicBezTo>
                      <a:pt x="2171094" y="220731"/>
                      <a:pt x="2183546" y="246000"/>
                      <a:pt x="2195767" y="272678"/>
                    </a:cubicBezTo>
                    <a:cubicBezTo>
                      <a:pt x="2207989" y="299356"/>
                      <a:pt x="2218913" y="325082"/>
                      <a:pt x="2228539" y="349856"/>
                    </a:cubicBezTo>
                    <a:lnTo>
                      <a:pt x="2229757" y="349856"/>
                    </a:lnTo>
                    <a:cubicBezTo>
                      <a:pt x="2227029" y="320054"/>
                      <a:pt x="2225025" y="288385"/>
                      <a:pt x="2223743" y="254850"/>
                    </a:cubicBezTo>
                    <a:cubicBezTo>
                      <a:pt x="2222462" y="221315"/>
                      <a:pt x="2221827" y="185532"/>
                      <a:pt x="2221840" y="147502"/>
                    </a:cubicBezTo>
                    <a:lnTo>
                      <a:pt x="2221840" y="6706"/>
                    </a:lnTo>
                    <a:lnTo>
                      <a:pt x="2303450" y="6706"/>
                    </a:lnTo>
                    <a:lnTo>
                      <a:pt x="2303450" y="475412"/>
                    </a:lnTo>
                    <a:lnTo>
                      <a:pt x="2213302" y="475412"/>
                    </a:lnTo>
                    <a:lnTo>
                      <a:pt x="2112675" y="281559"/>
                    </a:lnTo>
                    <a:cubicBezTo>
                      <a:pt x="2099957" y="257137"/>
                      <a:pt x="2087277" y="231305"/>
                      <a:pt x="2074635" y="204064"/>
                    </a:cubicBezTo>
                    <a:cubicBezTo>
                      <a:pt x="2061994" y="176822"/>
                      <a:pt x="2050687" y="150229"/>
                      <a:pt x="2040715" y="124283"/>
                    </a:cubicBezTo>
                    <a:lnTo>
                      <a:pt x="2038279" y="124283"/>
                    </a:lnTo>
                    <a:cubicBezTo>
                      <a:pt x="2040107" y="153035"/>
                      <a:pt x="2041477" y="184379"/>
                      <a:pt x="2042390" y="218316"/>
                    </a:cubicBezTo>
                    <a:cubicBezTo>
                      <a:pt x="2043304" y="252253"/>
                      <a:pt x="2043760" y="290005"/>
                      <a:pt x="2043760" y="331571"/>
                    </a:cubicBezTo>
                    <a:lnTo>
                      <a:pt x="2043760" y="475412"/>
                    </a:lnTo>
                    <a:lnTo>
                      <a:pt x="1962150" y="475412"/>
                    </a:lnTo>
                    <a:close/>
                    <a:moveTo>
                      <a:pt x="1647825" y="6706"/>
                    </a:moveTo>
                    <a:lnTo>
                      <a:pt x="1900124" y="6706"/>
                    </a:lnTo>
                    <a:lnTo>
                      <a:pt x="1900124" y="82220"/>
                    </a:lnTo>
                    <a:lnTo>
                      <a:pt x="1737970" y="82220"/>
                    </a:lnTo>
                    <a:lnTo>
                      <a:pt x="1737970" y="195682"/>
                    </a:lnTo>
                    <a:lnTo>
                      <a:pt x="1890980" y="195682"/>
                    </a:lnTo>
                    <a:lnTo>
                      <a:pt x="1890980" y="269367"/>
                    </a:lnTo>
                    <a:lnTo>
                      <a:pt x="1737970" y="269367"/>
                    </a:lnTo>
                    <a:lnTo>
                      <a:pt x="1737970" y="399898"/>
                    </a:lnTo>
                    <a:lnTo>
                      <a:pt x="1909877" y="399898"/>
                    </a:lnTo>
                    <a:lnTo>
                      <a:pt x="1909877" y="475412"/>
                    </a:lnTo>
                    <a:lnTo>
                      <a:pt x="1647825" y="475412"/>
                    </a:lnTo>
                    <a:close/>
                    <a:moveTo>
                      <a:pt x="990600" y="6706"/>
                    </a:moveTo>
                    <a:lnTo>
                      <a:pt x="1242899" y="6706"/>
                    </a:lnTo>
                    <a:lnTo>
                      <a:pt x="1242899" y="82220"/>
                    </a:lnTo>
                    <a:lnTo>
                      <a:pt x="1080745" y="82220"/>
                    </a:lnTo>
                    <a:lnTo>
                      <a:pt x="1080745" y="195682"/>
                    </a:lnTo>
                    <a:lnTo>
                      <a:pt x="1233755" y="195682"/>
                    </a:lnTo>
                    <a:lnTo>
                      <a:pt x="1233755" y="269367"/>
                    </a:lnTo>
                    <a:lnTo>
                      <a:pt x="1080745" y="269367"/>
                    </a:lnTo>
                    <a:lnTo>
                      <a:pt x="1080745" y="399898"/>
                    </a:lnTo>
                    <a:lnTo>
                      <a:pt x="1252652" y="399898"/>
                    </a:lnTo>
                    <a:lnTo>
                      <a:pt x="1252652" y="475412"/>
                    </a:lnTo>
                    <a:lnTo>
                      <a:pt x="990600" y="475412"/>
                    </a:lnTo>
                    <a:close/>
                    <a:moveTo>
                      <a:pt x="161925" y="6706"/>
                    </a:moveTo>
                    <a:lnTo>
                      <a:pt x="259392" y="6706"/>
                    </a:lnTo>
                    <a:lnTo>
                      <a:pt x="358189" y="196872"/>
                    </a:lnTo>
                    <a:cubicBezTo>
                      <a:pt x="370869" y="220731"/>
                      <a:pt x="383320" y="246000"/>
                      <a:pt x="395542" y="272678"/>
                    </a:cubicBezTo>
                    <a:cubicBezTo>
                      <a:pt x="407764" y="299356"/>
                      <a:pt x="418688" y="325082"/>
                      <a:pt x="428314" y="349856"/>
                    </a:cubicBezTo>
                    <a:lnTo>
                      <a:pt x="429532" y="349856"/>
                    </a:lnTo>
                    <a:cubicBezTo>
                      <a:pt x="426804" y="320054"/>
                      <a:pt x="424800" y="288385"/>
                      <a:pt x="423518" y="254850"/>
                    </a:cubicBezTo>
                    <a:cubicBezTo>
                      <a:pt x="422237" y="221315"/>
                      <a:pt x="421602" y="185532"/>
                      <a:pt x="421615" y="147502"/>
                    </a:cubicBezTo>
                    <a:lnTo>
                      <a:pt x="421615" y="6706"/>
                    </a:lnTo>
                    <a:lnTo>
                      <a:pt x="503225" y="6706"/>
                    </a:lnTo>
                    <a:lnTo>
                      <a:pt x="503225" y="475412"/>
                    </a:lnTo>
                    <a:lnTo>
                      <a:pt x="413077" y="475412"/>
                    </a:lnTo>
                    <a:lnTo>
                      <a:pt x="312450" y="281559"/>
                    </a:lnTo>
                    <a:cubicBezTo>
                      <a:pt x="299731" y="257137"/>
                      <a:pt x="287052" y="231305"/>
                      <a:pt x="274410" y="204064"/>
                    </a:cubicBezTo>
                    <a:cubicBezTo>
                      <a:pt x="261769" y="176822"/>
                      <a:pt x="250462" y="150229"/>
                      <a:pt x="240490" y="124283"/>
                    </a:cubicBezTo>
                    <a:lnTo>
                      <a:pt x="238054" y="124283"/>
                    </a:lnTo>
                    <a:cubicBezTo>
                      <a:pt x="239882" y="153035"/>
                      <a:pt x="241252" y="184379"/>
                      <a:pt x="242165" y="218316"/>
                    </a:cubicBezTo>
                    <a:cubicBezTo>
                      <a:pt x="243079" y="252253"/>
                      <a:pt x="243536" y="290005"/>
                      <a:pt x="243536" y="331571"/>
                    </a:cubicBezTo>
                    <a:lnTo>
                      <a:pt x="243536" y="475412"/>
                    </a:lnTo>
                    <a:lnTo>
                      <a:pt x="161925" y="475412"/>
                    </a:lnTo>
                    <a:close/>
                    <a:moveTo>
                      <a:pt x="0" y="6706"/>
                    </a:moveTo>
                    <a:lnTo>
                      <a:pt x="90145" y="6706"/>
                    </a:lnTo>
                    <a:lnTo>
                      <a:pt x="90145" y="475412"/>
                    </a:lnTo>
                    <a:lnTo>
                      <a:pt x="0" y="475412"/>
                    </a:lnTo>
                    <a:close/>
                    <a:moveTo>
                      <a:pt x="2502498" y="3048"/>
                    </a:moveTo>
                    <a:cubicBezTo>
                      <a:pt x="2541301" y="3061"/>
                      <a:pt x="2574537" y="7146"/>
                      <a:pt x="2602206" y="15303"/>
                    </a:cubicBezTo>
                    <a:cubicBezTo>
                      <a:pt x="2629876" y="23461"/>
                      <a:pt x="2653347" y="35614"/>
                      <a:pt x="2672620" y="51764"/>
                    </a:cubicBezTo>
                    <a:cubicBezTo>
                      <a:pt x="2695017" y="69928"/>
                      <a:pt x="2712351" y="93775"/>
                      <a:pt x="2724623" y="123307"/>
                    </a:cubicBezTo>
                    <a:cubicBezTo>
                      <a:pt x="2736894" y="152838"/>
                      <a:pt x="2743111" y="188735"/>
                      <a:pt x="2743277" y="230998"/>
                    </a:cubicBezTo>
                    <a:cubicBezTo>
                      <a:pt x="2742578" y="280972"/>
                      <a:pt x="2735295" y="321417"/>
                      <a:pt x="2721425" y="352334"/>
                    </a:cubicBezTo>
                    <a:cubicBezTo>
                      <a:pt x="2707555" y="383251"/>
                      <a:pt x="2691286" y="406619"/>
                      <a:pt x="2672620" y="422437"/>
                    </a:cubicBezTo>
                    <a:cubicBezTo>
                      <a:pt x="2651162" y="441607"/>
                      <a:pt x="2624438" y="455943"/>
                      <a:pt x="2592449" y="465445"/>
                    </a:cubicBezTo>
                    <a:cubicBezTo>
                      <a:pt x="2560460" y="474947"/>
                      <a:pt x="2523971" y="479692"/>
                      <a:pt x="2482983" y="479679"/>
                    </a:cubicBezTo>
                    <a:cubicBezTo>
                      <a:pt x="2461302" y="479616"/>
                      <a:pt x="2441908" y="478982"/>
                      <a:pt x="2424801" y="477776"/>
                    </a:cubicBezTo>
                    <a:cubicBezTo>
                      <a:pt x="2407695" y="476571"/>
                      <a:pt x="2393178" y="475176"/>
                      <a:pt x="2381250" y="473590"/>
                    </a:cubicBezTo>
                    <a:lnTo>
                      <a:pt x="2381250" y="12792"/>
                    </a:lnTo>
                    <a:cubicBezTo>
                      <a:pt x="2397834" y="9722"/>
                      <a:pt x="2416438" y="7337"/>
                      <a:pt x="2437062" y="5637"/>
                    </a:cubicBezTo>
                    <a:cubicBezTo>
                      <a:pt x="2457686" y="3936"/>
                      <a:pt x="2479498" y="3074"/>
                      <a:pt x="2502498" y="3048"/>
                    </a:cubicBezTo>
                    <a:close/>
                    <a:moveTo>
                      <a:pt x="1426179" y="3048"/>
                    </a:moveTo>
                    <a:cubicBezTo>
                      <a:pt x="1455764" y="2998"/>
                      <a:pt x="1481683" y="5992"/>
                      <a:pt x="1503936" y="12030"/>
                    </a:cubicBezTo>
                    <a:cubicBezTo>
                      <a:pt x="1526190" y="18069"/>
                      <a:pt x="1544778" y="27456"/>
                      <a:pt x="1559700" y="40193"/>
                    </a:cubicBezTo>
                    <a:cubicBezTo>
                      <a:pt x="1573836" y="52246"/>
                      <a:pt x="1584850" y="67276"/>
                      <a:pt x="1592743" y="85285"/>
                    </a:cubicBezTo>
                    <a:cubicBezTo>
                      <a:pt x="1600636" y="103294"/>
                      <a:pt x="1604645" y="123213"/>
                      <a:pt x="1604772" y="145043"/>
                    </a:cubicBezTo>
                    <a:cubicBezTo>
                      <a:pt x="1603882" y="187476"/>
                      <a:pt x="1593749" y="220121"/>
                      <a:pt x="1574375" y="242975"/>
                    </a:cubicBezTo>
                    <a:cubicBezTo>
                      <a:pt x="1555001" y="265830"/>
                      <a:pt x="1531730" y="281539"/>
                      <a:pt x="1504562" y="290102"/>
                    </a:cubicBezTo>
                    <a:cubicBezTo>
                      <a:pt x="1477393" y="298665"/>
                      <a:pt x="1451673" y="302726"/>
                      <a:pt x="1427399" y="302286"/>
                    </a:cubicBezTo>
                    <a:cubicBezTo>
                      <a:pt x="1414590" y="302387"/>
                      <a:pt x="1403610" y="301575"/>
                      <a:pt x="1394460" y="299850"/>
                    </a:cubicBezTo>
                    <a:lnTo>
                      <a:pt x="1394460" y="475412"/>
                    </a:lnTo>
                    <a:lnTo>
                      <a:pt x="1304925" y="475412"/>
                    </a:lnTo>
                    <a:lnTo>
                      <a:pt x="1304925" y="12791"/>
                    </a:lnTo>
                    <a:cubicBezTo>
                      <a:pt x="1319530" y="9987"/>
                      <a:pt x="1336916" y="7679"/>
                      <a:pt x="1357084" y="5865"/>
                    </a:cubicBezTo>
                    <a:cubicBezTo>
                      <a:pt x="1377252" y="4051"/>
                      <a:pt x="1400284" y="3112"/>
                      <a:pt x="1426179" y="3048"/>
                    </a:cubicBezTo>
                    <a:close/>
                    <a:moveTo>
                      <a:pt x="702273" y="3048"/>
                    </a:moveTo>
                    <a:cubicBezTo>
                      <a:pt x="741076" y="3061"/>
                      <a:pt x="774312" y="7146"/>
                      <a:pt x="801982" y="15303"/>
                    </a:cubicBezTo>
                    <a:cubicBezTo>
                      <a:pt x="829651" y="23461"/>
                      <a:pt x="853122" y="35614"/>
                      <a:pt x="872395" y="51764"/>
                    </a:cubicBezTo>
                    <a:cubicBezTo>
                      <a:pt x="894792" y="69928"/>
                      <a:pt x="912127" y="93775"/>
                      <a:pt x="924398" y="123307"/>
                    </a:cubicBezTo>
                    <a:cubicBezTo>
                      <a:pt x="936669" y="152838"/>
                      <a:pt x="942887" y="188735"/>
                      <a:pt x="943052" y="230998"/>
                    </a:cubicBezTo>
                    <a:cubicBezTo>
                      <a:pt x="942354" y="280972"/>
                      <a:pt x="935070" y="321417"/>
                      <a:pt x="921200" y="352334"/>
                    </a:cubicBezTo>
                    <a:cubicBezTo>
                      <a:pt x="907330" y="383251"/>
                      <a:pt x="891062" y="406619"/>
                      <a:pt x="872395" y="422437"/>
                    </a:cubicBezTo>
                    <a:cubicBezTo>
                      <a:pt x="850937" y="441607"/>
                      <a:pt x="824213" y="455943"/>
                      <a:pt x="792224" y="465445"/>
                    </a:cubicBezTo>
                    <a:cubicBezTo>
                      <a:pt x="760235" y="474947"/>
                      <a:pt x="723746" y="479692"/>
                      <a:pt x="682758" y="479679"/>
                    </a:cubicBezTo>
                    <a:cubicBezTo>
                      <a:pt x="661077" y="479616"/>
                      <a:pt x="641683" y="478982"/>
                      <a:pt x="624577" y="477776"/>
                    </a:cubicBezTo>
                    <a:cubicBezTo>
                      <a:pt x="607470" y="476571"/>
                      <a:pt x="592953" y="475176"/>
                      <a:pt x="581025" y="473590"/>
                    </a:cubicBezTo>
                    <a:lnTo>
                      <a:pt x="581025" y="12792"/>
                    </a:lnTo>
                    <a:cubicBezTo>
                      <a:pt x="597609" y="9722"/>
                      <a:pt x="616213" y="7337"/>
                      <a:pt x="636837" y="5637"/>
                    </a:cubicBezTo>
                    <a:cubicBezTo>
                      <a:pt x="657462" y="3936"/>
                      <a:pt x="679273" y="3074"/>
                      <a:pt x="702273" y="3048"/>
                    </a:cubicBezTo>
                    <a:close/>
                    <a:moveTo>
                      <a:pt x="3730829" y="0"/>
                    </a:moveTo>
                    <a:cubicBezTo>
                      <a:pt x="3756165" y="279"/>
                      <a:pt x="3776968" y="2309"/>
                      <a:pt x="3793236" y="6090"/>
                    </a:cubicBezTo>
                    <a:cubicBezTo>
                      <a:pt x="3809505" y="9871"/>
                      <a:pt x="3821011" y="13728"/>
                      <a:pt x="3827755" y="17661"/>
                    </a:cubicBezTo>
                    <a:lnTo>
                      <a:pt x="3810077" y="90759"/>
                    </a:lnTo>
                    <a:cubicBezTo>
                      <a:pt x="3800970" y="86656"/>
                      <a:pt x="3790226" y="83124"/>
                      <a:pt x="3777844" y="80164"/>
                    </a:cubicBezTo>
                    <a:cubicBezTo>
                      <a:pt x="3765461" y="77204"/>
                      <a:pt x="3751212" y="75654"/>
                      <a:pt x="3735096" y="75515"/>
                    </a:cubicBezTo>
                    <a:cubicBezTo>
                      <a:pt x="3695408" y="75362"/>
                      <a:pt x="3662464" y="88929"/>
                      <a:pt x="3636264" y="116215"/>
                    </a:cubicBezTo>
                    <a:cubicBezTo>
                      <a:pt x="3610064" y="143501"/>
                      <a:pt x="3596475" y="185421"/>
                      <a:pt x="3595497" y="241974"/>
                    </a:cubicBezTo>
                    <a:cubicBezTo>
                      <a:pt x="3595993" y="295174"/>
                      <a:pt x="3608566" y="335569"/>
                      <a:pt x="3633216" y="363160"/>
                    </a:cubicBezTo>
                    <a:cubicBezTo>
                      <a:pt x="3657867" y="390751"/>
                      <a:pt x="3691624" y="404622"/>
                      <a:pt x="3734486" y="404775"/>
                    </a:cubicBezTo>
                    <a:cubicBezTo>
                      <a:pt x="3748786" y="404711"/>
                      <a:pt x="3762705" y="403466"/>
                      <a:pt x="3776244" y="401040"/>
                    </a:cubicBezTo>
                    <a:cubicBezTo>
                      <a:pt x="3789782" y="398614"/>
                      <a:pt x="3801263" y="395387"/>
                      <a:pt x="3810686" y="391360"/>
                    </a:cubicBezTo>
                    <a:lnTo>
                      <a:pt x="3823488" y="463847"/>
                    </a:lnTo>
                    <a:cubicBezTo>
                      <a:pt x="3814445" y="468313"/>
                      <a:pt x="3800983" y="472322"/>
                      <a:pt x="3783102" y="475875"/>
                    </a:cubicBezTo>
                    <a:cubicBezTo>
                      <a:pt x="3765220" y="479427"/>
                      <a:pt x="3744138" y="481305"/>
                      <a:pt x="3719856" y="481508"/>
                    </a:cubicBezTo>
                    <a:cubicBezTo>
                      <a:pt x="3672827" y="481186"/>
                      <a:pt x="3633062" y="471205"/>
                      <a:pt x="3600558" y="451565"/>
                    </a:cubicBezTo>
                    <a:cubicBezTo>
                      <a:pt x="3568054" y="431925"/>
                      <a:pt x="3543373" y="404562"/>
                      <a:pt x="3526514" y="369476"/>
                    </a:cubicBezTo>
                    <a:cubicBezTo>
                      <a:pt x="3509655" y="334389"/>
                      <a:pt x="3501179" y="293515"/>
                      <a:pt x="3501086" y="246852"/>
                    </a:cubicBezTo>
                    <a:cubicBezTo>
                      <a:pt x="3501619" y="192169"/>
                      <a:pt x="3512262" y="146537"/>
                      <a:pt x="3533013" y="109956"/>
                    </a:cubicBezTo>
                    <a:cubicBezTo>
                      <a:pt x="3553765" y="73375"/>
                      <a:pt x="3581426" y="45906"/>
                      <a:pt x="3615995" y="27550"/>
                    </a:cubicBezTo>
                    <a:cubicBezTo>
                      <a:pt x="3650565" y="9194"/>
                      <a:pt x="3688842" y="11"/>
                      <a:pt x="3730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7900BF-8C70-4468-8B7A-F946A3473AE5}"/>
                </a:ext>
              </a:extLst>
            </p:cNvPr>
            <p:cNvSpPr/>
            <p:nvPr/>
          </p:nvSpPr>
          <p:spPr>
            <a:xfrm>
              <a:off x="1540810" y="4460856"/>
              <a:ext cx="1350022" cy="412990"/>
            </a:xfrm>
            <a:custGeom>
              <a:avLst/>
              <a:gdLst/>
              <a:ahLst/>
              <a:cxnLst/>
              <a:rect l="l" t="t" r="r" b="b"/>
              <a:pathLst>
                <a:path w="1570435" h="480417">
                  <a:moveTo>
                    <a:pt x="437899" y="110868"/>
                  </a:moveTo>
                  <a:lnTo>
                    <a:pt x="404273" y="343495"/>
                  </a:lnTo>
                  <a:lnTo>
                    <a:pt x="470460" y="343495"/>
                  </a:lnTo>
                  <a:close/>
                  <a:moveTo>
                    <a:pt x="1096268" y="33040"/>
                  </a:moveTo>
                  <a:lnTo>
                    <a:pt x="1096268" y="282476"/>
                  </a:lnTo>
                  <a:lnTo>
                    <a:pt x="1117104" y="282476"/>
                  </a:lnTo>
                  <a:cubicBezTo>
                    <a:pt x="1124248" y="282476"/>
                    <a:pt x="1130647" y="278557"/>
                    <a:pt x="1136303" y="270718"/>
                  </a:cubicBezTo>
                  <a:cubicBezTo>
                    <a:pt x="1141958" y="262880"/>
                    <a:pt x="1144786" y="249833"/>
                    <a:pt x="1144786" y="231577"/>
                  </a:cubicBezTo>
                  <a:lnTo>
                    <a:pt x="1144786" y="83046"/>
                  </a:lnTo>
                  <a:cubicBezTo>
                    <a:pt x="1144786" y="49709"/>
                    <a:pt x="1133674" y="33040"/>
                    <a:pt x="1111449" y="33040"/>
                  </a:cubicBezTo>
                  <a:close/>
                  <a:moveTo>
                    <a:pt x="762893" y="33040"/>
                  </a:moveTo>
                  <a:lnTo>
                    <a:pt x="762893" y="282476"/>
                  </a:lnTo>
                  <a:lnTo>
                    <a:pt x="783729" y="282476"/>
                  </a:lnTo>
                  <a:cubicBezTo>
                    <a:pt x="790873" y="282476"/>
                    <a:pt x="797272" y="278557"/>
                    <a:pt x="802928" y="270718"/>
                  </a:cubicBezTo>
                  <a:cubicBezTo>
                    <a:pt x="808583" y="262880"/>
                    <a:pt x="811411" y="249833"/>
                    <a:pt x="811411" y="231577"/>
                  </a:cubicBezTo>
                  <a:lnTo>
                    <a:pt x="811411" y="83046"/>
                  </a:lnTo>
                  <a:cubicBezTo>
                    <a:pt x="811411" y="49709"/>
                    <a:pt x="800299" y="33040"/>
                    <a:pt x="778074" y="33040"/>
                  </a:cubicBezTo>
                  <a:close/>
                  <a:moveTo>
                    <a:pt x="1302242" y="0"/>
                  </a:moveTo>
                  <a:lnTo>
                    <a:pt x="1428373" y="0"/>
                  </a:lnTo>
                  <a:cubicBezTo>
                    <a:pt x="1431942" y="0"/>
                    <a:pt x="1434322" y="992"/>
                    <a:pt x="1435513" y="2977"/>
                  </a:cubicBezTo>
                  <a:cubicBezTo>
                    <a:pt x="1436703" y="4961"/>
                    <a:pt x="1437298" y="10219"/>
                    <a:pt x="1437298" y="18752"/>
                  </a:cubicBezTo>
                  <a:cubicBezTo>
                    <a:pt x="1437298" y="27285"/>
                    <a:pt x="1436951" y="32693"/>
                    <a:pt x="1436257" y="34975"/>
                  </a:cubicBezTo>
                  <a:cubicBezTo>
                    <a:pt x="1435562" y="37257"/>
                    <a:pt x="1433627" y="39291"/>
                    <a:pt x="1430452" y="41077"/>
                  </a:cubicBezTo>
                  <a:cubicBezTo>
                    <a:pt x="1425888" y="44053"/>
                    <a:pt x="1423606" y="47822"/>
                    <a:pt x="1423606" y="52383"/>
                  </a:cubicBezTo>
                  <a:cubicBezTo>
                    <a:pt x="1423606" y="54959"/>
                    <a:pt x="1424102" y="57934"/>
                    <a:pt x="1425095" y="61308"/>
                  </a:cubicBezTo>
                  <a:lnTo>
                    <a:pt x="1464120" y="193881"/>
                  </a:lnTo>
                  <a:lnTo>
                    <a:pt x="1504043" y="61247"/>
                  </a:lnTo>
                  <a:cubicBezTo>
                    <a:pt x="1504449" y="60060"/>
                    <a:pt x="1504653" y="58179"/>
                    <a:pt x="1504653" y="55606"/>
                  </a:cubicBezTo>
                  <a:cubicBezTo>
                    <a:pt x="1504653" y="49274"/>
                    <a:pt x="1500712" y="42745"/>
                    <a:pt x="1492830" y="36016"/>
                  </a:cubicBezTo>
                  <a:cubicBezTo>
                    <a:pt x="1489193" y="32841"/>
                    <a:pt x="1487375" y="29964"/>
                    <a:pt x="1487375" y="27384"/>
                  </a:cubicBezTo>
                  <a:lnTo>
                    <a:pt x="1487375" y="9823"/>
                  </a:lnTo>
                  <a:cubicBezTo>
                    <a:pt x="1487375" y="3274"/>
                    <a:pt x="1490263" y="0"/>
                    <a:pt x="1496039" y="0"/>
                  </a:cubicBezTo>
                  <a:lnTo>
                    <a:pt x="1561472" y="0"/>
                  </a:lnTo>
                  <a:cubicBezTo>
                    <a:pt x="1567447" y="0"/>
                    <a:pt x="1570435" y="3274"/>
                    <a:pt x="1570435" y="9823"/>
                  </a:cubicBezTo>
                  <a:lnTo>
                    <a:pt x="1570435" y="28575"/>
                  </a:lnTo>
                  <a:cubicBezTo>
                    <a:pt x="1570435" y="31948"/>
                    <a:pt x="1568252" y="35223"/>
                    <a:pt x="1563886" y="38398"/>
                  </a:cubicBezTo>
                  <a:cubicBezTo>
                    <a:pt x="1556345" y="43755"/>
                    <a:pt x="1551087" y="51395"/>
                    <a:pt x="1548110" y="61317"/>
                  </a:cubicBezTo>
                  <a:lnTo>
                    <a:pt x="1487686" y="265212"/>
                  </a:lnTo>
                  <a:lnTo>
                    <a:pt x="1487686" y="421184"/>
                  </a:lnTo>
                  <a:cubicBezTo>
                    <a:pt x="1487686" y="429121"/>
                    <a:pt x="1492746" y="434876"/>
                    <a:pt x="1502867" y="438448"/>
                  </a:cubicBezTo>
                  <a:cubicBezTo>
                    <a:pt x="1507232" y="440035"/>
                    <a:pt x="1510258" y="441672"/>
                    <a:pt x="1511945" y="443359"/>
                  </a:cubicBezTo>
                  <a:cubicBezTo>
                    <a:pt x="1513632" y="445046"/>
                    <a:pt x="1514475" y="452041"/>
                    <a:pt x="1514475" y="464344"/>
                  </a:cubicBezTo>
                  <a:cubicBezTo>
                    <a:pt x="1514475" y="471884"/>
                    <a:pt x="1513681" y="476448"/>
                    <a:pt x="1512094" y="478036"/>
                  </a:cubicBezTo>
                  <a:cubicBezTo>
                    <a:pt x="1510506" y="479623"/>
                    <a:pt x="1507331" y="480417"/>
                    <a:pt x="1502569" y="480417"/>
                  </a:cubicBezTo>
                  <a:lnTo>
                    <a:pt x="1361480" y="480417"/>
                  </a:lnTo>
                  <a:cubicBezTo>
                    <a:pt x="1354535" y="480417"/>
                    <a:pt x="1351062" y="477341"/>
                    <a:pt x="1351062" y="471190"/>
                  </a:cubicBezTo>
                  <a:lnTo>
                    <a:pt x="1351062" y="453628"/>
                  </a:lnTo>
                  <a:cubicBezTo>
                    <a:pt x="1351062" y="446286"/>
                    <a:pt x="1355626" y="441127"/>
                    <a:pt x="1364754" y="438150"/>
                  </a:cubicBezTo>
                  <a:cubicBezTo>
                    <a:pt x="1369517" y="436562"/>
                    <a:pt x="1372692" y="434628"/>
                    <a:pt x="1374279" y="432346"/>
                  </a:cubicBezTo>
                  <a:cubicBezTo>
                    <a:pt x="1375867" y="430064"/>
                    <a:pt x="1376660" y="425748"/>
                    <a:pt x="1376660" y="419398"/>
                  </a:cubicBezTo>
                  <a:lnTo>
                    <a:pt x="1376660" y="272951"/>
                  </a:lnTo>
                  <a:lnTo>
                    <a:pt x="1316831" y="61317"/>
                  </a:lnTo>
                  <a:cubicBezTo>
                    <a:pt x="1313855" y="50800"/>
                    <a:pt x="1308299" y="43855"/>
                    <a:pt x="1300163" y="40481"/>
                  </a:cubicBezTo>
                  <a:cubicBezTo>
                    <a:pt x="1295797" y="38497"/>
                    <a:pt x="1293614" y="35223"/>
                    <a:pt x="1293614" y="30659"/>
                  </a:cubicBezTo>
                  <a:lnTo>
                    <a:pt x="1293614" y="8037"/>
                  </a:lnTo>
                  <a:cubicBezTo>
                    <a:pt x="1293614" y="2679"/>
                    <a:pt x="1296490" y="0"/>
                    <a:pt x="1302242" y="0"/>
                  </a:cubicBezTo>
                  <a:close/>
                  <a:moveTo>
                    <a:pt x="972741" y="0"/>
                  </a:moveTo>
                  <a:lnTo>
                    <a:pt x="1125141" y="0"/>
                  </a:lnTo>
                  <a:cubicBezTo>
                    <a:pt x="1168995" y="0"/>
                    <a:pt x="1203970" y="14039"/>
                    <a:pt x="1230065" y="42118"/>
                  </a:cubicBezTo>
                  <a:cubicBezTo>
                    <a:pt x="1256159" y="70197"/>
                    <a:pt x="1269206" y="109041"/>
                    <a:pt x="1269206" y="158651"/>
                  </a:cubicBezTo>
                  <a:cubicBezTo>
                    <a:pt x="1269206" y="186630"/>
                    <a:pt x="1265188" y="211534"/>
                    <a:pt x="1257151" y="233362"/>
                  </a:cubicBezTo>
                  <a:cubicBezTo>
                    <a:pt x="1249115" y="255191"/>
                    <a:pt x="1238994" y="271264"/>
                    <a:pt x="1226790" y="281583"/>
                  </a:cubicBezTo>
                  <a:cubicBezTo>
                    <a:pt x="1214587" y="291902"/>
                    <a:pt x="1200497" y="300335"/>
                    <a:pt x="1184523" y="306884"/>
                  </a:cubicBezTo>
                  <a:cubicBezTo>
                    <a:pt x="1168549" y="313432"/>
                    <a:pt x="1151533" y="316706"/>
                    <a:pt x="1133475" y="316706"/>
                  </a:cubicBezTo>
                  <a:lnTo>
                    <a:pt x="1096268" y="316706"/>
                  </a:lnTo>
                  <a:lnTo>
                    <a:pt x="1096268" y="415826"/>
                  </a:lnTo>
                  <a:cubicBezTo>
                    <a:pt x="1096268" y="427335"/>
                    <a:pt x="1101229" y="434876"/>
                    <a:pt x="1111151" y="438448"/>
                  </a:cubicBezTo>
                  <a:cubicBezTo>
                    <a:pt x="1115913" y="440234"/>
                    <a:pt x="1119237" y="442664"/>
                    <a:pt x="1121122" y="445740"/>
                  </a:cubicBezTo>
                  <a:cubicBezTo>
                    <a:pt x="1123008" y="448816"/>
                    <a:pt x="1123950" y="454521"/>
                    <a:pt x="1123950" y="462856"/>
                  </a:cubicBezTo>
                  <a:cubicBezTo>
                    <a:pt x="1123950" y="470793"/>
                    <a:pt x="1122859" y="475704"/>
                    <a:pt x="1120676" y="477590"/>
                  </a:cubicBezTo>
                  <a:cubicBezTo>
                    <a:pt x="1118493" y="479475"/>
                    <a:pt x="1114127" y="480417"/>
                    <a:pt x="1107579" y="480417"/>
                  </a:cubicBezTo>
                  <a:lnTo>
                    <a:pt x="972741" y="480417"/>
                  </a:lnTo>
                  <a:cubicBezTo>
                    <a:pt x="965597" y="480417"/>
                    <a:pt x="962025" y="474166"/>
                    <a:pt x="962025" y="461665"/>
                  </a:cubicBezTo>
                  <a:cubicBezTo>
                    <a:pt x="962025" y="451743"/>
                    <a:pt x="962521" y="445641"/>
                    <a:pt x="963513" y="443359"/>
                  </a:cubicBezTo>
                  <a:cubicBezTo>
                    <a:pt x="964506" y="441077"/>
                    <a:pt x="967879" y="439043"/>
                    <a:pt x="973634" y="437257"/>
                  </a:cubicBezTo>
                  <a:cubicBezTo>
                    <a:pt x="978793" y="435670"/>
                    <a:pt x="982018" y="433933"/>
                    <a:pt x="983308" y="432048"/>
                  </a:cubicBezTo>
                  <a:cubicBezTo>
                    <a:pt x="984597" y="430163"/>
                    <a:pt x="985242" y="426938"/>
                    <a:pt x="985242" y="422374"/>
                  </a:cubicBezTo>
                  <a:lnTo>
                    <a:pt x="985242" y="62805"/>
                  </a:lnTo>
                  <a:cubicBezTo>
                    <a:pt x="985242" y="54273"/>
                    <a:pt x="979984" y="47427"/>
                    <a:pt x="969467" y="42267"/>
                  </a:cubicBezTo>
                  <a:cubicBezTo>
                    <a:pt x="963910" y="39291"/>
                    <a:pt x="961033" y="34726"/>
                    <a:pt x="960834" y="28575"/>
                  </a:cubicBezTo>
                  <a:lnTo>
                    <a:pt x="960537" y="14585"/>
                  </a:lnTo>
                  <a:cubicBezTo>
                    <a:pt x="960537" y="8632"/>
                    <a:pt x="961281" y="4713"/>
                    <a:pt x="962769" y="2828"/>
                  </a:cubicBezTo>
                  <a:cubicBezTo>
                    <a:pt x="964258" y="943"/>
                    <a:pt x="967581" y="0"/>
                    <a:pt x="972741" y="0"/>
                  </a:cubicBezTo>
                  <a:close/>
                  <a:moveTo>
                    <a:pt x="639366" y="0"/>
                  </a:moveTo>
                  <a:lnTo>
                    <a:pt x="791766" y="0"/>
                  </a:lnTo>
                  <a:cubicBezTo>
                    <a:pt x="835620" y="0"/>
                    <a:pt x="870595" y="14039"/>
                    <a:pt x="896690" y="42118"/>
                  </a:cubicBezTo>
                  <a:cubicBezTo>
                    <a:pt x="922784" y="70197"/>
                    <a:pt x="935831" y="109041"/>
                    <a:pt x="935831" y="158651"/>
                  </a:cubicBezTo>
                  <a:cubicBezTo>
                    <a:pt x="935831" y="186630"/>
                    <a:pt x="931813" y="211534"/>
                    <a:pt x="923776" y="233362"/>
                  </a:cubicBezTo>
                  <a:cubicBezTo>
                    <a:pt x="915740" y="255191"/>
                    <a:pt x="905619" y="271264"/>
                    <a:pt x="893415" y="281583"/>
                  </a:cubicBezTo>
                  <a:cubicBezTo>
                    <a:pt x="881211" y="291902"/>
                    <a:pt x="867122" y="300335"/>
                    <a:pt x="851148" y="306884"/>
                  </a:cubicBezTo>
                  <a:cubicBezTo>
                    <a:pt x="835174" y="313432"/>
                    <a:pt x="818158" y="316706"/>
                    <a:pt x="800100" y="316706"/>
                  </a:cubicBezTo>
                  <a:lnTo>
                    <a:pt x="762893" y="316706"/>
                  </a:lnTo>
                  <a:lnTo>
                    <a:pt x="762893" y="415826"/>
                  </a:lnTo>
                  <a:cubicBezTo>
                    <a:pt x="762893" y="427335"/>
                    <a:pt x="767854" y="434876"/>
                    <a:pt x="777776" y="438448"/>
                  </a:cubicBezTo>
                  <a:cubicBezTo>
                    <a:pt x="782538" y="440234"/>
                    <a:pt x="785862" y="442664"/>
                    <a:pt x="787747" y="445740"/>
                  </a:cubicBezTo>
                  <a:cubicBezTo>
                    <a:pt x="789632" y="448816"/>
                    <a:pt x="790575" y="454521"/>
                    <a:pt x="790575" y="462856"/>
                  </a:cubicBezTo>
                  <a:cubicBezTo>
                    <a:pt x="790575" y="470793"/>
                    <a:pt x="789484" y="475704"/>
                    <a:pt x="787301" y="477590"/>
                  </a:cubicBezTo>
                  <a:cubicBezTo>
                    <a:pt x="785118" y="479475"/>
                    <a:pt x="780752" y="480417"/>
                    <a:pt x="774204" y="480417"/>
                  </a:cubicBezTo>
                  <a:lnTo>
                    <a:pt x="639366" y="480417"/>
                  </a:lnTo>
                  <a:cubicBezTo>
                    <a:pt x="632222" y="480417"/>
                    <a:pt x="628650" y="474166"/>
                    <a:pt x="628650" y="461665"/>
                  </a:cubicBezTo>
                  <a:cubicBezTo>
                    <a:pt x="628650" y="451743"/>
                    <a:pt x="629146" y="445641"/>
                    <a:pt x="630138" y="443359"/>
                  </a:cubicBezTo>
                  <a:cubicBezTo>
                    <a:pt x="631131" y="441077"/>
                    <a:pt x="634504" y="439043"/>
                    <a:pt x="640259" y="437257"/>
                  </a:cubicBezTo>
                  <a:cubicBezTo>
                    <a:pt x="645418" y="435670"/>
                    <a:pt x="648643" y="433933"/>
                    <a:pt x="649933" y="432048"/>
                  </a:cubicBezTo>
                  <a:cubicBezTo>
                    <a:pt x="651222" y="430163"/>
                    <a:pt x="651867" y="426938"/>
                    <a:pt x="651867" y="422374"/>
                  </a:cubicBezTo>
                  <a:lnTo>
                    <a:pt x="651867" y="62805"/>
                  </a:lnTo>
                  <a:cubicBezTo>
                    <a:pt x="651867" y="54273"/>
                    <a:pt x="646609" y="47427"/>
                    <a:pt x="636091" y="42267"/>
                  </a:cubicBezTo>
                  <a:cubicBezTo>
                    <a:pt x="630535" y="39291"/>
                    <a:pt x="627658" y="34726"/>
                    <a:pt x="627459" y="28575"/>
                  </a:cubicBezTo>
                  <a:lnTo>
                    <a:pt x="627162" y="14585"/>
                  </a:lnTo>
                  <a:cubicBezTo>
                    <a:pt x="627162" y="8632"/>
                    <a:pt x="627906" y="4713"/>
                    <a:pt x="629394" y="2828"/>
                  </a:cubicBezTo>
                  <a:cubicBezTo>
                    <a:pt x="630883" y="943"/>
                    <a:pt x="634206" y="0"/>
                    <a:pt x="639366" y="0"/>
                  </a:cubicBezTo>
                  <a:close/>
                  <a:moveTo>
                    <a:pt x="395878" y="0"/>
                  </a:moveTo>
                  <a:lnTo>
                    <a:pt x="509546" y="0"/>
                  </a:lnTo>
                  <a:cubicBezTo>
                    <a:pt x="516488" y="0"/>
                    <a:pt x="521347" y="3274"/>
                    <a:pt x="524124" y="9823"/>
                  </a:cubicBezTo>
                  <a:cubicBezTo>
                    <a:pt x="526901" y="16371"/>
                    <a:pt x="529678" y="30659"/>
                    <a:pt x="532456" y="52685"/>
                  </a:cubicBezTo>
                  <a:cubicBezTo>
                    <a:pt x="533647" y="61218"/>
                    <a:pt x="534839" y="69652"/>
                    <a:pt x="536033" y="77986"/>
                  </a:cubicBezTo>
                  <a:lnTo>
                    <a:pt x="584895" y="405110"/>
                  </a:lnTo>
                  <a:cubicBezTo>
                    <a:pt x="587276" y="420985"/>
                    <a:pt x="593130" y="433090"/>
                    <a:pt x="602456" y="441424"/>
                  </a:cubicBezTo>
                  <a:cubicBezTo>
                    <a:pt x="605036" y="443607"/>
                    <a:pt x="606723" y="445343"/>
                    <a:pt x="607516" y="446633"/>
                  </a:cubicBezTo>
                  <a:cubicBezTo>
                    <a:pt x="608310" y="447923"/>
                    <a:pt x="608707" y="451842"/>
                    <a:pt x="608707" y="458391"/>
                  </a:cubicBezTo>
                  <a:cubicBezTo>
                    <a:pt x="608707" y="468511"/>
                    <a:pt x="608014" y="474712"/>
                    <a:pt x="606628" y="476994"/>
                  </a:cubicBezTo>
                  <a:cubicBezTo>
                    <a:pt x="605242" y="479276"/>
                    <a:pt x="602272" y="480417"/>
                    <a:pt x="597717" y="480417"/>
                  </a:cubicBezTo>
                  <a:lnTo>
                    <a:pt x="465520" y="480417"/>
                  </a:lnTo>
                  <a:cubicBezTo>
                    <a:pt x="461561" y="480417"/>
                    <a:pt x="459581" y="476647"/>
                    <a:pt x="459581" y="469106"/>
                  </a:cubicBezTo>
                  <a:cubicBezTo>
                    <a:pt x="459581" y="459581"/>
                    <a:pt x="460074" y="453628"/>
                    <a:pt x="461060" y="451247"/>
                  </a:cubicBezTo>
                  <a:cubicBezTo>
                    <a:pt x="462046" y="448866"/>
                    <a:pt x="464907" y="446087"/>
                    <a:pt x="469641" y="442912"/>
                  </a:cubicBezTo>
                  <a:cubicBezTo>
                    <a:pt x="476546" y="438534"/>
                    <a:pt x="479999" y="432964"/>
                    <a:pt x="479999" y="426202"/>
                  </a:cubicBezTo>
                  <a:cubicBezTo>
                    <a:pt x="479999" y="419263"/>
                    <a:pt x="477841" y="403104"/>
                    <a:pt x="473525" y="377726"/>
                  </a:cubicBezTo>
                  <a:lnTo>
                    <a:pt x="399329" y="377726"/>
                  </a:lnTo>
                  <a:lnTo>
                    <a:pt x="395883" y="405101"/>
                  </a:lnTo>
                  <a:cubicBezTo>
                    <a:pt x="395883" y="405696"/>
                    <a:pt x="395675" y="406589"/>
                    <a:pt x="395260" y="407780"/>
                  </a:cubicBezTo>
                  <a:cubicBezTo>
                    <a:pt x="393588" y="413531"/>
                    <a:pt x="392753" y="418689"/>
                    <a:pt x="392753" y="423253"/>
                  </a:cubicBezTo>
                  <a:cubicBezTo>
                    <a:pt x="392753" y="430403"/>
                    <a:pt x="397390" y="436460"/>
                    <a:pt x="406664" y="441424"/>
                  </a:cubicBezTo>
                  <a:cubicBezTo>
                    <a:pt x="411594" y="444004"/>
                    <a:pt x="414651" y="446683"/>
                    <a:pt x="415835" y="449461"/>
                  </a:cubicBezTo>
                  <a:cubicBezTo>
                    <a:pt x="417020" y="452239"/>
                    <a:pt x="417612" y="456803"/>
                    <a:pt x="417612" y="463153"/>
                  </a:cubicBezTo>
                  <a:cubicBezTo>
                    <a:pt x="417612" y="471289"/>
                    <a:pt x="417167" y="476200"/>
                    <a:pt x="416277" y="477887"/>
                  </a:cubicBezTo>
                  <a:cubicBezTo>
                    <a:pt x="415387" y="479574"/>
                    <a:pt x="413260" y="480417"/>
                    <a:pt x="409896" y="480417"/>
                  </a:cubicBezTo>
                  <a:lnTo>
                    <a:pt x="331566" y="480417"/>
                  </a:lnTo>
                  <a:cubicBezTo>
                    <a:pt x="327216" y="480417"/>
                    <a:pt x="325041" y="475853"/>
                    <a:pt x="325041" y="466725"/>
                  </a:cubicBezTo>
                  <a:cubicBezTo>
                    <a:pt x="325041" y="455811"/>
                    <a:pt x="328513" y="446980"/>
                    <a:pt x="335459" y="440234"/>
                  </a:cubicBezTo>
                  <a:cubicBezTo>
                    <a:pt x="342007" y="434082"/>
                    <a:pt x="345777" y="427534"/>
                    <a:pt x="346770" y="420588"/>
                  </a:cubicBezTo>
                  <a:lnTo>
                    <a:pt x="401896" y="70270"/>
                  </a:lnTo>
                  <a:cubicBezTo>
                    <a:pt x="402889" y="64909"/>
                    <a:pt x="403385" y="60244"/>
                    <a:pt x="403385" y="56276"/>
                  </a:cubicBezTo>
                  <a:cubicBezTo>
                    <a:pt x="403385" y="50121"/>
                    <a:pt x="399104" y="44662"/>
                    <a:pt x="390544" y="39900"/>
                  </a:cubicBezTo>
                  <a:cubicBezTo>
                    <a:pt x="386562" y="37519"/>
                    <a:pt x="384572" y="32258"/>
                    <a:pt x="384572" y="24119"/>
                  </a:cubicBezTo>
                  <a:cubicBezTo>
                    <a:pt x="384572" y="13202"/>
                    <a:pt x="385167" y="6453"/>
                    <a:pt x="386358" y="3872"/>
                  </a:cubicBezTo>
                  <a:cubicBezTo>
                    <a:pt x="387548" y="1291"/>
                    <a:pt x="390722" y="0"/>
                    <a:pt x="395878" y="0"/>
                  </a:cubicBezTo>
                  <a:close/>
                  <a:moveTo>
                    <a:pt x="13990" y="0"/>
                  </a:moveTo>
                  <a:lnTo>
                    <a:pt x="136029" y="0"/>
                  </a:lnTo>
                  <a:cubicBezTo>
                    <a:pt x="141387" y="0"/>
                    <a:pt x="145058" y="943"/>
                    <a:pt x="147042" y="2828"/>
                  </a:cubicBezTo>
                  <a:cubicBezTo>
                    <a:pt x="149027" y="4713"/>
                    <a:pt x="150019" y="9128"/>
                    <a:pt x="150019" y="16073"/>
                  </a:cubicBezTo>
                  <a:lnTo>
                    <a:pt x="150019" y="30063"/>
                  </a:lnTo>
                  <a:cubicBezTo>
                    <a:pt x="149622" y="33635"/>
                    <a:pt x="147141" y="36810"/>
                    <a:pt x="142577" y="39588"/>
                  </a:cubicBezTo>
                  <a:cubicBezTo>
                    <a:pt x="136426" y="42962"/>
                    <a:pt x="133350" y="48518"/>
                    <a:pt x="133350" y="56257"/>
                  </a:cubicBezTo>
                  <a:lnTo>
                    <a:pt x="133350" y="205978"/>
                  </a:lnTo>
                  <a:lnTo>
                    <a:pt x="180975" y="205978"/>
                  </a:lnTo>
                  <a:lnTo>
                    <a:pt x="180975" y="56257"/>
                  </a:lnTo>
                  <a:cubicBezTo>
                    <a:pt x="180975" y="51494"/>
                    <a:pt x="180529" y="48319"/>
                    <a:pt x="179636" y="46732"/>
                  </a:cubicBezTo>
                  <a:cubicBezTo>
                    <a:pt x="178743" y="45144"/>
                    <a:pt x="176312" y="43160"/>
                    <a:pt x="172343" y="40779"/>
                  </a:cubicBezTo>
                  <a:cubicBezTo>
                    <a:pt x="167977" y="38398"/>
                    <a:pt x="165795" y="32841"/>
                    <a:pt x="165795" y="24110"/>
                  </a:cubicBezTo>
                  <a:cubicBezTo>
                    <a:pt x="165795" y="12998"/>
                    <a:pt x="166291" y="6201"/>
                    <a:pt x="167283" y="3721"/>
                  </a:cubicBezTo>
                  <a:cubicBezTo>
                    <a:pt x="168275" y="1240"/>
                    <a:pt x="171053" y="0"/>
                    <a:pt x="175617" y="0"/>
                  </a:cubicBezTo>
                  <a:lnTo>
                    <a:pt x="304800" y="0"/>
                  </a:lnTo>
                  <a:cubicBezTo>
                    <a:pt x="310555" y="0"/>
                    <a:pt x="314027" y="1042"/>
                    <a:pt x="315218" y="3125"/>
                  </a:cubicBezTo>
                  <a:cubicBezTo>
                    <a:pt x="316409" y="5209"/>
                    <a:pt x="317004" y="12005"/>
                    <a:pt x="317004" y="23515"/>
                  </a:cubicBezTo>
                  <a:cubicBezTo>
                    <a:pt x="317004" y="30460"/>
                    <a:pt x="316359" y="34578"/>
                    <a:pt x="315069" y="35868"/>
                  </a:cubicBezTo>
                  <a:cubicBezTo>
                    <a:pt x="313779" y="37157"/>
                    <a:pt x="309761" y="39489"/>
                    <a:pt x="303014" y="42862"/>
                  </a:cubicBezTo>
                  <a:cubicBezTo>
                    <a:pt x="295672" y="46831"/>
                    <a:pt x="292001" y="52983"/>
                    <a:pt x="292001" y="61317"/>
                  </a:cubicBezTo>
                  <a:lnTo>
                    <a:pt x="292001" y="417612"/>
                  </a:lnTo>
                  <a:cubicBezTo>
                    <a:pt x="292001" y="426938"/>
                    <a:pt x="296267" y="434380"/>
                    <a:pt x="304800" y="439936"/>
                  </a:cubicBezTo>
                  <a:cubicBezTo>
                    <a:pt x="311745" y="444302"/>
                    <a:pt x="315218" y="448270"/>
                    <a:pt x="315218" y="451842"/>
                  </a:cubicBezTo>
                  <a:lnTo>
                    <a:pt x="315218" y="470595"/>
                  </a:lnTo>
                  <a:cubicBezTo>
                    <a:pt x="315218" y="474563"/>
                    <a:pt x="314623" y="477193"/>
                    <a:pt x="313432" y="478482"/>
                  </a:cubicBezTo>
                  <a:cubicBezTo>
                    <a:pt x="312241" y="479772"/>
                    <a:pt x="308769" y="480417"/>
                    <a:pt x="303014" y="480417"/>
                  </a:cubicBezTo>
                  <a:lnTo>
                    <a:pt x="173236" y="480417"/>
                  </a:lnTo>
                  <a:cubicBezTo>
                    <a:pt x="168870" y="480417"/>
                    <a:pt x="166191" y="479623"/>
                    <a:pt x="165199" y="478036"/>
                  </a:cubicBezTo>
                  <a:cubicBezTo>
                    <a:pt x="164207" y="476448"/>
                    <a:pt x="163711" y="469106"/>
                    <a:pt x="163711" y="456009"/>
                  </a:cubicBezTo>
                  <a:cubicBezTo>
                    <a:pt x="163711" y="449461"/>
                    <a:pt x="166390" y="444302"/>
                    <a:pt x="171748" y="440531"/>
                  </a:cubicBezTo>
                  <a:cubicBezTo>
                    <a:pt x="177899" y="436166"/>
                    <a:pt x="180975" y="431105"/>
                    <a:pt x="180975" y="425351"/>
                  </a:cubicBezTo>
                  <a:lnTo>
                    <a:pt x="180975" y="239613"/>
                  </a:lnTo>
                  <a:lnTo>
                    <a:pt x="133350" y="239613"/>
                  </a:lnTo>
                  <a:lnTo>
                    <a:pt x="133350" y="427137"/>
                  </a:lnTo>
                  <a:cubicBezTo>
                    <a:pt x="133350" y="433487"/>
                    <a:pt x="135930" y="438547"/>
                    <a:pt x="141089" y="442317"/>
                  </a:cubicBezTo>
                  <a:cubicBezTo>
                    <a:pt x="146248" y="446484"/>
                    <a:pt x="148828" y="452338"/>
                    <a:pt x="148828" y="459879"/>
                  </a:cubicBezTo>
                  <a:cubicBezTo>
                    <a:pt x="148828" y="470396"/>
                    <a:pt x="148233" y="476448"/>
                    <a:pt x="147042" y="478036"/>
                  </a:cubicBezTo>
                  <a:cubicBezTo>
                    <a:pt x="145852" y="479623"/>
                    <a:pt x="143470" y="480417"/>
                    <a:pt x="139898" y="480417"/>
                  </a:cubicBezTo>
                  <a:lnTo>
                    <a:pt x="9227" y="480417"/>
                  </a:lnTo>
                  <a:cubicBezTo>
                    <a:pt x="5060" y="480417"/>
                    <a:pt x="2481" y="479524"/>
                    <a:pt x="1488" y="477738"/>
                  </a:cubicBezTo>
                  <a:cubicBezTo>
                    <a:pt x="496" y="475952"/>
                    <a:pt x="0" y="468908"/>
                    <a:pt x="0" y="456605"/>
                  </a:cubicBezTo>
                  <a:cubicBezTo>
                    <a:pt x="0" y="450850"/>
                    <a:pt x="496" y="447080"/>
                    <a:pt x="1488" y="445294"/>
                  </a:cubicBezTo>
                  <a:cubicBezTo>
                    <a:pt x="2481" y="443508"/>
                    <a:pt x="5259" y="441325"/>
                    <a:pt x="9823" y="438745"/>
                  </a:cubicBezTo>
                  <a:cubicBezTo>
                    <a:pt x="18157" y="434380"/>
                    <a:pt x="22324" y="428526"/>
                    <a:pt x="22324" y="421184"/>
                  </a:cubicBezTo>
                  <a:lnTo>
                    <a:pt x="22324" y="61317"/>
                  </a:lnTo>
                  <a:cubicBezTo>
                    <a:pt x="22324" y="55562"/>
                    <a:pt x="18653" y="50105"/>
                    <a:pt x="11311" y="44946"/>
                  </a:cubicBezTo>
                  <a:cubicBezTo>
                    <a:pt x="3969" y="39588"/>
                    <a:pt x="298" y="31948"/>
                    <a:pt x="298" y="22027"/>
                  </a:cubicBezTo>
                  <a:cubicBezTo>
                    <a:pt x="298" y="11509"/>
                    <a:pt x="1141" y="5209"/>
                    <a:pt x="2828" y="3125"/>
                  </a:cubicBezTo>
                  <a:cubicBezTo>
                    <a:pt x="4514" y="1042"/>
                    <a:pt x="8235" y="0"/>
                    <a:pt x="139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6097F8-9C68-41AF-9EEF-5FFB4EA3C45E}"/>
                </a:ext>
              </a:extLst>
            </p:cNvPr>
            <p:cNvSpPr/>
            <p:nvPr/>
          </p:nvSpPr>
          <p:spPr>
            <a:xfrm>
              <a:off x="3035883" y="4682434"/>
              <a:ext cx="1367691" cy="214140"/>
            </a:xfrm>
            <a:custGeom>
              <a:avLst/>
              <a:gdLst/>
              <a:ahLst/>
              <a:cxnLst/>
              <a:rect l="l" t="t" r="r" b="b"/>
              <a:pathLst>
                <a:path w="1798439" h="281583">
                  <a:moveTo>
                    <a:pt x="490240" y="20985"/>
                  </a:moveTo>
                  <a:lnTo>
                    <a:pt x="490240" y="121295"/>
                  </a:lnTo>
                  <a:lnTo>
                    <a:pt x="499913" y="121295"/>
                  </a:lnTo>
                  <a:cubicBezTo>
                    <a:pt x="509736" y="121295"/>
                    <a:pt x="514647" y="111423"/>
                    <a:pt x="514647" y="91678"/>
                  </a:cubicBezTo>
                  <a:lnTo>
                    <a:pt x="514647" y="43756"/>
                  </a:lnTo>
                  <a:cubicBezTo>
                    <a:pt x="514647" y="35421"/>
                    <a:pt x="513085" y="29543"/>
                    <a:pt x="509959" y="26120"/>
                  </a:cubicBezTo>
                  <a:cubicBezTo>
                    <a:pt x="506834" y="22696"/>
                    <a:pt x="501947" y="20985"/>
                    <a:pt x="495300" y="20985"/>
                  </a:cubicBezTo>
                  <a:close/>
                  <a:moveTo>
                    <a:pt x="1051917" y="16669"/>
                  </a:moveTo>
                  <a:cubicBezTo>
                    <a:pt x="1048544" y="16669"/>
                    <a:pt x="1045666" y="18207"/>
                    <a:pt x="1043285" y="21283"/>
                  </a:cubicBezTo>
                  <a:cubicBezTo>
                    <a:pt x="1040904" y="24358"/>
                    <a:pt x="1039713" y="28129"/>
                    <a:pt x="1039713" y="32594"/>
                  </a:cubicBezTo>
                  <a:lnTo>
                    <a:pt x="1039713" y="212229"/>
                  </a:lnTo>
                  <a:cubicBezTo>
                    <a:pt x="1039713" y="218281"/>
                    <a:pt x="1040904" y="222870"/>
                    <a:pt x="1043285" y="225996"/>
                  </a:cubicBezTo>
                  <a:cubicBezTo>
                    <a:pt x="1045666" y="229121"/>
                    <a:pt x="1048494" y="230684"/>
                    <a:pt x="1051768" y="230684"/>
                  </a:cubicBezTo>
                  <a:cubicBezTo>
                    <a:pt x="1055439" y="230684"/>
                    <a:pt x="1058391" y="228947"/>
                    <a:pt x="1060623" y="225475"/>
                  </a:cubicBezTo>
                  <a:cubicBezTo>
                    <a:pt x="1062856" y="222002"/>
                    <a:pt x="1063972" y="218133"/>
                    <a:pt x="1063972" y="213866"/>
                  </a:cubicBezTo>
                  <a:lnTo>
                    <a:pt x="1063972" y="35272"/>
                  </a:lnTo>
                  <a:cubicBezTo>
                    <a:pt x="1063972" y="22870"/>
                    <a:pt x="1059954" y="16669"/>
                    <a:pt x="1051917" y="16669"/>
                  </a:cubicBezTo>
                  <a:close/>
                  <a:moveTo>
                    <a:pt x="204192" y="16669"/>
                  </a:moveTo>
                  <a:cubicBezTo>
                    <a:pt x="200819" y="16669"/>
                    <a:pt x="197941" y="18207"/>
                    <a:pt x="195560" y="21283"/>
                  </a:cubicBezTo>
                  <a:cubicBezTo>
                    <a:pt x="193179" y="24358"/>
                    <a:pt x="191988" y="28129"/>
                    <a:pt x="191988" y="32594"/>
                  </a:cubicBezTo>
                  <a:lnTo>
                    <a:pt x="191988" y="212229"/>
                  </a:lnTo>
                  <a:cubicBezTo>
                    <a:pt x="191988" y="218281"/>
                    <a:pt x="193179" y="222870"/>
                    <a:pt x="195560" y="225996"/>
                  </a:cubicBezTo>
                  <a:cubicBezTo>
                    <a:pt x="197941" y="229121"/>
                    <a:pt x="200769" y="230684"/>
                    <a:pt x="204043" y="230684"/>
                  </a:cubicBezTo>
                  <a:cubicBezTo>
                    <a:pt x="207714" y="230684"/>
                    <a:pt x="210666" y="228947"/>
                    <a:pt x="212898" y="225475"/>
                  </a:cubicBezTo>
                  <a:cubicBezTo>
                    <a:pt x="215131" y="222002"/>
                    <a:pt x="216247" y="218133"/>
                    <a:pt x="216247" y="213866"/>
                  </a:cubicBezTo>
                  <a:lnTo>
                    <a:pt x="216247" y="35272"/>
                  </a:lnTo>
                  <a:cubicBezTo>
                    <a:pt x="216247" y="22870"/>
                    <a:pt x="212229" y="16669"/>
                    <a:pt x="204192" y="16669"/>
                  </a:cubicBezTo>
                  <a:close/>
                  <a:moveTo>
                    <a:pt x="1664342" y="4019"/>
                  </a:moveTo>
                  <a:lnTo>
                    <a:pt x="1727408" y="4019"/>
                  </a:lnTo>
                  <a:cubicBezTo>
                    <a:pt x="1729193" y="4019"/>
                    <a:pt x="1730383" y="4515"/>
                    <a:pt x="1730978" y="5507"/>
                  </a:cubicBezTo>
                  <a:cubicBezTo>
                    <a:pt x="1731573" y="6499"/>
                    <a:pt x="1731871" y="9128"/>
                    <a:pt x="1731871" y="13395"/>
                  </a:cubicBezTo>
                  <a:cubicBezTo>
                    <a:pt x="1731871" y="17661"/>
                    <a:pt x="1731697" y="20365"/>
                    <a:pt x="1731350" y="21506"/>
                  </a:cubicBezTo>
                  <a:cubicBezTo>
                    <a:pt x="1731003" y="22647"/>
                    <a:pt x="1730035" y="23664"/>
                    <a:pt x="1728448" y="24557"/>
                  </a:cubicBezTo>
                  <a:cubicBezTo>
                    <a:pt x="1726166" y="26045"/>
                    <a:pt x="1725025" y="27929"/>
                    <a:pt x="1725025" y="30210"/>
                  </a:cubicBezTo>
                  <a:cubicBezTo>
                    <a:pt x="1725025" y="31498"/>
                    <a:pt x="1725273" y="32986"/>
                    <a:pt x="1725769" y="34672"/>
                  </a:cubicBezTo>
                  <a:lnTo>
                    <a:pt x="1745282" y="100959"/>
                  </a:lnTo>
                  <a:lnTo>
                    <a:pt x="1765243" y="34642"/>
                  </a:lnTo>
                  <a:cubicBezTo>
                    <a:pt x="1765446" y="34048"/>
                    <a:pt x="1765548" y="33108"/>
                    <a:pt x="1765548" y="31821"/>
                  </a:cubicBezTo>
                  <a:cubicBezTo>
                    <a:pt x="1765548" y="28656"/>
                    <a:pt x="1763578" y="25391"/>
                    <a:pt x="1759637" y="22027"/>
                  </a:cubicBezTo>
                  <a:cubicBezTo>
                    <a:pt x="1757818" y="20439"/>
                    <a:pt x="1756909" y="19001"/>
                    <a:pt x="1756909" y="17711"/>
                  </a:cubicBezTo>
                  <a:lnTo>
                    <a:pt x="1756909" y="8930"/>
                  </a:lnTo>
                  <a:cubicBezTo>
                    <a:pt x="1756909" y="5656"/>
                    <a:pt x="1758353" y="4019"/>
                    <a:pt x="1761241" y="4019"/>
                  </a:cubicBezTo>
                  <a:lnTo>
                    <a:pt x="1793958" y="4019"/>
                  </a:lnTo>
                  <a:cubicBezTo>
                    <a:pt x="1796945" y="4019"/>
                    <a:pt x="1798439" y="5656"/>
                    <a:pt x="1798439" y="8930"/>
                  </a:cubicBezTo>
                  <a:lnTo>
                    <a:pt x="1798439" y="18306"/>
                  </a:lnTo>
                  <a:cubicBezTo>
                    <a:pt x="1798439" y="19993"/>
                    <a:pt x="1797348" y="21630"/>
                    <a:pt x="1795165" y="23217"/>
                  </a:cubicBezTo>
                  <a:cubicBezTo>
                    <a:pt x="1791394" y="25896"/>
                    <a:pt x="1788765" y="29716"/>
                    <a:pt x="1787277" y="34677"/>
                  </a:cubicBezTo>
                  <a:lnTo>
                    <a:pt x="1757065" y="136624"/>
                  </a:lnTo>
                  <a:lnTo>
                    <a:pt x="1757065" y="214610"/>
                  </a:lnTo>
                  <a:cubicBezTo>
                    <a:pt x="1757065" y="218579"/>
                    <a:pt x="1759595" y="221456"/>
                    <a:pt x="1764655" y="223242"/>
                  </a:cubicBezTo>
                  <a:cubicBezTo>
                    <a:pt x="1766838" y="224036"/>
                    <a:pt x="1768351" y="224855"/>
                    <a:pt x="1769194" y="225698"/>
                  </a:cubicBezTo>
                  <a:cubicBezTo>
                    <a:pt x="1770038" y="226541"/>
                    <a:pt x="1770459" y="230039"/>
                    <a:pt x="1770459" y="236191"/>
                  </a:cubicBezTo>
                  <a:cubicBezTo>
                    <a:pt x="1770459" y="239961"/>
                    <a:pt x="1770062" y="242243"/>
                    <a:pt x="1769269" y="243037"/>
                  </a:cubicBezTo>
                  <a:cubicBezTo>
                    <a:pt x="1768475" y="243830"/>
                    <a:pt x="1766887" y="244227"/>
                    <a:pt x="1764506" y="244227"/>
                  </a:cubicBezTo>
                  <a:lnTo>
                    <a:pt x="1693962" y="244227"/>
                  </a:lnTo>
                  <a:cubicBezTo>
                    <a:pt x="1690489" y="244227"/>
                    <a:pt x="1688753" y="242689"/>
                    <a:pt x="1688753" y="239614"/>
                  </a:cubicBezTo>
                  <a:lnTo>
                    <a:pt x="1688753" y="230833"/>
                  </a:lnTo>
                  <a:cubicBezTo>
                    <a:pt x="1688753" y="227162"/>
                    <a:pt x="1691035" y="224582"/>
                    <a:pt x="1695599" y="223094"/>
                  </a:cubicBezTo>
                  <a:cubicBezTo>
                    <a:pt x="1697980" y="222300"/>
                    <a:pt x="1699567" y="221332"/>
                    <a:pt x="1700361" y="220191"/>
                  </a:cubicBezTo>
                  <a:cubicBezTo>
                    <a:pt x="1701155" y="219050"/>
                    <a:pt x="1701552" y="216892"/>
                    <a:pt x="1701552" y="213717"/>
                  </a:cubicBezTo>
                  <a:lnTo>
                    <a:pt x="1701552" y="140494"/>
                  </a:lnTo>
                  <a:lnTo>
                    <a:pt x="1671637" y="34677"/>
                  </a:lnTo>
                  <a:cubicBezTo>
                    <a:pt x="1670149" y="29419"/>
                    <a:pt x="1667371" y="25946"/>
                    <a:pt x="1663303" y="24259"/>
                  </a:cubicBezTo>
                  <a:cubicBezTo>
                    <a:pt x="1661120" y="23267"/>
                    <a:pt x="1660029" y="21630"/>
                    <a:pt x="1660029" y="19348"/>
                  </a:cubicBezTo>
                  <a:lnTo>
                    <a:pt x="1660029" y="8037"/>
                  </a:lnTo>
                  <a:cubicBezTo>
                    <a:pt x="1660029" y="5358"/>
                    <a:pt x="1661467" y="4019"/>
                    <a:pt x="1664342" y="4019"/>
                  </a:cubicBezTo>
                  <a:close/>
                  <a:moveTo>
                    <a:pt x="1560612" y="4019"/>
                  </a:moveTo>
                  <a:lnTo>
                    <a:pt x="1629221" y="4019"/>
                  </a:lnTo>
                  <a:cubicBezTo>
                    <a:pt x="1631801" y="4019"/>
                    <a:pt x="1633562" y="4639"/>
                    <a:pt x="1634505" y="5879"/>
                  </a:cubicBezTo>
                  <a:cubicBezTo>
                    <a:pt x="1635447" y="7119"/>
                    <a:pt x="1635919" y="10468"/>
                    <a:pt x="1635919" y="15925"/>
                  </a:cubicBezTo>
                  <a:cubicBezTo>
                    <a:pt x="1635919" y="19199"/>
                    <a:pt x="1635596" y="21407"/>
                    <a:pt x="1634951" y="22548"/>
                  </a:cubicBezTo>
                  <a:cubicBezTo>
                    <a:pt x="1634306" y="23689"/>
                    <a:pt x="1632644" y="24706"/>
                    <a:pt x="1629965" y="25599"/>
                  </a:cubicBezTo>
                  <a:cubicBezTo>
                    <a:pt x="1625005" y="27285"/>
                    <a:pt x="1622524" y="30560"/>
                    <a:pt x="1622524" y="35421"/>
                  </a:cubicBezTo>
                  <a:lnTo>
                    <a:pt x="1622524" y="227410"/>
                  </a:lnTo>
                  <a:lnTo>
                    <a:pt x="1631007" y="227410"/>
                  </a:lnTo>
                  <a:cubicBezTo>
                    <a:pt x="1635373" y="227410"/>
                    <a:pt x="1638597" y="225673"/>
                    <a:pt x="1640681" y="222201"/>
                  </a:cubicBezTo>
                  <a:cubicBezTo>
                    <a:pt x="1642765" y="218728"/>
                    <a:pt x="1645493" y="210691"/>
                    <a:pt x="1648867" y="198090"/>
                  </a:cubicBezTo>
                  <a:cubicBezTo>
                    <a:pt x="1650057" y="193229"/>
                    <a:pt x="1651496" y="190277"/>
                    <a:pt x="1653183" y="189235"/>
                  </a:cubicBezTo>
                  <a:cubicBezTo>
                    <a:pt x="1654869" y="188193"/>
                    <a:pt x="1657747" y="187672"/>
                    <a:pt x="1661815" y="187672"/>
                  </a:cubicBezTo>
                  <a:cubicBezTo>
                    <a:pt x="1666280" y="187672"/>
                    <a:pt x="1669157" y="188045"/>
                    <a:pt x="1670447" y="188789"/>
                  </a:cubicBezTo>
                  <a:cubicBezTo>
                    <a:pt x="1671737" y="189533"/>
                    <a:pt x="1672381" y="190897"/>
                    <a:pt x="1672381" y="192881"/>
                  </a:cubicBezTo>
                  <a:cubicBezTo>
                    <a:pt x="1672381" y="194270"/>
                    <a:pt x="1672133" y="196503"/>
                    <a:pt x="1671637" y="199579"/>
                  </a:cubicBezTo>
                  <a:lnTo>
                    <a:pt x="1666428" y="235149"/>
                  </a:lnTo>
                  <a:cubicBezTo>
                    <a:pt x="1665833" y="238820"/>
                    <a:pt x="1665064" y="241251"/>
                    <a:pt x="1664122" y="242441"/>
                  </a:cubicBezTo>
                  <a:cubicBezTo>
                    <a:pt x="1663179" y="243632"/>
                    <a:pt x="1661269" y="244227"/>
                    <a:pt x="1658392" y="244227"/>
                  </a:cubicBezTo>
                  <a:lnTo>
                    <a:pt x="1560463" y="244227"/>
                  </a:lnTo>
                  <a:cubicBezTo>
                    <a:pt x="1556296" y="244227"/>
                    <a:pt x="1554212" y="241648"/>
                    <a:pt x="1554212" y="236488"/>
                  </a:cubicBezTo>
                  <a:cubicBezTo>
                    <a:pt x="1554212" y="232519"/>
                    <a:pt x="1554485" y="229964"/>
                    <a:pt x="1555031" y="228823"/>
                  </a:cubicBezTo>
                  <a:cubicBezTo>
                    <a:pt x="1555576" y="227682"/>
                    <a:pt x="1556742" y="226814"/>
                    <a:pt x="1558528" y="226219"/>
                  </a:cubicBezTo>
                  <a:cubicBezTo>
                    <a:pt x="1564183" y="224433"/>
                    <a:pt x="1567011" y="219224"/>
                    <a:pt x="1567011" y="210592"/>
                  </a:cubicBezTo>
                  <a:lnTo>
                    <a:pt x="1567011" y="33784"/>
                  </a:lnTo>
                  <a:cubicBezTo>
                    <a:pt x="1567011" y="30113"/>
                    <a:pt x="1565225" y="27484"/>
                    <a:pt x="1561653" y="25896"/>
                  </a:cubicBezTo>
                  <a:cubicBezTo>
                    <a:pt x="1558578" y="24606"/>
                    <a:pt x="1556692" y="23168"/>
                    <a:pt x="1555998" y="21580"/>
                  </a:cubicBezTo>
                  <a:cubicBezTo>
                    <a:pt x="1555303" y="19993"/>
                    <a:pt x="1554956" y="17363"/>
                    <a:pt x="1554956" y="13692"/>
                  </a:cubicBezTo>
                  <a:cubicBezTo>
                    <a:pt x="1554956" y="9327"/>
                    <a:pt x="1555254" y="6623"/>
                    <a:pt x="1555849" y="5581"/>
                  </a:cubicBezTo>
                  <a:cubicBezTo>
                    <a:pt x="1556444" y="4539"/>
                    <a:pt x="1558032" y="4019"/>
                    <a:pt x="1560612" y="4019"/>
                  </a:cubicBezTo>
                  <a:close/>
                  <a:moveTo>
                    <a:pt x="1427708" y="4019"/>
                  </a:moveTo>
                  <a:lnTo>
                    <a:pt x="1492151" y="4019"/>
                  </a:lnTo>
                  <a:cubicBezTo>
                    <a:pt x="1494333" y="4019"/>
                    <a:pt x="1495722" y="4490"/>
                    <a:pt x="1496318" y="5432"/>
                  </a:cubicBezTo>
                  <a:cubicBezTo>
                    <a:pt x="1496913" y="6375"/>
                    <a:pt x="1497211" y="9277"/>
                    <a:pt x="1497211" y="14139"/>
                  </a:cubicBezTo>
                  <a:cubicBezTo>
                    <a:pt x="1497211" y="19001"/>
                    <a:pt x="1495772" y="22225"/>
                    <a:pt x="1492895" y="23813"/>
                  </a:cubicBezTo>
                  <a:cubicBezTo>
                    <a:pt x="1490712" y="25005"/>
                    <a:pt x="1489248" y="26246"/>
                    <a:pt x="1488504" y="27537"/>
                  </a:cubicBezTo>
                  <a:cubicBezTo>
                    <a:pt x="1487760" y="28827"/>
                    <a:pt x="1487388" y="31310"/>
                    <a:pt x="1487388" y="34984"/>
                  </a:cubicBezTo>
                  <a:lnTo>
                    <a:pt x="1487388" y="201799"/>
                  </a:lnTo>
                  <a:cubicBezTo>
                    <a:pt x="1487388" y="206367"/>
                    <a:pt x="1488678" y="210065"/>
                    <a:pt x="1491258" y="212895"/>
                  </a:cubicBezTo>
                  <a:cubicBezTo>
                    <a:pt x="1493837" y="215725"/>
                    <a:pt x="1497112" y="217140"/>
                    <a:pt x="1501080" y="217140"/>
                  </a:cubicBezTo>
                  <a:cubicBezTo>
                    <a:pt x="1504751" y="217140"/>
                    <a:pt x="1507877" y="215553"/>
                    <a:pt x="1510456" y="212378"/>
                  </a:cubicBezTo>
                  <a:cubicBezTo>
                    <a:pt x="1513036" y="209203"/>
                    <a:pt x="1514326" y="205681"/>
                    <a:pt x="1514326" y="201811"/>
                  </a:cubicBezTo>
                  <a:lnTo>
                    <a:pt x="1514326" y="35124"/>
                  </a:lnTo>
                  <a:cubicBezTo>
                    <a:pt x="1514326" y="32246"/>
                    <a:pt x="1514053" y="30237"/>
                    <a:pt x="1513507" y="29096"/>
                  </a:cubicBezTo>
                  <a:cubicBezTo>
                    <a:pt x="1512962" y="27955"/>
                    <a:pt x="1511598" y="26541"/>
                    <a:pt x="1509415" y="24854"/>
                  </a:cubicBezTo>
                  <a:cubicBezTo>
                    <a:pt x="1506041" y="22256"/>
                    <a:pt x="1504355" y="18259"/>
                    <a:pt x="1504355" y="12862"/>
                  </a:cubicBezTo>
                  <a:cubicBezTo>
                    <a:pt x="1504355" y="8666"/>
                    <a:pt x="1504826" y="6142"/>
                    <a:pt x="1505768" y="5293"/>
                  </a:cubicBezTo>
                  <a:cubicBezTo>
                    <a:pt x="1506711" y="4443"/>
                    <a:pt x="1508075" y="4019"/>
                    <a:pt x="1509861" y="4019"/>
                  </a:cubicBezTo>
                  <a:lnTo>
                    <a:pt x="1542008" y="4019"/>
                  </a:lnTo>
                  <a:cubicBezTo>
                    <a:pt x="1545580" y="4019"/>
                    <a:pt x="1547366" y="5804"/>
                    <a:pt x="1547366" y="9376"/>
                  </a:cubicBezTo>
                  <a:lnTo>
                    <a:pt x="1547366" y="16520"/>
                  </a:lnTo>
                  <a:cubicBezTo>
                    <a:pt x="1547366" y="19695"/>
                    <a:pt x="1547167" y="21704"/>
                    <a:pt x="1546771" y="22548"/>
                  </a:cubicBezTo>
                  <a:cubicBezTo>
                    <a:pt x="1546374" y="23391"/>
                    <a:pt x="1545233" y="24160"/>
                    <a:pt x="1543347" y="24854"/>
                  </a:cubicBezTo>
                  <a:cubicBezTo>
                    <a:pt x="1538684" y="26442"/>
                    <a:pt x="1536353" y="29667"/>
                    <a:pt x="1536353" y="34528"/>
                  </a:cubicBezTo>
                  <a:lnTo>
                    <a:pt x="1536353" y="196900"/>
                  </a:lnTo>
                  <a:cubicBezTo>
                    <a:pt x="1536353" y="212279"/>
                    <a:pt x="1531937" y="224458"/>
                    <a:pt x="1523107" y="233437"/>
                  </a:cubicBezTo>
                  <a:cubicBezTo>
                    <a:pt x="1514276" y="242417"/>
                    <a:pt x="1501973" y="246906"/>
                    <a:pt x="1486197" y="246906"/>
                  </a:cubicBezTo>
                  <a:cubicBezTo>
                    <a:pt x="1468537" y="246906"/>
                    <a:pt x="1455068" y="242144"/>
                    <a:pt x="1445791" y="232619"/>
                  </a:cubicBezTo>
                  <a:cubicBezTo>
                    <a:pt x="1436514" y="223094"/>
                    <a:pt x="1431875" y="209352"/>
                    <a:pt x="1431875" y="191393"/>
                  </a:cubicBezTo>
                  <a:lnTo>
                    <a:pt x="1431875" y="34528"/>
                  </a:lnTo>
                  <a:cubicBezTo>
                    <a:pt x="1431875" y="30361"/>
                    <a:pt x="1429692" y="27285"/>
                    <a:pt x="1425327" y="25301"/>
                  </a:cubicBezTo>
                  <a:cubicBezTo>
                    <a:pt x="1423144" y="24309"/>
                    <a:pt x="1421829" y="23391"/>
                    <a:pt x="1421383" y="22548"/>
                  </a:cubicBezTo>
                  <a:cubicBezTo>
                    <a:pt x="1420936" y="21704"/>
                    <a:pt x="1420713" y="19894"/>
                    <a:pt x="1420713" y="17115"/>
                  </a:cubicBezTo>
                  <a:cubicBezTo>
                    <a:pt x="1420713" y="11361"/>
                    <a:pt x="1421060" y="7739"/>
                    <a:pt x="1421755" y="6251"/>
                  </a:cubicBezTo>
                  <a:cubicBezTo>
                    <a:pt x="1422449" y="4763"/>
                    <a:pt x="1424434" y="4019"/>
                    <a:pt x="1427708" y="4019"/>
                  </a:cubicBezTo>
                  <a:close/>
                  <a:moveTo>
                    <a:pt x="1342430" y="4019"/>
                  </a:moveTo>
                  <a:lnTo>
                    <a:pt x="1413421" y="4019"/>
                  </a:lnTo>
                  <a:cubicBezTo>
                    <a:pt x="1416199" y="4019"/>
                    <a:pt x="1418009" y="4415"/>
                    <a:pt x="1418853" y="5209"/>
                  </a:cubicBezTo>
                  <a:cubicBezTo>
                    <a:pt x="1419696" y="6003"/>
                    <a:pt x="1420118" y="8235"/>
                    <a:pt x="1420118" y="11906"/>
                  </a:cubicBezTo>
                  <a:cubicBezTo>
                    <a:pt x="1420118" y="16669"/>
                    <a:pt x="1419746" y="19670"/>
                    <a:pt x="1419002" y="20911"/>
                  </a:cubicBezTo>
                  <a:cubicBezTo>
                    <a:pt x="1418257" y="22151"/>
                    <a:pt x="1416595" y="23168"/>
                    <a:pt x="1414016" y="23962"/>
                  </a:cubicBezTo>
                  <a:cubicBezTo>
                    <a:pt x="1411039" y="24854"/>
                    <a:pt x="1409229" y="25896"/>
                    <a:pt x="1408584" y="27087"/>
                  </a:cubicBezTo>
                  <a:cubicBezTo>
                    <a:pt x="1407939" y="28278"/>
                    <a:pt x="1407616" y="30857"/>
                    <a:pt x="1407616" y="34826"/>
                  </a:cubicBezTo>
                  <a:lnTo>
                    <a:pt x="1407616" y="198686"/>
                  </a:lnTo>
                  <a:cubicBezTo>
                    <a:pt x="1407616" y="221506"/>
                    <a:pt x="1401465" y="241027"/>
                    <a:pt x="1389162" y="257250"/>
                  </a:cubicBezTo>
                  <a:cubicBezTo>
                    <a:pt x="1376858" y="273472"/>
                    <a:pt x="1357858" y="281583"/>
                    <a:pt x="1332160" y="281583"/>
                  </a:cubicBezTo>
                  <a:cubicBezTo>
                    <a:pt x="1327299" y="281583"/>
                    <a:pt x="1324372" y="281211"/>
                    <a:pt x="1323380" y="280467"/>
                  </a:cubicBezTo>
                  <a:cubicBezTo>
                    <a:pt x="1322387" y="279723"/>
                    <a:pt x="1321891" y="278110"/>
                    <a:pt x="1321891" y="275630"/>
                  </a:cubicBezTo>
                  <a:lnTo>
                    <a:pt x="1321891" y="269974"/>
                  </a:lnTo>
                  <a:cubicBezTo>
                    <a:pt x="1321891" y="267692"/>
                    <a:pt x="1322114" y="266204"/>
                    <a:pt x="1322561" y="265510"/>
                  </a:cubicBezTo>
                  <a:cubicBezTo>
                    <a:pt x="1323007" y="264815"/>
                    <a:pt x="1324421" y="264369"/>
                    <a:pt x="1326803" y="264170"/>
                  </a:cubicBezTo>
                  <a:cubicBezTo>
                    <a:pt x="1343670" y="262682"/>
                    <a:pt x="1352103" y="249188"/>
                    <a:pt x="1352103" y="223689"/>
                  </a:cubicBezTo>
                  <a:lnTo>
                    <a:pt x="1352103" y="41672"/>
                  </a:lnTo>
                  <a:cubicBezTo>
                    <a:pt x="1352103" y="34429"/>
                    <a:pt x="1351434" y="29791"/>
                    <a:pt x="1350094" y="27757"/>
                  </a:cubicBezTo>
                  <a:cubicBezTo>
                    <a:pt x="1348755" y="25723"/>
                    <a:pt x="1346299" y="24160"/>
                    <a:pt x="1342727" y="23069"/>
                  </a:cubicBezTo>
                  <a:cubicBezTo>
                    <a:pt x="1339155" y="21977"/>
                    <a:pt x="1337369" y="19596"/>
                    <a:pt x="1337369" y="15925"/>
                  </a:cubicBezTo>
                  <a:cubicBezTo>
                    <a:pt x="1337369" y="9773"/>
                    <a:pt x="1337593" y="6251"/>
                    <a:pt x="1338039" y="5358"/>
                  </a:cubicBezTo>
                  <a:cubicBezTo>
                    <a:pt x="1338486" y="4465"/>
                    <a:pt x="1339949" y="4019"/>
                    <a:pt x="1342430" y="4019"/>
                  </a:cubicBezTo>
                  <a:close/>
                  <a:moveTo>
                    <a:pt x="1142553" y="4019"/>
                  </a:moveTo>
                  <a:lnTo>
                    <a:pt x="1235422" y="4019"/>
                  </a:lnTo>
                  <a:cubicBezTo>
                    <a:pt x="1238200" y="4019"/>
                    <a:pt x="1240135" y="4465"/>
                    <a:pt x="1241226" y="5358"/>
                  </a:cubicBezTo>
                  <a:cubicBezTo>
                    <a:pt x="1242318" y="6251"/>
                    <a:pt x="1243161" y="8434"/>
                    <a:pt x="1243756" y="11906"/>
                  </a:cubicBezTo>
                  <a:cubicBezTo>
                    <a:pt x="1243856" y="12502"/>
                    <a:pt x="1244005" y="13345"/>
                    <a:pt x="1244203" y="14437"/>
                  </a:cubicBezTo>
                  <a:lnTo>
                    <a:pt x="1250900" y="47476"/>
                  </a:lnTo>
                  <a:cubicBezTo>
                    <a:pt x="1251297" y="49560"/>
                    <a:pt x="1251496" y="51346"/>
                    <a:pt x="1251496" y="52834"/>
                  </a:cubicBezTo>
                  <a:cubicBezTo>
                    <a:pt x="1251496" y="56009"/>
                    <a:pt x="1249114" y="57597"/>
                    <a:pt x="1244352" y="57597"/>
                  </a:cubicBezTo>
                  <a:cubicBezTo>
                    <a:pt x="1238002" y="57597"/>
                    <a:pt x="1234033" y="56406"/>
                    <a:pt x="1232446" y="54025"/>
                  </a:cubicBezTo>
                  <a:cubicBezTo>
                    <a:pt x="1230858" y="51644"/>
                    <a:pt x="1228378" y="45740"/>
                    <a:pt x="1225004" y="36314"/>
                  </a:cubicBezTo>
                  <a:cubicBezTo>
                    <a:pt x="1222921" y="30560"/>
                    <a:pt x="1220862" y="26690"/>
                    <a:pt x="1218828" y="24706"/>
                  </a:cubicBezTo>
                  <a:cubicBezTo>
                    <a:pt x="1216794" y="22721"/>
                    <a:pt x="1213643" y="21729"/>
                    <a:pt x="1209377" y="21729"/>
                  </a:cubicBezTo>
                  <a:cubicBezTo>
                    <a:pt x="1208187" y="21729"/>
                    <a:pt x="1206004" y="21878"/>
                    <a:pt x="1202829" y="22176"/>
                  </a:cubicBezTo>
                  <a:lnTo>
                    <a:pt x="1202829" y="107156"/>
                  </a:lnTo>
                  <a:lnTo>
                    <a:pt x="1210419" y="107156"/>
                  </a:lnTo>
                  <a:cubicBezTo>
                    <a:pt x="1214388" y="107156"/>
                    <a:pt x="1217141" y="106239"/>
                    <a:pt x="1218679" y="104403"/>
                  </a:cubicBezTo>
                  <a:cubicBezTo>
                    <a:pt x="1220217" y="102568"/>
                    <a:pt x="1221333" y="99417"/>
                    <a:pt x="1222028" y="94953"/>
                  </a:cubicBezTo>
                  <a:cubicBezTo>
                    <a:pt x="1222921" y="89892"/>
                    <a:pt x="1223764" y="86643"/>
                    <a:pt x="1224558" y="85204"/>
                  </a:cubicBezTo>
                  <a:cubicBezTo>
                    <a:pt x="1225351" y="83766"/>
                    <a:pt x="1228626" y="83046"/>
                    <a:pt x="1234380" y="83046"/>
                  </a:cubicBezTo>
                  <a:cubicBezTo>
                    <a:pt x="1238349" y="83046"/>
                    <a:pt x="1240755" y="83443"/>
                    <a:pt x="1241598" y="84237"/>
                  </a:cubicBezTo>
                  <a:cubicBezTo>
                    <a:pt x="1242442" y="85031"/>
                    <a:pt x="1242864" y="86569"/>
                    <a:pt x="1242864" y="88851"/>
                  </a:cubicBezTo>
                  <a:lnTo>
                    <a:pt x="1242864" y="142726"/>
                  </a:lnTo>
                  <a:cubicBezTo>
                    <a:pt x="1242864" y="145008"/>
                    <a:pt x="1242467" y="146497"/>
                    <a:pt x="1241673" y="147191"/>
                  </a:cubicBezTo>
                  <a:cubicBezTo>
                    <a:pt x="1240879" y="147886"/>
                    <a:pt x="1238349" y="148233"/>
                    <a:pt x="1234083" y="148233"/>
                  </a:cubicBezTo>
                  <a:cubicBezTo>
                    <a:pt x="1228923" y="148233"/>
                    <a:pt x="1225674" y="147390"/>
                    <a:pt x="1224334" y="145703"/>
                  </a:cubicBezTo>
                  <a:cubicBezTo>
                    <a:pt x="1222995" y="144016"/>
                    <a:pt x="1221978" y="139899"/>
                    <a:pt x="1221283" y="133350"/>
                  </a:cubicBezTo>
                  <a:cubicBezTo>
                    <a:pt x="1220490" y="126703"/>
                    <a:pt x="1216868" y="123379"/>
                    <a:pt x="1210419" y="123379"/>
                  </a:cubicBezTo>
                  <a:lnTo>
                    <a:pt x="1202829" y="123379"/>
                  </a:lnTo>
                  <a:lnTo>
                    <a:pt x="1202829" y="213717"/>
                  </a:lnTo>
                  <a:cubicBezTo>
                    <a:pt x="1202829" y="218381"/>
                    <a:pt x="1205706" y="221556"/>
                    <a:pt x="1211461" y="223242"/>
                  </a:cubicBezTo>
                  <a:cubicBezTo>
                    <a:pt x="1214338" y="224036"/>
                    <a:pt x="1216149" y="224954"/>
                    <a:pt x="1216893" y="225996"/>
                  </a:cubicBezTo>
                  <a:cubicBezTo>
                    <a:pt x="1217637" y="227037"/>
                    <a:pt x="1218009" y="229344"/>
                    <a:pt x="1218009" y="232916"/>
                  </a:cubicBezTo>
                  <a:cubicBezTo>
                    <a:pt x="1218009" y="238473"/>
                    <a:pt x="1217588" y="241747"/>
                    <a:pt x="1216744" y="242739"/>
                  </a:cubicBezTo>
                  <a:cubicBezTo>
                    <a:pt x="1215901" y="243731"/>
                    <a:pt x="1213842" y="244227"/>
                    <a:pt x="1210568" y="244227"/>
                  </a:cubicBezTo>
                  <a:lnTo>
                    <a:pt x="1142553" y="244227"/>
                  </a:lnTo>
                  <a:cubicBezTo>
                    <a:pt x="1138783" y="244227"/>
                    <a:pt x="1136327" y="243458"/>
                    <a:pt x="1135186" y="241920"/>
                  </a:cubicBezTo>
                  <a:cubicBezTo>
                    <a:pt x="1134045" y="240383"/>
                    <a:pt x="1133475" y="237232"/>
                    <a:pt x="1133475" y="232470"/>
                  </a:cubicBezTo>
                  <a:cubicBezTo>
                    <a:pt x="1133475" y="229295"/>
                    <a:pt x="1133748" y="227286"/>
                    <a:pt x="1134293" y="226442"/>
                  </a:cubicBezTo>
                  <a:cubicBezTo>
                    <a:pt x="1134839" y="225599"/>
                    <a:pt x="1136451" y="224582"/>
                    <a:pt x="1139130" y="223391"/>
                  </a:cubicBezTo>
                  <a:cubicBezTo>
                    <a:pt x="1142801" y="221804"/>
                    <a:pt x="1145083" y="220439"/>
                    <a:pt x="1145976" y="219298"/>
                  </a:cubicBezTo>
                  <a:cubicBezTo>
                    <a:pt x="1146869" y="218157"/>
                    <a:pt x="1147316" y="216446"/>
                    <a:pt x="1147316" y="214164"/>
                  </a:cubicBezTo>
                  <a:lnTo>
                    <a:pt x="1147316" y="34379"/>
                  </a:lnTo>
                  <a:cubicBezTo>
                    <a:pt x="1147316" y="31800"/>
                    <a:pt x="1146795" y="29815"/>
                    <a:pt x="1145753" y="28426"/>
                  </a:cubicBezTo>
                  <a:cubicBezTo>
                    <a:pt x="1144711" y="27037"/>
                    <a:pt x="1142454" y="25599"/>
                    <a:pt x="1138981" y="24110"/>
                  </a:cubicBezTo>
                  <a:cubicBezTo>
                    <a:pt x="1136501" y="23019"/>
                    <a:pt x="1135261" y="20588"/>
                    <a:pt x="1135261" y="16818"/>
                  </a:cubicBezTo>
                  <a:cubicBezTo>
                    <a:pt x="1135261" y="16421"/>
                    <a:pt x="1135310" y="14238"/>
                    <a:pt x="1135410" y="10269"/>
                  </a:cubicBezTo>
                  <a:cubicBezTo>
                    <a:pt x="1136005" y="6102"/>
                    <a:pt x="1138386" y="4019"/>
                    <a:pt x="1142553" y="4019"/>
                  </a:cubicBezTo>
                  <a:close/>
                  <a:moveTo>
                    <a:pt x="734467" y="4019"/>
                  </a:moveTo>
                  <a:lnTo>
                    <a:pt x="795486" y="4019"/>
                  </a:lnTo>
                  <a:cubicBezTo>
                    <a:pt x="798165" y="4019"/>
                    <a:pt x="800001" y="4490"/>
                    <a:pt x="800993" y="5432"/>
                  </a:cubicBezTo>
                  <a:cubicBezTo>
                    <a:pt x="801985" y="6375"/>
                    <a:pt x="802481" y="8583"/>
                    <a:pt x="802481" y="12055"/>
                  </a:cubicBezTo>
                  <a:lnTo>
                    <a:pt x="802481" y="19050"/>
                  </a:lnTo>
                  <a:cubicBezTo>
                    <a:pt x="802283" y="20836"/>
                    <a:pt x="801042" y="22424"/>
                    <a:pt x="798760" y="23813"/>
                  </a:cubicBezTo>
                  <a:cubicBezTo>
                    <a:pt x="795685" y="25499"/>
                    <a:pt x="794147" y="28278"/>
                    <a:pt x="794147" y="32147"/>
                  </a:cubicBezTo>
                  <a:lnTo>
                    <a:pt x="794147" y="107008"/>
                  </a:lnTo>
                  <a:lnTo>
                    <a:pt x="817959" y="107008"/>
                  </a:lnTo>
                  <a:lnTo>
                    <a:pt x="817959" y="32147"/>
                  </a:lnTo>
                  <a:cubicBezTo>
                    <a:pt x="817959" y="29766"/>
                    <a:pt x="817736" y="28178"/>
                    <a:pt x="817289" y="27385"/>
                  </a:cubicBezTo>
                  <a:cubicBezTo>
                    <a:pt x="816843" y="26591"/>
                    <a:pt x="815628" y="25599"/>
                    <a:pt x="813643" y="24408"/>
                  </a:cubicBezTo>
                  <a:cubicBezTo>
                    <a:pt x="811460" y="23217"/>
                    <a:pt x="810369" y="20439"/>
                    <a:pt x="810369" y="16074"/>
                  </a:cubicBezTo>
                  <a:cubicBezTo>
                    <a:pt x="810369" y="10517"/>
                    <a:pt x="810617" y="7119"/>
                    <a:pt x="811113" y="5879"/>
                  </a:cubicBezTo>
                  <a:cubicBezTo>
                    <a:pt x="811609" y="4639"/>
                    <a:pt x="812998" y="4019"/>
                    <a:pt x="815280" y="4019"/>
                  </a:cubicBezTo>
                  <a:lnTo>
                    <a:pt x="879872" y="4019"/>
                  </a:lnTo>
                  <a:cubicBezTo>
                    <a:pt x="882749" y="4019"/>
                    <a:pt x="884485" y="4539"/>
                    <a:pt x="885081" y="5581"/>
                  </a:cubicBezTo>
                  <a:cubicBezTo>
                    <a:pt x="885676" y="6623"/>
                    <a:pt x="885974" y="10021"/>
                    <a:pt x="885974" y="15776"/>
                  </a:cubicBezTo>
                  <a:cubicBezTo>
                    <a:pt x="885974" y="19249"/>
                    <a:pt x="885651" y="21307"/>
                    <a:pt x="885006" y="21952"/>
                  </a:cubicBezTo>
                  <a:cubicBezTo>
                    <a:pt x="884361" y="22597"/>
                    <a:pt x="882352" y="23763"/>
                    <a:pt x="878979" y="25450"/>
                  </a:cubicBezTo>
                  <a:cubicBezTo>
                    <a:pt x="875308" y="27434"/>
                    <a:pt x="873472" y="30510"/>
                    <a:pt x="873472" y="34677"/>
                  </a:cubicBezTo>
                  <a:lnTo>
                    <a:pt x="873472" y="212824"/>
                  </a:lnTo>
                  <a:cubicBezTo>
                    <a:pt x="873472" y="217488"/>
                    <a:pt x="875605" y="221208"/>
                    <a:pt x="879872" y="223987"/>
                  </a:cubicBezTo>
                  <a:cubicBezTo>
                    <a:pt x="883344" y="226169"/>
                    <a:pt x="885081" y="228154"/>
                    <a:pt x="885081" y="229940"/>
                  </a:cubicBezTo>
                  <a:lnTo>
                    <a:pt x="885081" y="239316"/>
                  </a:lnTo>
                  <a:cubicBezTo>
                    <a:pt x="885081" y="241300"/>
                    <a:pt x="884783" y="242615"/>
                    <a:pt x="884188" y="243260"/>
                  </a:cubicBezTo>
                  <a:cubicBezTo>
                    <a:pt x="883592" y="243905"/>
                    <a:pt x="881856" y="244227"/>
                    <a:pt x="878979" y="244227"/>
                  </a:cubicBezTo>
                  <a:lnTo>
                    <a:pt x="814090" y="244227"/>
                  </a:lnTo>
                  <a:cubicBezTo>
                    <a:pt x="811907" y="244227"/>
                    <a:pt x="810567" y="243830"/>
                    <a:pt x="810071" y="243037"/>
                  </a:cubicBezTo>
                  <a:cubicBezTo>
                    <a:pt x="809575" y="242243"/>
                    <a:pt x="809327" y="238572"/>
                    <a:pt x="809327" y="232023"/>
                  </a:cubicBezTo>
                  <a:cubicBezTo>
                    <a:pt x="809327" y="228749"/>
                    <a:pt x="810667" y="226169"/>
                    <a:pt x="813346" y="224284"/>
                  </a:cubicBezTo>
                  <a:cubicBezTo>
                    <a:pt x="816421" y="222101"/>
                    <a:pt x="817959" y="219571"/>
                    <a:pt x="817959" y="216694"/>
                  </a:cubicBezTo>
                  <a:lnTo>
                    <a:pt x="817959" y="123825"/>
                  </a:lnTo>
                  <a:lnTo>
                    <a:pt x="794147" y="123825"/>
                  </a:lnTo>
                  <a:lnTo>
                    <a:pt x="794147" y="217587"/>
                  </a:lnTo>
                  <a:cubicBezTo>
                    <a:pt x="794147" y="220762"/>
                    <a:pt x="795437" y="223292"/>
                    <a:pt x="798016" y="225177"/>
                  </a:cubicBezTo>
                  <a:cubicBezTo>
                    <a:pt x="800596" y="227261"/>
                    <a:pt x="801886" y="230188"/>
                    <a:pt x="801886" y="233958"/>
                  </a:cubicBezTo>
                  <a:cubicBezTo>
                    <a:pt x="801886" y="239217"/>
                    <a:pt x="801588" y="242243"/>
                    <a:pt x="800993" y="243037"/>
                  </a:cubicBezTo>
                  <a:cubicBezTo>
                    <a:pt x="800397" y="243830"/>
                    <a:pt x="799207" y="244227"/>
                    <a:pt x="797421" y="244227"/>
                  </a:cubicBezTo>
                  <a:lnTo>
                    <a:pt x="732085" y="244227"/>
                  </a:lnTo>
                  <a:cubicBezTo>
                    <a:pt x="730002" y="244227"/>
                    <a:pt x="728712" y="243781"/>
                    <a:pt x="728216" y="242888"/>
                  </a:cubicBezTo>
                  <a:cubicBezTo>
                    <a:pt x="727720" y="241995"/>
                    <a:pt x="727472" y="238473"/>
                    <a:pt x="727472" y="232321"/>
                  </a:cubicBezTo>
                  <a:cubicBezTo>
                    <a:pt x="727472" y="229444"/>
                    <a:pt x="727720" y="227558"/>
                    <a:pt x="728216" y="226665"/>
                  </a:cubicBezTo>
                  <a:cubicBezTo>
                    <a:pt x="728712" y="225772"/>
                    <a:pt x="730101" y="224681"/>
                    <a:pt x="732383" y="223391"/>
                  </a:cubicBezTo>
                  <a:cubicBezTo>
                    <a:pt x="736550" y="221208"/>
                    <a:pt x="738634" y="218281"/>
                    <a:pt x="738634" y="214610"/>
                  </a:cubicBezTo>
                  <a:lnTo>
                    <a:pt x="738634" y="34677"/>
                  </a:lnTo>
                  <a:cubicBezTo>
                    <a:pt x="738634" y="31800"/>
                    <a:pt x="736798" y="29071"/>
                    <a:pt x="733127" y="26492"/>
                  </a:cubicBezTo>
                  <a:cubicBezTo>
                    <a:pt x="729456" y="23813"/>
                    <a:pt x="727621" y="19993"/>
                    <a:pt x="727621" y="15032"/>
                  </a:cubicBezTo>
                  <a:cubicBezTo>
                    <a:pt x="727621" y="9773"/>
                    <a:pt x="728042" y="6623"/>
                    <a:pt x="728886" y="5581"/>
                  </a:cubicBezTo>
                  <a:cubicBezTo>
                    <a:pt x="729729" y="4539"/>
                    <a:pt x="731589" y="4019"/>
                    <a:pt x="734467" y="4019"/>
                  </a:cubicBezTo>
                  <a:close/>
                  <a:moveTo>
                    <a:pt x="597261" y="4019"/>
                  </a:moveTo>
                  <a:lnTo>
                    <a:pt x="706475" y="4019"/>
                  </a:lnTo>
                  <a:cubicBezTo>
                    <a:pt x="709653" y="4019"/>
                    <a:pt x="711590" y="4415"/>
                    <a:pt x="712285" y="5209"/>
                  </a:cubicBezTo>
                  <a:cubicBezTo>
                    <a:pt x="712981" y="6003"/>
                    <a:pt x="713527" y="8880"/>
                    <a:pt x="713926" y="13841"/>
                  </a:cubicBezTo>
                  <a:lnTo>
                    <a:pt x="716458" y="44500"/>
                  </a:lnTo>
                  <a:cubicBezTo>
                    <a:pt x="716657" y="46881"/>
                    <a:pt x="716756" y="49312"/>
                    <a:pt x="716756" y="51792"/>
                  </a:cubicBezTo>
                  <a:cubicBezTo>
                    <a:pt x="716756" y="54769"/>
                    <a:pt x="716384" y="57051"/>
                    <a:pt x="715640" y="58638"/>
                  </a:cubicBezTo>
                  <a:cubicBezTo>
                    <a:pt x="714896" y="60226"/>
                    <a:pt x="712539" y="61020"/>
                    <a:pt x="708570" y="61020"/>
                  </a:cubicBezTo>
                  <a:cubicBezTo>
                    <a:pt x="703510" y="61020"/>
                    <a:pt x="700261" y="60524"/>
                    <a:pt x="698822" y="59531"/>
                  </a:cubicBezTo>
                  <a:cubicBezTo>
                    <a:pt x="697384" y="58539"/>
                    <a:pt x="696218" y="55414"/>
                    <a:pt x="695325" y="50155"/>
                  </a:cubicBezTo>
                  <a:cubicBezTo>
                    <a:pt x="693737" y="41523"/>
                    <a:pt x="692001" y="34454"/>
                    <a:pt x="690116" y="28947"/>
                  </a:cubicBezTo>
                  <a:cubicBezTo>
                    <a:pt x="688231" y="23441"/>
                    <a:pt x="685899" y="20687"/>
                    <a:pt x="683121" y="20687"/>
                  </a:cubicBezTo>
                  <a:lnTo>
                    <a:pt x="678656" y="20687"/>
                  </a:lnTo>
                  <a:lnTo>
                    <a:pt x="678656" y="211783"/>
                  </a:lnTo>
                  <a:cubicBezTo>
                    <a:pt x="678656" y="217240"/>
                    <a:pt x="681037" y="221010"/>
                    <a:pt x="685800" y="223094"/>
                  </a:cubicBezTo>
                  <a:cubicBezTo>
                    <a:pt x="687784" y="223987"/>
                    <a:pt x="689099" y="225053"/>
                    <a:pt x="689744" y="226293"/>
                  </a:cubicBezTo>
                  <a:cubicBezTo>
                    <a:pt x="690389" y="227534"/>
                    <a:pt x="690711" y="230138"/>
                    <a:pt x="690711" y="234107"/>
                  </a:cubicBezTo>
                  <a:cubicBezTo>
                    <a:pt x="690711" y="239167"/>
                    <a:pt x="690264" y="242119"/>
                    <a:pt x="689369" y="242962"/>
                  </a:cubicBezTo>
                  <a:cubicBezTo>
                    <a:pt x="688475" y="243806"/>
                    <a:pt x="686437" y="244227"/>
                    <a:pt x="683256" y="244227"/>
                  </a:cubicBezTo>
                  <a:lnTo>
                    <a:pt x="617648" y="244227"/>
                  </a:lnTo>
                  <a:cubicBezTo>
                    <a:pt x="615064" y="244227"/>
                    <a:pt x="613399" y="243731"/>
                    <a:pt x="612653" y="242739"/>
                  </a:cubicBezTo>
                  <a:cubicBezTo>
                    <a:pt x="611907" y="241747"/>
                    <a:pt x="611535" y="238919"/>
                    <a:pt x="611535" y="234256"/>
                  </a:cubicBezTo>
                  <a:cubicBezTo>
                    <a:pt x="611535" y="228699"/>
                    <a:pt x="613093" y="225326"/>
                    <a:pt x="616209" y="224135"/>
                  </a:cubicBezTo>
                  <a:cubicBezTo>
                    <a:pt x="619224" y="222945"/>
                    <a:pt x="621134" y="221779"/>
                    <a:pt x="621937" y="220638"/>
                  </a:cubicBezTo>
                  <a:cubicBezTo>
                    <a:pt x="622741" y="219497"/>
                    <a:pt x="623143" y="217537"/>
                    <a:pt x="623143" y="214759"/>
                  </a:cubicBezTo>
                  <a:lnTo>
                    <a:pt x="623143" y="20687"/>
                  </a:lnTo>
                  <a:lnTo>
                    <a:pt x="616385" y="20687"/>
                  </a:lnTo>
                  <a:cubicBezTo>
                    <a:pt x="614182" y="20687"/>
                    <a:pt x="612384" y="22151"/>
                    <a:pt x="610990" y="25078"/>
                  </a:cubicBezTo>
                  <a:cubicBezTo>
                    <a:pt x="609597" y="28005"/>
                    <a:pt x="608141" y="35917"/>
                    <a:pt x="606623" y="48816"/>
                  </a:cubicBezTo>
                  <a:cubicBezTo>
                    <a:pt x="605919" y="54471"/>
                    <a:pt x="604826" y="58018"/>
                    <a:pt x="603342" y="59457"/>
                  </a:cubicBezTo>
                  <a:cubicBezTo>
                    <a:pt x="601858" y="60896"/>
                    <a:pt x="598884" y="61615"/>
                    <a:pt x="594419" y="61615"/>
                  </a:cubicBezTo>
                  <a:cubicBezTo>
                    <a:pt x="590153" y="61615"/>
                    <a:pt x="587400" y="61094"/>
                    <a:pt x="586159" y="60052"/>
                  </a:cubicBezTo>
                  <a:cubicBezTo>
                    <a:pt x="584919" y="59011"/>
                    <a:pt x="584299" y="56952"/>
                    <a:pt x="584299" y="53876"/>
                  </a:cubicBezTo>
                  <a:cubicBezTo>
                    <a:pt x="584299" y="52090"/>
                    <a:pt x="584349" y="50304"/>
                    <a:pt x="584448" y="48518"/>
                  </a:cubicBezTo>
                  <a:lnTo>
                    <a:pt x="586259" y="13841"/>
                  </a:lnTo>
                  <a:cubicBezTo>
                    <a:pt x="586452" y="9773"/>
                    <a:pt x="587141" y="7119"/>
                    <a:pt x="588329" y="5879"/>
                  </a:cubicBezTo>
                  <a:cubicBezTo>
                    <a:pt x="589517" y="4639"/>
                    <a:pt x="592494" y="4019"/>
                    <a:pt x="597261" y="4019"/>
                  </a:cubicBezTo>
                  <a:close/>
                  <a:moveTo>
                    <a:pt x="428476" y="4019"/>
                  </a:moveTo>
                  <a:lnTo>
                    <a:pt x="510778" y="4019"/>
                  </a:lnTo>
                  <a:cubicBezTo>
                    <a:pt x="527149" y="4019"/>
                    <a:pt x="541759" y="10170"/>
                    <a:pt x="554608" y="22473"/>
                  </a:cubicBezTo>
                  <a:cubicBezTo>
                    <a:pt x="567457" y="34776"/>
                    <a:pt x="573881" y="51296"/>
                    <a:pt x="573881" y="72033"/>
                  </a:cubicBezTo>
                  <a:cubicBezTo>
                    <a:pt x="573881" y="101501"/>
                    <a:pt x="558849" y="120749"/>
                    <a:pt x="528786" y="129778"/>
                  </a:cubicBezTo>
                  <a:cubicBezTo>
                    <a:pt x="556270" y="135831"/>
                    <a:pt x="570012" y="153244"/>
                    <a:pt x="570012" y="182017"/>
                  </a:cubicBezTo>
                  <a:lnTo>
                    <a:pt x="570012" y="217438"/>
                  </a:lnTo>
                  <a:cubicBezTo>
                    <a:pt x="570012" y="220415"/>
                    <a:pt x="571153" y="222647"/>
                    <a:pt x="573435" y="224135"/>
                  </a:cubicBezTo>
                  <a:cubicBezTo>
                    <a:pt x="576113" y="225921"/>
                    <a:pt x="577453" y="228650"/>
                    <a:pt x="577453" y="232321"/>
                  </a:cubicBezTo>
                  <a:cubicBezTo>
                    <a:pt x="577453" y="238076"/>
                    <a:pt x="577106" y="241499"/>
                    <a:pt x="576411" y="242590"/>
                  </a:cubicBezTo>
                  <a:cubicBezTo>
                    <a:pt x="575717" y="243682"/>
                    <a:pt x="573881" y="244227"/>
                    <a:pt x="570904" y="244227"/>
                  </a:cubicBezTo>
                  <a:lnTo>
                    <a:pt x="531019" y="244227"/>
                  </a:lnTo>
                  <a:cubicBezTo>
                    <a:pt x="526256" y="244227"/>
                    <a:pt x="522337" y="241524"/>
                    <a:pt x="519261" y="236116"/>
                  </a:cubicBezTo>
                  <a:cubicBezTo>
                    <a:pt x="516185" y="230709"/>
                    <a:pt x="514647" y="224036"/>
                    <a:pt x="514647" y="216099"/>
                  </a:cubicBezTo>
                  <a:lnTo>
                    <a:pt x="514647" y="156121"/>
                  </a:lnTo>
                  <a:cubicBezTo>
                    <a:pt x="514647" y="144413"/>
                    <a:pt x="508744" y="138559"/>
                    <a:pt x="496937" y="138559"/>
                  </a:cubicBezTo>
                  <a:lnTo>
                    <a:pt x="490240" y="138559"/>
                  </a:lnTo>
                  <a:lnTo>
                    <a:pt x="490240" y="212378"/>
                  </a:lnTo>
                  <a:cubicBezTo>
                    <a:pt x="490240" y="215851"/>
                    <a:pt x="490459" y="218182"/>
                    <a:pt x="490898" y="219373"/>
                  </a:cubicBezTo>
                  <a:cubicBezTo>
                    <a:pt x="491336" y="220563"/>
                    <a:pt x="492579" y="221804"/>
                    <a:pt x="494625" y="223094"/>
                  </a:cubicBezTo>
                  <a:cubicBezTo>
                    <a:pt x="497258" y="224780"/>
                    <a:pt x="498574" y="227608"/>
                    <a:pt x="498574" y="231577"/>
                  </a:cubicBezTo>
                  <a:cubicBezTo>
                    <a:pt x="498574" y="237332"/>
                    <a:pt x="498054" y="240879"/>
                    <a:pt x="497015" y="242218"/>
                  </a:cubicBezTo>
                  <a:cubicBezTo>
                    <a:pt x="495975" y="243558"/>
                    <a:pt x="494069" y="244227"/>
                    <a:pt x="491295" y="244227"/>
                  </a:cubicBezTo>
                  <a:lnTo>
                    <a:pt x="428464" y="244227"/>
                  </a:lnTo>
                  <a:cubicBezTo>
                    <a:pt x="424900" y="244227"/>
                    <a:pt x="423118" y="241648"/>
                    <a:pt x="423118" y="236488"/>
                  </a:cubicBezTo>
                  <a:cubicBezTo>
                    <a:pt x="423118" y="231527"/>
                    <a:pt x="423267" y="228327"/>
                    <a:pt x="423565" y="226889"/>
                  </a:cubicBezTo>
                  <a:cubicBezTo>
                    <a:pt x="423862" y="225450"/>
                    <a:pt x="424854" y="224433"/>
                    <a:pt x="426541" y="223838"/>
                  </a:cubicBezTo>
                  <a:cubicBezTo>
                    <a:pt x="431998" y="221653"/>
                    <a:pt x="434727" y="217384"/>
                    <a:pt x="434727" y="211029"/>
                  </a:cubicBezTo>
                  <a:lnTo>
                    <a:pt x="434727" y="36621"/>
                  </a:lnTo>
                  <a:cubicBezTo>
                    <a:pt x="434727" y="30167"/>
                    <a:pt x="432345" y="26245"/>
                    <a:pt x="427583" y="24854"/>
                  </a:cubicBezTo>
                  <a:cubicBezTo>
                    <a:pt x="425202" y="24067"/>
                    <a:pt x="423713" y="23279"/>
                    <a:pt x="423118" y="22491"/>
                  </a:cubicBezTo>
                  <a:cubicBezTo>
                    <a:pt x="422523" y="21702"/>
                    <a:pt x="422225" y="19387"/>
                    <a:pt x="422225" y="15546"/>
                  </a:cubicBezTo>
                  <a:cubicBezTo>
                    <a:pt x="422225" y="7861"/>
                    <a:pt x="424309" y="4019"/>
                    <a:pt x="428476" y="4019"/>
                  </a:cubicBezTo>
                  <a:close/>
                  <a:moveTo>
                    <a:pt x="294233" y="4019"/>
                  </a:moveTo>
                  <a:lnTo>
                    <a:pt x="358676" y="4019"/>
                  </a:lnTo>
                  <a:cubicBezTo>
                    <a:pt x="360858" y="4019"/>
                    <a:pt x="362247" y="4490"/>
                    <a:pt x="362843" y="5432"/>
                  </a:cubicBezTo>
                  <a:cubicBezTo>
                    <a:pt x="363438" y="6375"/>
                    <a:pt x="363736" y="9277"/>
                    <a:pt x="363736" y="14139"/>
                  </a:cubicBezTo>
                  <a:cubicBezTo>
                    <a:pt x="363736" y="19001"/>
                    <a:pt x="362297" y="22225"/>
                    <a:pt x="359420" y="23813"/>
                  </a:cubicBezTo>
                  <a:cubicBezTo>
                    <a:pt x="357237" y="25005"/>
                    <a:pt x="355773" y="26246"/>
                    <a:pt x="355029" y="27537"/>
                  </a:cubicBezTo>
                  <a:cubicBezTo>
                    <a:pt x="354285" y="28827"/>
                    <a:pt x="353913" y="31310"/>
                    <a:pt x="353913" y="34984"/>
                  </a:cubicBezTo>
                  <a:lnTo>
                    <a:pt x="353913" y="201799"/>
                  </a:lnTo>
                  <a:cubicBezTo>
                    <a:pt x="353913" y="206367"/>
                    <a:pt x="355203" y="210065"/>
                    <a:pt x="357783" y="212895"/>
                  </a:cubicBezTo>
                  <a:cubicBezTo>
                    <a:pt x="360362" y="215725"/>
                    <a:pt x="363636" y="217140"/>
                    <a:pt x="367605" y="217140"/>
                  </a:cubicBezTo>
                  <a:cubicBezTo>
                    <a:pt x="371276" y="217140"/>
                    <a:pt x="374402" y="215553"/>
                    <a:pt x="376981" y="212378"/>
                  </a:cubicBezTo>
                  <a:cubicBezTo>
                    <a:pt x="379561" y="209203"/>
                    <a:pt x="380851" y="205681"/>
                    <a:pt x="380851" y="201811"/>
                  </a:cubicBezTo>
                  <a:lnTo>
                    <a:pt x="380851" y="35124"/>
                  </a:lnTo>
                  <a:cubicBezTo>
                    <a:pt x="380851" y="32246"/>
                    <a:pt x="380578" y="30237"/>
                    <a:pt x="380032" y="29096"/>
                  </a:cubicBezTo>
                  <a:cubicBezTo>
                    <a:pt x="379487" y="27955"/>
                    <a:pt x="378122" y="26541"/>
                    <a:pt x="375940" y="24854"/>
                  </a:cubicBezTo>
                  <a:cubicBezTo>
                    <a:pt x="372566" y="22256"/>
                    <a:pt x="370879" y="18259"/>
                    <a:pt x="370879" y="12862"/>
                  </a:cubicBezTo>
                  <a:cubicBezTo>
                    <a:pt x="370879" y="8666"/>
                    <a:pt x="371351" y="6142"/>
                    <a:pt x="372293" y="5293"/>
                  </a:cubicBezTo>
                  <a:cubicBezTo>
                    <a:pt x="373236" y="4443"/>
                    <a:pt x="374600" y="4019"/>
                    <a:pt x="376386" y="4019"/>
                  </a:cubicBezTo>
                  <a:lnTo>
                    <a:pt x="408533" y="4019"/>
                  </a:lnTo>
                  <a:cubicBezTo>
                    <a:pt x="412105" y="4019"/>
                    <a:pt x="413891" y="5804"/>
                    <a:pt x="413891" y="9376"/>
                  </a:cubicBezTo>
                  <a:lnTo>
                    <a:pt x="413891" y="16520"/>
                  </a:lnTo>
                  <a:cubicBezTo>
                    <a:pt x="413891" y="19695"/>
                    <a:pt x="413692" y="21704"/>
                    <a:pt x="413295" y="22548"/>
                  </a:cubicBezTo>
                  <a:cubicBezTo>
                    <a:pt x="412899" y="23391"/>
                    <a:pt x="411758" y="24160"/>
                    <a:pt x="409872" y="24854"/>
                  </a:cubicBezTo>
                  <a:cubicBezTo>
                    <a:pt x="405209" y="26442"/>
                    <a:pt x="402877" y="29667"/>
                    <a:pt x="402877" y="34528"/>
                  </a:cubicBezTo>
                  <a:lnTo>
                    <a:pt x="402877" y="196900"/>
                  </a:lnTo>
                  <a:cubicBezTo>
                    <a:pt x="402877" y="212279"/>
                    <a:pt x="398462" y="224458"/>
                    <a:pt x="389632" y="233437"/>
                  </a:cubicBezTo>
                  <a:cubicBezTo>
                    <a:pt x="380801" y="242417"/>
                    <a:pt x="368498" y="246906"/>
                    <a:pt x="352722" y="246906"/>
                  </a:cubicBezTo>
                  <a:cubicBezTo>
                    <a:pt x="335061" y="246906"/>
                    <a:pt x="321593" y="242144"/>
                    <a:pt x="312316" y="232619"/>
                  </a:cubicBezTo>
                  <a:cubicBezTo>
                    <a:pt x="303039" y="223094"/>
                    <a:pt x="298400" y="209352"/>
                    <a:pt x="298400" y="191393"/>
                  </a:cubicBezTo>
                  <a:lnTo>
                    <a:pt x="298400" y="34528"/>
                  </a:lnTo>
                  <a:cubicBezTo>
                    <a:pt x="298400" y="30361"/>
                    <a:pt x="296217" y="27285"/>
                    <a:pt x="291852" y="25301"/>
                  </a:cubicBezTo>
                  <a:cubicBezTo>
                    <a:pt x="289669" y="24309"/>
                    <a:pt x="288354" y="23391"/>
                    <a:pt x="287908" y="22548"/>
                  </a:cubicBezTo>
                  <a:cubicBezTo>
                    <a:pt x="287461" y="21704"/>
                    <a:pt x="287238" y="19894"/>
                    <a:pt x="287238" y="17115"/>
                  </a:cubicBezTo>
                  <a:cubicBezTo>
                    <a:pt x="287238" y="11361"/>
                    <a:pt x="287585" y="7739"/>
                    <a:pt x="288280" y="6251"/>
                  </a:cubicBezTo>
                  <a:cubicBezTo>
                    <a:pt x="288974" y="4763"/>
                    <a:pt x="290959" y="4019"/>
                    <a:pt x="294233" y="4019"/>
                  </a:cubicBezTo>
                  <a:close/>
                  <a:moveTo>
                    <a:pt x="9078" y="4019"/>
                  </a:moveTo>
                  <a:lnTo>
                    <a:pt x="101947" y="4019"/>
                  </a:lnTo>
                  <a:cubicBezTo>
                    <a:pt x="104725" y="4019"/>
                    <a:pt x="106660" y="4465"/>
                    <a:pt x="107751" y="5358"/>
                  </a:cubicBezTo>
                  <a:cubicBezTo>
                    <a:pt x="108843" y="6251"/>
                    <a:pt x="109686" y="8434"/>
                    <a:pt x="110281" y="11906"/>
                  </a:cubicBezTo>
                  <a:cubicBezTo>
                    <a:pt x="110381" y="12502"/>
                    <a:pt x="110529" y="13345"/>
                    <a:pt x="110728" y="14437"/>
                  </a:cubicBezTo>
                  <a:lnTo>
                    <a:pt x="117425" y="47476"/>
                  </a:lnTo>
                  <a:cubicBezTo>
                    <a:pt x="117822" y="49560"/>
                    <a:pt x="118020" y="51346"/>
                    <a:pt x="118020" y="52834"/>
                  </a:cubicBezTo>
                  <a:cubicBezTo>
                    <a:pt x="118020" y="56009"/>
                    <a:pt x="115639" y="57597"/>
                    <a:pt x="110877" y="57597"/>
                  </a:cubicBezTo>
                  <a:cubicBezTo>
                    <a:pt x="104527" y="57597"/>
                    <a:pt x="100558" y="56406"/>
                    <a:pt x="98970" y="54025"/>
                  </a:cubicBezTo>
                  <a:cubicBezTo>
                    <a:pt x="97383" y="51644"/>
                    <a:pt x="94902" y="45740"/>
                    <a:pt x="91529" y="36314"/>
                  </a:cubicBezTo>
                  <a:cubicBezTo>
                    <a:pt x="89445" y="30560"/>
                    <a:pt x="87387" y="26690"/>
                    <a:pt x="85353" y="24706"/>
                  </a:cubicBezTo>
                  <a:cubicBezTo>
                    <a:pt x="83319" y="22721"/>
                    <a:pt x="80168" y="21729"/>
                    <a:pt x="75902" y="21729"/>
                  </a:cubicBezTo>
                  <a:cubicBezTo>
                    <a:pt x="74711" y="21729"/>
                    <a:pt x="72529" y="21878"/>
                    <a:pt x="69354" y="22176"/>
                  </a:cubicBezTo>
                  <a:lnTo>
                    <a:pt x="69354" y="107156"/>
                  </a:lnTo>
                  <a:lnTo>
                    <a:pt x="76944" y="107156"/>
                  </a:lnTo>
                  <a:cubicBezTo>
                    <a:pt x="80913" y="107156"/>
                    <a:pt x="83666" y="106239"/>
                    <a:pt x="85204" y="104403"/>
                  </a:cubicBezTo>
                  <a:cubicBezTo>
                    <a:pt x="86742" y="102568"/>
                    <a:pt x="87858" y="99417"/>
                    <a:pt x="88552" y="94953"/>
                  </a:cubicBezTo>
                  <a:cubicBezTo>
                    <a:pt x="89445" y="89892"/>
                    <a:pt x="90289" y="86643"/>
                    <a:pt x="91083" y="85204"/>
                  </a:cubicBezTo>
                  <a:cubicBezTo>
                    <a:pt x="91876" y="83766"/>
                    <a:pt x="95151" y="83046"/>
                    <a:pt x="100905" y="83046"/>
                  </a:cubicBezTo>
                  <a:cubicBezTo>
                    <a:pt x="104874" y="83046"/>
                    <a:pt x="107280" y="83443"/>
                    <a:pt x="108123" y="84237"/>
                  </a:cubicBezTo>
                  <a:cubicBezTo>
                    <a:pt x="108967" y="85031"/>
                    <a:pt x="109388" y="86569"/>
                    <a:pt x="109388" y="88851"/>
                  </a:cubicBezTo>
                  <a:lnTo>
                    <a:pt x="109388" y="142726"/>
                  </a:lnTo>
                  <a:cubicBezTo>
                    <a:pt x="109388" y="145008"/>
                    <a:pt x="108992" y="146497"/>
                    <a:pt x="108198" y="147191"/>
                  </a:cubicBezTo>
                  <a:cubicBezTo>
                    <a:pt x="107404" y="147886"/>
                    <a:pt x="104874" y="148233"/>
                    <a:pt x="100608" y="148233"/>
                  </a:cubicBezTo>
                  <a:cubicBezTo>
                    <a:pt x="95448" y="148233"/>
                    <a:pt x="92199" y="147390"/>
                    <a:pt x="90859" y="145703"/>
                  </a:cubicBezTo>
                  <a:cubicBezTo>
                    <a:pt x="89520" y="144016"/>
                    <a:pt x="88503" y="139899"/>
                    <a:pt x="87808" y="133350"/>
                  </a:cubicBezTo>
                  <a:cubicBezTo>
                    <a:pt x="87015" y="126703"/>
                    <a:pt x="83393" y="123379"/>
                    <a:pt x="76944" y="123379"/>
                  </a:cubicBezTo>
                  <a:lnTo>
                    <a:pt x="69354" y="123379"/>
                  </a:lnTo>
                  <a:lnTo>
                    <a:pt x="69354" y="213717"/>
                  </a:lnTo>
                  <a:cubicBezTo>
                    <a:pt x="69354" y="218381"/>
                    <a:pt x="72231" y="221556"/>
                    <a:pt x="77986" y="223242"/>
                  </a:cubicBezTo>
                  <a:cubicBezTo>
                    <a:pt x="80863" y="224036"/>
                    <a:pt x="82674" y="224954"/>
                    <a:pt x="83418" y="225996"/>
                  </a:cubicBezTo>
                  <a:cubicBezTo>
                    <a:pt x="84162" y="227037"/>
                    <a:pt x="84534" y="229344"/>
                    <a:pt x="84534" y="232916"/>
                  </a:cubicBezTo>
                  <a:cubicBezTo>
                    <a:pt x="84534" y="238473"/>
                    <a:pt x="84112" y="241747"/>
                    <a:pt x="83269" y="242739"/>
                  </a:cubicBezTo>
                  <a:cubicBezTo>
                    <a:pt x="82426" y="243731"/>
                    <a:pt x="80367" y="244227"/>
                    <a:pt x="77093" y="244227"/>
                  </a:cubicBezTo>
                  <a:lnTo>
                    <a:pt x="9078" y="244227"/>
                  </a:lnTo>
                  <a:cubicBezTo>
                    <a:pt x="5308" y="244227"/>
                    <a:pt x="2852" y="243458"/>
                    <a:pt x="1711" y="241920"/>
                  </a:cubicBezTo>
                  <a:cubicBezTo>
                    <a:pt x="570" y="240383"/>
                    <a:pt x="0" y="237232"/>
                    <a:pt x="0" y="232470"/>
                  </a:cubicBezTo>
                  <a:cubicBezTo>
                    <a:pt x="0" y="229295"/>
                    <a:pt x="273" y="227286"/>
                    <a:pt x="818" y="226442"/>
                  </a:cubicBezTo>
                  <a:cubicBezTo>
                    <a:pt x="1364" y="225599"/>
                    <a:pt x="2976" y="224582"/>
                    <a:pt x="5655" y="223391"/>
                  </a:cubicBezTo>
                  <a:cubicBezTo>
                    <a:pt x="9326" y="221804"/>
                    <a:pt x="11608" y="220439"/>
                    <a:pt x="12501" y="219298"/>
                  </a:cubicBezTo>
                  <a:cubicBezTo>
                    <a:pt x="13394" y="218157"/>
                    <a:pt x="13841" y="216446"/>
                    <a:pt x="13841" y="214164"/>
                  </a:cubicBezTo>
                  <a:lnTo>
                    <a:pt x="13841" y="34379"/>
                  </a:lnTo>
                  <a:cubicBezTo>
                    <a:pt x="13841" y="31800"/>
                    <a:pt x="13320" y="29815"/>
                    <a:pt x="12278" y="28426"/>
                  </a:cubicBezTo>
                  <a:cubicBezTo>
                    <a:pt x="11236" y="27037"/>
                    <a:pt x="8979" y="25599"/>
                    <a:pt x="5506" y="24110"/>
                  </a:cubicBezTo>
                  <a:cubicBezTo>
                    <a:pt x="3026" y="23019"/>
                    <a:pt x="1786" y="20588"/>
                    <a:pt x="1786" y="16818"/>
                  </a:cubicBezTo>
                  <a:cubicBezTo>
                    <a:pt x="1786" y="16421"/>
                    <a:pt x="1835" y="14238"/>
                    <a:pt x="1935" y="10269"/>
                  </a:cubicBezTo>
                  <a:cubicBezTo>
                    <a:pt x="2530" y="6102"/>
                    <a:pt x="4911" y="4019"/>
                    <a:pt x="9078" y="4019"/>
                  </a:cubicBezTo>
                  <a:close/>
                  <a:moveTo>
                    <a:pt x="1052215" y="0"/>
                  </a:moveTo>
                  <a:cubicBezTo>
                    <a:pt x="1066800" y="0"/>
                    <a:pt x="1079425" y="4887"/>
                    <a:pt x="1090091" y="14660"/>
                  </a:cubicBezTo>
                  <a:cubicBezTo>
                    <a:pt x="1100757" y="24433"/>
                    <a:pt x="1109464" y="38348"/>
                    <a:pt x="1116211" y="56406"/>
                  </a:cubicBezTo>
                  <a:cubicBezTo>
                    <a:pt x="1122958" y="74464"/>
                    <a:pt x="1126331" y="97631"/>
                    <a:pt x="1126331" y="125909"/>
                  </a:cubicBezTo>
                  <a:cubicBezTo>
                    <a:pt x="1126331" y="159842"/>
                    <a:pt x="1119758" y="188491"/>
                    <a:pt x="1106611" y="211857"/>
                  </a:cubicBezTo>
                  <a:cubicBezTo>
                    <a:pt x="1093465" y="235223"/>
                    <a:pt x="1074936" y="246906"/>
                    <a:pt x="1051024" y="246906"/>
                  </a:cubicBezTo>
                  <a:cubicBezTo>
                    <a:pt x="1028303" y="246906"/>
                    <a:pt x="1010394" y="235496"/>
                    <a:pt x="997297" y="212676"/>
                  </a:cubicBezTo>
                  <a:cubicBezTo>
                    <a:pt x="984200" y="189855"/>
                    <a:pt x="977652" y="160387"/>
                    <a:pt x="977652" y="124272"/>
                  </a:cubicBezTo>
                  <a:cubicBezTo>
                    <a:pt x="977652" y="87263"/>
                    <a:pt x="984374" y="57299"/>
                    <a:pt x="997818" y="34379"/>
                  </a:cubicBezTo>
                  <a:cubicBezTo>
                    <a:pt x="1011262" y="11460"/>
                    <a:pt x="1029394" y="0"/>
                    <a:pt x="1052215" y="0"/>
                  </a:cubicBezTo>
                  <a:close/>
                  <a:moveTo>
                    <a:pt x="204490" y="0"/>
                  </a:moveTo>
                  <a:cubicBezTo>
                    <a:pt x="219075" y="0"/>
                    <a:pt x="231700" y="4887"/>
                    <a:pt x="242366" y="14660"/>
                  </a:cubicBezTo>
                  <a:cubicBezTo>
                    <a:pt x="253032" y="24433"/>
                    <a:pt x="261739" y="38348"/>
                    <a:pt x="268486" y="56406"/>
                  </a:cubicBezTo>
                  <a:cubicBezTo>
                    <a:pt x="275233" y="74464"/>
                    <a:pt x="278606" y="97631"/>
                    <a:pt x="278606" y="125909"/>
                  </a:cubicBezTo>
                  <a:cubicBezTo>
                    <a:pt x="278606" y="159842"/>
                    <a:pt x="272033" y="188491"/>
                    <a:pt x="258886" y="211857"/>
                  </a:cubicBezTo>
                  <a:cubicBezTo>
                    <a:pt x="245740" y="235223"/>
                    <a:pt x="227211" y="246906"/>
                    <a:pt x="203299" y="246906"/>
                  </a:cubicBezTo>
                  <a:cubicBezTo>
                    <a:pt x="180578" y="246906"/>
                    <a:pt x="162669" y="235496"/>
                    <a:pt x="149572" y="212676"/>
                  </a:cubicBezTo>
                  <a:cubicBezTo>
                    <a:pt x="136475" y="189855"/>
                    <a:pt x="129927" y="160387"/>
                    <a:pt x="129927" y="124272"/>
                  </a:cubicBezTo>
                  <a:cubicBezTo>
                    <a:pt x="129927" y="87263"/>
                    <a:pt x="136649" y="57299"/>
                    <a:pt x="150093" y="34379"/>
                  </a:cubicBezTo>
                  <a:cubicBezTo>
                    <a:pt x="163537" y="11460"/>
                    <a:pt x="181669" y="0"/>
                    <a:pt x="204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A7EC28-5C2C-4A0A-843C-6008EC307960}"/>
                </a:ext>
              </a:extLst>
            </p:cNvPr>
            <p:cNvSpPr/>
            <p:nvPr/>
          </p:nvSpPr>
          <p:spPr>
            <a:xfrm>
              <a:off x="3287522" y="4326463"/>
              <a:ext cx="885374" cy="255912"/>
            </a:xfrm>
            <a:custGeom>
              <a:avLst/>
              <a:gdLst>
                <a:gd name="connsiteX0" fmla="*/ 710537 w 775424"/>
                <a:gd name="connsiteY0" fmla="*/ 94357 h 224132"/>
                <a:gd name="connsiteX1" fmla="*/ 725854 w 775424"/>
                <a:gd name="connsiteY1" fmla="*/ 143927 h 224132"/>
                <a:gd name="connsiteX2" fmla="*/ 775424 w 775424"/>
                <a:gd name="connsiteY2" fmla="*/ 143927 h 224132"/>
                <a:gd name="connsiteX3" fmla="*/ 735321 w 775424"/>
                <a:gd name="connsiteY3" fmla="*/ 174562 h 224132"/>
                <a:gd name="connsiteX4" fmla="*/ 750639 w 775424"/>
                <a:gd name="connsiteY4" fmla="*/ 224132 h 224132"/>
                <a:gd name="connsiteX5" fmla="*/ 710537 w 775424"/>
                <a:gd name="connsiteY5" fmla="*/ 193496 h 224132"/>
                <a:gd name="connsiteX6" fmla="*/ 670434 w 775424"/>
                <a:gd name="connsiteY6" fmla="*/ 224132 h 224132"/>
                <a:gd name="connsiteX7" fmla="*/ 685752 w 775424"/>
                <a:gd name="connsiteY7" fmla="*/ 174562 h 224132"/>
                <a:gd name="connsiteX8" fmla="*/ 645649 w 775424"/>
                <a:gd name="connsiteY8" fmla="*/ 143927 h 224132"/>
                <a:gd name="connsiteX9" fmla="*/ 695219 w 775424"/>
                <a:gd name="connsiteY9" fmla="*/ 143927 h 224132"/>
                <a:gd name="connsiteX10" fmla="*/ 64888 w 775424"/>
                <a:gd name="connsiteY10" fmla="*/ 94357 h 224132"/>
                <a:gd name="connsiteX11" fmla="*/ 80205 w 775424"/>
                <a:gd name="connsiteY11" fmla="*/ 143927 h 224132"/>
                <a:gd name="connsiteX12" fmla="*/ 129775 w 775424"/>
                <a:gd name="connsiteY12" fmla="*/ 143927 h 224132"/>
                <a:gd name="connsiteX13" fmla="*/ 89672 w 775424"/>
                <a:gd name="connsiteY13" fmla="*/ 174562 h 224132"/>
                <a:gd name="connsiteX14" fmla="*/ 104990 w 775424"/>
                <a:gd name="connsiteY14" fmla="*/ 224132 h 224132"/>
                <a:gd name="connsiteX15" fmla="*/ 64888 w 775424"/>
                <a:gd name="connsiteY15" fmla="*/ 193496 h 224132"/>
                <a:gd name="connsiteX16" fmla="*/ 24785 w 775424"/>
                <a:gd name="connsiteY16" fmla="*/ 224132 h 224132"/>
                <a:gd name="connsiteX17" fmla="*/ 40103 w 775424"/>
                <a:gd name="connsiteY17" fmla="*/ 174562 h 224132"/>
                <a:gd name="connsiteX18" fmla="*/ 0 w 775424"/>
                <a:gd name="connsiteY18" fmla="*/ 143927 h 224132"/>
                <a:gd name="connsiteX19" fmla="*/ 49570 w 775424"/>
                <a:gd name="connsiteY19" fmla="*/ 143927 h 224132"/>
                <a:gd name="connsiteX20" fmla="*/ 558186 w 775424"/>
                <a:gd name="connsiteY20" fmla="*/ 35919 h 224132"/>
                <a:gd name="connsiteX21" fmla="*/ 574722 w 775424"/>
                <a:gd name="connsiteY21" fmla="*/ 89433 h 224132"/>
                <a:gd name="connsiteX22" fmla="*/ 628236 w 775424"/>
                <a:gd name="connsiteY22" fmla="*/ 89432 h 224132"/>
                <a:gd name="connsiteX23" fmla="*/ 584942 w 775424"/>
                <a:gd name="connsiteY23" fmla="*/ 122505 h 224132"/>
                <a:gd name="connsiteX24" fmla="*/ 601479 w 775424"/>
                <a:gd name="connsiteY24" fmla="*/ 176019 h 224132"/>
                <a:gd name="connsiteX25" fmla="*/ 558186 w 775424"/>
                <a:gd name="connsiteY25" fmla="*/ 142945 h 224132"/>
                <a:gd name="connsiteX26" fmla="*/ 514893 w 775424"/>
                <a:gd name="connsiteY26" fmla="*/ 176019 h 224132"/>
                <a:gd name="connsiteX27" fmla="*/ 531430 w 775424"/>
                <a:gd name="connsiteY27" fmla="*/ 122505 h 224132"/>
                <a:gd name="connsiteX28" fmla="*/ 488136 w 775424"/>
                <a:gd name="connsiteY28" fmla="*/ 89432 h 224132"/>
                <a:gd name="connsiteX29" fmla="*/ 541650 w 775424"/>
                <a:gd name="connsiteY29" fmla="*/ 89433 h 224132"/>
                <a:gd name="connsiteX30" fmla="*/ 217239 w 775424"/>
                <a:gd name="connsiteY30" fmla="*/ 35919 h 224132"/>
                <a:gd name="connsiteX31" fmla="*/ 233775 w 775424"/>
                <a:gd name="connsiteY31" fmla="*/ 89433 h 224132"/>
                <a:gd name="connsiteX32" fmla="*/ 287289 w 775424"/>
                <a:gd name="connsiteY32" fmla="*/ 89432 h 224132"/>
                <a:gd name="connsiteX33" fmla="*/ 243995 w 775424"/>
                <a:gd name="connsiteY33" fmla="*/ 122505 h 224132"/>
                <a:gd name="connsiteX34" fmla="*/ 260532 w 775424"/>
                <a:gd name="connsiteY34" fmla="*/ 176019 h 224132"/>
                <a:gd name="connsiteX35" fmla="*/ 217239 w 775424"/>
                <a:gd name="connsiteY35" fmla="*/ 142945 h 224132"/>
                <a:gd name="connsiteX36" fmla="*/ 173946 w 775424"/>
                <a:gd name="connsiteY36" fmla="*/ 176019 h 224132"/>
                <a:gd name="connsiteX37" fmla="*/ 190483 w 775424"/>
                <a:gd name="connsiteY37" fmla="*/ 122505 h 224132"/>
                <a:gd name="connsiteX38" fmla="*/ 147189 w 775424"/>
                <a:gd name="connsiteY38" fmla="*/ 89432 h 224132"/>
                <a:gd name="connsiteX39" fmla="*/ 200703 w 775424"/>
                <a:gd name="connsiteY39" fmla="*/ 89433 h 224132"/>
                <a:gd name="connsiteX40" fmla="*/ 387712 w 775424"/>
                <a:gd name="connsiteY40" fmla="*/ 0 h 224132"/>
                <a:gd name="connsiteX41" fmla="*/ 407308 w 775424"/>
                <a:gd name="connsiteY41" fmla="*/ 63414 h 224132"/>
                <a:gd name="connsiteX42" fmla="*/ 470722 w 775424"/>
                <a:gd name="connsiteY42" fmla="*/ 63413 h 224132"/>
                <a:gd name="connsiteX43" fmla="*/ 419418 w 775424"/>
                <a:gd name="connsiteY43" fmla="*/ 102605 h 224132"/>
                <a:gd name="connsiteX44" fmla="*/ 439015 w 775424"/>
                <a:gd name="connsiteY44" fmla="*/ 166019 h 224132"/>
                <a:gd name="connsiteX45" fmla="*/ 387712 w 775424"/>
                <a:gd name="connsiteY45" fmla="*/ 126826 h 224132"/>
                <a:gd name="connsiteX46" fmla="*/ 336409 w 775424"/>
                <a:gd name="connsiteY46" fmla="*/ 166019 h 224132"/>
                <a:gd name="connsiteX47" fmla="*/ 356006 w 775424"/>
                <a:gd name="connsiteY47" fmla="*/ 102605 h 224132"/>
                <a:gd name="connsiteX48" fmla="*/ 304702 w 775424"/>
                <a:gd name="connsiteY48" fmla="*/ 63413 h 224132"/>
                <a:gd name="connsiteX49" fmla="*/ 368116 w 775424"/>
                <a:gd name="connsiteY49" fmla="*/ 63414 h 2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75424" h="224132">
                  <a:moveTo>
                    <a:pt x="710537" y="94357"/>
                  </a:moveTo>
                  <a:lnTo>
                    <a:pt x="725854" y="143927"/>
                  </a:lnTo>
                  <a:lnTo>
                    <a:pt x="775424" y="143927"/>
                  </a:lnTo>
                  <a:lnTo>
                    <a:pt x="735321" y="174562"/>
                  </a:lnTo>
                  <a:lnTo>
                    <a:pt x="750639" y="224132"/>
                  </a:lnTo>
                  <a:lnTo>
                    <a:pt x="710537" y="193496"/>
                  </a:lnTo>
                  <a:lnTo>
                    <a:pt x="670434" y="224132"/>
                  </a:lnTo>
                  <a:lnTo>
                    <a:pt x="685752" y="174562"/>
                  </a:lnTo>
                  <a:lnTo>
                    <a:pt x="645649" y="143927"/>
                  </a:lnTo>
                  <a:lnTo>
                    <a:pt x="695219" y="143927"/>
                  </a:lnTo>
                  <a:close/>
                  <a:moveTo>
                    <a:pt x="64888" y="94357"/>
                  </a:moveTo>
                  <a:lnTo>
                    <a:pt x="80205" y="143927"/>
                  </a:lnTo>
                  <a:lnTo>
                    <a:pt x="129775" y="143927"/>
                  </a:lnTo>
                  <a:lnTo>
                    <a:pt x="89672" y="174562"/>
                  </a:lnTo>
                  <a:lnTo>
                    <a:pt x="104990" y="224132"/>
                  </a:lnTo>
                  <a:lnTo>
                    <a:pt x="64888" y="193496"/>
                  </a:lnTo>
                  <a:lnTo>
                    <a:pt x="24785" y="224132"/>
                  </a:lnTo>
                  <a:lnTo>
                    <a:pt x="40103" y="174562"/>
                  </a:lnTo>
                  <a:lnTo>
                    <a:pt x="0" y="143927"/>
                  </a:lnTo>
                  <a:lnTo>
                    <a:pt x="49570" y="143927"/>
                  </a:lnTo>
                  <a:close/>
                  <a:moveTo>
                    <a:pt x="558186" y="35919"/>
                  </a:moveTo>
                  <a:lnTo>
                    <a:pt x="574722" y="89433"/>
                  </a:lnTo>
                  <a:lnTo>
                    <a:pt x="628236" y="89432"/>
                  </a:lnTo>
                  <a:lnTo>
                    <a:pt x="584942" y="122505"/>
                  </a:lnTo>
                  <a:lnTo>
                    <a:pt x="601479" y="176019"/>
                  </a:lnTo>
                  <a:lnTo>
                    <a:pt x="558186" y="142945"/>
                  </a:lnTo>
                  <a:lnTo>
                    <a:pt x="514893" y="176019"/>
                  </a:lnTo>
                  <a:lnTo>
                    <a:pt x="531430" y="122505"/>
                  </a:lnTo>
                  <a:lnTo>
                    <a:pt x="488136" y="89432"/>
                  </a:lnTo>
                  <a:lnTo>
                    <a:pt x="541650" y="89433"/>
                  </a:lnTo>
                  <a:close/>
                  <a:moveTo>
                    <a:pt x="217239" y="35919"/>
                  </a:moveTo>
                  <a:lnTo>
                    <a:pt x="233775" y="89433"/>
                  </a:lnTo>
                  <a:lnTo>
                    <a:pt x="287289" y="89432"/>
                  </a:lnTo>
                  <a:lnTo>
                    <a:pt x="243995" y="122505"/>
                  </a:lnTo>
                  <a:lnTo>
                    <a:pt x="260532" y="176019"/>
                  </a:lnTo>
                  <a:lnTo>
                    <a:pt x="217239" y="142945"/>
                  </a:lnTo>
                  <a:lnTo>
                    <a:pt x="173946" y="176019"/>
                  </a:lnTo>
                  <a:lnTo>
                    <a:pt x="190483" y="122505"/>
                  </a:lnTo>
                  <a:lnTo>
                    <a:pt x="147189" y="89432"/>
                  </a:lnTo>
                  <a:lnTo>
                    <a:pt x="200703" y="89433"/>
                  </a:lnTo>
                  <a:close/>
                  <a:moveTo>
                    <a:pt x="387712" y="0"/>
                  </a:moveTo>
                  <a:lnTo>
                    <a:pt x="407308" y="63414"/>
                  </a:lnTo>
                  <a:lnTo>
                    <a:pt x="470722" y="63413"/>
                  </a:lnTo>
                  <a:lnTo>
                    <a:pt x="419418" y="102605"/>
                  </a:lnTo>
                  <a:lnTo>
                    <a:pt x="439015" y="166019"/>
                  </a:lnTo>
                  <a:lnTo>
                    <a:pt x="387712" y="126826"/>
                  </a:lnTo>
                  <a:lnTo>
                    <a:pt x="336409" y="166019"/>
                  </a:lnTo>
                  <a:lnTo>
                    <a:pt x="356006" y="102605"/>
                  </a:lnTo>
                  <a:lnTo>
                    <a:pt x="304702" y="63413"/>
                  </a:lnTo>
                  <a:lnTo>
                    <a:pt x="368116" y="634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527C632D-F367-4EC5-99AB-18E0C3B8F518}"/>
              </a:ext>
            </a:extLst>
          </p:cNvPr>
          <p:cNvGrpSpPr/>
          <p:nvPr/>
        </p:nvGrpSpPr>
        <p:grpSpPr>
          <a:xfrm>
            <a:off x="1040128" y="1105933"/>
            <a:ext cx="4494788" cy="3261971"/>
            <a:chOff x="1371055" y="2999574"/>
            <a:chExt cx="5316667" cy="385842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712C5B-B28A-4168-BC5D-435432F78D24}"/>
                </a:ext>
              </a:extLst>
            </p:cNvPr>
            <p:cNvSpPr/>
            <p:nvPr/>
          </p:nvSpPr>
          <p:spPr>
            <a:xfrm>
              <a:off x="1372137" y="3002872"/>
              <a:ext cx="5313082" cy="3853527"/>
            </a:xfrm>
            <a:custGeom>
              <a:avLst/>
              <a:gdLst>
                <a:gd name="connsiteX0" fmla="*/ 5301002 w 5313082"/>
                <a:gd name="connsiteY0" fmla="*/ 455062 h 3853527"/>
                <a:gd name="connsiteX1" fmla="*/ 4199833 w 5313082"/>
                <a:gd name="connsiteY1" fmla="*/ 416439 h 3853527"/>
                <a:gd name="connsiteX2" fmla="*/ 3581854 w 5313082"/>
                <a:gd name="connsiteY2" fmla="*/ 719910 h 3853527"/>
                <a:gd name="connsiteX3" fmla="*/ 3181823 w 5313082"/>
                <a:gd name="connsiteY3" fmla="*/ 955594 h 3853527"/>
                <a:gd name="connsiteX4" fmla="*/ 2790857 w 5313082"/>
                <a:gd name="connsiteY4" fmla="*/ 1132947 h 3853527"/>
                <a:gd name="connsiteX5" fmla="*/ 2376244 w 5313082"/>
                <a:gd name="connsiteY5" fmla="*/ 1102600 h 3853527"/>
                <a:gd name="connsiteX6" fmla="*/ 2263132 w 5313082"/>
                <a:gd name="connsiteY6" fmla="*/ 926823 h 3853527"/>
                <a:gd name="connsiteX7" fmla="*/ 2218596 w 5313082"/>
                <a:gd name="connsiteY7" fmla="*/ 604433 h 3853527"/>
                <a:gd name="connsiteX8" fmla="*/ 2126372 w 5313082"/>
                <a:gd name="connsiteY8" fmla="*/ 324215 h 3853527"/>
                <a:gd name="connsiteX9" fmla="*/ 2115731 w 5313082"/>
                <a:gd name="connsiteY9" fmla="*/ 304903 h 3853527"/>
                <a:gd name="connsiteX10" fmla="*/ 1759448 w 5313082"/>
                <a:gd name="connsiteY10" fmla="*/ 45178 h 3853527"/>
                <a:gd name="connsiteX11" fmla="*/ 1637271 w 5313082"/>
                <a:gd name="connsiteY11" fmla="*/ 14437 h 3853527"/>
                <a:gd name="connsiteX12" fmla="*/ 1589976 w 5313082"/>
                <a:gd name="connsiteY12" fmla="*/ 8131 h 3853527"/>
                <a:gd name="connsiteX13" fmla="*/ 1182063 w 5313082"/>
                <a:gd name="connsiteY13" fmla="*/ 25867 h 3853527"/>
                <a:gd name="connsiteX14" fmla="*/ 662614 w 5313082"/>
                <a:gd name="connsiteY14" fmla="*/ 217408 h 3853527"/>
                <a:gd name="connsiteX15" fmla="*/ 9953 w 5313082"/>
                <a:gd name="connsiteY15" fmla="*/ 827505 h 3853527"/>
                <a:gd name="connsiteX16" fmla="*/ 100 w 5313082"/>
                <a:gd name="connsiteY16" fmla="*/ 862187 h 3853527"/>
                <a:gd name="connsiteX17" fmla="*/ 45423 w 5313082"/>
                <a:gd name="connsiteY17" fmla="*/ 1719791 h 3853527"/>
                <a:gd name="connsiteX18" fmla="*/ 251154 w 5313082"/>
                <a:gd name="connsiteY18" fmla="*/ 2988854 h 3853527"/>
                <a:gd name="connsiteX19" fmla="*/ 255095 w 5313082"/>
                <a:gd name="connsiteY19" fmla="*/ 3008166 h 3853527"/>
                <a:gd name="connsiteX20" fmla="*/ 326036 w 5313082"/>
                <a:gd name="connsiteY20" fmla="*/ 3322279 h 3853527"/>
                <a:gd name="connsiteX21" fmla="*/ 393825 w 5313082"/>
                <a:gd name="connsiteY21" fmla="*/ 3567815 h 3853527"/>
                <a:gd name="connsiteX22" fmla="*/ 397766 w 5313082"/>
                <a:gd name="connsiteY22" fmla="*/ 3572939 h 3853527"/>
                <a:gd name="connsiteX23" fmla="*/ 399736 w 5313082"/>
                <a:gd name="connsiteY23" fmla="*/ 3571756 h 3853527"/>
                <a:gd name="connsiteX24" fmla="*/ 406042 w 5313082"/>
                <a:gd name="connsiteY24" fmla="*/ 3557962 h 3853527"/>
                <a:gd name="connsiteX25" fmla="*/ 511272 w 5313082"/>
                <a:gd name="connsiteY25" fmla="*/ 3338438 h 3853527"/>
                <a:gd name="connsiteX26" fmla="*/ 664585 w 5313082"/>
                <a:gd name="connsiteY26" fmla="*/ 3135072 h 3853527"/>
                <a:gd name="connsiteX27" fmla="*/ 986186 w 5313082"/>
                <a:gd name="connsiteY27" fmla="*/ 2920672 h 3853527"/>
                <a:gd name="connsiteX28" fmla="*/ 1435482 w 5313082"/>
                <a:gd name="connsiteY28" fmla="*/ 2847760 h 3853527"/>
                <a:gd name="connsiteX29" fmla="*/ 1784671 w 5313082"/>
                <a:gd name="connsiteY29" fmla="*/ 2984519 h 3853527"/>
                <a:gd name="connsiteX30" fmla="*/ 1974243 w 5313082"/>
                <a:gd name="connsiteY30" fmla="*/ 3357355 h 3853527"/>
                <a:gd name="connsiteX31" fmla="*/ 1979760 w 5313082"/>
                <a:gd name="connsiteY31" fmla="*/ 3493327 h 3853527"/>
                <a:gd name="connsiteX32" fmla="*/ 2017201 w 5313082"/>
                <a:gd name="connsiteY32" fmla="*/ 3634027 h 3853527"/>
                <a:gd name="connsiteX33" fmla="*/ 2712428 w 5313082"/>
                <a:gd name="connsiteY33" fmla="*/ 3825175 h 3853527"/>
                <a:gd name="connsiteX34" fmla="*/ 3061223 w 5313082"/>
                <a:gd name="connsiteY34" fmla="*/ 3738469 h 3853527"/>
                <a:gd name="connsiteX35" fmla="*/ 3231877 w 5313082"/>
                <a:gd name="connsiteY35" fmla="*/ 3681321 h 3853527"/>
                <a:gd name="connsiteX36" fmla="*/ 3313065 w 5313082"/>
                <a:gd name="connsiteY36" fmla="*/ 3650580 h 3853527"/>
                <a:gd name="connsiteX37" fmla="*/ 3384007 w 5313082"/>
                <a:gd name="connsiteY37" fmla="*/ 3622204 h 3853527"/>
                <a:gd name="connsiteX38" fmla="*/ 3391495 w 5313082"/>
                <a:gd name="connsiteY38" fmla="*/ 3615897 h 3853527"/>
                <a:gd name="connsiteX39" fmla="*/ 3943656 w 5313082"/>
                <a:gd name="connsiteY39" fmla="*/ 3504362 h 3853527"/>
                <a:gd name="connsiteX40" fmla="*/ 4231363 w 5313082"/>
                <a:gd name="connsiteY40" fmla="*/ 3526432 h 3853527"/>
                <a:gd name="connsiteX41" fmla="*/ 4496605 w 5313082"/>
                <a:gd name="connsiteY41" fmla="*/ 3605650 h 3853527"/>
                <a:gd name="connsiteX42" fmla="*/ 4523405 w 5313082"/>
                <a:gd name="connsiteY42" fmla="*/ 3619445 h 3853527"/>
                <a:gd name="connsiteX43" fmla="*/ 4756723 w 5313082"/>
                <a:gd name="connsiteY43" fmla="*/ 3824781 h 3853527"/>
                <a:gd name="connsiteX44" fmla="*/ 4755935 w 5313082"/>
                <a:gd name="connsiteY44" fmla="*/ 3107878 h 3853527"/>
                <a:gd name="connsiteX45" fmla="*/ 4757906 w 5313082"/>
                <a:gd name="connsiteY45" fmla="*/ 3120884 h 3853527"/>
                <a:gd name="connsiteX46" fmla="*/ 4785494 w 5313082"/>
                <a:gd name="connsiteY46" fmla="*/ 2722429 h 3853527"/>
                <a:gd name="connsiteX47" fmla="*/ 4788648 w 5313082"/>
                <a:gd name="connsiteY47" fmla="*/ 2706271 h 3853527"/>
                <a:gd name="connsiteX48" fmla="*/ 4878900 w 5313082"/>
                <a:gd name="connsiteY48" fmla="*/ 2058339 h 3853527"/>
                <a:gd name="connsiteX49" fmla="*/ 5010142 w 5313082"/>
                <a:gd name="connsiteY49" fmla="*/ 1451001 h 3853527"/>
                <a:gd name="connsiteX50" fmla="*/ 5251737 w 5313082"/>
                <a:gd name="connsiteY50" fmla="*/ 637145 h 3853527"/>
                <a:gd name="connsiteX51" fmla="*/ 5311249 w 5313082"/>
                <a:gd name="connsiteY51" fmla="*/ 483045 h 3853527"/>
                <a:gd name="connsiteX52" fmla="*/ 5301002 w 5313082"/>
                <a:gd name="connsiteY52" fmla="*/ 455062 h 3853527"/>
                <a:gd name="connsiteX53" fmla="*/ 2079078 w 5313082"/>
                <a:gd name="connsiteY53" fmla="*/ 539798 h 3853527"/>
                <a:gd name="connsiteX54" fmla="*/ 2079078 w 5313082"/>
                <a:gd name="connsiteY54" fmla="*/ 539798 h 3853527"/>
                <a:gd name="connsiteX55" fmla="*/ 2079078 w 5313082"/>
                <a:gd name="connsiteY55" fmla="*/ 539798 h 3853527"/>
                <a:gd name="connsiteX56" fmla="*/ 2079078 w 5313082"/>
                <a:gd name="connsiteY56" fmla="*/ 539798 h 3853527"/>
                <a:gd name="connsiteX57" fmla="*/ 2079078 w 5313082"/>
                <a:gd name="connsiteY57" fmla="*/ 539798 h 385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13082" h="3853527">
                  <a:moveTo>
                    <a:pt x="5301002" y="455062"/>
                  </a:moveTo>
                  <a:cubicBezTo>
                    <a:pt x="4963636" y="270220"/>
                    <a:pt x="4554147" y="298203"/>
                    <a:pt x="4199833" y="416439"/>
                  </a:cubicBezTo>
                  <a:cubicBezTo>
                    <a:pt x="3981491" y="489351"/>
                    <a:pt x="3776549" y="598128"/>
                    <a:pt x="3581854" y="719910"/>
                  </a:cubicBezTo>
                  <a:cubicBezTo>
                    <a:pt x="3450613" y="801887"/>
                    <a:pt x="3318583" y="883076"/>
                    <a:pt x="3181823" y="955594"/>
                  </a:cubicBezTo>
                  <a:cubicBezTo>
                    <a:pt x="3056888" y="1021806"/>
                    <a:pt x="2928799" y="1093141"/>
                    <a:pt x="2790857" y="1132947"/>
                  </a:cubicBezTo>
                  <a:cubicBezTo>
                    <a:pt x="2661980" y="1169994"/>
                    <a:pt x="2489750" y="1190094"/>
                    <a:pt x="2376244" y="1102600"/>
                  </a:cubicBezTo>
                  <a:cubicBezTo>
                    <a:pt x="2317520" y="1057276"/>
                    <a:pt x="2285991" y="995794"/>
                    <a:pt x="2263132" y="926823"/>
                  </a:cubicBezTo>
                  <a:cubicBezTo>
                    <a:pt x="2228055" y="821593"/>
                    <a:pt x="2233179" y="712816"/>
                    <a:pt x="2218596" y="604433"/>
                  </a:cubicBezTo>
                  <a:cubicBezTo>
                    <a:pt x="2205196" y="506298"/>
                    <a:pt x="2177608" y="409344"/>
                    <a:pt x="2126372" y="324215"/>
                  </a:cubicBezTo>
                  <a:cubicBezTo>
                    <a:pt x="2122826" y="317909"/>
                    <a:pt x="2119672" y="311209"/>
                    <a:pt x="2115731" y="304903"/>
                  </a:cubicBezTo>
                  <a:cubicBezTo>
                    <a:pt x="2029419" y="173661"/>
                    <a:pt x="1906060" y="92867"/>
                    <a:pt x="1759448" y="45178"/>
                  </a:cubicBezTo>
                  <a:cubicBezTo>
                    <a:pt x="1719247" y="32172"/>
                    <a:pt x="1678259" y="24290"/>
                    <a:pt x="1637271" y="14437"/>
                  </a:cubicBezTo>
                  <a:cubicBezTo>
                    <a:pt x="1621900" y="12466"/>
                    <a:pt x="1606135" y="10102"/>
                    <a:pt x="1589976" y="8131"/>
                  </a:cubicBezTo>
                  <a:cubicBezTo>
                    <a:pt x="1452823" y="-7239"/>
                    <a:pt x="1317246" y="-539"/>
                    <a:pt x="1182063" y="25867"/>
                  </a:cubicBezTo>
                  <a:cubicBezTo>
                    <a:pt x="998009" y="62520"/>
                    <a:pt x="825779" y="126761"/>
                    <a:pt x="662614" y="217408"/>
                  </a:cubicBezTo>
                  <a:cubicBezTo>
                    <a:pt x="394219" y="367174"/>
                    <a:pt x="174694" y="568174"/>
                    <a:pt x="9953" y="827505"/>
                  </a:cubicBezTo>
                  <a:cubicBezTo>
                    <a:pt x="3253" y="838540"/>
                    <a:pt x="-689" y="849181"/>
                    <a:pt x="100" y="862187"/>
                  </a:cubicBezTo>
                  <a:cubicBezTo>
                    <a:pt x="4041" y="1147530"/>
                    <a:pt x="18623" y="1435631"/>
                    <a:pt x="45423" y="1719791"/>
                  </a:cubicBezTo>
                  <a:cubicBezTo>
                    <a:pt x="86018" y="2147804"/>
                    <a:pt x="163265" y="2568329"/>
                    <a:pt x="251154" y="2988854"/>
                  </a:cubicBezTo>
                  <a:cubicBezTo>
                    <a:pt x="252336" y="2995160"/>
                    <a:pt x="253912" y="3001466"/>
                    <a:pt x="255095" y="3008166"/>
                  </a:cubicBezTo>
                  <a:cubicBezTo>
                    <a:pt x="277165" y="3113396"/>
                    <a:pt x="300418" y="3218231"/>
                    <a:pt x="326036" y="3322279"/>
                  </a:cubicBezTo>
                  <a:cubicBezTo>
                    <a:pt x="344560" y="3397556"/>
                    <a:pt x="354413" y="3499632"/>
                    <a:pt x="393825" y="3567815"/>
                  </a:cubicBezTo>
                  <a:cubicBezTo>
                    <a:pt x="395007" y="3569786"/>
                    <a:pt x="395795" y="3571756"/>
                    <a:pt x="397766" y="3572939"/>
                  </a:cubicBezTo>
                  <a:cubicBezTo>
                    <a:pt x="398554" y="3572150"/>
                    <a:pt x="398948" y="3571756"/>
                    <a:pt x="399736" y="3571756"/>
                  </a:cubicBezTo>
                  <a:cubicBezTo>
                    <a:pt x="402889" y="3567421"/>
                    <a:pt x="404860" y="3563086"/>
                    <a:pt x="406042" y="3557962"/>
                  </a:cubicBezTo>
                  <a:cubicBezTo>
                    <a:pt x="424960" y="3482685"/>
                    <a:pt x="468313" y="3403861"/>
                    <a:pt x="511272" y="3338438"/>
                  </a:cubicBezTo>
                  <a:cubicBezTo>
                    <a:pt x="557778" y="3267102"/>
                    <a:pt x="603496" y="3194978"/>
                    <a:pt x="664585" y="3135072"/>
                  </a:cubicBezTo>
                  <a:cubicBezTo>
                    <a:pt x="757597" y="3043242"/>
                    <a:pt x="866768" y="2972695"/>
                    <a:pt x="986186" y="2920672"/>
                  </a:cubicBezTo>
                  <a:cubicBezTo>
                    <a:pt x="1124916" y="2860371"/>
                    <a:pt x="1283746" y="2835148"/>
                    <a:pt x="1435482" y="2847760"/>
                  </a:cubicBezTo>
                  <a:cubicBezTo>
                    <a:pt x="1560811" y="2858007"/>
                    <a:pt x="1686536" y="2903330"/>
                    <a:pt x="1784671" y="2984519"/>
                  </a:cubicBezTo>
                  <a:cubicBezTo>
                    <a:pt x="1906454" y="3085413"/>
                    <a:pt x="1979366" y="3359720"/>
                    <a:pt x="1974243" y="3357355"/>
                  </a:cubicBezTo>
                  <a:cubicBezTo>
                    <a:pt x="1982913" y="3361691"/>
                    <a:pt x="1977395" y="3474803"/>
                    <a:pt x="1979760" y="3493327"/>
                  </a:cubicBezTo>
                  <a:cubicBezTo>
                    <a:pt x="1985672" y="3542197"/>
                    <a:pt x="1996707" y="3589097"/>
                    <a:pt x="2017201" y="3634027"/>
                  </a:cubicBezTo>
                  <a:cubicBezTo>
                    <a:pt x="2136225" y="3896904"/>
                    <a:pt x="2481080" y="3868922"/>
                    <a:pt x="2712428" y="3825175"/>
                  </a:cubicBezTo>
                  <a:cubicBezTo>
                    <a:pt x="2830269" y="3802710"/>
                    <a:pt x="2946535" y="3773939"/>
                    <a:pt x="3061223" y="3738469"/>
                  </a:cubicBezTo>
                  <a:cubicBezTo>
                    <a:pt x="3118370" y="3720733"/>
                    <a:pt x="3175518" y="3701815"/>
                    <a:pt x="3231877" y="3681321"/>
                  </a:cubicBezTo>
                  <a:cubicBezTo>
                    <a:pt x="3259071" y="3671468"/>
                    <a:pt x="3286265" y="3661221"/>
                    <a:pt x="3313065" y="3650580"/>
                  </a:cubicBezTo>
                  <a:cubicBezTo>
                    <a:pt x="3323706" y="3646639"/>
                    <a:pt x="3380854" y="3631268"/>
                    <a:pt x="3384007" y="3622204"/>
                  </a:cubicBezTo>
                  <a:cubicBezTo>
                    <a:pt x="3385189" y="3618656"/>
                    <a:pt x="3388342" y="3617080"/>
                    <a:pt x="3391495" y="3615897"/>
                  </a:cubicBezTo>
                  <a:cubicBezTo>
                    <a:pt x="3565302" y="3546533"/>
                    <a:pt x="3754873" y="3507909"/>
                    <a:pt x="3943656" y="3504362"/>
                  </a:cubicBezTo>
                  <a:cubicBezTo>
                    <a:pt x="4039821" y="3502391"/>
                    <a:pt x="4136380" y="3509880"/>
                    <a:pt x="4231363" y="3526432"/>
                  </a:cubicBezTo>
                  <a:cubicBezTo>
                    <a:pt x="4314522" y="3541015"/>
                    <a:pt x="4425663" y="3556780"/>
                    <a:pt x="4496605" y="3605650"/>
                  </a:cubicBezTo>
                  <a:cubicBezTo>
                    <a:pt x="4505276" y="3609986"/>
                    <a:pt x="4514735" y="3615109"/>
                    <a:pt x="4523405" y="3619445"/>
                  </a:cubicBezTo>
                  <a:cubicBezTo>
                    <a:pt x="4625482" y="3670286"/>
                    <a:pt x="4687753" y="3736892"/>
                    <a:pt x="4756723" y="3824781"/>
                  </a:cubicBezTo>
                  <a:cubicBezTo>
                    <a:pt x="4752782" y="3585550"/>
                    <a:pt x="4753965" y="3347108"/>
                    <a:pt x="4755935" y="3107878"/>
                  </a:cubicBezTo>
                  <a:cubicBezTo>
                    <a:pt x="4756723" y="3112213"/>
                    <a:pt x="4757118" y="3116549"/>
                    <a:pt x="4757906" y="3120884"/>
                  </a:cubicBezTo>
                  <a:cubicBezTo>
                    <a:pt x="4767365" y="2988066"/>
                    <a:pt x="4777218" y="2855248"/>
                    <a:pt x="4785494" y="2722429"/>
                  </a:cubicBezTo>
                  <a:cubicBezTo>
                    <a:pt x="4789830" y="2718094"/>
                    <a:pt x="4787859" y="2711788"/>
                    <a:pt x="4788648" y="2706271"/>
                  </a:cubicBezTo>
                  <a:cubicBezTo>
                    <a:pt x="4812689" y="2489505"/>
                    <a:pt x="4845400" y="2273922"/>
                    <a:pt x="4878900" y="2058339"/>
                  </a:cubicBezTo>
                  <a:cubicBezTo>
                    <a:pt x="4910824" y="1852609"/>
                    <a:pt x="4958907" y="1653184"/>
                    <a:pt x="5010142" y="1451001"/>
                  </a:cubicBezTo>
                  <a:cubicBezTo>
                    <a:pt x="5079507" y="1176694"/>
                    <a:pt x="5157937" y="904358"/>
                    <a:pt x="5251737" y="637145"/>
                  </a:cubicBezTo>
                  <a:cubicBezTo>
                    <a:pt x="5269867" y="585910"/>
                    <a:pt x="5296667" y="535857"/>
                    <a:pt x="5311249" y="483045"/>
                  </a:cubicBezTo>
                  <a:cubicBezTo>
                    <a:pt x="5315191" y="467674"/>
                    <a:pt x="5313220" y="461762"/>
                    <a:pt x="5301002" y="455062"/>
                  </a:cubicBezTo>
                  <a:close/>
                  <a:moveTo>
                    <a:pt x="2079078" y="539798"/>
                  </a:moveTo>
                  <a:lnTo>
                    <a:pt x="2079078" y="539798"/>
                  </a:lnTo>
                  <a:lnTo>
                    <a:pt x="2079078" y="539798"/>
                  </a:lnTo>
                  <a:lnTo>
                    <a:pt x="2079078" y="539798"/>
                  </a:lnTo>
                  <a:lnTo>
                    <a:pt x="2079078" y="539798"/>
                  </a:lnTo>
                  <a:close/>
                </a:path>
              </a:pathLst>
            </a:custGeom>
            <a:solidFill>
              <a:srgbClr val="F2F2F2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0240C4-BDF3-4FCC-A7AD-A6FDFF99BE79}"/>
                </a:ext>
              </a:extLst>
            </p:cNvPr>
            <p:cNvSpPr/>
            <p:nvPr/>
          </p:nvSpPr>
          <p:spPr>
            <a:xfrm>
              <a:off x="3333768" y="4189025"/>
              <a:ext cx="3055211" cy="975214"/>
            </a:xfrm>
            <a:custGeom>
              <a:avLst/>
              <a:gdLst>
                <a:gd name="connsiteX0" fmla="*/ 3055211 w 3055211"/>
                <a:gd name="connsiteY0" fmla="*/ 233319 h 975214"/>
                <a:gd name="connsiteX1" fmla="*/ 2998459 w 3055211"/>
                <a:gd name="connsiteY1" fmla="*/ 472155 h 975214"/>
                <a:gd name="connsiteX2" fmla="*/ 2994911 w 3055211"/>
                <a:gd name="connsiteY2" fmla="*/ 485161 h 975214"/>
                <a:gd name="connsiteX3" fmla="*/ 2979935 w 3055211"/>
                <a:gd name="connsiteY3" fmla="*/ 478855 h 975214"/>
                <a:gd name="connsiteX4" fmla="*/ 2586604 w 3055211"/>
                <a:gd name="connsiteY4" fmla="*/ 321601 h 975214"/>
                <a:gd name="connsiteX5" fmla="*/ 2311903 w 3055211"/>
                <a:gd name="connsiteY5" fmla="*/ 297954 h 975214"/>
                <a:gd name="connsiteX6" fmla="*/ 1992666 w 3055211"/>
                <a:gd name="connsiteY6" fmla="*/ 360225 h 975214"/>
                <a:gd name="connsiteX7" fmla="*/ 1637565 w 3055211"/>
                <a:gd name="connsiteY7" fmla="*/ 483190 h 975214"/>
                <a:gd name="connsiteX8" fmla="*/ 1317540 w 3055211"/>
                <a:gd name="connsiteY8" fmla="*/ 653055 h 975214"/>
                <a:gd name="connsiteX9" fmla="*/ 812674 w 3055211"/>
                <a:gd name="connsiteY9" fmla="*/ 893862 h 975214"/>
                <a:gd name="connsiteX10" fmla="*/ 502502 w 3055211"/>
                <a:gd name="connsiteY10" fmla="*/ 972292 h 975214"/>
                <a:gd name="connsiteX11" fmla="*/ 319237 w 3055211"/>
                <a:gd name="connsiteY11" fmla="*/ 960074 h 975214"/>
                <a:gd name="connsiteX12" fmla="*/ 158436 w 3055211"/>
                <a:gd name="connsiteY12" fmla="*/ 853268 h 975214"/>
                <a:gd name="connsiteX13" fmla="*/ 82765 w 3055211"/>
                <a:gd name="connsiteY13" fmla="*/ 627438 h 975214"/>
                <a:gd name="connsiteX14" fmla="*/ 68577 w 3055211"/>
                <a:gd name="connsiteY14" fmla="*/ 442990 h 975214"/>
                <a:gd name="connsiteX15" fmla="*/ 8277 w 3055211"/>
                <a:gd name="connsiteY15" fmla="*/ 231742 h 975214"/>
                <a:gd name="connsiteX16" fmla="*/ 5124 w 3055211"/>
                <a:gd name="connsiteY16" fmla="*/ 229772 h 975214"/>
                <a:gd name="connsiteX17" fmla="*/ 0 w 3055211"/>
                <a:gd name="connsiteY17" fmla="*/ 221101 h 975214"/>
                <a:gd name="connsiteX18" fmla="*/ 26406 w 3055211"/>
                <a:gd name="connsiteY18" fmla="*/ 0 h 975214"/>
                <a:gd name="connsiteX19" fmla="*/ 83947 w 3055211"/>
                <a:gd name="connsiteY19" fmla="*/ 159224 h 975214"/>
                <a:gd name="connsiteX20" fmla="*/ 104442 w 3055211"/>
                <a:gd name="connsiteY20" fmla="*/ 348795 h 975214"/>
                <a:gd name="connsiteX21" fmla="*/ 164742 w 3055211"/>
                <a:gd name="connsiteY21" fmla="*/ 600638 h 975214"/>
                <a:gd name="connsiteX22" fmla="*/ 397666 w 3055211"/>
                <a:gd name="connsiteY22" fmla="*/ 759468 h 975214"/>
                <a:gd name="connsiteX23" fmla="*/ 674732 w 3055211"/>
                <a:gd name="connsiteY23" fmla="*/ 733456 h 975214"/>
                <a:gd name="connsiteX24" fmla="*/ 1220981 w 3055211"/>
                <a:gd name="connsiteY24" fmla="*/ 499349 h 975214"/>
                <a:gd name="connsiteX25" fmla="*/ 1605247 w 3055211"/>
                <a:gd name="connsiteY25" fmla="*/ 284554 h 975214"/>
                <a:gd name="connsiteX26" fmla="*/ 2268944 w 3055211"/>
                <a:gd name="connsiteY26" fmla="*/ 75277 h 975214"/>
                <a:gd name="connsiteX27" fmla="*/ 2525910 w 3055211"/>
                <a:gd name="connsiteY27" fmla="*/ 64241 h 975214"/>
                <a:gd name="connsiteX28" fmla="*/ 2842782 w 3055211"/>
                <a:gd name="connsiteY28" fmla="*/ 120600 h 975214"/>
                <a:gd name="connsiteX29" fmla="*/ 3055211 w 3055211"/>
                <a:gd name="connsiteY29" fmla="*/ 233319 h 975214"/>
                <a:gd name="connsiteX30" fmla="*/ 3055211 w 3055211"/>
                <a:gd name="connsiteY30" fmla="*/ 233319 h 97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5211" h="975214">
                  <a:moveTo>
                    <a:pt x="3055211" y="233319"/>
                  </a:moveTo>
                  <a:cubicBezTo>
                    <a:pt x="3052847" y="243960"/>
                    <a:pt x="3012647" y="412249"/>
                    <a:pt x="2998459" y="472155"/>
                  </a:cubicBezTo>
                  <a:lnTo>
                    <a:pt x="2994911" y="485161"/>
                  </a:lnTo>
                  <a:cubicBezTo>
                    <a:pt x="2988211" y="487131"/>
                    <a:pt x="2984270" y="482796"/>
                    <a:pt x="2979935" y="478855"/>
                  </a:cubicBezTo>
                  <a:cubicBezTo>
                    <a:pt x="2864458" y="387025"/>
                    <a:pt x="2698534" y="351160"/>
                    <a:pt x="2586604" y="321601"/>
                  </a:cubicBezTo>
                  <a:cubicBezTo>
                    <a:pt x="2474674" y="292042"/>
                    <a:pt x="2386785" y="292831"/>
                    <a:pt x="2311903" y="297954"/>
                  </a:cubicBezTo>
                  <a:cubicBezTo>
                    <a:pt x="2223226" y="303866"/>
                    <a:pt x="2104596" y="330272"/>
                    <a:pt x="1992666" y="360225"/>
                  </a:cubicBezTo>
                  <a:cubicBezTo>
                    <a:pt x="1881131" y="390178"/>
                    <a:pt x="1752254" y="431955"/>
                    <a:pt x="1637565" y="483190"/>
                  </a:cubicBezTo>
                  <a:cubicBezTo>
                    <a:pt x="1527212" y="533243"/>
                    <a:pt x="1422770" y="595120"/>
                    <a:pt x="1317540" y="653055"/>
                  </a:cubicBezTo>
                  <a:cubicBezTo>
                    <a:pt x="1153981" y="743309"/>
                    <a:pt x="988057" y="828832"/>
                    <a:pt x="812674" y="893862"/>
                  </a:cubicBezTo>
                  <a:cubicBezTo>
                    <a:pt x="712173" y="930909"/>
                    <a:pt x="609702" y="960468"/>
                    <a:pt x="502502" y="972292"/>
                  </a:cubicBezTo>
                  <a:cubicBezTo>
                    <a:pt x="493831" y="973080"/>
                    <a:pt x="388601" y="983327"/>
                    <a:pt x="319237" y="960074"/>
                  </a:cubicBezTo>
                  <a:cubicBezTo>
                    <a:pt x="254995" y="938398"/>
                    <a:pt x="200212" y="906868"/>
                    <a:pt x="158436" y="853268"/>
                  </a:cubicBezTo>
                  <a:cubicBezTo>
                    <a:pt x="113901" y="796121"/>
                    <a:pt x="90647" y="694438"/>
                    <a:pt x="82765" y="627438"/>
                  </a:cubicBezTo>
                  <a:cubicBezTo>
                    <a:pt x="75277" y="566349"/>
                    <a:pt x="75277" y="504472"/>
                    <a:pt x="68577" y="442990"/>
                  </a:cubicBezTo>
                  <a:cubicBezTo>
                    <a:pt x="61088" y="369684"/>
                    <a:pt x="40988" y="298348"/>
                    <a:pt x="8277" y="231742"/>
                  </a:cubicBezTo>
                  <a:cubicBezTo>
                    <a:pt x="7488" y="230560"/>
                    <a:pt x="6306" y="230560"/>
                    <a:pt x="5124" y="229772"/>
                  </a:cubicBezTo>
                  <a:cubicBezTo>
                    <a:pt x="-394" y="228983"/>
                    <a:pt x="788" y="224648"/>
                    <a:pt x="0" y="221101"/>
                  </a:cubicBezTo>
                  <a:cubicBezTo>
                    <a:pt x="7488" y="147795"/>
                    <a:pt x="14976" y="73700"/>
                    <a:pt x="26406" y="0"/>
                  </a:cubicBezTo>
                  <a:cubicBezTo>
                    <a:pt x="55571" y="49265"/>
                    <a:pt x="71335" y="103653"/>
                    <a:pt x="83947" y="159224"/>
                  </a:cubicBezTo>
                  <a:cubicBezTo>
                    <a:pt x="96953" y="221495"/>
                    <a:pt x="100106" y="285342"/>
                    <a:pt x="104442" y="348795"/>
                  </a:cubicBezTo>
                  <a:cubicBezTo>
                    <a:pt x="109959" y="436290"/>
                    <a:pt x="122177" y="522208"/>
                    <a:pt x="164742" y="600638"/>
                  </a:cubicBezTo>
                  <a:cubicBezTo>
                    <a:pt x="215189" y="694044"/>
                    <a:pt x="294407" y="745279"/>
                    <a:pt x="397666" y="759468"/>
                  </a:cubicBezTo>
                  <a:cubicBezTo>
                    <a:pt x="491861" y="772473"/>
                    <a:pt x="584085" y="758285"/>
                    <a:pt x="674732" y="733456"/>
                  </a:cubicBezTo>
                  <a:cubicBezTo>
                    <a:pt x="867850" y="681432"/>
                    <a:pt x="1045992" y="594726"/>
                    <a:pt x="1220981" y="499349"/>
                  </a:cubicBezTo>
                  <a:cubicBezTo>
                    <a:pt x="1349858" y="429590"/>
                    <a:pt x="1474400" y="351160"/>
                    <a:pt x="1605247" y="284554"/>
                  </a:cubicBezTo>
                  <a:cubicBezTo>
                    <a:pt x="1814919" y="178930"/>
                    <a:pt x="2034837" y="104442"/>
                    <a:pt x="2268944" y="75277"/>
                  </a:cubicBezTo>
                  <a:cubicBezTo>
                    <a:pt x="2423833" y="55965"/>
                    <a:pt x="2473098" y="62271"/>
                    <a:pt x="2525910" y="64241"/>
                  </a:cubicBezTo>
                  <a:cubicBezTo>
                    <a:pt x="2634292" y="68183"/>
                    <a:pt x="2740705" y="84736"/>
                    <a:pt x="2842782" y="120600"/>
                  </a:cubicBezTo>
                  <a:cubicBezTo>
                    <a:pt x="2919635" y="146218"/>
                    <a:pt x="2990970" y="182871"/>
                    <a:pt x="3055211" y="233319"/>
                  </a:cubicBezTo>
                  <a:lnTo>
                    <a:pt x="3055211" y="233319"/>
                  </a:ln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73DD533-EC18-4309-9CF9-6688810DEA60}"/>
                </a:ext>
              </a:extLst>
            </p:cNvPr>
            <p:cNvSpPr/>
            <p:nvPr/>
          </p:nvSpPr>
          <p:spPr>
            <a:xfrm>
              <a:off x="3371603" y="3751947"/>
              <a:ext cx="3155495" cy="1000600"/>
            </a:xfrm>
            <a:custGeom>
              <a:avLst/>
              <a:gdLst>
                <a:gd name="connsiteX0" fmla="*/ 394 w 3155495"/>
                <a:gd name="connsiteY0" fmla="*/ 218736 h 1000600"/>
                <a:gd name="connsiteX1" fmla="*/ 37441 w 3155495"/>
                <a:gd name="connsiteY1" fmla="*/ 0 h 1000600"/>
                <a:gd name="connsiteX2" fmla="*/ 105230 w 3155495"/>
                <a:gd name="connsiteY2" fmla="*/ 182477 h 1000600"/>
                <a:gd name="connsiteX3" fmla="*/ 125724 w 3155495"/>
                <a:gd name="connsiteY3" fmla="*/ 380325 h 1000600"/>
                <a:gd name="connsiteX4" fmla="*/ 166712 w 3155495"/>
                <a:gd name="connsiteY4" fmla="*/ 589996 h 1000600"/>
                <a:gd name="connsiteX5" fmla="*/ 464666 w 3155495"/>
                <a:gd name="connsiteY5" fmla="*/ 800062 h 1000600"/>
                <a:gd name="connsiteX6" fmla="*/ 757103 w 3155495"/>
                <a:gd name="connsiteY6" fmla="*/ 747644 h 1000600"/>
                <a:gd name="connsiteX7" fmla="*/ 1298622 w 3155495"/>
                <a:gd name="connsiteY7" fmla="*/ 487525 h 1000600"/>
                <a:gd name="connsiteX8" fmla="*/ 1687224 w 3155495"/>
                <a:gd name="connsiteY8" fmla="*/ 261695 h 1000600"/>
                <a:gd name="connsiteX9" fmla="*/ 2287862 w 3155495"/>
                <a:gd name="connsiteY9" fmla="*/ 52812 h 1000600"/>
                <a:gd name="connsiteX10" fmla="*/ 2605521 w 3155495"/>
                <a:gd name="connsiteY10" fmla="*/ 25618 h 1000600"/>
                <a:gd name="connsiteX11" fmla="*/ 2942493 w 3155495"/>
                <a:gd name="connsiteY11" fmla="*/ 78036 h 1000600"/>
                <a:gd name="connsiteX12" fmla="*/ 3147435 w 3155495"/>
                <a:gd name="connsiteY12" fmla="*/ 173807 h 1000600"/>
                <a:gd name="connsiteX13" fmla="*/ 3154136 w 3155495"/>
                <a:gd name="connsiteY13" fmla="*/ 191542 h 1000600"/>
                <a:gd name="connsiteX14" fmla="*/ 3086347 w 3155495"/>
                <a:gd name="connsiteY14" fmla="*/ 411066 h 1000600"/>
                <a:gd name="connsiteX15" fmla="*/ 3070977 w 3155495"/>
                <a:gd name="connsiteY15" fmla="*/ 417766 h 1000600"/>
                <a:gd name="connsiteX16" fmla="*/ 2747799 w 3155495"/>
                <a:gd name="connsiteY16" fmla="*/ 284948 h 1000600"/>
                <a:gd name="connsiteX17" fmla="*/ 2536157 w 3155495"/>
                <a:gd name="connsiteY17" fmla="*/ 255783 h 1000600"/>
                <a:gd name="connsiteX18" fmla="*/ 2306779 w 3155495"/>
                <a:gd name="connsiteY18" fmla="*/ 266819 h 1000600"/>
                <a:gd name="connsiteX19" fmla="*/ 1889013 w 3155495"/>
                <a:gd name="connsiteY19" fmla="*/ 373231 h 1000600"/>
                <a:gd name="connsiteX20" fmla="*/ 1429076 w 3155495"/>
                <a:gd name="connsiteY20" fmla="*/ 595908 h 1000600"/>
                <a:gd name="connsiteX21" fmla="*/ 911992 w 3155495"/>
                <a:gd name="connsiteY21" fmla="*/ 872974 h 1000600"/>
                <a:gd name="connsiteX22" fmla="*/ 148189 w 3155495"/>
                <a:gd name="connsiteY22" fmla="*/ 842233 h 1000600"/>
                <a:gd name="connsiteX23" fmla="*/ 112718 w 3155495"/>
                <a:gd name="connsiteY23" fmla="*/ 751191 h 1000600"/>
                <a:gd name="connsiteX24" fmla="*/ 89859 w 3155495"/>
                <a:gd name="connsiteY24" fmla="*/ 632561 h 1000600"/>
                <a:gd name="connsiteX25" fmla="*/ 80006 w 3155495"/>
                <a:gd name="connsiteY25" fmla="*/ 492255 h 1000600"/>
                <a:gd name="connsiteX26" fmla="*/ 11824 w 3155495"/>
                <a:gd name="connsiteY26" fmla="*/ 232136 h 1000600"/>
                <a:gd name="connsiteX27" fmla="*/ 1182 w 3155495"/>
                <a:gd name="connsiteY27" fmla="*/ 217160 h 1000600"/>
                <a:gd name="connsiteX28" fmla="*/ 0 w 3155495"/>
                <a:gd name="connsiteY28" fmla="*/ 217160 h 1000600"/>
                <a:gd name="connsiteX29" fmla="*/ 394 w 3155495"/>
                <a:gd name="connsiteY29" fmla="*/ 218736 h 10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5495" h="1000600">
                  <a:moveTo>
                    <a:pt x="394" y="218736"/>
                  </a:moveTo>
                  <a:cubicBezTo>
                    <a:pt x="11035" y="145036"/>
                    <a:pt x="23253" y="72124"/>
                    <a:pt x="37441" y="0"/>
                  </a:cubicBezTo>
                  <a:cubicBezTo>
                    <a:pt x="72124" y="56359"/>
                    <a:pt x="91436" y="118236"/>
                    <a:pt x="105230" y="182477"/>
                  </a:cubicBezTo>
                  <a:cubicBezTo>
                    <a:pt x="119418" y="247901"/>
                    <a:pt x="120600" y="314113"/>
                    <a:pt x="125724" y="380325"/>
                  </a:cubicBezTo>
                  <a:cubicBezTo>
                    <a:pt x="130847" y="452055"/>
                    <a:pt x="139912" y="522602"/>
                    <a:pt x="166712" y="589996"/>
                  </a:cubicBezTo>
                  <a:cubicBezTo>
                    <a:pt x="218736" y="724785"/>
                    <a:pt x="320025" y="795726"/>
                    <a:pt x="464666" y="800062"/>
                  </a:cubicBezTo>
                  <a:cubicBezTo>
                    <a:pt x="565955" y="803215"/>
                    <a:pt x="662120" y="779174"/>
                    <a:pt x="757103" y="747644"/>
                  </a:cubicBezTo>
                  <a:cubicBezTo>
                    <a:pt x="949039" y="683797"/>
                    <a:pt x="1125210" y="588026"/>
                    <a:pt x="1298622" y="487525"/>
                  </a:cubicBezTo>
                  <a:cubicBezTo>
                    <a:pt x="1428288" y="412643"/>
                    <a:pt x="1553618" y="330666"/>
                    <a:pt x="1687224" y="261695"/>
                  </a:cubicBezTo>
                  <a:cubicBezTo>
                    <a:pt x="1877584" y="163559"/>
                    <a:pt x="2077796" y="92618"/>
                    <a:pt x="2287862" y="52812"/>
                  </a:cubicBezTo>
                  <a:cubicBezTo>
                    <a:pt x="2455362" y="20888"/>
                    <a:pt x="2559804" y="24830"/>
                    <a:pt x="2605521" y="25618"/>
                  </a:cubicBezTo>
                  <a:cubicBezTo>
                    <a:pt x="2720210" y="27982"/>
                    <a:pt x="2832534" y="42959"/>
                    <a:pt x="2942493" y="78036"/>
                  </a:cubicBezTo>
                  <a:cubicBezTo>
                    <a:pt x="3015011" y="101683"/>
                    <a:pt x="3082800" y="134395"/>
                    <a:pt x="3147435" y="173807"/>
                  </a:cubicBezTo>
                  <a:cubicBezTo>
                    <a:pt x="3154924" y="178142"/>
                    <a:pt x="3157288" y="182477"/>
                    <a:pt x="3154136" y="191542"/>
                  </a:cubicBezTo>
                  <a:cubicBezTo>
                    <a:pt x="3128518" y="264060"/>
                    <a:pt x="3108023" y="337366"/>
                    <a:pt x="3086347" y="411066"/>
                  </a:cubicBezTo>
                  <a:cubicBezTo>
                    <a:pt x="3083194" y="420919"/>
                    <a:pt x="3082012" y="426043"/>
                    <a:pt x="3070977" y="417766"/>
                  </a:cubicBezTo>
                  <a:cubicBezTo>
                    <a:pt x="2956682" y="337366"/>
                    <a:pt x="2922787" y="320419"/>
                    <a:pt x="2747799" y="284948"/>
                  </a:cubicBezTo>
                  <a:cubicBezTo>
                    <a:pt x="2660304" y="267607"/>
                    <a:pt x="2515663" y="254601"/>
                    <a:pt x="2536157" y="255783"/>
                  </a:cubicBezTo>
                  <a:cubicBezTo>
                    <a:pt x="2430927" y="249083"/>
                    <a:pt x="2351709" y="260119"/>
                    <a:pt x="2306779" y="266819"/>
                  </a:cubicBezTo>
                  <a:cubicBezTo>
                    <a:pt x="2163320" y="288101"/>
                    <a:pt x="2025378" y="325542"/>
                    <a:pt x="1889013" y="373231"/>
                  </a:cubicBezTo>
                  <a:cubicBezTo>
                    <a:pt x="1727030" y="429984"/>
                    <a:pt x="1576082" y="508808"/>
                    <a:pt x="1429076" y="595908"/>
                  </a:cubicBezTo>
                  <a:cubicBezTo>
                    <a:pt x="1260787" y="696014"/>
                    <a:pt x="1091710" y="793756"/>
                    <a:pt x="911992" y="872974"/>
                  </a:cubicBezTo>
                  <a:cubicBezTo>
                    <a:pt x="694438" y="969139"/>
                    <a:pt x="299136" y="1118510"/>
                    <a:pt x="148189" y="842233"/>
                  </a:cubicBezTo>
                  <a:cubicBezTo>
                    <a:pt x="135971" y="811885"/>
                    <a:pt x="122177" y="782721"/>
                    <a:pt x="112718" y="751191"/>
                  </a:cubicBezTo>
                  <a:cubicBezTo>
                    <a:pt x="101683" y="712173"/>
                    <a:pt x="94194" y="673156"/>
                    <a:pt x="89859" y="632561"/>
                  </a:cubicBezTo>
                  <a:cubicBezTo>
                    <a:pt x="85524" y="585661"/>
                    <a:pt x="83159" y="538761"/>
                    <a:pt x="80006" y="492255"/>
                  </a:cubicBezTo>
                  <a:cubicBezTo>
                    <a:pt x="73700" y="401213"/>
                    <a:pt x="53994" y="313719"/>
                    <a:pt x="11824" y="232136"/>
                  </a:cubicBezTo>
                  <a:cubicBezTo>
                    <a:pt x="9459" y="226618"/>
                    <a:pt x="7488" y="220313"/>
                    <a:pt x="1182" y="217160"/>
                  </a:cubicBezTo>
                  <a:lnTo>
                    <a:pt x="0" y="217160"/>
                  </a:lnTo>
                  <a:lnTo>
                    <a:pt x="394" y="218736"/>
                  </a:ln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06AD10-1279-459E-B62C-F7B38DFB3965}"/>
                </a:ext>
              </a:extLst>
            </p:cNvPr>
            <p:cNvSpPr/>
            <p:nvPr/>
          </p:nvSpPr>
          <p:spPr>
            <a:xfrm>
              <a:off x="3458704" y="3322751"/>
              <a:ext cx="3230552" cy="1055232"/>
            </a:xfrm>
            <a:custGeom>
              <a:avLst/>
              <a:gdLst>
                <a:gd name="connsiteX0" fmla="*/ 0 w 3230552"/>
                <a:gd name="connsiteY0" fmla="*/ 227407 h 1055232"/>
                <a:gd name="connsiteX1" fmla="*/ 40988 w 3230552"/>
                <a:gd name="connsiteY1" fmla="*/ 43353 h 1055232"/>
                <a:gd name="connsiteX2" fmla="*/ 46506 w 3230552"/>
                <a:gd name="connsiteY2" fmla="*/ 9459 h 1055232"/>
                <a:gd name="connsiteX3" fmla="*/ 133606 w 3230552"/>
                <a:gd name="connsiteY3" fmla="*/ 268001 h 1055232"/>
                <a:gd name="connsiteX4" fmla="*/ 183265 w 3230552"/>
                <a:gd name="connsiteY4" fmla="*/ 618373 h 1055232"/>
                <a:gd name="connsiteX5" fmla="*/ 308201 w 3230552"/>
                <a:gd name="connsiteY5" fmla="*/ 794544 h 1055232"/>
                <a:gd name="connsiteX6" fmla="*/ 542702 w 3230552"/>
                <a:gd name="connsiteY6" fmla="*/ 840262 h 1055232"/>
                <a:gd name="connsiteX7" fmla="*/ 781538 w 3230552"/>
                <a:gd name="connsiteY7" fmla="*/ 782721 h 1055232"/>
                <a:gd name="connsiteX8" fmla="*/ 1169352 w 3230552"/>
                <a:gd name="connsiteY8" fmla="*/ 595908 h 1055232"/>
                <a:gd name="connsiteX9" fmla="*/ 1607612 w 3230552"/>
                <a:gd name="connsiteY9" fmla="*/ 329484 h 1055232"/>
                <a:gd name="connsiteX10" fmla="*/ 2054543 w 3230552"/>
                <a:gd name="connsiteY10" fmla="*/ 114295 h 1055232"/>
                <a:gd name="connsiteX11" fmla="*/ 2265003 w 3230552"/>
                <a:gd name="connsiteY11" fmla="*/ 50447 h 1055232"/>
                <a:gd name="connsiteX12" fmla="*/ 2597639 w 3230552"/>
                <a:gd name="connsiteY12" fmla="*/ 1182 h 1055232"/>
                <a:gd name="connsiteX13" fmla="*/ 2739522 w 3230552"/>
                <a:gd name="connsiteY13" fmla="*/ 1182 h 1055232"/>
                <a:gd name="connsiteX14" fmla="*/ 2953923 w 3230552"/>
                <a:gd name="connsiteY14" fmla="*/ 34288 h 1055232"/>
                <a:gd name="connsiteX15" fmla="*/ 3218377 w 3230552"/>
                <a:gd name="connsiteY15" fmla="*/ 141095 h 1055232"/>
                <a:gd name="connsiteX16" fmla="*/ 3227836 w 3230552"/>
                <a:gd name="connsiteY16" fmla="*/ 167501 h 1055232"/>
                <a:gd name="connsiteX17" fmla="*/ 3152953 w 3230552"/>
                <a:gd name="connsiteY17" fmla="*/ 374019 h 1055232"/>
                <a:gd name="connsiteX18" fmla="*/ 3134824 w 3230552"/>
                <a:gd name="connsiteY18" fmla="*/ 380719 h 1055232"/>
                <a:gd name="connsiteX19" fmla="*/ 2764746 w 3230552"/>
                <a:gd name="connsiteY19" fmla="*/ 251448 h 1055232"/>
                <a:gd name="connsiteX20" fmla="*/ 2214949 w 3230552"/>
                <a:gd name="connsiteY20" fmla="*/ 280613 h 1055232"/>
                <a:gd name="connsiteX21" fmla="*/ 1531941 w 3230552"/>
                <a:gd name="connsiteY21" fmla="*/ 563984 h 1055232"/>
                <a:gd name="connsiteX22" fmla="*/ 1032986 w 3230552"/>
                <a:gd name="connsiteY22" fmla="*/ 859968 h 1055232"/>
                <a:gd name="connsiteX23" fmla="*/ 662908 w 3230552"/>
                <a:gd name="connsiteY23" fmla="*/ 1018404 h 1055232"/>
                <a:gd name="connsiteX24" fmla="*/ 385448 w 3230552"/>
                <a:gd name="connsiteY24" fmla="*/ 1050722 h 1055232"/>
                <a:gd name="connsiteX25" fmla="*/ 162377 w 3230552"/>
                <a:gd name="connsiteY25" fmla="*/ 904503 h 1055232"/>
                <a:gd name="connsiteX26" fmla="*/ 138730 w 3230552"/>
                <a:gd name="connsiteY26" fmla="*/ 850115 h 1055232"/>
                <a:gd name="connsiteX27" fmla="*/ 97741 w 3230552"/>
                <a:gd name="connsiteY27" fmla="*/ 673944 h 1055232"/>
                <a:gd name="connsiteX28" fmla="*/ 84736 w 3230552"/>
                <a:gd name="connsiteY28" fmla="*/ 496590 h 1055232"/>
                <a:gd name="connsiteX29" fmla="*/ 13400 w 3230552"/>
                <a:gd name="connsiteY29" fmla="*/ 247901 h 1055232"/>
                <a:gd name="connsiteX30" fmla="*/ 5912 w 3230552"/>
                <a:gd name="connsiteY30" fmla="*/ 239230 h 1055232"/>
                <a:gd name="connsiteX31" fmla="*/ 0 w 3230552"/>
                <a:gd name="connsiteY31" fmla="*/ 227407 h 10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552" h="1055232">
                  <a:moveTo>
                    <a:pt x="0" y="227407"/>
                  </a:moveTo>
                  <a:cubicBezTo>
                    <a:pt x="11035" y="165530"/>
                    <a:pt x="26012" y="104442"/>
                    <a:pt x="40988" y="43353"/>
                  </a:cubicBezTo>
                  <a:cubicBezTo>
                    <a:pt x="43353" y="31924"/>
                    <a:pt x="46506" y="21677"/>
                    <a:pt x="46506" y="9459"/>
                  </a:cubicBezTo>
                  <a:cubicBezTo>
                    <a:pt x="94983" y="88677"/>
                    <a:pt x="120995" y="176171"/>
                    <a:pt x="133606" y="268001"/>
                  </a:cubicBezTo>
                  <a:cubicBezTo>
                    <a:pt x="151342" y="383478"/>
                    <a:pt x="146218" y="506837"/>
                    <a:pt x="183265" y="618373"/>
                  </a:cubicBezTo>
                  <a:cubicBezTo>
                    <a:pt x="206913" y="689314"/>
                    <a:pt x="248295" y="748826"/>
                    <a:pt x="308201" y="794544"/>
                  </a:cubicBezTo>
                  <a:cubicBezTo>
                    <a:pt x="376778" y="846962"/>
                    <a:pt x="459149" y="848144"/>
                    <a:pt x="542702" y="840262"/>
                  </a:cubicBezTo>
                  <a:cubicBezTo>
                    <a:pt x="624679" y="832380"/>
                    <a:pt x="704685" y="811097"/>
                    <a:pt x="781538" y="782721"/>
                  </a:cubicBezTo>
                  <a:cubicBezTo>
                    <a:pt x="915145" y="733456"/>
                    <a:pt x="1045992" y="666455"/>
                    <a:pt x="1169352" y="595908"/>
                  </a:cubicBezTo>
                  <a:cubicBezTo>
                    <a:pt x="1318723" y="510384"/>
                    <a:pt x="1462182" y="420919"/>
                    <a:pt x="1607612" y="329484"/>
                  </a:cubicBezTo>
                  <a:cubicBezTo>
                    <a:pt x="1795213" y="211642"/>
                    <a:pt x="1980448" y="137548"/>
                    <a:pt x="2054543" y="114295"/>
                  </a:cubicBezTo>
                  <a:cubicBezTo>
                    <a:pt x="2124302" y="92224"/>
                    <a:pt x="2193667" y="68577"/>
                    <a:pt x="2265003" y="50447"/>
                  </a:cubicBezTo>
                  <a:cubicBezTo>
                    <a:pt x="2365897" y="25618"/>
                    <a:pt x="2502262" y="3941"/>
                    <a:pt x="2597639" y="1182"/>
                  </a:cubicBezTo>
                  <a:cubicBezTo>
                    <a:pt x="2644145" y="-394"/>
                    <a:pt x="2696957" y="-394"/>
                    <a:pt x="2739522" y="1182"/>
                  </a:cubicBezTo>
                  <a:cubicBezTo>
                    <a:pt x="2812040" y="3547"/>
                    <a:pt x="2882981" y="17735"/>
                    <a:pt x="2953923" y="34288"/>
                  </a:cubicBezTo>
                  <a:cubicBezTo>
                    <a:pt x="3046935" y="55965"/>
                    <a:pt x="3134824" y="94589"/>
                    <a:pt x="3218377" y="141095"/>
                  </a:cubicBezTo>
                  <a:cubicBezTo>
                    <a:pt x="3230595" y="147795"/>
                    <a:pt x="3233353" y="153706"/>
                    <a:pt x="3227836" y="167501"/>
                  </a:cubicBezTo>
                  <a:cubicBezTo>
                    <a:pt x="3201824" y="236077"/>
                    <a:pt x="3177783" y="305048"/>
                    <a:pt x="3152953" y="374019"/>
                  </a:cubicBezTo>
                  <a:cubicBezTo>
                    <a:pt x="3149406" y="385449"/>
                    <a:pt x="3145465" y="387025"/>
                    <a:pt x="3134824" y="380719"/>
                  </a:cubicBezTo>
                  <a:cubicBezTo>
                    <a:pt x="3020923" y="310172"/>
                    <a:pt x="2896381" y="270760"/>
                    <a:pt x="2764746" y="251448"/>
                  </a:cubicBezTo>
                  <a:cubicBezTo>
                    <a:pt x="2579510" y="224648"/>
                    <a:pt x="2396244" y="240019"/>
                    <a:pt x="2214949" y="280613"/>
                  </a:cubicBezTo>
                  <a:cubicBezTo>
                    <a:pt x="1971778" y="335395"/>
                    <a:pt x="1745160" y="433531"/>
                    <a:pt x="1531941" y="563984"/>
                  </a:cubicBezTo>
                  <a:cubicBezTo>
                    <a:pt x="1367199" y="665273"/>
                    <a:pt x="1204428" y="769321"/>
                    <a:pt x="1032986" y="859968"/>
                  </a:cubicBezTo>
                  <a:cubicBezTo>
                    <a:pt x="913568" y="922239"/>
                    <a:pt x="792179" y="979780"/>
                    <a:pt x="662908" y="1018404"/>
                  </a:cubicBezTo>
                  <a:cubicBezTo>
                    <a:pt x="572655" y="1045992"/>
                    <a:pt x="480825" y="1064122"/>
                    <a:pt x="385448" y="1050722"/>
                  </a:cubicBezTo>
                  <a:cubicBezTo>
                    <a:pt x="288101" y="1037716"/>
                    <a:pt x="212824" y="990815"/>
                    <a:pt x="162377" y="904503"/>
                  </a:cubicBezTo>
                  <a:cubicBezTo>
                    <a:pt x="158042" y="884403"/>
                    <a:pt x="146218" y="869033"/>
                    <a:pt x="138730" y="850115"/>
                  </a:cubicBezTo>
                  <a:cubicBezTo>
                    <a:pt x="116265" y="793362"/>
                    <a:pt x="104047" y="734638"/>
                    <a:pt x="97741" y="673944"/>
                  </a:cubicBezTo>
                  <a:cubicBezTo>
                    <a:pt x="91436" y="614432"/>
                    <a:pt x="90253" y="555314"/>
                    <a:pt x="84736" y="496590"/>
                  </a:cubicBezTo>
                  <a:cubicBezTo>
                    <a:pt x="76065" y="409884"/>
                    <a:pt x="54388" y="325936"/>
                    <a:pt x="13400" y="247901"/>
                  </a:cubicBezTo>
                  <a:cubicBezTo>
                    <a:pt x="11429" y="243960"/>
                    <a:pt x="9853" y="241201"/>
                    <a:pt x="5912" y="239230"/>
                  </a:cubicBezTo>
                  <a:cubicBezTo>
                    <a:pt x="4335" y="235683"/>
                    <a:pt x="2365" y="232136"/>
                    <a:pt x="0" y="22740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AE9C0C-53CC-4E87-9E0E-A188A1F35700}"/>
                </a:ext>
              </a:extLst>
            </p:cNvPr>
            <p:cNvSpPr/>
            <p:nvPr/>
          </p:nvSpPr>
          <p:spPr>
            <a:xfrm>
              <a:off x="1539737" y="4762892"/>
              <a:ext cx="4646270" cy="1234757"/>
            </a:xfrm>
            <a:custGeom>
              <a:avLst/>
              <a:gdLst>
                <a:gd name="connsiteX0" fmla="*/ 4646270 w 4646270"/>
                <a:gd name="connsiteY0" fmla="*/ 686920 h 1234757"/>
                <a:gd name="connsiteX1" fmla="*/ 4632082 w 4646270"/>
                <a:gd name="connsiteY1" fmla="*/ 822891 h 1234757"/>
                <a:gd name="connsiteX2" fmla="*/ 4619865 w 4646270"/>
                <a:gd name="connsiteY2" fmla="*/ 941915 h 1234757"/>
                <a:gd name="connsiteX3" fmla="*/ 4616711 w 4646270"/>
                <a:gd name="connsiteY3" fmla="*/ 958074 h 1234757"/>
                <a:gd name="connsiteX4" fmla="*/ 4597400 w 4646270"/>
                <a:gd name="connsiteY4" fmla="*/ 943098 h 1234757"/>
                <a:gd name="connsiteX5" fmla="*/ 4454335 w 4646270"/>
                <a:gd name="connsiteY5" fmla="*/ 831562 h 1234757"/>
                <a:gd name="connsiteX6" fmla="*/ 4358169 w 4646270"/>
                <a:gd name="connsiteY6" fmla="*/ 787421 h 1234757"/>
                <a:gd name="connsiteX7" fmla="*/ 4012133 w 4646270"/>
                <a:gd name="connsiteY7" fmla="*/ 720420 h 1234757"/>
                <a:gd name="connsiteX8" fmla="*/ 3796156 w 4646270"/>
                <a:gd name="connsiteY8" fmla="*/ 727120 h 1234757"/>
                <a:gd name="connsiteX9" fmla="*/ 3576237 w 4646270"/>
                <a:gd name="connsiteY9" fmla="*/ 773232 h 1234757"/>
                <a:gd name="connsiteX10" fmla="*/ 3256606 w 4646270"/>
                <a:gd name="connsiteY10" fmla="*/ 874915 h 1234757"/>
                <a:gd name="connsiteX11" fmla="*/ 2974023 w 4646270"/>
                <a:gd name="connsiteY11" fmla="*/ 1008916 h 1234757"/>
                <a:gd name="connsiteX12" fmla="*/ 2641781 w 4646270"/>
                <a:gd name="connsiteY12" fmla="*/ 1144098 h 1234757"/>
                <a:gd name="connsiteX13" fmla="*/ 2183814 w 4646270"/>
                <a:gd name="connsiteY13" fmla="*/ 1234746 h 1234757"/>
                <a:gd name="connsiteX14" fmla="*/ 2064002 w 4646270"/>
                <a:gd name="connsiteY14" fmla="*/ 1225681 h 1234757"/>
                <a:gd name="connsiteX15" fmla="*/ 1898078 w 4646270"/>
                <a:gd name="connsiteY15" fmla="*/ 1139763 h 1234757"/>
                <a:gd name="connsiteX16" fmla="*/ 1806642 w 4646270"/>
                <a:gd name="connsiteY16" fmla="*/ 982510 h 1234757"/>
                <a:gd name="connsiteX17" fmla="*/ 1782601 w 4646270"/>
                <a:gd name="connsiteY17" fmla="*/ 801215 h 1234757"/>
                <a:gd name="connsiteX18" fmla="*/ 1719936 w 4646270"/>
                <a:gd name="connsiteY18" fmla="*/ 524149 h 1234757"/>
                <a:gd name="connsiteX19" fmla="*/ 1507112 w 4646270"/>
                <a:gd name="connsiteY19" fmla="*/ 311325 h 1234757"/>
                <a:gd name="connsiteX20" fmla="*/ 1363652 w 4646270"/>
                <a:gd name="connsiteY20" fmla="*/ 255754 h 1234757"/>
                <a:gd name="connsiteX21" fmla="*/ 1217828 w 4646270"/>
                <a:gd name="connsiteY21" fmla="*/ 226195 h 1234757"/>
                <a:gd name="connsiteX22" fmla="*/ 924603 w 4646270"/>
                <a:gd name="connsiteY22" fmla="*/ 258907 h 1234757"/>
                <a:gd name="connsiteX23" fmla="*/ 738579 w 4646270"/>
                <a:gd name="connsiteY23" fmla="*/ 317237 h 1234757"/>
                <a:gd name="connsiteX24" fmla="*/ 426831 w 4646270"/>
                <a:gd name="connsiteY24" fmla="*/ 504049 h 1234757"/>
                <a:gd name="connsiteX25" fmla="*/ 158830 w 4646270"/>
                <a:gd name="connsiteY25" fmla="*/ 807521 h 1234757"/>
                <a:gd name="connsiteX26" fmla="*/ 42171 w 4646270"/>
                <a:gd name="connsiteY26" fmla="*/ 1031774 h 1234757"/>
                <a:gd name="connsiteX27" fmla="*/ 0 w 4646270"/>
                <a:gd name="connsiteY27" fmla="*/ 813827 h 1234757"/>
                <a:gd name="connsiteX28" fmla="*/ 16947 w 4646270"/>
                <a:gd name="connsiteY28" fmla="*/ 772444 h 1234757"/>
                <a:gd name="connsiteX29" fmla="*/ 192724 w 4646270"/>
                <a:gd name="connsiteY29" fmla="*/ 484737 h 1234757"/>
                <a:gd name="connsiteX30" fmla="*/ 626255 w 4646270"/>
                <a:gd name="connsiteY30" fmla="*/ 132789 h 1234757"/>
                <a:gd name="connsiteX31" fmla="*/ 1052298 w 4646270"/>
                <a:gd name="connsiteY31" fmla="*/ 4306 h 1234757"/>
                <a:gd name="connsiteX32" fmla="*/ 1491347 w 4646270"/>
                <a:gd name="connsiteY32" fmla="*/ 67759 h 1234757"/>
                <a:gd name="connsiteX33" fmla="*/ 1577265 w 4646270"/>
                <a:gd name="connsiteY33" fmla="*/ 118600 h 1234757"/>
                <a:gd name="connsiteX34" fmla="*/ 1781813 w 4646270"/>
                <a:gd name="connsiteY34" fmla="*/ 430349 h 1234757"/>
                <a:gd name="connsiteX35" fmla="*/ 1799154 w 4646270"/>
                <a:gd name="connsiteY35" fmla="*/ 594696 h 1234757"/>
                <a:gd name="connsiteX36" fmla="*/ 1852360 w 4646270"/>
                <a:gd name="connsiteY36" fmla="*/ 841415 h 1234757"/>
                <a:gd name="connsiteX37" fmla="*/ 1951678 w 4646270"/>
                <a:gd name="connsiteY37" fmla="*/ 958468 h 1234757"/>
                <a:gd name="connsiteX38" fmla="*/ 2128638 w 4646270"/>
                <a:gd name="connsiteY38" fmla="*/ 1021133 h 1234757"/>
                <a:gd name="connsiteX39" fmla="*/ 2581480 w 4646270"/>
                <a:gd name="connsiteY39" fmla="*/ 942309 h 1234757"/>
                <a:gd name="connsiteX40" fmla="*/ 2792334 w 4646270"/>
                <a:gd name="connsiteY40" fmla="*/ 853633 h 1234757"/>
                <a:gd name="connsiteX41" fmla="*/ 3015800 w 4646270"/>
                <a:gd name="connsiteY41" fmla="*/ 752738 h 1234757"/>
                <a:gd name="connsiteX42" fmla="*/ 3136006 w 4646270"/>
                <a:gd name="connsiteY42" fmla="*/ 690073 h 1234757"/>
                <a:gd name="connsiteX43" fmla="*/ 3316118 w 4646270"/>
                <a:gd name="connsiteY43" fmla="*/ 604944 h 1234757"/>
                <a:gd name="connsiteX44" fmla="*/ 3749650 w 4646270"/>
                <a:gd name="connsiteY44" fmla="*/ 482767 h 1234757"/>
                <a:gd name="connsiteX45" fmla="*/ 4221016 w 4646270"/>
                <a:gd name="connsiteY45" fmla="*/ 479613 h 1234757"/>
                <a:gd name="connsiteX46" fmla="*/ 4499264 w 4646270"/>
                <a:gd name="connsiteY46" fmla="*/ 569079 h 1234757"/>
                <a:gd name="connsiteX47" fmla="*/ 4631688 w 4646270"/>
                <a:gd name="connsiteY47" fmla="*/ 667214 h 1234757"/>
                <a:gd name="connsiteX48" fmla="*/ 4646270 w 4646270"/>
                <a:gd name="connsiteY48" fmla="*/ 686920 h 12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646270" h="1234757">
                  <a:moveTo>
                    <a:pt x="4646270" y="686920"/>
                  </a:moveTo>
                  <a:cubicBezTo>
                    <a:pt x="4641147" y="731850"/>
                    <a:pt x="4636417" y="777173"/>
                    <a:pt x="4632082" y="822891"/>
                  </a:cubicBezTo>
                  <a:cubicBezTo>
                    <a:pt x="4627747" y="862303"/>
                    <a:pt x="4624200" y="902503"/>
                    <a:pt x="4619865" y="941915"/>
                  </a:cubicBezTo>
                  <a:cubicBezTo>
                    <a:pt x="4619077" y="947433"/>
                    <a:pt x="4621047" y="952951"/>
                    <a:pt x="4616711" y="958074"/>
                  </a:cubicBezTo>
                  <a:cubicBezTo>
                    <a:pt x="4606859" y="958074"/>
                    <a:pt x="4602917" y="949009"/>
                    <a:pt x="4597400" y="943098"/>
                  </a:cubicBezTo>
                  <a:cubicBezTo>
                    <a:pt x="4557200" y="896197"/>
                    <a:pt x="4509117" y="860333"/>
                    <a:pt x="4454335" y="831562"/>
                  </a:cubicBezTo>
                  <a:cubicBezTo>
                    <a:pt x="4423199" y="815009"/>
                    <a:pt x="4390882" y="800821"/>
                    <a:pt x="4358169" y="787421"/>
                  </a:cubicBezTo>
                  <a:cubicBezTo>
                    <a:pt x="4260822" y="747614"/>
                    <a:pt x="4101204" y="721209"/>
                    <a:pt x="4012133" y="720420"/>
                  </a:cubicBezTo>
                  <a:cubicBezTo>
                    <a:pt x="3939615" y="718056"/>
                    <a:pt x="3865126" y="716873"/>
                    <a:pt x="3796156" y="727120"/>
                  </a:cubicBezTo>
                  <a:cubicBezTo>
                    <a:pt x="3721667" y="738156"/>
                    <a:pt x="3648755" y="754315"/>
                    <a:pt x="3576237" y="773232"/>
                  </a:cubicBezTo>
                  <a:cubicBezTo>
                    <a:pt x="3468248" y="801215"/>
                    <a:pt x="3359077" y="829591"/>
                    <a:pt x="3256606" y="874915"/>
                  </a:cubicBezTo>
                  <a:cubicBezTo>
                    <a:pt x="3161230" y="916692"/>
                    <a:pt x="3068612" y="965563"/>
                    <a:pt x="2974023" y="1008916"/>
                  </a:cubicBezTo>
                  <a:cubicBezTo>
                    <a:pt x="2865246" y="1058181"/>
                    <a:pt x="2754893" y="1105081"/>
                    <a:pt x="2641781" y="1144098"/>
                  </a:cubicBezTo>
                  <a:cubicBezTo>
                    <a:pt x="2493198" y="1195334"/>
                    <a:pt x="2342250" y="1235534"/>
                    <a:pt x="2183814" y="1234746"/>
                  </a:cubicBezTo>
                  <a:cubicBezTo>
                    <a:pt x="2143614" y="1234746"/>
                    <a:pt x="2103414" y="1233564"/>
                    <a:pt x="2064002" y="1225681"/>
                  </a:cubicBezTo>
                  <a:cubicBezTo>
                    <a:pt x="2000943" y="1212281"/>
                    <a:pt x="1944190" y="1185087"/>
                    <a:pt x="1898078" y="1139763"/>
                  </a:cubicBezTo>
                  <a:cubicBezTo>
                    <a:pt x="1853542" y="1096016"/>
                    <a:pt x="1823983" y="1042416"/>
                    <a:pt x="1806642" y="982510"/>
                  </a:cubicBezTo>
                  <a:cubicBezTo>
                    <a:pt x="1790089" y="923392"/>
                    <a:pt x="1784571" y="862303"/>
                    <a:pt x="1782601" y="801215"/>
                  </a:cubicBezTo>
                  <a:cubicBezTo>
                    <a:pt x="1780236" y="705050"/>
                    <a:pt x="1764471" y="611249"/>
                    <a:pt x="1719936" y="524149"/>
                  </a:cubicBezTo>
                  <a:cubicBezTo>
                    <a:pt x="1671853" y="431137"/>
                    <a:pt x="1600124" y="360590"/>
                    <a:pt x="1507112" y="311325"/>
                  </a:cubicBezTo>
                  <a:cubicBezTo>
                    <a:pt x="1461394" y="286889"/>
                    <a:pt x="1411735" y="274672"/>
                    <a:pt x="1363652" y="255754"/>
                  </a:cubicBezTo>
                  <a:cubicBezTo>
                    <a:pt x="1330940" y="242748"/>
                    <a:pt x="1250540" y="226195"/>
                    <a:pt x="1217828" y="226195"/>
                  </a:cubicBezTo>
                  <a:cubicBezTo>
                    <a:pt x="1118904" y="224224"/>
                    <a:pt x="1020769" y="237230"/>
                    <a:pt x="924603" y="258907"/>
                  </a:cubicBezTo>
                  <a:cubicBezTo>
                    <a:pt x="861150" y="273095"/>
                    <a:pt x="798485" y="292013"/>
                    <a:pt x="738579" y="317237"/>
                  </a:cubicBezTo>
                  <a:cubicBezTo>
                    <a:pt x="625467" y="364137"/>
                    <a:pt x="521420" y="427196"/>
                    <a:pt x="426831" y="504049"/>
                  </a:cubicBezTo>
                  <a:cubicBezTo>
                    <a:pt x="320419" y="590361"/>
                    <a:pt x="232136" y="692438"/>
                    <a:pt x="158830" y="807521"/>
                  </a:cubicBezTo>
                  <a:cubicBezTo>
                    <a:pt x="118630" y="871762"/>
                    <a:pt x="61088" y="984874"/>
                    <a:pt x="42171" y="1031774"/>
                  </a:cubicBezTo>
                  <a:cubicBezTo>
                    <a:pt x="29953" y="967533"/>
                    <a:pt x="0" y="820526"/>
                    <a:pt x="0" y="813827"/>
                  </a:cubicBezTo>
                  <a:cubicBezTo>
                    <a:pt x="5518" y="793726"/>
                    <a:pt x="11429" y="784268"/>
                    <a:pt x="16947" y="772444"/>
                  </a:cubicBezTo>
                  <a:cubicBezTo>
                    <a:pt x="65030" y="669973"/>
                    <a:pt x="121389" y="573020"/>
                    <a:pt x="192724" y="484737"/>
                  </a:cubicBezTo>
                  <a:cubicBezTo>
                    <a:pt x="312142" y="336548"/>
                    <a:pt x="456390" y="219495"/>
                    <a:pt x="626255" y="132789"/>
                  </a:cubicBezTo>
                  <a:cubicBezTo>
                    <a:pt x="758285" y="65789"/>
                    <a:pt x="904503" y="16129"/>
                    <a:pt x="1052298" y="4306"/>
                  </a:cubicBezTo>
                  <a:cubicBezTo>
                    <a:pt x="1200093" y="-7518"/>
                    <a:pt x="1355770" y="2335"/>
                    <a:pt x="1491347" y="67759"/>
                  </a:cubicBezTo>
                  <a:cubicBezTo>
                    <a:pt x="1521300" y="82341"/>
                    <a:pt x="1550071" y="99289"/>
                    <a:pt x="1577265" y="118600"/>
                  </a:cubicBezTo>
                  <a:cubicBezTo>
                    <a:pt x="1686042" y="195848"/>
                    <a:pt x="1751860" y="301866"/>
                    <a:pt x="1781813" y="430349"/>
                  </a:cubicBezTo>
                  <a:cubicBezTo>
                    <a:pt x="1794819" y="483949"/>
                    <a:pt x="1796789" y="539520"/>
                    <a:pt x="1799154" y="594696"/>
                  </a:cubicBezTo>
                  <a:cubicBezTo>
                    <a:pt x="1802701" y="679826"/>
                    <a:pt x="1812948" y="763773"/>
                    <a:pt x="1852360" y="841415"/>
                  </a:cubicBezTo>
                  <a:cubicBezTo>
                    <a:pt x="1875613" y="886739"/>
                    <a:pt x="1911872" y="926939"/>
                    <a:pt x="1951678" y="958468"/>
                  </a:cubicBezTo>
                  <a:cubicBezTo>
                    <a:pt x="2002913" y="998668"/>
                    <a:pt x="2064790" y="1015221"/>
                    <a:pt x="2128638" y="1021133"/>
                  </a:cubicBezTo>
                  <a:cubicBezTo>
                    <a:pt x="2279979" y="1034927"/>
                    <a:pt x="2439992" y="993545"/>
                    <a:pt x="2581480" y="942309"/>
                  </a:cubicBezTo>
                  <a:cubicBezTo>
                    <a:pt x="2652816" y="916298"/>
                    <a:pt x="2722969" y="884768"/>
                    <a:pt x="2792334" y="853633"/>
                  </a:cubicBezTo>
                  <a:cubicBezTo>
                    <a:pt x="2866823" y="820132"/>
                    <a:pt x="2941311" y="786632"/>
                    <a:pt x="3015800" y="752738"/>
                  </a:cubicBezTo>
                  <a:cubicBezTo>
                    <a:pt x="3056394" y="734609"/>
                    <a:pt x="3096594" y="710961"/>
                    <a:pt x="3136006" y="690073"/>
                  </a:cubicBezTo>
                  <a:cubicBezTo>
                    <a:pt x="3195518" y="659332"/>
                    <a:pt x="3254636" y="630955"/>
                    <a:pt x="3316118" y="604944"/>
                  </a:cubicBezTo>
                  <a:cubicBezTo>
                    <a:pt x="3455242" y="546220"/>
                    <a:pt x="3599096" y="500502"/>
                    <a:pt x="3749650" y="482767"/>
                  </a:cubicBezTo>
                  <a:cubicBezTo>
                    <a:pt x="4042874" y="447690"/>
                    <a:pt x="4199734" y="476067"/>
                    <a:pt x="4221016" y="479613"/>
                  </a:cubicBezTo>
                  <a:cubicBezTo>
                    <a:pt x="4317969" y="494984"/>
                    <a:pt x="4412164" y="522179"/>
                    <a:pt x="4499264" y="569079"/>
                  </a:cubicBezTo>
                  <a:cubicBezTo>
                    <a:pt x="4548135" y="595091"/>
                    <a:pt x="4591882" y="628196"/>
                    <a:pt x="4631688" y="667214"/>
                  </a:cubicBezTo>
                  <a:cubicBezTo>
                    <a:pt x="4640359" y="672732"/>
                    <a:pt x="4646270" y="678250"/>
                    <a:pt x="4646270" y="686920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580C63-8588-4EFD-A85F-EE8A9DEE06BE}"/>
                </a:ext>
              </a:extLst>
            </p:cNvPr>
            <p:cNvSpPr/>
            <p:nvPr/>
          </p:nvSpPr>
          <p:spPr>
            <a:xfrm>
              <a:off x="1620532" y="5199152"/>
              <a:ext cx="4519475" cy="1222038"/>
            </a:xfrm>
            <a:custGeom>
              <a:avLst/>
              <a:gdLst>
                <a:gd name="connsiteX0" fmla="*/ 1183146 w 4519475"/>
                <a:gd name="connsiteY0" fmla="*/ 3547 h 1222038"/>
                <a:gd name="connsiteX1" fmla="*/ 1691953 w 4519475"/>
                <a:gd name="connsiteY1" fmla="*/ 448508 h 1222038"/>
                <a:gd name="connsiteX2" fmla="*/ 1702989 w 4519475"/>
                <a:gd name="connsiteY2" fmla="*/ 600244 h 1222038"/>
                <a:gd name="connsiteX3" fmla="*/ 1840536 w 4519475"/>
                <a:gd name="connsiteY3" fmla="*/ 927756 h 1222038"/>
                <a:gd name="connsiteX4" fmla="*/ 2011584 w 4519475"/>
                <a:gd name="connsiteY4" fmla="*/ 999092 h 1222038"/>
                <a:gd name="connsiteX5" fmla="*/ 2350921 w 4519475"/>
                <a:gd name="connsiteY5" fmla="*/ 980569 h 1222038"/>
                <a:gd name="connsiteX6" fmla="*/ 2788787 w 4519475"/>
                <a:gd name="connsiteY6" fmla="*/ 839080 h 1222038"/>
                <a:gd name="connsiteX7" fmla="*/ 3010676 w 4519475"/>
                <a:gd name="connsiteY7" fmla="*/ 742521 h 1222038"/>
                <a:gd name="connsiteX8" fmla="*/ 3226653 w 4519475"/>
                <a:gd name="connsiteY8" fmla="*/ 646750 h 1222038"/>
                <a:gd name="connsiteX9" fmla="*/ 3534460 w 4519475"/>
                <a:gd name="connsiteY9" fmla="*/ 563196 h 1222038"/>
                <a:gd name="connsiteX10" fmla="*/ 4008192 w 4519475"/>
                <a:gd name="connsiteY10" fmla="*/ 547038 h 1222038"/>
                <a:gd name="connsiteX11" fmla="*/ 4012921 w 4519475"/>
                <a:gd name="connsiteY11" fmla="*/ 547826 h 1222038"/>
                <a:gd name="connsiteX12" fmla="*/ 4418470 w 4519475"/>
                <a:gd name="connsiteY12" fmla="*/ 690497 h 1222038"/>
                <a:gd name="connsiteX13" fmla="*/ 4515423 w 4519475"/>
                <a:gd name="connsiteY13" fmla="*/ 789815 h 1222038"/>
                <a:gd name="connsiteX14" fmla="*/ 4513452 w 4519475"/>
                <a:gd name="connsiteY14" fmla="*/ 846962 h 1222038"/>
                <a:gd name="connsiteX15" fmla="*/ 4504388 w 4519475"/>
                <a:gd name="connsiteY15" fmla="*/ 1072004 h 1222038"/>
                <a:gd name="connsiteX16" fmla="*/ 4490593 w 4519475"/>
                <a:gd name="connsiteY16" fmla="*/ 1061363 h 1222038"/>
                <a:gd name="connsiteX17" fmla="*/ 4264763 w 4519475"/>
                <a:gd name="connsiteY17" fmla="*/ 883221 h 1222038"/>
                <a:gd name="connsiteX18" fmla="*/ 3969962 w 4519475"/>
                <a:gd name="connsiteY18" fmla="*/ 807944 h 1222038"/>
                <a:gd name="connsiteX19" fmla="*/ 3711026 w 4519475"/>
                <a:gd name="connsiteY19" fmla="*/ 799274 h 1222038"/>
                <a:gd name="connsiteX20" fmla="*/ 3318089 w 4519475"/>
                <a:gd name="connsiteY20" fmla="*/ 865880 h 1222038"/>
                <a:gd name="connsiteX21" fmla="*/ 3044965 w 4519475"/>
                <a:gd name="connsiteY21" fmla="*/ 971898 h 1222038"/>
                <a:gd name="connsiteX22" fmla="*/ 2824652 w 4519475"/>
                <a:gd name="connsiteY22" fmla="*/ 1064516 h 1222038"/>
                <a:gd name="connsiteX23" fmla="*/ 2595669 w 4519475"/>
                <a:gd name="connsiteY23" fmla="*/ 1138216 h 1222038"/>
                <a:gd name="connsiteX24" fmla="*/ 2450633 w 4519475"/>
                <a:gd name="connsiteY24" fmla="*/ 1178810 h 1222038"/>
                <a:gd name="connsiteX25" fmla="*/ 2267762 w 4519475"/>
                <a:gd name="connsiteY25" fmla="*/ 1213887 h 1222038"/>
                <a:gd name="connsiteX26" fmla="*/ 1839748 w 4519475"/>
                <a:gd name="connsiteY26" fmla="*/ 1142157 h 1222038"/>
                <a:gd name="connsiteX27" fmla="*/ 1766442 w 4519475"/>
                <a:gd name="connsiteY27" fmla="*/ 1058604 h 1222038"/>
                <a:gd name="connsiteX28" fmla="*/ 1721907 w 4519475"/>
                <a:gd name="connsiteY28" fmla="*/ 954163 h 1222038"/>
                <a:gd name="connsiteX29" fmla="*/ 1702201 w 4519475"/>
                <a:gd name="connsiteY29" fmla="*/ 795727 h 1222038"/>
                <a:gd name="connsiteX30" fmla="*/ 1638353 w 4519475"/>
                <a:gd name="connsiteY30" fmla="*/ 509202 h 1222038"/>
                <a:gd name="connsiteX31" fmla="*/ 1435776 w 4519475"/>
                <a:gd name="connsiteY31" fmla="*/ 302289 h 1222038"/>
                <a:gd name="connsiteX32" fmla="*/ 1293105 w 4519475"/>
                <a:gd name="connsiteY32" fmla="*/ 243960 h 1222038"/>
                <a:gd name="connsiteX33" fmla="*/ 836715 w 4519475"/>
                <a:gd name="connsiteY33" fmla="*/ 251842 h 1222038"/>
                <a:gd name="connsiteX34" fmla="*/ 638867 w 4519475"/>
                <a:gd name="connsiteY34" fmla="*/ 325937 h 1222038"/>
                <a:gd name="connsiteX35" fmla="*/ 315295 w 4519475"/>
                <a:gd name="connsiteY35" fmla="*/ 560832 h 1222038"/>
                <a:gd name="connsiteX36" fmla="*/ 133212 w 4519475"/>
                <a:gd name="connsiteY36" fmla="*/ 809521 h 1222038"/>
                <a:gd name="connsiteX37" fmla="*/ 58330 w 4519475"/>
                <a:gd name="connsiteY37" fmla="*/ 975445 h 1222038"/>
                <a:gd name="connsiteX38" fmla="*/ 47688 w 4519475"/>
                <a:gd name="connsiteY38" fmla="*/ 992392 h 1222038"/>
                <a:gd name="connsiteX39" fmla="*/ 39806 w 4519475"/>
                <a:gd name="connsiteY39" fmla="*/ 967562 h 1222038"/>
                <a:gd name="connsiteX40" fmla="*/ 1971 w 4519475"/>
                <a:gd name="connsiteY40" fmla="*/ 807944 h 1222038"/>
                <a:gd name="connsiteX41" fmla="*/ 0 w 4519475"/>
                <a:gd name="connsiteY41" fmla="*/ 787844 h 1222038"/>
                <a:gd name="connsiteX42" fmla="*/ 191936 w 4519475"/>
                <a:gd name="connsiteY42" fmla="*/ 445355 h 1222038"/>
                <a:gd name="connsiteX43" fmla="*/ 852480 w 4519475"/>
                <a:gd name="connsiteY43" fmla="*/ 22465 h 1222038"/>
                <a:gd name="connsiteX44" fmla="*/ 1006186 w 4519475"/>
                <a:gd name="connsiteY44" fmla="*/ 0 h 1222038"/>
                <a:gd name="connsiteX45" fmla="*/ 1183146 w 4519475"/>
                <a:gd name="connsiteY45" fmla="*/ 3547 h 12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19475" h="1222038">
                  <a:moveTo>
                    <a:pt x="1183146" y="3547"/>
                  </a:moveTo>
                  <a:cubicBezTo>
                    <a:pt x="1419617" y="27194"/>
                    <a:pt x="1643871" y="169865"/>
                    <a:pt x="1691953" y="448508"/>
                  </a:cubicBezTo>
                  <a:cubicBezTo>
                    <a:pt x="1700624" y="498955"/>
                    <a:pt x="1701018" y="549402"/>
                    <a:pt x="1702989" y="600244"/>
                  </a:cubicBezTo>
                  <a:cubicBezTo>
                    <a:pt x="1707324" y="720056"/>
                    <a:pt x="1742795" y="850509"/>
                    <a:pt x="1840536" y="927756"/>
                  </a:cubicBezTo>
                  <a:cubicBezTo>
                    <a:pt x="1889801" y="966774"/>
                    <a:pt x="1950101" y="988845"/>
                    <a:pt x="2011584" y="999092"/>
                  </a:cubicBezTo>
                  <a:cubicBezTo>
                    <a:pt x="2126273" y="1018404"/>
                    <a:pt x="2238597" y="1004610"/>
                    <a:pt x="2350921" y="980569"/>
                  </a:cubicBezTo>
                  <a:cubicBezTo>
                    <a:pt x="2501080" y="947856"/>
                    <a:pt x="2646904" y="897804"/>
                    <a:pt x="2788787" y="839080"/>
                  </a:cubicBezTo>
                  <a:cubicBezTo>
                    <a:pt x="2863276" y="808338"/>
                    <a:pt x="2936976" y="775627"/>
                    <a:pt x="3010676" y="742521"/>
                  </a:cubicBezTo>
                  <a:cubicBezTo>
                    <a:pt x="3082406" y="710203"/>
                    <a:pt x="3153347" y="674338"/>
                    <a:pt x="3226653" y="646750"/>
                  </a:cubicBezTo>
                  <a:cubicBezTo>
                    <a:pt x="3326365" y="608914"/>
                    <a:pt x="3430019" y="582508"/>
                    <a:pt x="3534460" y="563196"/>
                  </a:cubicBezTo>
                  <a:cubicBezTo>
                    <a:pt x="3690532" y="534820"/>
                    <a:pt x="3850544" y="527332"/>
                    <a:pt x="4008192" y="547038"/>
                  </a:cubicBezTo>
                  <a:cubicBezTo>
                    <a:pt x="4009768" y="547432"/>
                    <a:pt x="4011344" y="547432"/>
                    <a:pt x="4012921" y="547826"/>
                  </a:cubicBezTo>
                  <a:cubicBezTo>
                    <a:pt x="4156775" y="566349"/>
                    <a:pt x="4297475" y="608914"/>
                    <a:pt x="4418470" y="690497"/>
                  </a:cubicBezTo>
                  <a:cubicBezTo>
                    <a:pt x="4456305" y="716114"/>
                    <a:pt x="4490988" y="751585"/>
                    <a:pt x="4515423" y="789815"/>
                  </a:cubicBezTo>
                  <a:cubicBezTo>
                    <a:pt x="4524882" y="804791"/>
                    <a:pt x="4515029" y="830803"/>
                    <a:pt x="4513452" y="846962"/>
                  </a:cubicBezTo>
                  <a:cubicBezTo>
                    <a:pt x="4511088" y="870215"/>
                    <a:pt x="4505964" y="1016827"/>
                    <a:pt x="4504388" y="1072004"/>
                  </a:cubicBezTo>
                  <a:cubicBezTo>
                    <a:pt x="4496505" y="1073187"/>
                    <a:pt x="4493747" y="1066486"/>
                    <a:pt x="4490593" y="1061363"/>
                  </a:cubicBezTo>
                  <a:cubicBezTo>
                    <a:pt x="4435417" y="975839"/>
                    <a:pt x="4355805" y="922239"/>
                    <a:pt x="4264763" y="883221"/>
                  </a:cubicBezTo>
                  <a:cubicBezTo>
                    <a:pt x="4170569" y="842233"/>
                    <a:pt x="4071645" y="821344"/>
                    <a:pt x="3969962" y="807944"/>
                  </a:cubicBezTo>
                  <a:cubicBezTo>
                    <a:pt x="3884044" y="796121"/>
                    <a:pt x="3797338" y="794938"/>
                    <a:pt x="3711026" y="799274"/>
                  </a:cubicBezTo>
                  <a:cubicBezTo>
                    <a:pt x="3577419" y="805580"/>
                    <a:pt x="3446572" y="828438"/>
                    <a:pt x="3318089" y="865880"/>
                  </a:cubicBezTo>
                  <a:cubicBezTo>
                    <a:pt x="3223895" y="893468"/>
                    <a:pt x="3134429" y="932092"/>
                    <a:pt x="3044965" y="971898"/>
                  </a:cubicBezTo>
                  <a:cubicBezTo>
                    <a:pt x="2972053" y="1004610"/>
                    <a:pt x="2898746" y="1035351"/>
                    <a:pt x="2824652" y="1064516"/>
                  </a:cubicBezTo>
                  <a:cubicBezTo>
                    <a:pt x="2750558" y="1093681"/>
                    <a:pt x="2671734" y="1114175"/>
                    <a:pt x="2595669" y="1138216"/>
                  </a:cubicBezTo>
                  <a:cubicBezTo>
                    <a:pt x="2547586" y="1153193"/>
                    <a:pt x="2499898" y="1168169"/>
                    <a:pt x="2450633" y="1178810"/>
                  </a:cubicBezTo>
                  <a:cubicBezTo>
                    <a:pt x="2389939" y="1191816"/>
                    <a:pt x="2328850" y="1206399"/>
                    <a:pt x="2267762" y="1213887"/>
                  </a:cubicBezTo>
                  <a:cubicBezTo>
                    <a:pt x="2121149" y="1231622"/>
                    <a:pt x="1966654" y="1225710"/>
                    <a:pt x="1839748" y="1142157"/>
                  </a:cubicBezTo>
                  <a:cubicBezTo>
                    <a:pt x="1810583" y="1122845"/>
                    <a:pt x="1784966" y="1088163"/>
                    <a:pt x="1766442" y="1058604"/>
                  </a:cubicBezTo>
                  <a:cubicBezTo>
                    <a:pt x="1745948" y="1026286"/>
                    <a:pt x="1731365" y="991210"/>
                    <a:pt x="1721907" y="954163"/>
                  </a:cubicBezTo>
                  <a:cubicBezTo>
                    <a:pt x="1708901" y="902533"/>
                    <a:pt x="1703383" y="849327"/>
                    <a:pt x="1702201" y="795727"/>
                  </a:cubicBezTo>
                  <a:cubicBezTo>
                    <a:pt x="1701018" y="696015"/>
                    <a:pt x="1685648" y="598667"/>
                    <a:pt x="1638353" y="509202"/>
                  </a:cubicBezTo>
                  <a:cubicBezTo>
                    <a:pt x="1591847" y="419343"/>
                    <a:pt x="1523665" y="351554"/>
                    <a:pt x="1435776" y="302289"/>
                  </a:cubicBezTo>
                  <a:cubicBezTo>
                    <a:pt x="1390847" y="277066"/>
                    <a:pt x="1343158" y="257360"/>
                    <a:pt x="1293105" y="243960"/>
                  </a:cubicBezTo>
                  <a:cubicBezTo>
                    <a:pt x="1142945" y="202971"/>
                    <a:pt x="986874" y="212430"/>
                    <a:pt x="836715" y="251842"/>
                  </a:cubicBezTo>
                  <a:cubicBezTo>
                    <a:pt x="768532" y="269972"/>
                    <a:pt x="702320" y="295195"/>
                    <a:pt x="638867" y="325937"/>
                  </a:cubicBezTo>
                  <a:cubicBezTo>
                    <a:pt x="517084" y="385054"/>
                    <a:pt x="409096" y="463090"/>
                    <a:pt x="315295" y="560832"/>
                  </a:cubicBezTo>
                  <a:cubicBezTo>
                    <a:pt x="243566" y="635714"/>
                    <a:pt x="183265" y="718479"/>
                    <a:pt x="133212" y="809521"/>
                  </a:cubicBezTo>
                  <a:cubicBezTo>
                    <a:pt x="104047" y="863121"/>
                    <a:pt x="80006" y="918692"/>
                    <a:pt x="58330" y="975445"/>
                  </a:cubicBezTo>
                  <a:cubicBezTo>
                    <a:pt x="55965" y="981751"/>
                    <a:pt x="53994" y="988451"/>
                    <a:pt x="47688" y="992392"/>
                  </a:cubicBezTo>
                  <a:cubicBezTo>
                    <a:pt x="40988" y="985692"/>
                    <a:pt x="41383" y="976233"/>
                    <a:pt x="39806" y="967562"/>
                  </a:cubicBezTo>
                  <a:cubicBezTo>
                    <a:pt x="26800" y="914751"/>
                    <a:pt x="14582" y="861150"/>
                    <a:pt x="1971" y="807944"/>
                  </a:cubicBezTo>
                  <a:cubicBezTo>
                    <a:pt x="788" y="801638"/>
                    <a:pt x="788" y="794150"/>
                    <a:pt x="0" y="787844"/>
                  </a:cubicBezTo>
                  <a:cubicBezTo>
                    <a:pt x="48477" y="664485"/>
                    <a:pt x="108777" y="548614"/>
                    <a:pt x="191936" y="445355"/>
                  </a:cubicBezTo>
                  <a:cubicBezTo>
                    <a:pt x="364560" y="229772"/>
                    <a:pt x="584873" y="87889"/>
                    <a:pt x="852480" y="22465"/>
                  </a:cubicBezTo>
                  <a:cubicBezTo>
                    <a:pt x="902533" y="9853"/>
                    <a:pt x="954162" y="1183"/>
                    <a:pt x="1006186" y="0"/>
                  </a:cubicBezTo>
                  <a:cubicBezTo>
                    <a:pt x="1068063" y="788"/>
                    <a:pt x="1125604" y="-1576"/>
                    <a:pt x="1183146" y="354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A2B01C-D0EE-4D57-8F9B-5495C0FA5692}"/>
                </a:ext>
              </a:extLst>
            </p:cNvPr>
            <p:cNvSpPr/>
            <p:nvPr/>
          </p:nvSpPr>
          <p:spPr>
            <a:xfrm>
              <a:off x="1713150" y="5642617"/>
              <a:ext cx="1618833" cy="947775"/>
            </a:xfrm>
            <a:custGeom>
              <a:avLst/>
              <a:gdLst>
                <a:gd name="connsiteX0" fmla="*/ 0 w 1618833"/>
                <a:gd name="connsiteY0" fmla="*/ 759387 h 947775"/>
                <a:gd name="connsiteX1" fmla="*/ 169077 w 1618833"/>
                <a:gd name="connsiteY1" fmla="*/ 434238 h 947775"/>
                <a:gd name="connsiteX2" fmla="*/ 824497 w 1618833"/>
                <a:gd name="connsiteY2" fmla="*/ 18837 h 947775"/>
                <a:gd name="connsiteX3" fmla="*/ 1254875 w 1618833"/>
                <a:gd name="connsiteY3" fmla="*/ 42484 h 947775"/>
                <a:gd name="connsiteX4" fmla="*/ 1610371 w 1618833"/>
                <a:gd name="connsiteY4" fmla="*/ 454733 h 947775"/>
                <a:gd name="connsiteX5" fmla="*/ 1618647 w 1618833"/>
                <a:gd name="connsiteY5" fmla="*/ 559568 h 947775"/>
                <a:gd name="connsiteX6" fmla="*/ 1612736 w 1618833"/>
                <a:gd name="connsiteY6" fmla="*/ 641545 h 947775"/>
                <a:gd name="connsiteX7" fmla="*/ 1604853 w 1618833"/>
                <a:gd name="connsiteY7" fmla="*/ 617898 h 947775"/>
                <a:gd name="connsiteX8" fmla="*/ 1487800 w 1618833"/>
                <a:gd name="connsiteY8" fmla="*/ 397979 h 947775"/>
                <a:gd name="connsiteX9" fmla="*/ 1353405 w 1618833"/>
                <a:gd name="connsiteY9" fmla="*/ 296297 h 947775"/>
                <a:gd name="connsiteX10" fmla="*/ 1092104 w 1618833"/>
                <a:gd name="connsiteY10" fmla="*/ 219838 h 947775"/>
                <a:gd name="connsiteX11" fmla="*/ 645567 w 1618833"/>
                <a:gd name="connsiteY11" fmla="*/ 291962 h 947775"/>
                <a:gd name="connsiteX12" fmla="*/ 571079 w 1618833"/>
                <a:gd name="connsiteY12" fmla="*/ 326644 h 947775"/>
                <a:gd name="connsiteX13" fmla="*/ 385054 w 1618833"/>
                <a:gd name="connsiteY13" fmla="*/ 451580 h 947775"/>
                <a:gd name="connsiteX14" fmla="*/ 344066 w 1618833"/>
                <a:gd name="connsiteY14" fmla="*/ 486262 h 947775"/>
                <a:gd name="connsiteX15" fmla="*/ 134789 w 1618833"/>
                <a:gd name="connsiteY15" fmla="*/ 762934 h 947775"/>
                <a:gd name="connsiteX16" fmla="*/ 118236 w 1618833"/>
                <a:gd name="connsiteY16" fmla="*/ 794463 h 947775"/>
                <a:gd name="connsiteX17" fmla="*/ 63059 w 1618833"/>
                <a:gd name="connsiteY17" fmla="*/ 932799 h 947775"/>
                <a:gd name="connsiteX18" fmla="*/ 56753 w 1618833"/>
                <a:gd name="connsiteY18" fmla="*/ 946593 h 947775"/>
                <a:gd name="connsiteX19" fmla="*/ 54783 w 1618833"/>
                <a:gd name="connsiteY19" fmla="*/ 947776 h 947775"/>
                <a:gd name="connsiteX20" fmla="*/ 5124 w 1618833"/>
                <a:gd name="connsiteY20" fmla="*/ 782640 h 947775"/>
                <a:gd name="connsiteX21" fmla="*/ 0 w 1618833"/>
                <a:gd name="connsiteY21" fmla="*/ 759387 h 9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8833" h="947775">
                  <a:moveTo>
                    <a:pt x="0" y="759387"/>
                  </a:moveTo>
                  <a:cubicBezTo>
                    <a:pt x="40200" y="642728"/>
                    <a:pt x="94194" y="532768"/>
                    <a:pt x="169077" y="434238"/>
                  </a:cubicBezTo>
                  <a:cubicBezTo>
                    <a:pt x="336184" y="214320"/>
                    <a:pt x="553737" y="73619"/>
                    <a:pt x="824497" y="18837"/>
                  </a:cubicBezTo>
                  <a:cubicBezTo>
                    <a:pt x="969533" y="-10328"/>
                    <a:pt x="1114569" y="-7963"/>
                    <a:pt x="1254875" y="42484"/>
                  </a:cubicBezTo>
                  <a:cubicBezTo>
                    <a:pt x="1451147" y="111849"/>
                    <a:pt x="1571353" y="249003"/>
                    <a:pt x="1610371" y="454733"/>
                  </a:cubicBezTo>
                  <a:cubicBezTo>
                    <a:pt x="1617859" y="496904"/>
                    <a:pt x="1617859" y="567451"/>
                    <a:pt x="1618647" y="559568"/>
                  </a:cubicBezTo>
                  <a:cubicBezTo>
                    <a:pt x="1619830" y="575333"/>
                    <a:pt x="1615100" y="634845"/>
                    <a:pt x="1612736" y="641545"/>
                  </a:cubicBezTo>
                  <a:cubicBezTo>
                    <a:pt x="1612341" y="636422"/>
                    <a:pt x="1606824" y="623416"/>
                    <a:pt x="1604853" y="617898"/>
                  </a:cubicBezTo>
                  <a:cubicBezTo>
                    <a:pt x="1583965" y="558780"/>
                    <a:pt x="1534700" y="445668"/>
                    <a:pt x="1487800" y="397979"/>
                  </a:cubicBezTo>
                  <a:cubicBezTo>
                    <a:pt x="1448782" y="356203"/>
                    <a:pt x="1403458" y="323491"/>
                    <a:pt x="1353405" y="296297"/>
                  </a:cubicBezTo>
                  <a:cubicBezTo>
                    <a:pt x="1271822" y="252155"/>
                    <a:pt x="1184328" y="228114"/>
                    <a:pt x="1092104" y="219838"/>
                  </a:cubicBezTo>
                  <a:cubicBezTo>
                    <a:pt x="939580" y="207226"/>
                    <a:pt x="786662" y="232055"/>
                    <a:pt x="645567" y="291962"/>
                  </a:cubicBezTo>
                  <a:cubicBezTo>
                    <a:pt x="620344" y="302603"/>
                    <a:pt x="595120" y="314032"/>
                    <a:pt x="571079" y="326644"/>
                  </a:cubicBezTo>
                  <a:cubicBezTo>
                    <a:pt x="504867" y="361326"/>
                    <a:pt x="441413" y="401921"/>
                    <a:pt x="385054" y="451580"/>
                  </a:cubicBezTo>
                  <a:cubicBezTo>
                    <a:pt x="370078" y="462221"/>
                    <a:pt x="358254" y="475621"/>
                    <a:pt x="344066" y="486262"/>
                  </a:cubicBezTo>
                  <a:cubicBezTo>
                    <a:pt x="259330" y="567057"/>
                    <a:pt x="188389" y="658886"/>
                    <a:pt x="134789" y="762934"/>
                  </a:cubicBezTo>
                  <a:cubicBezTo>
                    <a:pt x="128089" y="772787"/>
                    <a:pt x="122571" y="783428"/>
                    <a:pt x="118236" y="794463"/>
                  </a:cubicBezTo>
                  <a:cubicBezTo>
                    <a:pt x="97742" y="839787"/>
                    <a:pt x="78036" y="885111"/>
                    <a:pt x="63059" y="932799"/>
                  </a:cubicBezTo>
                  <a:cubicBezTo>
                    <a:pt x="61877" y="937923"/>
                    <a:pt x="59906" y="942652"/>
                    <a:pt x="56753" y="946593"/>
                  </a:cubicBezTo>
                  <a:cubicBezTo>
                    <a:pt x="55965" y="947382"/>
                    <a:pt x="55571" y="947776"/>
                    <a:pt x="54783" y="947776"/>
                  </a:cubicBezTo>
                  <a:cubicBezTo>
                    <a:pt x="42565" y="938317"/>
                    <a:pt x="13794" y="815746"/>
                    <a:pt x="5124" y="782640"/>
                  </a:cubicBezTo>
                  <a:cubicBezTo>
                    <a:pt x="2759" y="775940"/>
                    <a:pt x="1576" y="767269"/>
                    <a:pt x="0" y="75938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1E27-C495-45F3-8B2E-D666A8725AE1}"/>
                </a:ext>
              </a:extLst>
            </p:cNvPr>
            <p:cNvSpPr/>
            <p:nvPr/>
          </p:nvSpPr>
          <p:spPr>
            <a:xfrm>
              <a:off x="3291597" y="4624921"/>
              <a:ext cx="2981169" cy="947880"/>
            </a:xfrm>
            <a:custGeom>
              <a:avLst/>
              <a:gdLst>
                <a:gd name="connsiteX0" fmla="*/ 2091590 w 2981169"/>
                <a:gd name="connsiteY0" fmla="*/ 370472 h 947880"/>
                <a:gd name="connsiteX1" fmla="*/ 1704171 w 2981169"/>
                <a:gd name="connsiteY1" fmla="*/ 467425 h 947880"/>
                <a:gd name="connsiteX2" fmla="*/ 1375476 w 2981169"/>
                <a:gd name="connsiteY2" fmla="*/ 619949 h 947880"/>
                <a:gd name="connsiteX3" fmla="*/ 896227 w 2981169"/>
                <a:gd name="connsiteY3" fmla="*/ 844203 h 947880"/>
                <a:gd name="connsiteX4" fmla="*/ 580537 w 2981169"/>
                <a:gd name="connsiteY4" fmla="*/ 935245 h 947880"/>
                <a:gd name="connsiteX5" fmla="*/ 319237 w 2981169"/>
                <a:gd name="connsiteY5" fmla="*/ 932092 h 947880"/>
                <a:gd name="connsiteX6" fmla="*/ 85524 w 2981169"/>
                <a:gd name="connsiteY6" fmla="*/ 681826 h 947880"/>
                <a:gd name="connsiteX7" fmla="*/ 65030 w 2981169"/>
                <a:gd name="connsiteY7" fmla="*/ 509202 h 947880"/>
                <a:gd name="connsiteX8" fmla="*/ 0 w 2981169"/>
                <a:gd name="connsiteY8" fmla="*/ 221889 h 947880"/>
                <a:gd name="connsiteX9" fmla="*/ 14188 w 2981169"/>
                <a:gd name="connsiteY9" fmla="*/ 14977 h 947880"/>
                <a:gd name="connsiteX10" fmla="*/ 16159 w 2981169"/>
                <a:gd name="connsiteY10" fmla="*/ 0 h 947880"/>
                <a:gd name="connsiteX11" fmla="*/ 29559 w 2981169"/>
                <a:gd name="connsiteY11" fmla="*/ 18524 h 947880"/>
                <a:gd name="connsiteX12" fmla="*/ 82765 w 2981169"/>
                <a:gd name="connsiteY12" fmla="*/ 234107 h 947880"/>
                <a:gd name="connsiteX13" fmla="*/ 111930 w 2981169"/>
                <a:gd name="connsiteY13" fmla="*/ 483978 h 947880"/>
                <a:gd name="connsiteX14" fmla="*/ 247113 w 2981169"/>
                <a:gd name="connsiteY14" fmla="*/ 679461 h 947880"/>
                <a:gd name="connsiteX15" fmla="*/ 403578 w 2981169"/>
                <a:gd name="connsiteY15" fmla="*/ 730303 h 947880"/>
                <a:gd name="connsiteX16" fmla="*/ 722815 w 2981169"/>
                <a:gd name="connsiteY16" fmla="*/ 688920 h 947880"/>
                <a:gd name="connsiteX17" fmla="*/ 1243446 w 2981169"/>
                <a:gd name="connsiteY17" fmla="*/ 469396 h 947880"/>
                <a:gd name="connsiteX18" fmla="*/ 1582783 w 2981169"/>
                <a:gd name="connsiteY18" fmla="*/ 290072 h 947880"/>
                <a:gd name="connsiteX19" fmla="*/ 2041931 w 2981169"/>
                <a:gd name="connsiteY19" fmla="*/ 136759 h 947880"/>
                <a:gd name="connsiteX20" fmla="*/ 2231109 w 2981169"/>
                <a:gd name="connsiteY20" fmla="*/ 108777 h 947880"/>
                <a:gd name="connsiteX21" fmla="*/ 2501080 w 2981169"/>
                <a:gd name="connsiteY21" fmla="*/ 107989 h 947880"/>
                <a:gd name="connsiteX22" fmla="*/ 2748193 w 2981169"/>
                <a:gd name="connsiteY22" fmla="*/ 158830 h 947880"/>
                <a:gd name="connsiteX23" fmla="*/ 2961411 w 2981169"/>
                <a:gd name="connsiteY23" fmla="*/ 274307 h 947880"/>
                <a:gd name="connsiteX24" fmla="*/ 2981117 w 2981169"/>
                <a:gd name="connsiteY24" fmla="*/ 296378 h 947880"/>
                <a:gd name="connsiteX25" fmla="*/ 2970082 w 2981169"/>
                <a:gd name="connsiteY25" fmla="*/ 369290 h 947880"/>
                <a:gd name="connsiteX26" fmla="*/ 2939341 w 2981169"/>
                <a:gd name="connsiteY26" fmla="*/ 550584 h 947880"/>
                <a:gd name="connsiteX27" fmla="*/ 2936188 w 2981169"/>
                <a:gd name="connsiteY27" fmla="*/ 560437 h 947880"/>
                <a:gd name="connsiteX28" fmla="*/ 2549557 w 2981169"/>
                <a:gd name="connsiteY28" fmla="*/ 374807 h 947880"/>
                <a:gd name="connsiteX29" fmla="*/ 2387180 w 2981169"/>
                <a:gd name="connsiteY29" fmla="*/ 356284 h 947880"/>
                <a:gd name="connsiteX30" fmla="*/ 2091590 w 2981169"/>
                <a:gd name="connsiteY30" fmla="*/ 370472 h 94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81169" h="947880">
                  <a:moveTo>
                    <a:pt x="2091590" y="370472"/>
                  </a:moveTo>
                  <a:cubicBezTo>
                    <a:pt x="1959166" y="390572"/>
                    <a:pt x="1830289" y="421708"/>
                    <a:pt x="1704171" y="467425"/>
                  </a:cubicBezTo>
                  <a:cubicBezTo>
                    <a:pt x="1589877" y="508414"/>
                    <a:pt x="1482282" y="563196"/>
                    <a:pt x="1375476" y="619949"/>
                  </a:cubicBezTo>
                  <a:cubicBezTo>
                    <a:pt x="1219799" y="702714"/>
                    <a:pt x="1061757" y="781932"/>
                    <a:pt x="896227" y="844203"/>
                  </a:cubicBezTo>
                  <a:cubicBezTo>
                    <a:pt x="793756" y="883221"/>
                    <a:pt x="689314" y="917115"/>
                    <a:pt x="580537" y="935245"/>
                  </a:cubicBezTo>
                  <a:cubicBezTo>
                    <a:pt x="493437" y="949433"/>
                    <a:pt x="405549" y="955739"/>
                    <a:pt x="319237" y="932092"/>
                  </a:cubicBezTo>
                  <a:cubicBezTo>
                    <a:pt x="189571" y="897409"/>
                    <a:pt x="118630" y="806762"/>
                    <a:pt x="85524" y="681826"/>
                  </a:cubicBezTo>
                  <a:cubicBezTo>
                    <a:pt x="70547" y="625467"/>
                    <a:pt x="67789" y="567532"/>
                    <a:pt x="65030" y="509202"/>
                  </a:cubicBezTo>
                  <a:cubicBezTo>
                    <a:pt x="60694" y="409490"/>
                    <a:pt x="45718" y="312142"/>
                    <a:pt x="0" y="221889"/>
                  </a:cubicBezTo>
                  <a:cubicBezTo>
                    <a:pt x="5124" y="152524"/>
                    <a:pt x="9459" y="83553"/>
                    <a:pt x="14188" y="14977"/>
                  </a:cubicBezTo>
                  <a:cubicBezTo>
                    <a:pt x="14977" y="9853"/>
                    <a:pt x="15371" y="5124"/>
                    <a:pt x="16159" y="0"/>
                  </a:cubicBezTo>
                  <a:cubicBezTo>
                    <a:pt x="24830" y="3153"/>
                    <a:pt x="26800" y="11035"/>
                    <a:pt x="29559" y="18524"/>
                  </a:cubicBezTo>
                  <a:cubicBezTo>
                    <a:pt x="60300" y="87100"/>
                    <a:pt x="77247" y="158830"/>
                    <a:pt x="82765" y="234107"/>
                  </a:cubicBezTo>
                  <a:cubicBezTo>
                    <a:pt x="89071" y="317660"/>
                    <a:pt x="89071" y="402396"/>
                    <a:pt x="111930" y="483978"/>
                  </a:cubicBezTo>
                  <a:cubicBezTo>
                    <a:pt x="134789" y="564773"/>
                    <a:pt x="174989" y="633744"/>
                    <a:pt x="247113" y="679461"/>
                  </a:cubicBezTo>
                  <a:cubicBezTo>
                    <a:pt x="294801" y="709809"/>
                    <a:pt x="347219" y="724785"/>
                    <a:pt x="403578" y="730303"/>
                  </a:cubicBezTo>
                  <a:cubicBezTo>
                    <a:pt x="513537" y="741338"/>
                    <a:pt x="618373" y="718479"/>
                    <a:pt x="722815" y="688920"/>
                  </a:cubicBezTo>
                  <a:cubicBezTo>
                    <a:pt x="904898" y="636897"/>
                    <a:pt x="1075551" y="556102"/>
                    <a:pt x="1243446" y="469396"/>
                  </a:cubicBezTo>
                  <a:cubicBezTo>
                    <a:pt x="1356952" y="410672"/>
                    <a:pt x="1466911" y="345248"/>
                    <a:pt x="1582783" y="290072"/>
                  </a:cubicBezTo>
                  <a:cubicBezTo>
                    <a:pt x="1729789" y="220313"/>
                    <a:pt x="1882313" y="169077"/>
                    <a:pt x="2041931" y="136759"/>
                  </a:cubicBezTo>
                  <a:cubicBezTo>
                    <a:pt x="2104202" y="124542"/>
                    <a:pt x="2167261" y="115477"/>
                    <a:pt x="2231109" y="108777"/>
                  </a:cubicBezTo>
                  <a:cubicBezTo>
                    <a:pt x="2393092" y="92224"/>
                    <a:pt x="2470733" y="105624"/>
                    <a:pt x="2501080" y="107989"/>
                  </a:cubicBezTo>
                  <a:cubicBezTo>
                    <a:pt x="2585027" y="115477"/>
                    <a:pt x="2668581" y="130848"/>
                    <a:pt x="2748193" y="158830"/>
                  </a:cubicBezTo>
                  <a:cubicBezTo>
                    <a:pt x="2825440" y="184842"/>
                    <a:pt x="2898352" y="221889"/>
                    <a:pt x="2961411" y="274307"/>
                  </a:cubicBezTo>
                  <a:cubicBezTo>
                    <a:pt x="2968899" y="280613"/>
                    <a:pt x="2978752" y="285342"/>
                    <a:pt x="2981117" y="296378"/>
                  </a:cubicBezTo>
                  <a:cubicBezTo>
                    <a:pt x="2981906" y="321207"/>
                    <a:pt x="2973629" y="344460"/>
                    <a:pt x="2970082" y="369290"/>
                  </a:cubicBezTo>
                  <a:cubicBezTo>
                    <a:pt x="2960623" y="429984"/>
                    <a:pt x="2949588" y="490284"/>
                    <a:pt x="2939341" y="550584"/>
                  </a:cubicBezTo>
                  <a:cubicBezTo>
                    <a:pt x="2938552" y="553737"/>
                    <a:pt x="2937370" y="556890"/>
                    <a:pt x="2936188" y="560437"/>
                  </a:cubicBezTo>
                  <a:cubicBezTo>
                    <a:pt x="2828593" y="453631"/>
                    <a:pt x="2694593" y="402002"/>
                    <a:pt x="2549557" y="374807"/>
                  </a:cubicBezTo>
                  <a:cubicBezTo>
                    <a:pt x="2495956" y="364954"/>
                    <a:pt x="2441174" y="360619"/>
                    <a:pt x="2387180" y="356284"/>
                  </a:cubicBezTo>
                  <a:cubicBezTo>
                    <a:pt x="2334368" y="352737"/>
                    <a:pt x="2293774" y="339731"/>
                    <a:pt x="2091590" y="370472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EB4EFC-458B-4E84-AE5F-ADC25F7006BE}"/>
                </a:ext>
              </a:extLst>
            </p:cNvPr>
            <p:cNvSpPr/>
            <p:nvPr/>
          </p:nvSpPr>
          <p:spPr>
            <a:xfrm>
              <a:off x="3344302" y="6245680"/>
              <a:ext cx="2783537" cy="611860"/>
            </a:xfrm>
            <a:custGeom>
              <a:avLst/>
              <a:gdLst>
                <a:gd name="connsiteX0" fmla="*/ 527832 w 2783537"/>
                <a:gd name="connsiteY0" fmla="*/ 388065 h 611860"/>
                <a:gd name="connsiteX1" fmla="*/ 529015 w 2783537"/>
                <a:gd name="connsiteY1" fmla="*/ 388065 h 611860"/>
                <a:gd name="connsiteX2" fmla="*/ 763122 w 2783537"/>
                <a:gd name="connsiteY2" fmla="*/ 347471 h 611860"/>
                <a:gd name="connsiteX3" fmla="*/ 990528 w 2783537"/>
                <a:gd name="connsiteY3" fmla="*/ 283624 h 611860"/>
                <a:gd name="connsiteX4" fmla="*/ 1060287 w 2783537"/>
                <a:gd name="connsiteY4" fmla="*/ 259977 h 611860"/>
                <a:gd name="connsiteX5" fmla="*/ 1420906 w 2783537"/>
                <a:gd name="connsiteY5" fmla="*/ 118094 h 611860"/>
                <a:gd name="connsiteX6" fmla="*/ 1847737 w 2783537"/>
                <a:gd name="connsiteY6" fmla="*/ 10499 h 611860"/>
                <a:gd name="connsiteX7" fmla="*/ 2301369 w 2783537"/>
                <a:gd name="connsiteY7" fmla="*/ 24293 h 611860"/>
                <a:gd name="connsiteX8" fmla="*/ 2596564 w 2783537"/>
                <a:gd name="connsiteY8" fmla="*/ 130706 h 611860"/>
                <a:gd name="connsiteX9" fmla="*/ 2753029 w 2783537"/>
                <a:gd name="connsiteY9" fmla="*/ 273771 h 611860"/>
                <a:gd name="connsiteX10" fmla="*/ 2781012 w 2783537"/>
                <a:gd name="connsiteY10" fmla="*/ 301753 h 611860"/>
                <a:gd name="connsiteX11" fmla="*/ 2779829 w 2783537"/>
                <a:gd name="connsiteY11" fmla="*/ 569360 h 611860"/>
                <a:gd name="connsiteX12" fmla="*/ 2771159 w 2783537"/>
                <a:gd name="connsiteY12" fmla="*/ 582366 h 611860"/>
                <a:gd name="connsiteX13" fmla="*/ 2711646 w 2783537"/>
                <a:gd name="connsiteY13" fmla="*/ 495660 h 611860"/>
                <a:gd name="connsiteX14" fmla="*/ 2550058 w 2783537"/>
                <a:gd name="connsiteY14" fmla="*/ 377030 h 611860"/>
                <a:gd name="connsiteX15" fmla="*/ 2445616 w 2783537"/>
                <a:gd name="connsiteY15" fmla="*/ 328947 h 611860"/>
                <a:gd name="connsiteX16" fmla="*/ 1981738 w 2783537"/>
                <a:gd name="connsiteY16" fmla="*/ 258794 h 611860"/>
                <a:gd name="connsiteX17" fmla="*/ 1792955 w 2783537"/>
                <a:gd name="connsiteY17" fmla="*/ 272588 h 611860"/>
                <a:gd name="connsiteX18" fmla="*/ 1571460 w 2783537"/>
                <a:gd name="connsiteY18" fmla="*/ 317124 h 611860"/>
                <a:gd name="connsiteX19" fmla="*/ 1359818 w 2783537"/>
                <a:gd name="connsiteY19" fmla="*/ 395948 h 611860"/>
                <a:gd name="connsiteX20" fmla="*/ 1209658 w 2783537"/>
                <a:gd name="connsiteY20" fmla="*/ 451519 h 611860"/>
                <a:gd name="connsiteX21" fmla="*/ 756421 w 2783537"/>
                <a:gd name="connsiteY21" fmla="*/ 578425 h 611860"/>
                <a:gd name="connsiteX22" fmla="*/ 308308 w 2783537"/>
                <a:gd name="connsiteY22" fmla="*/ 592219 h 611860"/>
                <a:gd name="connsiteX23" fmla="*/ 282690 w 2783537"/>
                <a:gd name="connsiteY23" fmla="*/ 585125 h 611860"/>
                <a:gd name="connsiteX24" fmla="*/ 89966 w 2783537"/>
                <a:gd name="connsiteY24" fmla="*/ 466889 h 611860"/>
                <a:gd name="connsiteX25" fmla="*/ 42278 w 2783537"/>
                <a:gd name="connsiteY25" fmla="*/ 388854 h 611860"/>
                <a:gd name="connsiteX26" fmla="*/ 107 w 2783537"/>
                <a:gd name="connsiteY26" fmla="*/ 100358 h 611860"/>
                <a:gd name="connsiteX27" fmla="*/ 212931 w 2783537"/>
                <a:gd name="connsiteY27" fmla="*/ 349442 h 611860"/>
                <a:gd name="connsiteX28" fmla="*/ 527832 w 2783537"/>
                <a:gd name="connsiteY28" fmla="*/ 388065 h 6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83537" h="611860">
                  <a:moveTo>
                    <a:pt x="527832" y="388065"/>
                  </a:moveTo>
                  <a:cubicBezTo>
                    <a:pt x="528227" y="388065"/>
                    <a:pt x="528621" y="388065"/>
                    <a:pt x="529015" y="388065"/>
                  </a:cubicBezTo>
                  <a:cubicBezTo>
                    <a:pt x="607444" y="375848"/>
                    <a:pt x="685480" y="365206"/>
                    <a:pt x="763122" y="347471"/>
                  </a:cubicBezTo>
                  <a:cubicBezTo>
                    <a:pt x="839975" y="329736"/>
                    <a:pt x="915646" y="308059"/>
                    <a:pt x="990528" y="283624"/>
                  </a:cubicBezTo>
                  <a:cubicBezTo>
                    <a:pt x="1013781" y="276136"/>
                    <a:pt x="1037034" y="268253"/>
                    <a:pt x="1060287" y="259977"/>
                  </a:cubicBezTo>
                  <a:cubicBezTo>
                    <a:pt x="1182070" y="217412"/>
                    <a:pt x="1301488" y="167359"/>
                    <a:pt x="1420906" y="118094"/>
                  </a:cubicBezTo>
                  <a:cubicBezTo>
                    <a:pt x="1558454" y="61735"/>
                    <a:pt x="1700731" y="26264"/>
                    <a:pt x="1847737" y="10499"/>
                  </a:cubicBezTo>
                  <a:cubicBezTo>
                    <a:pt x="1997503" y="-5266"/>
                    <a:pt x="2153180" y="-5266"/>
                    <a:pt x="2301369" y="24293"/>
                  </a:cubicBezTo>
                  <a:cubicBezTo>
                    <a:pt x="2404628" y="44788"/>
                    <a:pt x="2504734" y="76711"/>
                    <a:pt x="2596564" y="130706"/>
                  </a:cubicBezTo>
                  <a:cubicBezTo>
                    <a:pt x="2659229" y="166965"/>
                    <a:pt x="2712435" y="213865"/>
                    <a:pt x="2753029" y="273771"/>
                  </a:cubicBezTo>
                  <a:cubicBezTo>
                    <a:pt x="2759335" y="282441"/>
                    <a:pt x="2775494" y="292689"/>
                    <a:pt x="2781012" y="301753"/>
                  </a:cubicBezTo>
                  <a:cubicBezTo>
                    <a:pt x="2787318" y="312000"/>
                    <a:pt x="2779829" y="567389"/>
                    <a:pt x="2779829" y="569360"/>
                  </a:cubicBezTo>
                  <a:cubicBezTo>
                    <a:pt x="2779041" y="574878"/>
                    <a:pt x="2776282" y="579213"/>
                    <a:pt x="2771159" y="582366"/>
                  </a:cubicBezTo>
                  <a:cubicBezTo>
                    <a:pt x="2777071" y="578425"/>
                    <a:pt x="2718347" y="502754"/>
                    <a:pt x="2711646" y="495660"/>
                  </a:cubicBezTo>
                  <a:cubicBezTo>
                    <a:pt x="2665535" y="444818"/>
                    <a:pt x="2609964" y="408954"/>
                    <a:pt x="2550058" y="377030"/>
                  </a:cubicBezTo>
                  <a:cubicBezTo>
                    <a:pt x="2515769" y="358901"/>
                    <a:pt x="2482269" y="341165"/>
                    <a:pt x="2445616" y="328947"/>
                  </a:cubicBezTo>
                  <a:cubicBezTo>
                    <a:pt x="2295063" y="279682"/>
                    <a:pt x="2140174" y="256824"/>
                    <a:pt x="1981738" y="258794"/>
                  </a:cubicBezTo>
                  <a:cubicBezTo>
                    <a:pt x="1918679" y="259583"/>
                    <a:pt x="1855620" y="263918"/>
                    <a:pt x="1792955" y="272588"/>
                  </a:cubicBezTo>
                  <a:cubicBezTo>
                    <a:pt x="1718072" y="282047"/>
                    <a:pt x="1643978" y="297024"/>
                    <a:pt x="1571460" y="317124"/>
                  </a:cubicBezTo>
                  <a:cubicBezTo>
                    <a:pt x="1498154" y="337618"/>
                    <a:pt x="1429577" y="366389"/>
                    <a:pt x="1359818" y="395948"/>
                  </a:cubicBezTo>
                  <a:cubicBezTo>
                    <a:pt x="1310947" y="416442"/>
                    <a:pt x="1259712" y="433389"/>
                    <a:pt x="1209658" y="451519"/>
                  </a:cubicBezTo>
                  <a:cubicBezTo>
                    <a:pt x="1062258" y="504330"/>
                    <a:pt x="910128" y="548866"/>
                    <a:pt x="756421" y="578425"/>
                  </a:cubicBezTo>
                  <a:cubicBezTo>
                    <a:pt x="610203" y="606407"/>
                    <a:pt x="454920" y="630054"/>
                    <a:pt x="308308" y="592219"/>
                  </a:cubicBezTo>
                  <a:cubicBezTo>
                    <a:pt x="299638" y="589854"/>
                    <a:pt x="291361" y="587490"/>
                    <a:pt x="282690" y="585125"/>
                  </a:cubicBezTo>
                  <a:cubicBezTo>
                    <a:pt x="209778" y="562266"/>
                    <a:pt x="140413" y="524431"/>
                    <a:pt x="89966" y="466889"/>
                  </a:cubicBezTo>
                  <a:cubicBezTo>
                    <a:pt x="76566" y="451519"/>
                    <a:pt x="54889" y="416836"/>
                    <a:pt x="42278" y="388854"/>
                  </a:cubicBezTo>
                  <a:cubicBezTo>
                    <a:pt x="7201" y="309241"/>
                    <a:pt x="-1075" y="164600"/>
                    <a:pt x="107" y="100358"/>
                  </a:cubicBezTo>
                  <a:cubicBezTo>
                    <a:pt x="22178" y="187065"/>
                    <a:pt x="111249" y="307665"/>
                    <a:pt x="212931" y="349442"/>
                  </a:cubicBezTo>
                  <a:cubicBezTo>
                    <a:pt x="313432" y="390824"/>
                    <a:pt x="420632" y="387671"/>
                    <a:pt x="527832" y="388065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F5C969-3719-43C1-93B9-4C70B736F86A}"/>
                </a:ext>
              </a:extLst>
            </p:cNvPr>
            <p:cNvSpPr/>
            <p:nvPr/>
          </p:nvSpPr>
          <p:spPr>
            <a:xfrm>
              <a:off x="1371252" y="2999437"/>
              <a:ext cx="2133465" cy="2369974"/>
            </a:xfrm>
            <a:custGeom>
              <a:avLst/>
              <a:gdLst>
                <a:gd name="connsiteX0" fmla="*/ 2130805 w 2133465"/>
                <a:gd name="connsiteY0" fmla="*/ 324890 h 2369974"/>
                <a:gd name="connsiteX1" fmla="*/ 2120164 w 2133465"/>
                <a:gd name="connsiteY1" fmla="*/ 305579 h 2369974"/>
                <a:gd name="connsiteX2" fmla="*/ 1763092 w 2133465"/>
                <a:gd name="connsiteY2" fmla="*/ 45066 h 2369974"/>
                <a:gd name="connsiteX3" fmla="*/ 1593620 w 2133465"/>
                <a:gd name="connsiteY3" fmla="*/ 8019 h 2369974"/>
                <a:gd name="connsiteX4" fmla="*/ 1184919 w 2133465"/>
                <a:gd name="connsiteY4" fmla="*/ 26148 h 2369974"/>
                <a:gd name="connsiteX5" fmla="*/ 665076 w 2133465"/>
                <a:gd name="connsiteY5" fmla="*/ 218478 h 2369974"/>
                <a:gd name="connsiteX6" fmla="*/ 10838 w 2133465"/>
                <a:gd name="connsiteY6" fmla="*/ 828969 h 2369974"/>
                <a:gd name="connsiteX7" fmla="*/ 985 w 2133465"/>
                <a:gd name="connsiteY7" fmla="*/ 863651 h 2369974"/>
                <a:gd name="connsiteX8" fmla="*/ 26997 w 2133465"/>
                <a:gd name="connsiteY8" fmla="*/ 1495818 h 2369974"/>
                <a:gd name="connsiteX9" fmla="*/ 42368 w 2133465"/>
                <a:gd name="connsiteY9" fmla="*/ 1688148 h 2369974"/>
                <a:gd name="connsiteX10" fmla="*/ 69168 w 2133465"/>
                <a:gd name="connsiteY10" fmla="*/ 1933685 h 2369974"/>
                <a:gd name="connsiteX11" fmla="*/ 133015 w 2133465"/>
                <a:gd name="connsiteY11" fmla="*/ 2369974 h 2369974"/>
                <a:gd name="connsiteX12" fmla="*/ 142474 w 2133465"/>
                <a:gd name="connsiteY12" fmla="*/ 2356180 h 2369974"/>
                <a:gd name="connsiteX13" fmla="*/ 193315 w 2133465"/>
                <a:gd name="connsiteY13" fmla="*/ 2254498 h 2369974"/>
                <a:gd name="connsiteX14" fmla="*/ 337957 w 2133465"/>
                <a:gd name="connsiteY14" fmla="*/ 2042067 h 2369974"/>
                <a:gd name="connsiteX15" fmla="*/ 656799 w 2133465"/>
                <a:gd name="connsiteY15" fmla="*/ 1760666 h 2369974"/>
                <a:gd name="connsiteX16" fmla="*/ 835729 w 2133465"/>
                <a:gd name="connsiteY16" fmla="*/ 1664107 h 2369974"/>
                <a:gd name="connsiteX17" fmla="*/ 1045401 w 2133465"/>
                <a:gd name="connsiteY17" fmla="*/ 1590801 h 2369974"/>
                <a:gd name="connsiteX18" fmla="*/ 1270837 w 2133465"/>
                <a:gd name="connsiteY18" fmla="*/ 1552966 h 2369974"/>
                <a:gd name="connsiteX19" fmla="*/ 1499032 w 2133465"/>
                <a:gd name="connsiteY19" fmla="*/ 1570307 h 2369974"/>
                <a:gd name="connsiteX20" fmla="*/ 1686238 w 2133465"/>
                <a:gd name="connsiteY20" fmla="*/ 1635336 h 2369974"/>
                <a:gd name="connsiteX21" fmla="*/ 1870292 w 2133465"/>
                <a:gd name="connsiteY21" fmla="*/ 1793378 h 2369974"/>
                <a:gd name="connsiteX22" fmla="*/ 1903398 w 2133465"/>
                <a:gd name="connsiteY22" fmla="*/ 1845008 h 2369974"/>
                <a:gd name="connsiteX23" fmla="*/ 1917192 w 2133465"/>
                <a:gd name="connsiteY23" fmla="*/ 1850525 h 2369974"/>
                <a:gd name="connsiteX24" fmla="*/ 2131987 w 2133465"/>
                <a:gd name="connsiteY24" fmla="*/ 356420 h 2369974"/>
                <a:gd name="connsiteX25" fmla="*/ 2130805 w 2133465"/>
                <a:gd name="connsiteY25" fmla="*/ 324890 h 2369974"/>
                <a:gd name="connsiteX26" fmla="*/ 1811174 w 2133465"/>
                <a:gd name="connsiteY26" fmla="*/ 413567 h 2369974"/>
                <a:gd name="connsiteX27" fmla="*/ 1831668 w 2133465"/>
                <a:gd name="connsiteY27" fmla="*/ 406867 h 2369974"/>
                <a:gd name="connsiteX28" fmla="*/ 1852163 w 2133465"/>
                <a:gd name="connsiteY28" fmla="*/ 380067 h 2369974"/>
                <a:gd name="connsiteX29" fmla="*/ 1903792 w 2133465"/>
                <a:gd name="connsiteY29" fmla="*/ 472291 h 2369974"/>
                <a:gd name="connsiteX30" fmla="*/ 1861621 w 2133465"/>
                <a:gd name="connsiteY30" fmla="*/ 544809 h 2369974"/>
                <a:gd name="connsiteX31" fmla="*/ 1843098 w 2133465"/>
                <a:gd name="connsiteY31" fmla="*/ 516826 h 2369974"/>
                <a:gd name="connsiteX32" fmla="*/ 1807233 w 2133465"/>
                <a:gd name="connsiteY32" fmla="*/ 501850 h 2369974"/>
                <a:gd name="connsiteX33" fmla="*/ 1788709 w 2133465"/>
                <a:gd name="connsiteY33" fmla="*/ 501062 h 2369974"/>
                <a:gd name="connsiteX34" fmla="*/ 1778856 w 2133465"/>
                <a:gd name="connsiteY34" fmla="*/ 405685 h 2369974"/>
                <a:gd name="connsiteX35" fmla="*/ 1811174 w 2133465"/>
                <a:gd name="connsiteY35" fmla="*/ 413567 h 2369974"/>
                <a:gd name="connsiteX36" fmla="*/ 1811174 w 2133465"/>
                <a:gd name="connsiteY36" fmla="*/ 413567 h 2369974"/>
                <a:gd name="connsiteX37" fmla="*/ 1791862 w 2133465"/>
                <a:gd name="connsiteY37" fmla="*/ 685903 h 2369974"/>
                <a:gd name="connsiteX38" fmla="*/ 1805657 w 2133465"/>
                <a:gd name="connsiteY38" fmla="*/ 663439 h 2369974"/>
                <a:gd name="connsiteX39" fmla="*/ 1810780 w 2133465"/>
                <a:gd name="connsiteY39" fmla="*/ 695756 h 2369974"/>
                <a:gd name="connsiteX40" fmla="*/ 1841916 w 2133465"/>
                <a:gd name="connsiteY40" fmla="*/ 743445 h 2369974"/>
                <a:gd name="connsiteX41" fmla="*/ 1840733 w 2133465"/>
                <a:gd name="connsiteY41" fmla="*/ 763151 h 2369974"/>
                <a:gd name="connsiteX42" fmla="*/ 1821421 w 2133465"/>
                <a:gd name="connsiteY42" fmla="*/ 797439 h 2369974"/>
                <a:gd name="connsiteX43" fmla="*/ 1821421 w 2133465"/>
                <a:gd name="connsiteY43" fmla="*/ 831728 h 2369974"/>
                <a:gd name="connsiteX44" fmla="*/ 1813933 w 2133465"/>
                <a:gd name="connsiteY44" fmla="*/ 819904 h 2369974"/>
                <a:gd name="connsiteX45" fmla="*/ 1747327 w 2133465"/>
                <a:gd name="connsiteY45" fmla="*/ 794680 h 2369974"/>
                <a:gd name="connsiteX46" fmla="*/ 1738656 w 2133465"/>
                <a:gd name="connsiteY46" fmla="*/ 691815 h 2369974"/>
                <a:gd name="connsiteX47" fmla="*/ 1741809 w 2133465"/>
                <a:gd name="connsiteY47" fmla="*/ 688662 h 2369974"/>
                <a:gd name="connsiteX48" fmla="*/ 1763486 w 2133465"/>
                <a:gd name="connsiteY48" fmla="*/ 695362 h 2369974"/>
                <a:gd name="connsiteX49" fmla="*/ 1791862 w 2133465"/>
                <a:gd name="connsiteY49" fmla="*/ 685903 h 2369974"/>
                <a:gd name="connsiteX50" fmla="*/ 1791862 w 2133465"/>
                <a:gd name="connsiteY50" fmla="*/ 685903 h 2369974"/>
                <a:gd name="connsiteX51" fmla="*/ 1787921 w 2133465"/>
                <a:gd name="connsiteY51" fmla="*/ 1087117 h 2369974"/>
                <a:gd name="connsiteX52" fmla="*/ 1788709 w 2133465"/>
                <a:gd name="connsiteY52" fmla="*/ 1116676 h 2369974"/>
                <a:gd name="connsiteX53" fmla="*/ 1773339 w 2133465"/>
                <a:gd name="connsiteY53" fmla="*/ 1096970 h 2369974"/>
                <a:gd name="connsiteX54" fmla="*/ 1732350 w 2133465"/>
                <a:gd name="connsiteY54" fmla="*/ 1079628 h 2369974"/>
                <a:gd name="connsiteX55" fmla="*/ 1722892 w 2133465"/>
                <a:gd name="connsiteY55" fmla="*/ 1072929 h 2369974"/>
                <a:gd name="connsiteX56" fmla="*/ 1729592 w 2133465"/>
                <a:gd name="connsiteY56" fmla="*/ 1025240 h 2369974"/>
                <a:gd name="connsiteX57" fmla="*/ 1707915 w 2133465"/>
                <a:gd name="connsiteY57" fmla="*/ 979916 h 2369974"/>
                <a:gd name="connsiteX58" fmla="*/ 1748903 w 2133465"/>
                <a:gd name="connsiteY58" fmla="*/ 987405 h 2369974"/>
                <a:gd name="connsiteX59" fmla="*/ 1768609 w 2133465"/>
                <a:gd name="connsiteY59" fmla="*/ 955875 h 2369974"/>
                <a:gd name="connsiteX60" fmla="*/ 1772945 w 2133465"/>
                <a:gd name="connsiteY60" fmla="*/ 965728 h 2369974"/>
                <a:gd name="connsiteX61" fmla="*/ 1808415 w 2133465"/>
                <a:gd name="connsiteY61" fmla="*/ 1035093 h 2369974"/>
                <a:gd name="connsiteX62" fmla="*/ 1807233 w 2133465"/>
                <a:gd name="connsiteY62" fmla="*/ 1051646 h 2369974"/>
                <a:gd name="connsiteX63" fmla="*/ 1787921 w 2133465"/>
                <a:gd name="connsiteY63" fmla="*/ 1087117 h 2369974"/>
                <a:gd name="connsiteX64" fmla="*/ 1787921 w 2133465"/>
                <a:gd name="connsiteY64" fmla="*/ 1087117 h 2369974"/>
                <a:gd name="connsiteX65" fmla="*/ 1660227 w 2133465"/>
                <a:gd name="connsiteY65" fmla="*/ 203502 h 2369974"/>
                <a:gd name="connsiteX66" fmla="*/ 1692544 w 2133465"/>
                <a:gd name="connsiteY66" fmla="*/ 188525 h 2369974"/>
                <a:gd name="connsiteX67" fmla="*/ 1709491 w 2133465"/>
                <a:gd name="connsiteY67" fmla="*/ 164878 h 2369974"/>
                <a:gd name="connsiteX68" fmla="*/ 1713827 w 2133465"/>
                <a:gd name="connsiteY68" fmla="*/ 163696 h 2369974"/>
                <a:gd name="connsiteX69" fmla="*/ 1770974 w 2133465"/>
                <a:gd name="connsiteY69" fmla="*/ 239761 h 2369974"/>
                <a:gd name="connsiteX70" fmla="*/ 1730774 w 2133465"/>
                <a:gd name="connsiteY70" fmla="*/ 317796 h 2369974"/>
                <a:gd name="connsiteX71" fmla="*/ 1726439 w 2133465"/>
                <a:gd name="connsiteY71" fmla="*/ 318584 h 2369974"/>
                <a:gd name="connsiteX72" fmla="*/ 1711462 w 2133465"/>
                <a:gd name="connsiteY72" fmla="*/ 301243 h 2369974"/>
                <a:gd name="connsiteX73" fmla="*/ 1664956 w 2133465"/>
                <a:gd name="connsiteY73" fmla="*/ 289420 h 2369974"/>
                <a:gd name="connsiteX74" fmla="*/ 1640127 w 2133465"/>
                <a:gd name="connsiteY74" fmla="*/ 296120 h 2369974"/>
                <a:gd name="connsiteX75" fmla="*/ 1625938 w 2133465"/>
                <a:gd name="connsiteY75" fmla="*/ 199955 h 2369974"/>
                <a:gd name="connsiteX76" fmla="*/ 1660227 w 2133465"/>
                <a:gd name="connsiteY76" fmla="*/ 203502 h 2369974"/>
                <a:gd name="connsiteX77" fmla="*/ 1660227 w 2133465"/>
                <a:gd name="connsiteY77" fmla="*/ 203502 h 2369974"/>
                <a:gd name="connsiteX78" fmla="*/ 1666138 w 2133465"/>
                <a:gd name="connsiteY78" fmla="*/ 449038 h 2369974"/>
                <a:gd name="connsiteX79" fmla="*/ 1679933 w 2133465"/>
                <a:gd name="connsiteY79" fmla="*/ 496726 h 2369974"/>
                <a:gd name="connsiteX80" fmla="*/ 1722892 w 2133465"/>
                <a:gd name="connsiteY80" fmla="*/ 523920 h 2369974"/>
                <a:gd name="connsiteX81" fmla="*/ 1687421 w 2133465"/>
                <a:gd name="connsiteY81" fmla="*/ 555056 h 2369974"/>
                <a:gd name="connsiteX82" fmla="*/ 1686238 w 2133465"/>
                <a:gd name="connsiteY82" fmla="*/ 604715 h 2369974"/>
                <a:gd name="connsiteX83" fmla="*/ 1603079 w 2133465"/>
                <a:gd name="connsiteY83" fmla="*/ 583038 h 2369974"/>
                <a:gd name="connsiteX84" fmla="*/ 1586132 w 2133465"/>
                <a:gd name="connsiteY84" fmla="*/ 485691 h 2369974"/>
                <a:gd name="connsiteX85" fmla="*/ 1666138 w 2133465"/>
                <a:gd name="connsiteY85" fmla="*/ 449038 h 2369974"/>
                <a:gd name="connsiteX86" fmla="*/ 1666138 w 2133465"/>
                <a:gd name="connsiteY86" fmla="*/ 449038 h 2369974"/>
                <a:gd name="connsiteX87" fmla="*/ 1465532 w 2133465"/>
                <a:gd name="connsiteY87" fmla="*/ 328043 h 2369974"/>
                <a:gd name="connsiteX88" fmla="*/ 1489573 w 2133465"/>
                <a:gd name="connsiteY88" fmla="*/ 313855 h 2369974"/>
                <a:gd name="connsiteX89" fmla="*/ 1512038 w 2133465"/>
                <a:gd name="connsiteY89" fmla="*/ 280355 h 2369974"/>
                <a:gd name="connsiteX90" fmla="*/ 1582191 w 2133465"/>
                <a:gd name="connsiteY90" fmla="*/ 342232 h 2369974"/>
                <a:gd name="connsiteX91" fmla="*/ 1556573 w 2133465"/>
                <a:gd name="connsiteY91" fmla="*/ 361543 h 2369974"/>
                <a:gd name="connsiteX92" fmla="*/ 1536867 w 2133465"/>
                <a:gd name="connsiteY92" fmla="*/ 405685 h 2369974"/>
                <a:gd name="connsiteX93" fmla="*/ 1538050 w 2133465"/>
                <a:gd name="connsiteY93" fmla="*/ 431697 h 2369974"/>
                <a:gd name="connsiteX94" fmla="*/ 1506520 w 2133465"/>
                <a:gd name="connsiteY94" fmla="*/ 408049 h 2369974"/>
                <a:gd name="connsiteX95" fmla="*/ 1481691 w 2133465"/>
                <a:gd name="connsiteY95" fmla="*/ 405685 h 2369974"/>
                <a:gd name="connsiteX96" fmla="*/ 1443067 w 2133465"/>
                <a:gd name="connsiteY96" fmla="*/ 423814 h 2369974"/>
                <a:gd name="connsiteX97" fmla="*/ 1452526 w 2133465"/>
                <a:gd name="connsiteY97" fmla="*/ 393467 h 2369974"/>
                <a:gd name="connsiteX98" fmla="*/ 1443067 w 2133465"/>
                <a:gd name="connsiteY98" fmla="*/ 352085 h 2369974"/>
                <a:gd name="connsiteX99" fmla="*/ 1424543 w 2133465"/>
                <a:gd name="connsiteY99" fmla="*/ 331590 h 2369974"/>
                <a:gd name="connsiteX100" fmla="*/ 1465532 w 2133465"/>
                <a:gd name="connsiteY100" fmla="*/ 328043 h 2369974"/>
                <a:gd name="connsiteX101" fmla="*/ 1465532 w 2133465"/>
                <a:gd name="connsiteY101" fmla="*/ 328043 h 2369974"/>
                <a:gd name="connsiteX102" fmla="*/ 1447008 w 2133465"/>
                <a:gd name="connsiteY102" fmla="*/ 610233 h 2369974"/>
                <a:gd name="connsiteX103" fmla="*/ 1474991 w 2133465"/>
                <a:gd name="connsiteY103" fmla="*/ 566091 h 2369974"/>
                <a:gd name="connsiteX104" fmla="*/ 1494303 w 2133465"/>
                <a:gd name="connsiteY104" fmla="*/ 613780 h 2369974"/>
                <a:gd name="connsiteX105" fmla="*/ 1540414 w 2133465"/>
                <a:gd name="connsiteY105" fmla="*/ 631121 h 2369974"/>
                <a:gd name="connsiteX106" fmla="*/ 1513220 w 2133465"/>
                <a:gd name="connsiteY106" fmla="*/ 653980 h 2369974"/>
                <a:gd name="connsiteX107" fmla="*/ 1502579 w 2133465"/>
                <a:gd name="connsiteY107" fmla="*/ 679992 h 2369974"/>
                <a:gd name="connsiteX108" fmla="*/ 1505732 w 2133465"/>
                <a:gd name="connsiteY108" fmla="*/ 715857 h 2369974"/>
                <a:gd name="connsiteX109" fmla="*/ 1461591 w 2133465"/>
                <a:gd name="connsiteY109" fmla="*/ 688662 h 2369974"/>
                <a:gd name="connsiteX110" fmla="*/ 1416267 w 2133465"/>
                <a:gd name="connsiteY110" fmla="*/ 707186 h 2369974"/>
                <a:gd name="connsiteX111" fmla="*/ 1426120 w 2133465"/>
                <a:gd name="connsiteY111" fmla="*/ 657527 h 2369974"/>
                <a:gd name="connsiteX112" fmla="*/ 1395773 w 2133465"/>
                <a:gd name="connsiteY112" fmla="*/ 617327 h 2369974"/>
                <a:gd name="connsiteX113" fmla="*/ 1447008 w 2133465"/>
                <a:gd name="connsiteY113" fmla="*/ 610233 h 2369974"/>
                <a:gd name="connsiteX114" fmla="*/ 1447008 w 2133465"/>
                <a:gd name="connsiteY114" fmla="*/ 610233 h 2369974"/>
                <a:gd name="connsiteX115" fmla="*/ 1273596 w 2133465"/>
                <a:gd name="connsiteY115" fmla="*/ 186949 h 2369974"/>
                <a:gd name="connsiteX116" fmla="*/ 1303943 w 2133465"/>
                <a:gd name="connsiteY116" fmla="*/ 164484 h 2369974"/>
                <a:gd name="connsiteX117" fmla="*/ 1324437 w 2133465"/>
                <a:gd name="connsiteY117" fmla="*/ 131772 h 2369974"/>
                <a:gd name="connsiteX118" fmla="*/ 1396955 w 2133465"/>
                <a:gd name="connsiteY118" fmla="*/ 184584 h 2369974"/>
                <a:gd name="connsiteX119" fmla="*/ 1392620 w 2133465"/>
                <a:gd name="connsiteY119" fmla="*/ 188919 h 2369974"/>
                <a:gd name="connsiteX120" fmla="*/ 1354784 w 2133465"/>
                <a:gd name="connsiteY120" fmla="*/ 275625 h 2369974"/>
                <a:gd name="connsiteX121" fmla="*/ 1255466 w 2133465"/>
                <a:gd name="connsiteY121" fmla="*/ 279173 h 2369974"/>
                <a:gd name="connsiteX122" fmla="*/ 1264137 w 2133465"/>
                <a:gd name="connsiteY122" fmla="*/ 252372 h 2369974"/>
                <a:gd name="connsiteX123" fmla="*/ 1253102 w 2133465"/>
                <a:gd name="connsiteY123" fmla="*/ 213355 h 2369974"/>
                <a:gd name="connsiteX124" fmla="*/ 1233790 w 2133465"/>
                <a:gd name="connsiteY124" fmla="*/ 197196 h 2369974"/>
                <a:gd name="connsiteX125" fmla="*/ 1273596 w 2133465"/>
                <a:gd name="connsiteY125" fmla="*/ 186949 h 2369974"/>
                <a:gd name="connsiteX126" fmla="*/ 1273596 w 2133465"/>
                <a:gd name="connsiteY126" fmla="*/ 186949 h 2369974"/>
                <a:gd name="connsiteX127" fmla="*/ 1106095 w 2133465"/>
                <a:gd name="connsiteY127" fmla="*/ 310702 h 2369974"/>
                <a:gd name="connsiteX128" fmla="*/ 1110430 w 2133465"/>
                <a:gd name="connsiteY128" fmla="*/ 312673 h 2369974"/>
                <a:gd name="connsiteX129" fmla="*/ 1122254 w 2133465"/>
                <a:gd name="connsiteY129" fmla="*/ 336320 h 2369974"/>
                <a:gd name="connsiteX130" fmla="*/ 1151025 w 2133465"/>
                <a:gd name="connsiteY130" fmla="*/ 352873 h 2369974"/>
                <a:gd name="connsiteX131" fmla="*/ 1187678 w 2133465"/>
                <a:gd name="connsiteY131" fmla="*/ 350508 h 2369974"/>
                <a:gd name="connsiteX132" fmla="*/ 1157725 w 2133465"/>
                <a:gd name="connsiteY132" fmla="*/ 379673 h 2369974"/>
                <a:gd name="connsiteX133" fmla="*/ 1143931 w 2133465"/>
                <a:gd name="connsiteY133" fmla="*/ 415144 h 2369974"/>
                <a:gd name="connsiteX134" fmla="*/ 1146295 w 2133465"/>
                <a:gd name="connsiteY134" fmla="*/ 444703 h 2369974"/>
                <a:gd name="connsiteX135" fmla="*/ 1093483 w 2133465"/>
                <a:gd name="connsiteY135" fmla="*/ 436032 h 2369974"/>
                <a:gd name="connsiteX136" fmla="*/ 1043824 w 2133465"/>
                <a:gd name="connsiteY136" fmla="*/ 468744 h 2369974"/>
                <a:gd name="connsiteX137" fmla="*/ 1054466 w 2133465"/>
                <a:gd name="connsiteY137" fmla="*/ 431697 h 2369974"/>
                <a:gd name="connsiteX138" fmla="*/ 1043430 w 2133465"/>
                <a:gd name="connsiteY138" fmla="*/ 404502 h 2369974"/>
                <a:gd name="connsiteX139" fmla="*/ 1016236 w 2133465"/>
                <a:gd name="connsiteY139" fmla="*/ 386373 h 2369974"/>
                <a:gd name="connsiteX140" fmla="*/ 1106095 w 2133465"/>
                <a:gd name="connsiteY140" fmla="*/ 310702 h 2369974"/>
                <a:gd name="connsiteX141" fmla="*/ 1106095 w 2133465"/>
                <a:gd name="connsiteY141" fmla="*/ 310702 h 2369974"/>
                <a:gd name="connsiteX142" fmla="*/ 905883 w 2133465"/>
                <a:gd name="connsiteY142" fmla="*/ 910157 h 2369974"/>
                <a:gd name="connsiteX143" fmla="*/ 890512 w 2133465"/>
                <a:gd name="connsiteY143" fmla="*/ 925528 h 2369974"/>
                <a:gd name="connsiteX144" fmla="*/ 837700 w 2133465"/>
                <a:gd name="connsiteY144" fmla="*/ 940899 h 2369974"/>
                <a:gd name="connsiteX145" fmla="*/ 808929 w 2133465"/>
                <a:gd name="connsiteY145" fmla="*/ 967699 h 2369974"/>
                <a:gd name="connsiteX146" fmla="*/ 816418 w 2133465"/>
                <a:gd name="connsiteY146" fmla="*/ 928681 h 2369974"/>
                <a:gd name="connsiteX147" fmla="*/ 802229 w 2133465"/>
                <a:gd name="connsiteY147" fmla="*/ 900698 h 2369974"/>
                <a:gd name="connsiteX148" fmla="*/ 777400 w 2133465"/>
                <a:gd name="connsiteY148" fmla="*/ 888481 h 2369974"/>
                <a:gd name="connsiteX149" fmla="*/ 860559 w 2133465"/>
                <a:gd name="connsiteY149" fmla="*/ 796651 h 2369974"/>
                <a:gd name="connsiteX150" fmla="*/ 872382 w 2133465"/>
                <a:gd name="connsiteY150" fmla="*/ 813992 h 2369974"/>
                <a:gd name="connsiteX151" fmla="*/ 917706 w 2133465"/>
                <a:gd name="connsiteY151" fmla="*/ 832516 h 2369974"/>
                <a:gd name="connsiteX152" fmla="*/ 936230 w 2133465"/>
                <a:gd name="connsiteY152" fmla="*/ 830545 h 2369974"/>
                <a:gd name="connsiteX153" fmla="*/ 921253 w 2133465"/>
                <a:gd name="connsiteY153" fmla="*/ 852222 h 2369974"/>
                <a:gd name="connsiteX154" fmla="*/ 905883 w 2133465"/>
                <a:gd name="connsiteY154" fmla="*/ 910157 h 2369974"/>
                <a:gd name="connsiteX155" fmla="*/ 905883 w 2133465"/>
                <a:gd name="connsiteY155" fmla="*/ 910157 h 2369974"/>
                <a:gd name="connsiteX156" fmla="*/ 484175 w 2133465"/>
                <a:gd name="connsiteY156" fmla="*/ 452585 h 2369974"/>
                <a:gd name="connsiteX157" fmla="*/ 489693 w 2133465"/>
                <a:gd name="connsiteY157" fmla="*/ 453373 h 2369974"/>
                <a:gd name="connsiteX158" fmla="*/ 510187 w 2133465"/>
                <a:gd name="connsiteY158" fmla="*/ 478203 h 2369974"/>
                <a:gd name="connsiteX159" fmla="*/ 540140 w 2133465"/>
                <a:gd name="connsiteY159" fmla="*/ 463226 h 2369974"/>
                <a:gd name="connsiteX160" fmla="*/ 559846 w 2133465"/>
                <a:gd name="connsiteY160" fmla="*/ 456526 h 2369974"/>
                <a:gd name="connsiteX161" fmla="*/ 535805 w 2133465"/>
                <a:gd name="connsiteY161" fmla="*/ 492391 h 2369974"/>
                <a:gd name="connsiteX162" fmla="*/ 526346 w 2133465"/>
                <a:gd name="connsiteY162" fmla="*/ 538897 h 2369974"/>
                <a:gd name="connsiteX163" fmla="*/ 507822 w 2133465"/>
                <a:gd name="connsiteY163" fmla="*/ 564121 h 2369974"/>
                <a:gd name="connsiteX164" fmla="*/ 465651 w 2133465"/>
                <a:gd name="connsiteY164" fmla="*/ 586980 h 2369974"/>
                <a:gd name="connsiteX165" fmla="*/ 436881 w 2133465"/>
                <a:gd name="connsiteY165" fmla="*/ 623633 h 2369974"/>
                <a:gd name="connsiteX166" fmla="*/ 433334 w 2133465"/>
                <a:gd name="connsiteY166" fmla="*/ 621662 h 2369974"/>
                <a:gd name="connsiteX167" fmla="*/ 440822 w 2133465"/>
                <a:gd name="connsiteY167" fmla="*/ 582644 h 2369974"/>
                <a:gd name="connsiteX168" fmla="*/ 430969 w 2133465"/>
                <a:gd name="connsiteY168" fmla="*/ 568456 h 2369974"/>
                <a:gd name="connsiteX169" fmla="*/ 402987 w 2133465"/>
                <a:gd name="connsiteY169" fmla="*/ 563332 h 2369974"/>
                <a:gd name="connsiteX170" fmla="*/ 484175 w 2133465"/>
                <a:gd name="connsiteY170" fmla="*/ 452585 h 2369974"/>
                <a:gd name="connsiteX171" fmla="*/ 484175 w 2133465"/>
                <a:gd name="connsiteY171" fmla="*/ 452585 h 2369974"/>
                <a:gd name="connsiteX172" fmla="*/ 472746 w 2133465"/>
                <a:gd name="connsiteY172" fmla="*/ 734774 h 2369974"/>
                <a:gd name="connsiteX173" fmla="*/ 478263 w 2133465"/>
                <a:gd name="connsiteY173" fmla="*/ 736745 h 2369974"/>
                <a:gd name="connsiteX174" fmla="*/ 499546 w 2133465"/>
                <a:gd name="connsiteY174" fmla="*/ 761574 h 2369974"/>
                <a:gd name="connsiteX175" fmla="*/ 529499 w 2133465"/>
                <a:gd name="connsiteY175" fmla="*/ 746598 h 2369974"/>
                <a:gd name="connsiteX176" fmla="*/ 551964 w 2133465"/>
                <a:gd name="connsiteY176" fmla="*/ 735563 h 2369974"/>
                <a:gd name="connsiteX177" fmla="*/ 529105 w 2133465"/>
                <a:gd name="connsiteY177" fmla="*/ 771427 h 2369974"/>
                <a:gd name="connsiteX178" fmla="*/ 518069 w 2133465"/>
                <a:gd name="connsiteY178" fmla="*/ 827786 h 2369974"/>
                <a:gd name="connsiteX179" fmla="*/ 503881 w 2133465"/>
                <a:gd name="connsiteY179" fmla="*/ 848281 h 2369974"/>
                <a:gd name="connsiteX180" fmla="*/ 454616 w 2133465"/>
                <a:gd name="connsiteY180" fmla="*/ 877839 h 2369974"/>
                <a:gd name="connsiteX181" fmla="*/ 427816 w 2133465"/>
                <a:gd name="connsiteY181" fmla="*/ 913310 h 2369974"/>
                <a:gd name="connsiteX182" fmla="*/ 434122 w 2133465"/>
                <a:gd name="connsiteY182" fmla="*/ 870351 h 2369974"/>
                <a:gd name="connsiteX183" fmla="*/ 420328 w 2133465"/>
                <a:gd name="connsiteY183" fmla="*/ 850645 h 2369974"/>
                <a:gd name="connsiteX184" fmla="*/ 399834 w 2133465"/>
                <a:gd name="connsiteY184" fmla="*/ 843945 h 2369974"/>
                <a:gd name="connsiteX185" fmla="*/ 472746 w 2133465"/>
                <a:gd name="connsiteY185" fmla="*/ 734774 h 2369974"/>
                <a:gd name="connsiteX186" fmla="*/ 472746 w 2133465"/>
                <a:gd name="connsiteY186" fmla="*/ 734774 h 2369974"/>
                <a:gd name="connsiteX187" fmla="*/ 306427 w 2133465"/>
                <a:gd name="connsiteY187" fmla="*/ 738715 h 2369974"/>
                <a:gd name="connsiteX188" fmla="*/ 334410 w 2133465"/>
                <a:gd name="connsiteY188" fmla="*/ 761180 h 2369974"/>
                <a:gd name="connsiteX189" fmla="*/ 361604 w 2133465"/>
                <a:gd name="connsiteY189" fmla="*/ 741868 h 2369974"/>
                <a:gd name="connsiteX190" fmla="*/ 376581 w 2133465"/>
                <a:gd name="connsiteY190" fmla="*/ 735563 h 2369974"/>
                <a:gd name="connsiteX191" fmla="*/ 354904 w 2133465"/>
                <a:gd name="connsiteY191" fmla="*/ 775368 h 2369974"/>
                <a:gd name="connsiteX192" fmla="*/ 349386 w 2133465"/>
                <a:gd name="connsiteY192" fmla="*/ 821086 h 2369974"/>
                <a:gd name="connsiteX193" fmla="*/ 334410 w 2133465"/>
                <a:gd name="connsiteY193" fmla="*/ 847886 h 2369974"/>
                <a:gd name="connsiteX194" fmla="*/ 293421 w 2133465"/>
                <a:gd name="connsiteY194" fmla="*/ 879022 h 2369974"/>
                <a:gd name="connsiteX195" fmla="*/ 266227 w 2133465"/>
                <a:gd name="connsiteY195" fmla="*/ 918828 h 2369974"/>
                <a:gd name="connsiteX196" fmla="*/ 271351 w 2133465"/>
                <a:gd name="connsiteY196" fmla="*/ 880204 h 2369974"/>
                <a:gd name="connsiteX197" fmla="*/ 257162 w 2133465"/>
                <a:gd name="connsiteY197" fmla="*/ 863651 h 2369974"/>
                <a:gd name="connsiteX198" fmla="*/ 235880 w 2133465"/>
                <a:gd name="connsiteY198" fmla="*/ 863651 h 2369974"/>
                <a:gd name="connsiteX199" fmla="*/ 306427 w 2133465"/>
                <a:gd name="connsiteY199" fmla="*/ 738715 h 2369974"/>
                <a:gd name="connsiteX200" fmla="*/ 306427 w 2133465"/>
                <a:gd name="connsiteY200" fmla="*/ 738715 h 2369974"/>
                <a:gd name="connsiteX201" fmla="*/ 351751 w 2133465"/>
                <a:gd name="connsiteY201" fmla="*/ 1109187 h 2369974"/>
                <a:gd name="connsiteX202" fmla="*/ 339928 w 2133465"/>
                <a:gd name="connsiteY202" fmla="*/ 1132835 h 2369974"/>
                <a:gd name="connsiteX203" fmla="*/ 296969 w 2133465"/>
                <a:gd name="connsiteY203" fmla="*/ 1166335 h 2369974"/>
                <a:gd name="connsiteX204" fmla="*/ 273321 w 2133465"/>
                <a:gd name="connsiteY204" fmla="*/ 1206535 h 2369974"/>
                <a:gd name="connsiteX205" fmla="*/ 275686 w 2133465"/>
                <a:gd name="connsiteY205" fmla="*/ 1167911 h 2369974"/>
                <a:gd name="connsiteX206" fmla="*/ 257557 w 2133465"/>
                <a:gd name="connsiteY206" fmla="*/ 1148205 h 2369974"/>
                <a:gd name="connsiteX207" fmla="*/ 240215 w 2133465"/>
                <a:gd name="connsiteY207" fmla="*/ 1147417 h 2369974"/>
                <a:gd name="connsiteX208" fmla="*/ 306033 w 2133465"/>
                <a:gd name="connsiteY208" fmla="*/ 1024058 h 2369974"/>
                <a:gd name="connsiteX209" fmla="*/ 311551 w 2133465"/>
                <a:gd name="connsiteY209" fmla="*/ 1025240 h 2369974"/>
                <a:gd name="connsiteX210" fmla="*/ 331257 w 2133465"/>
                <a:gd name="connsiteY210" fmla="*/ 1046128 h 2369974"/>
                <a:gd name="connsiteX211" fmla="*/ 355298 w 2133465"/>
                <a:gd name="connsiteY211" fmla="*/ 1029969 h 2369974"/>
                <a:gd name="connsiteX212" fmla="*/ 373428 w 2133465"/>
                <a:gd name="connsiteY212" fmla="*/ 1016964 h 2369974"/>
                <a:gd name="connsiteX213" fmla="*/ 375792 w 2133465"/>
                <a:gd name="connsiteY213" fmla="*/ 1019328 h 2369974"/>
                <a:gd name="connsiteX214" fmla="*/ 357269 w 2133465"/>
                <a:gd name="connsiteY214" fmla="*/ 1056375 h 2369974"/>
                <a:gd name="connsiteX215" fmla="*/ 351751 w 2133465"/>
                <a:gd name="connsiteY215" fmla="*/ 1109187 h 2369974"/>
                <a:gd name="connsiteX216" fmla="*/ 351751 w 2133465"/>
                <a:gd name="connsiteY216" fmla="*/ 1109187 h 2369974"/>
                <a:gd name="connsiteX217" fmla="*/ 109368 w 2133465"/>
                <a:gd name="connsiteY217" fmla="*/ 859316 h 2369974"/>
                <a:gd name="connsiteX218" fmla="*/ 129074 w 2133465"/>
                <a:gd name="connsiteY218" fmla="*/ 789951 h 2369974"/>
                <a:gd name="connsiteX219" fmla="*/ 132227 w 2133465"/>
                <a:gd name="connsiteY219" fmla="*/ 789163 h 2369974"/>
                <a:gd name="connsiteX220" fmla="*/ 167697 w 2133465"/>
                <a:gd name="connsiteY220" fmla="*/ 789163 h 2369974"/>
                <a:gd name="connsiteX221" fmla="*/ 186221 w 2133465"/>
                <a:gd name="connsiteY221" fmla="*/ 771033 h 2369974"/>
                <a:gd name="connsiteX222" fmla="*/ 172033 w 2133465"/>
                <a:gd name="connsiteY222" fmla="*/ 812416 h 2369974"/>
                <a:gd name="connsiteX223" fmla="*/ 166515 w 2133465"/>
                <a:gd name="connsiteY223" fmla="*/ 864045 h 2369974"/>
                <a:gd name="connsiteX224" fmla="*/ 155480 w 2133465"/>
                <a:gd name="connsiteY224" fmla="*/ 889269 h 2369974"/>
                <a:gd name="connsiteX225" fmla="*/ 113703 w 2133465"/>
                <a:gd name="connsiteY225" fmla="*/ 937746 h 2369974"/>
                <a:gd name="connsiteX226" fmla="*/ 96756 w 2133465"/>
                <a:gd name="connsiteY226" fmla="*/ 972428 h 2369974"/>
                <a:gd name="connsiteX227" fmla="*/ 94391 w 2133465"/>
                <a:gd name="connsiteY227" fmla="*/ 971640 h 2369974"/>
                <a:gd name="connsiteX228" fmla="*/ 97938 w 2133465"/>
                <a:gd name="connsiteY228" fmla="*/ 934593 h 2369974"/>
                <a:gd name="connsiteX229" fmla="*/ 83750 w 2133465"/>
                <a:gd name="connsiteY229" fmla="*/ 919616 h 2369974"/>
                <a:gd name="connsiteX230" fmla="*/ 72715 w 2133465"/>
                <a:gd name="connsiteY230" fmla="*/ 920798 h 2369974"/>
                <a:gd name="connsiteX231" fmla="*/ 109368 w 2133465"/>
                <a:gd name="connsiteY231" fmla="*/ 859316 h 2369974"/>
                <a:gd name="connsiteX232" fmla="*/ 109368 w 2133465"/>
                <a:gd name="connsiteY232" fmla="*/ 859316 h 2369974"/>
                <a:gd name="connsiteX233" fmla="*/ 75474 w 2133465"/>
                <a:gd name="connsiteY233" fmla="*/ 1206535 h 2369974"/>
                <a:gd name="connsiteX234" fmla="*/ 130650 w 2133465"/>
                <a:gd name="connsiteY234" fmla="*/ 1070958 h 2369974"/>
                <a:gd name="connsiteX235" fmla="*/ 154692 w 2133465"/>
                <a:gd name="connsiteY235" fmla="*/ 1089087 h 2369974"/>
                <a:gd name="connsiteX236" fmla="*/ 175974 w 2133465"/>
                <a:gd name="connsiteY236" fmla="*/ 1068199 h 2369974"/>
                <a:gd name="connsiteX237" fmla="*/ 194103 w 2133465"/>
                <a:gd name="connsiteY237" fmla="*/ 1052828 h 2369974"/>
                <a:gd name="connsiteX238" fmla="*/ 177945 w 2133465"/>
                <a:gd name="connsiteY238" fmla="*/ 1091452 h 2369974"/>
                <a:gd name="connsiteX239" fmla="*/ 172427 w 2133465"/>
                <a:gd name="connsiteY239" fmla="*/ 1156088 h 2369974"/>
                <a:gd name="connsiteX240" fmla="*/ 169274 w 2133465"/>
                <a:gd name="connsiteY240" fmla="*/ 1170276 h 2369974"/>
                <a:gd name="connsiteX241" fmla="*/ 106215 w 2133465"/>
                <a:gd name="connsiteY241" fmla="*/ 1254223 h 2369974"/>
                <a:gd name="connsiteX242" fmla="*/ 103062 w 2133465"/>
                <a:gd name="connsiteY242" fmla="*/ 1259347 h 2369974"/>
                <a:gd name="connsiteX243" fmla="*/ 103062 w 2133465"/>
                <a:gd name="connsiteY243" fmla="*/ 1238459 h 2369974"/>
                <a:gd name="connsiteX244" fmla="*/ 105032 w 2133465"/>
                <a:gd name="connsiteY244" fmla="*/ 1219935 h 2369974"/>
                <a:gd name="connsiteX245" fmla="*/ 88085 w 2133465"/>
                <a:gd name="connsiteY245" fmla="*/ 1203776 h 2369974"/>
                <a:gd name="connsiteX246" fmla="*/ 75474 w 2133465"/>
                <a:gd name="connsiteY246" fmla="*/ 1206535 h 2369974"/>
                <a:gd name="connsiteX247" fmla="*/ 75474 w 2133465"/>
                <a:gd name="connsiteY247" fmla="*/ 1206535 h 2369974"/>
                <a:gd name="connsiteX248" fmla="*/ 106215 w 2133465"/>
                <a:gd name="connsiteY248" fmla="*/ 1490301 h 2369974"/>
                <a:gd name="connsiteX249" fmla="*/ 92027 w 2133465"/>
                <a:gd name="connsiteY249" fmla="*/ 1491483 h 2369974"/>
                <a:gd name="connsiteX250" fmla="*/ 142868 w 2133465"/>
                <a:gd name="connsiteY250" fmla="*/ 1355906 h 2369974"/>
                <a:gd name="connsiteX251" fmla="*/ 166909 w 2133465"/>
                <a:gd name="connsiteY251" fmla="*/ 1374035 h 2369974"/>
                <a:gd name="connsiteX252" fmla="*/ 186615 w 2133465"/>
                <a:gd name="connsiteY252" fmla="*/ 1353541 h 2369974"/>
                <a:gd name="connsiteX253" fmla="*/ 194498 w 2133465"/>
                <a:gd name="connsiteY253" fmla="*/ 1345659 h 2369974"/>
                <a:gd name="connsiteX254" fmla="*/ 203956 w 2133465"/>
                <a:gd name="connsiteY254" fmla="*/ 1336200 h 2369974"/>
                <a:gd name="connsiteX255" fmla="*/ 198439 w 2133465"/>
                <a:gd name="connsiteY255" fmla="*/ 1352359 h 2369974"/>
                <a:gd name="connsiteX256" fmla="*/ 190556 w 2133465"/>
                <a:gd name="connsiteY256" fmla="*/ 1376400 h 2369974"/>
                <a:gd name="connsiteX257" fmla="*/ 187009 w 2133465"/>
                <a:gd name="connsiteY257" fmla="*/ 1437883 h 2369974"/>
                <a:gd name="connsiteX258" fmla="*/ 180703 w 2133465"/>
                <a:gd name="connsiteY258" fmla="*/ 1457589 h 2369974"/>
                <a:gd name="connsiteX259" fmla="*/ 134197 w 2133465"/>
                <a:gd name="connsiteY259" fmla="*/ 1517101 h 2369974"/>
                <a:gd name="connsiteX260" fmla="*/ 120403 w 2133465"/>
                <a:gd name="connsiteY260" fmla="*/ 1541930 h 2369974"/>
                <a:gd name="connsiteX261" fmla="*/ 122768 w 2133465"/>
                <a:gd name="connsiteY261" fmla="*/ 1504095 h 2369974"/>
                <a:gd name="connsiteX262" fmla="*/ 106215 w 2133465"/>
                <a:gd name="connsiteY262" fmla="*/ 1490301 h 2369974"/>
                <a:gd name="connsiteX263" fmla="*/ 106215 w 2133465"/>
                <a:gd name="connsiteY263" fmla="*/ 1490301 h 2369974"/>
                <a:gd name="connsiteX264" fmla="*/ 147203 w 2133465"/>
                <a:gd name="connsiteY264" fmla="*/ 1791013 h 2369974"/>
                <a:gd name="connsiteX265" fmla="*/ 131044 w 2133465"/>
                <a:gd name="connsiteY265" fmla="*/ 1776037 h 2369974"/>
                <a:gd name="connsiteX266" fmla="*/ 120009 w 2133465"/>
                <a:gd name="connsiteY266" fmla="*/ 1777219 h 2369974"/>
                <a:gd name="connsiteX267" fmla="*/ 151539 w 2133465"/>
                <a:gd name="connsiteY267" fmla="*/ 1713372 h 2369974"/>
                <a:gd name="connsiteX268" fmla="*/ 164544 w 2133465"/>
                <a:gd name="connsiteY268" fmla="*/ 1644007 h 2369974"/>
                <a:gd name="connsiteX269" fmla="*/ 167697 w 2133465"/>
                <a:gd name="connsiteY269" fmla="*/ 1644007 h 2369974"/>
                <a:gd name="connsiteX270" fmla="*/ 205139 w 2133465"/>
                <a:gd name="connsiteY270" fmla="*/ 1642036 h 2369974"/>
                <a:gd name="connsiteX271" fmla="*/ 215780 w 2133465"/>
                <a:gd name="connsiteY271" fmla="*/ 1631001 h 2369974"/>
                <a:gd name="connsiteX272" fmla="*/ 219327 w 2133465"/>
                <a:gd name="connsiteY272" fmla="*/ 1638489 h 2369974"/>
                <a:gd name="connsiteX273" fmla="*/ 212627 w 2133465"/>
                <a:gd name="connsiteY273" fmla="*/ 1659378 h 2369974"/>
                <a:gd name="connsiteX274" fmla="*/ 210262 w 2133465"/>
                <a:gd name="connsiteY274" fmla="*/ 1726772 h 2369974"/>
                <a:gd name="connsiteX275" fmla="*/ 205139 w 2133465"/>
                <a:gd name="connsiteY275" fmla="*/ 1743325 h 2369974"/>
                <a:gd name="connsiteX276" fmla="*/ 159027 w 2133465"/>
                <a:gd name="connsiteY276" fmla="*/ 1805202 h 2369974"/>
                <a:gd name="connsiteX277" fmla="*/ 147203 w 2133465"/>
                <a:gd name="connsiteY277" fmla="*/ 1828849 h 2369974"/>
                <a:gd name="connsiteX278" fmla="*/ 147203 w 2133465"/>
                <a:gd name="connsiteY278" fmla="*/ 1791013 h 2369974"/>
                <a:gd name="connsiteX279" fmla="*/ 147203 w 2133465"/>
                <a:gd name="connsiteY279" fmla="*/ 1791013 h 2369974"/>
                <a:gd name="connsiteX280" fmla="*/ 239427 w 2133465"/>
                <a:gd name="connsiteY280" fmla="*/ 2010538 h 2369974"/>
                <a:gd name="connsiteX281" fmla="*/ 233121 w 2133465"/>
                <a:gd name="connsiteY281" fmla="*/ 2029850 h 2369974"/>
                <a:gd name="connsiteX282" fmla="*/ 194498 w 2133465"/>
                <a:gd name="connsiteY282" fmla="*/ 2079509 h 2369974"/>
                <a:gd name="connsiteX283" fmla="*/ 179127 w 2133465"/>
                <a:gd name="connsiteY283" fmla="*/ 2113797 h 2369974"/>
                <a:gd name="connsiteX284" fmla="*/ 179127 w 2133465"/>
                <a:gd name="connsiteY284" fmla="*/ 2075962 h 2369974"/>
                <a:gd name="connsiteX285" fmla="*/ 162180 w 2133465"/>
                <a:gd name="connsiteY285" fmla="*/ 2061773 h 2369974"/>
                <a:gd name="connsiteX286" fmla="*/ 149174 w 2133465"/>
                <a:gd name="connsiteY286" fmla="*/ 2062561 h 2369974"/>
                <a:gd name="connsiteX287" fmla="*/ 190950 w 2133465"/>
                <a:gd name="connsiteY287" fmla="*/ 1929743 h 2369974"/>
                <a:gd name="connsiteX288" fmla="*/ 196468 w 2133465"/>
                <a:gd name="connsiteY288" fmla="*/ 1930532 h 2369974"/>
                <a:gd name="connsiteX289" fmla="*/ 231939 w 2133465"/>
                <a:gd name="connsiteY289" fmla="*/ 1929349 h 2369974"/>
                <a:gd name="connsiteX290" fmla="*/ 250462 w 2133465"/>
                <a:gd name="connsiteY290" fmla="*/ 1912008 h 2369974"/>
                <a:gd name="connsiteX291" fmla="*/ 239427 w 2133465"/>
                <a:gd name="connsiteY291" fmla="*/ 1947479 h 2369974"/>
                <a:gd name="connsiteX292" fmla="*/ 239427 w 2133465"/>
                <a:gd name="connsiteY292" fmla="*/ 2010538 h 2369974"/>
                <a:gd name="connsiteX293" fmla="*/ 239427 w 2133465"/>
                <a:gd name="connsiteY293" fmla="*/ 2010538 h 2369974"/>
                <a:gd name="connsiteX294" fmla="*/ 253615 w 2133465"/>
                <a:gd name="connsiteY294" fmla="*/ 1432759 h 2369974"/>
                <a:gd name="connsiteX295" fmla="*/ 315098 w 2133465"/>
                <a:gd name="connsiteY295" fmla="*/ 1308218 h 2369974"/>
                <a:gd name="connsiteX296" fmla="*/ 342292 w 2133465"/>
                <a:gd name="connsiteY296" fmla="*/ 1332259 h 2369974"/>
                <a:gd name="connsiteX297" fmla="*/ 371063 w 2133465"/>
                <a:gd name="connsiteY297" fmla="*/ 1311765 h 2369974"/>
                <a:gd name="connsiteX298" fmla="*/ 388404 w 2133465"/>
                <a:gd name="connsiteY298" fmla="*/ 1298759 h 2369974"/>
                <a:gd name="connsiteX299" fmla="*/ 365939 w 2133465"/>
                <a:gd name="connsiteY299" fmla="*/ 1345265 h 2369974"/>
                <a:gd name="connsiteX300" fmla="*/ 362392 w 2133465"/>
                <a:gd name="connsiteY300" fmla="*/ 1393741 h 2369974"/>
                <a:gd name="connsiteX301" fmla="*/ 348204 w 2133465"/>
                <a:gd name="connsiteY301" fmla="*/ 1420936 h 2369974"/>
                <a:gd name="connsiteX302" fmla="*/ 312733 w 2133465"/>
                <a:gd name="connsiteY302" fmla="*/ 1448918 h 2369974"/>
                <a:gd name="connsiteX303" fmla="*/ 289874 w 2133465"/>
                <a:gd name="connsiteY303" fmla="*/ 1490301 h 2369974"/>
                <a:gd name="connsiteX304" fmla="*/ 286721 w 2133465"/>
                <a:gd name="connsiteY304" fmla="*/ 1489512 h 2369974"/>
                <a:gd name="connsiteX305" fmla="*/ 289874 w 2133465"/>
                <a:gd name="connsiteY305" fmla="*/ 1451677 h 2369974"/>
                <a:gd name="connsiteX306" fmla="*/ 274898 w 2133465"/>
                <a:gd name="connsiteY306" fmla="*/ 1433547 h 2369974"/>
                <a:gd name="connsiteX307" fmla="*/ 253615 w 2133465"/>
                <a:gd name="connsiteY307" fmla="*/ 1432759 h 2369974"/>
                <a:gd name="connsiteX308" fmla="*/ 253615 w 2133465"/>
                <a:gd name="connsiteY308" fmla="*/ 1432759 h 2369974"/>
                <a:gd name="connsiteX309" fmla="*/ 383281 w 2133465"/>
                <a:gd name="connsiteY309" fmla="*/ 1632578 h 2369974"/>
                <a:gd name="connsiteX310" fmla="*/ 381310 w 2133465"/>
                <a:gd name="connsiteY310" fmla="*/ 1681054 h 2369974"/>
                <a:gd name="connsiteX311" fmla="*/ 368698 w 2133465"/>
                <a:gd name="connsiteY311" fmla="*/ 1707854 h 2369974"/>
                <a:gd name="connsiteX312" fmla="*/ 332045 w 2133465"/>
                <a:gd name="connsiteY312" fmla="*/ 1738990 h 2369974"/>
                <a:gd name="connsiteX313" fmla="*/ 310369 w 2133465"/>
                <a:gd name="connsiteY313" fmla="*/ 1781160 h 2369974"/>
                <a:gd name="connsiteX314" fmla="*/ 311157 w 2133465"/>
                <a:gd name="connsiteY314" fmla="*/ 1740172 h 2369974"/>
                <a:gd name="connsiteX315" fmla="*/ 293816 w 2133465"/>
                <a:gd name="connsiteY315" fmla="*/ 1720860 h 2369974"/>
                <a:gd name="connsiteX316" fmla="*/ 276868 w 2133465"/>
                <a:gd name="connsiteY316" fmla="*/ 1720072 h 2369974"/>
                <a:gd name="connsiteX317" fmla="*/ 332833 w 2133465"/>
                <a:gd name="connsiteY317" fmla="*/ 1596713 h 2369974"/>
                <a:gd name="connsiteX318" fmla="*/ 339139 w 2133465"/>
                <a:gd name="connsiteY318" fmla="*/ 1599078 h 2369974"/>
                <a:gd name="connsiteX319" fmla="*/ 360816 w 2133465"/>
                <a:gd name="connsiteY319" fmla="*/ 1619966 h 2369974"/>
                <a:gd name="connsiteX320" fmla="*/ 384857 w 2133465"/>
                <a:gd name="connsiteY320" fmla="*/ 1601836 h 2369974"/>
                <a:gd name="connsiteX321" fmla="*/ 401016 w 2133465"/>
                <a:gd name="connsiteY321" fmla="*/ 1589619 h 2369974"/>
                <a:gd name="connsiteX322" fmla="*/ 383281 w 2133465"/>
                <a:gd name="connsiteY322" fmla="*/ 1632578 h 2369974"/>
                <a:gd name="connsiteX323" fmla="*/ 383281 w 2133465"/>
                <a:gd name="connsiteY323" fmla="*/ 1632578 h 2369974"/>
                <a:gd name="connsiteX324" fmla="*/ 399440 w 2133465"/>
                <a:gd name="connsiteY324" fmla="*/ 1132046 h 2369974"/>
                <a:gd name="connsiteX325" fmla="*/ 470381 w 2133465"/>
                <a:gd name="connsiteY325" fmla="*/ 1019722 h 2369974"/>
                <a:gd name="connsiteX326" fmla="*/ 476687 w 2133465"/>
                <a:gd name="connsiteY326" fmla="*/ 1020905 h 2369974"/>
                <a:gd name="connsiteX327" fmla="*/ 499152 w 2133465"/>
                <a:gd name="connsiteY327" fmla="*/ 1046128 h 2369974"/>
                <a:gd name="connsiteX328" fmla="*/ 528316 w 2133465"/>
                <a:gd name="connsiteY328" fmla="*/ 1030758 h 2369974"/>
                <a:gd name="connsiteX329" fmla="*/ 548811 w 2133465"/>
                <a:gd name="connsiteY329" fmla="*/ 1020116 h 2369974"/>
                <a:gd name="connsiteX330" fmla="*/ 532652 w 2133465"/>
                <a:gd name="connsiteY330" fmla="*/ 1047311 h 2369974"/>
                <a:gd name="connsiteX331" fmla="*/ 519646 w 2133465"/>
                <a:gd name="connsiteY331" fmla="*/ 1119040 h 2369974"/>
                <a:gd name="connsiteX332" fmla="*/ 510975 w 2133465"/>
                <a:gd name="connsiteY332" fmla="*/ 1132046 h 2369974"/>
                <a:gd name="connsiteX333" fmla="*/ 451463 w 2133465"/>
                <a:gd name="connsiteY333" fmla="*/ 1171064 h 2369974"/>
                <a:gd name="connsiteX334" fmla="*/ 434516 w 2133465"/>
                <a:gd name="connsiteY334" fmla="*/ 1193923 h 2369974"/>
                <a:gd name="connsiteX335" fmla="*/ 431363 w 2133465"/>
                <a:gd name="connsiteY335" fmla="*/ 1192741 h 2369974"/>
                <a:gd name="connsiteX336" fmla="*/ 436487 w 2133465"/>
                <a:gd name="connsiteY336" fmla="*/ 1152540 h 2369974"/>
                <a:gd name="connsiteX337" fmla="*/ 424663 w 2133465"/>
                <a:gd name="connsiteY337" fmla="*/ 1135988 h 2369974"/>
                <a:gd name="connsiteX338" fmla="*/ 399440 w 2133465"/>
                <a:gd name="connsiteY338" fmla="*/ 1132046 h 2369974"/>
                <a:gd name="connsiteX339" fmla="*/ 399440 w 2133465"/>
                <a:gd name="connsiteY339" fmla="*/ 1132046 h 2369974"/>
                <a:gd name="connsiteX340" fmla="*/ 416387 w 2133465"/>
                <a:gd name="connsiteY340" fmla="*/ 1420936 h 2369974"/>
                <a:gd name="connsiteX341" fmla="*/ 412840 w 2133465"/>
                <a:gd name="connsiteY341" fmla="*/ 1416600 h 2369974"/>
                <a:gd name="connsiteX342" fmla="*/ 478263 w 2133465"/>
                <a:gd name="connsiteY342" fmla="*/ 1307035 h 2369974"/>
                <a:gd name="connsiteX343" fmla="*/ 508216 w 2133465"/>
                <a:gd name="connsiteY343" fmla="*/ 1333835 h 2369974"/>
                <a:gd name="connsiteX344" fmla="*/ 542505 w 2133465"/>
                <a:gd name="connsiteY344" fmla="*/ 1315312 h 2369974"/>
                <a:gd name="connsiteX345" fmla="*/ 555511 w 2133465"/>
                <a:gd name="connsiteY345" fmla="*/ 1308612 h 2369974"/>
                <a:gd name="connsiteX346" fmla="*/ 529893 w 2133465"/>
                <a:gd name="connsiteY346" fmla="*/ 1354330 h 2369974"/>
                <a:gd name="connsiteX347" fmla="*/ 529105 w 2133465"/>
                <a:gd name="connsiteY347" fmla="*/ 1407536 h 2369974"/>
                <a:gd name="connsiteX348" fmla="*/ 523981 w 2133465"/>
                <a:gd name="connsiteY348" fmla="*/ 1419753 h 2369974"/>
                <a:gd name="connsiteX349" fmla="*/ 454222 w 2133465"/>
                <a:gd name="connsiteY349" fmla="*/ 1472565 h 2369974"/>
                <a:gd name="connsiteX350" fmla="*/ 447522 w 2133465"/>
                <a:gd name="connsiteY350" fmla="*/ 1482418 h 2369974"/>
                <a:gd name="connsiteX351" fmla="*/ 444369 w 2133465"/>
                <a:gd name="connsiteY351" fmla="*/ 1482418 h 2369974"/>
                <a:gd name="connsiteX352" fmla="*/ 447522 w 2133465"/>
                <a:gd name="connsiteY352" fmla="*/ 1444583 h 2369974"/>
                <a:gd name="connsiteX353" fmla="*/ 432151 w 2133465"/>
                <a:gd name="connsiteY353" fmla="*/ 1423695 h 2369974"/>
                <a:gd name="connsiteX354" fmla="*/ 416387 w 2133465"/>
                <a:gd name="connsiteY354" fmla="*/ 1420936 h 2369974"/>
                <a:gd name="connsiteX355" fmla="*/ 416387 w 2133465"/>
                <a:gd name="connsiteY355" fmla="*/ 1420936 h 2369974"/>
                <a:gd name="connsiteX356" fmla="*/ 553146 w 2133465"/>
                <a:gd name="connsiteY356" fmla="*/ 1626666 h 2369974"/>
                <a:gd name="connsiteX357" fmla="*/ 546446 w 2133465"/>
                <a:gd name="connsiteY357" fmla="*/ 1695637 h 2369974"/>
                <a:gd name="connsiteX358" fmla="*/ 541322 w 2133465"/>
                <a:gd name="connsiteY358" fmla="*/ 1707460 h 2369974"/>
                <a:gd name="connsiteX359" fmla="*/ 479052 w 2133465"/>
                <a:gd name="connsiteY359" fmla="*/ 1753178 h 2369974"/>
                <a:gd name="connsiteX360" fmla="*/ 465257 w 2133465"/>
                <a:gd name="connsiteY360" fmla="*/ 1773672 h 2369974"/>
                <a:gd name="connsiteX361" fmla="*/ 466440 w 2133465"/>
                <a:gd name="connsiteY361" fmla="*/ 1751207 h 2369974"/>
                <a:gd name="connsiteX362" fmla="*/ 430969 w 2133465"/>
                <a:gd name="connsiteY362" fmla="*/ 1704701 h 2369974"/>
                <a:gd name="connsiteX363" fmla="*/ 493240 w 2133465"/>
                <a:gd name="connsiteY363" fmla="*/ 1595136 h 2369974"/>
                <a:gd name="connsiteX364" fmla="*/ 498758 w 2133465"/>
                <a:gd name="connsiteY364" fmla="*/ 1595924 h 2369974"/>
                <a:gd name="connsiteX365" fmla="*/ 522405 w 2133465"/>
                <a:gd name="connsiteY365" fmla="*/ 1619966 h 2369974"/>
                <a:gd name="connsiteX366" fmla="*/ 553540 w 2133465"/>
                <a:gd name="connsiteY366" fmla="*/ 1603807 h 2369974"/>
                <a:gd name="connsiteX367" fmla="*/ 568911 w 2133465"/>
                <a:gd name="connsiteY367" fmla="*/ 1597107 h 2369974"/>
                <a:gd name="connsiteX368" fmla="*/ 553146 w 2133465"/>
                <a:gd name="connsiteY368" fmla="*/ 1626666 h 2369974"/>
                <a:gd name="connsiteX369" fmla="*/ 553146 w 2133465"/>
                <a:gd name="connsiteY369" fmla="*/ 1626666 h 2369974"/>
                <a:gd name="connsiteX370" fmla="*/ 719464 w 2133465"/>
                <a:gd name="connsiteY370" fmla="*/ 1134805 h 2369974"/>
                <a:gd name="connsiteX371" fmla="*/ 721435 w 2133465"/>
                <a:gd name="connsiteY371" fmla="*/ 1161999 h 2369974"/>
                <a:gd name="connsiteX372" fmla="*/ 678476 w 2133465"/>
                <a:gd name="connsiteY372" fmla="*/ 1163182 h 2369974"/>
                <a:gd name="connsiteX373" fmla="*/ 630787 w 2133465"/>
                <a:gd name="connsiteY373" fmla="*/ 1211658 h 2369974"/>
                <a:gd name="connsiteX374" fmla="*/ 636305 w 2133465"/>
                <a:gd name="connsiteY374" fmla="*/ 1171458 h 2369974"/>
                <a:gd name="connsiteX375" fmla="*/ 623299 w 2133465"/>
                <a:gd name="connsiteY375" fmla="*/ 1148993 h 2369974"/>
                <a:gd name="connsiteX376" fmla="*/ 596499 w 2133465"/>
                <a:gd name="connsiteY376" fmla="*/ 1139140 h 2369974"/>
                <a:gd name="connsiteX377" fmla="*/ 673352 w 2133465"/>
                <a:gd name="connsiteY377" fmla="*/ 1039428 h 2369974"/>
                <a:gd name="connsiteX378" fmla="*/ 678870 w 2133465"/>
                <a:gd name="connsiteY378" fmla="*/ 1042975 h 2369974"/>
                <a:gd name="connsiteX379" fmla="*/ 736805 w 2133465"/>
                <a:gd name="connsiteY379" fmla="*/ 1060317 h 2369974"/>
                <a:gd name="connsiteX380" fmla="*/ 753753 w 2133465"/>
                <a:gd name="connsiteY380" fmla="*/ 1054011 h 2369974"/>
                <a:gd name="connsiteX381" fmla="*/ 727741 w 2133465"/>
                <a:gd name="connsiteY381" fmla="*/ 1091846 h 2369974"/>
                <a:gd name="connsiteX382" fmla="*/ 719464 w 2133465"/>
                <a:gd name="connsiteY382" fmla="*/ 1134805 h 2369974"/>
                <a:gd name="connsiteX383" fmla="*/ 719464 w 2133465"/>
                <a:gd name="connsiteY383" fmla="*/ 1134805 h 2369974"/>
                <a:gd name="connsiteX384" fmla="*/ 736805 w 2133465"/>
                <a:gd name="connsiteY384" fmla="*/ 1374035 h 2369974"/>
                <a:gd name="connsiteX385" fmla="*/ 728135 w 2133465"/>
                <a:gd name="connsiteY385" fmla="*/ 1432365 h 2369974"/>
                <a:gd name="connsiteX386" fmla="*/ 715523 w 2133465"/>
                <a:gd name="connsiteY386" fmla="*/ 1448918 h 2369974"/>
                <a:gd name="connsiteX387" fmla="*/ 686752 w 2133465"/>
                <a:gd name="connsiteY387" fmla="*/ 1450100 h 2369974"/>
                <a:gd name="connsiteX388" fmla="*/ 728529 w 2133465"/>
                <a:gd name="connsiteY388" fmla="*/ 1450100 h 2369974"/>
                <a:gd name="connsiteX389" fmla="*/ 686358 w 2133465"/>
                <a:gd name="connsiteY389" fmla="*/ 1451283 h 2369974"/>
                <a:gd name="connsiteX390" fmla="*/ 684388 w 2133465"/>
                <a:gd name="connsiteY390" fmla="*/ 1450495 h 2369974"/>
                <a:gd name="connsiteX391" fmla="*/ 640246 w 2133465"/>
                <a:gd name="connsiteY391" fmla="*/ 1498183 h 2369974"/>
                <a:gd name="connsiteX392" fmla="*/ 643793 w 2133465"/>
                <a:gd name="connsiteY392" fmla="*/ 1459165 h 2369974"/>
                <a:gd name="connsiteX393" fmla="*/ 629605 w 2133465"/>
                <a:gd name="connsiteY393" fmla="*/ 1436306 h 2369974"/>
                <a:gd name="connsiteX394" fmla="*/ 603987 w 2133465"/>
                <a:gd name="connsiteY394" fmla="*/ 1426847 h 2369974"/>
                <a:gd name="connsiteX395" fmla="*/ 676505 w 2133465"/>
                <a:gd name="connsiteY395" fmla="*/ 1327529 h 2369974"/>
                <a:gd name="connsiteX396" fmla="*/ 709611 w 2133465"/>
                <a:gd name="connsiteY396" fmla="*/ 1358665 h 2369974"/>
                <a:gd name="connsiteX397" fmla="*/ 756906 w 2133465"/>
                <a:gd name="connsiteY397" fmla="*/ 1342506 h 2369974"/>
                <a:gd name="connsiteX398" fmla="*/ 736805 w 2133465"/>
                <a:gd name="connsiteY398" fmla="*/ 1374035 h 2369974"/>
                <a:gd name="connsiteX399" fmla="*/ 736805 w 2133465"/>
                <a:gd name="connsiteY399" fmla="*/ 1374035 h 2369974"/>
                <a:gd name="connsiteX400" fmla="*/ 728923 w 2133465"/>
                <a:gd name="connsiteY400" fmla="*/ 807292 h 2369974"/>
                <a:gd name="connsiteX401" fmla="*/ 721041 w 2133465"/>
                <a:gd name="connsiteY401" fmla="*/ 843157 h 2369974"/>
                <a:gd name="connsiteX402" fmla="*/ 721829 w 2133465"/>
                <a:gd name="connsiteY402" fmla="*/ 873504 h 2369974"/>
                <a:gd name="connsiteX403" fmla="*/ 678476 w 2133465"/>
                <a:gd name="connsiteY403" fmla="*/ 874686 h 2369974"/>
                <a:gd name="connsiteX404" fmla="*/ 628817 w 2133465"/>
                <a:gd name="connsiteY404" fmla="*/ 924346 h 2369974"/>
                <a:gd name="connsiteX405" fmla="*/ 635517 w 2133465"/>
                <a:gd name="connsiteY405" fmla="*/ 883357 h 2369974"/>
                <a:gd name="connsiteX406" fmla="*/ 621723 w 2133465"/>
                <a:gd name="connsiteY406" fmla="*/ 860498 h 2369974"/>
                <a:gd name="connsiteX407" fmla="*/ 596105 w 2133465"/>
                <a:gd name="connsiteY407" fmla="*/ 851039 h 2369974"/>
                <a:gd name="connsiteX408" fmla="*/ 677293 w 2133465"/>
                <a:gd name="connsiteY408" fmla="*/ 750539 h 2369974"/>
                <a:gd name="connsiteX409" fmla="*/ 691088 w 2133465"/>
                <a:gd name="connsiteY409" fmla="*/ 766698 h 2369974"/>
                <a:gd name="connsiteX410" fmla="*/ 725376 w 2133465"/>
                <a:gd name="connsiteY410" fmla="*/ 777733 h 2369974"/>
                <a:gd name="connsiteX411" fmla="*/ 758876 w 2133465"/>
                <a:gd name="connsiteY411" fmla="*/ 765516 h 2369974"/>
                <a:gd name="connsiteX412" fmla="*/ 728923 w 2133465"/>
                <a:gd name="connsiteY412" fmla="*/ 807292 h 2369974"/>
                <a:gd name="connsiteX413" fmla="*/ 728923 w 2133465"/>
                <a:gd name="connsiteY413" fmla="*/ 807292 h 2369974"/>
                <a:gd name="connsiteX414" fmla="*/ 747053 w 2133465"/>
                <a:gd name="connsiteY414" fmla="*/ 513673 h 2369974"/>
                <a:gd name="connsiteX415" fmla="*/ 733258 w 2133465"/>
                <a:gd name="connsiteY415" fmla="*/ 567668 h 2369974"/>
                <a:gd name="connsiteX416" fmla="*/ 718282 w 2133465"/>
                <a:gd name="connsiteY416" fmla="*/ 586191 h 2369974"/>
                <a:gd name="connsiteX417" fmla="*/ 664682 w 2133465"/>
                <a:gd name="connsiteY417" fmla="*/ 607868 h 2369974"/>
                <a:gd name="connsiteX418" fmla="*/ 635517 w 2133465"/>
                <a:gd name="connsiteY418" fmla="*/ 633880 h 2369974"/>
                <a:gd name="connsiteX419" fmla="*/ 643399 w 2133465"/>
                <a:gd name="connsiteY419" fmla="*/ 595256 h 2369974"/>
                <a:gd name="connsiteX420" fmla="*/ 632364 w 2133465"/>
                <a:gd name="connsiteY420" fmla="*/ 575944 h 2369974"/>
                <a:gd name="connsiteX421" fmla="*/ 604381 w 2133465"/>
                <a:gd name="connsiteY421" fmla="*/ 566091 h 2369974"/>
                <a:gd name="connsiteX422" fmla="*/ 690299 w 2133465"/>
                <a:gd name="connsiteY422" fmla="*/ 466379 h 2369974"/>
                <a:gd name="connsiteX423" fmla="*/ 694635 w 2133465"/>
                <a:gd name="connsiteY423" fmla="*/ 466379 h 2369974"/>
                <a:gd name="connsiteX424" fmla="*/ 697788 w 2133465"/>
                <a:gd name="connsiteY424" fmla="*/ 471897 h 2369974"/>
                <a:gd name="connsiteX425" fmla="*/ 749417 w 2133465"/>
                <a:gd name="connsiteY425" fmla="*/ 488056 h 2369974"/>
                <a:gd name="connsiteX426" fmla="*/ 769123 w 2133465"/>
                <a:gd name="connsiteY426" fmla="*/ 484509 h 2369974"/>
                <a:gd name="connsiteX427" fmla="*/ 747053 w 2133465"/>
                <a:gd name="connsiteY427" fmla="*/ 513673 h 2369974"/>
                <a:gd name="connsiteX428" fmla="*/ 747053 w 2133465"/>
                <a:gd name="connsiteY428" fmla="*/ 513673 h 2369974"/>
                <a:gd name="connsiteX429" fmla="*/ 853859 w 2133465"/>
                <a:gd name="connsiteY429" fmla="*/ 1088299 h 2369974"/>
                <a:gd name="connsiteX430" fmla="*/ 872382 w 2133465"/>
                <a:gd name="connsiteY430" fmla="*/ 1113129 h 2369974"/>
                <a:gd name="connsiteX431" fmla="*/ 898394 w 2133465"/>
                <a:gd name="connsiteY431" fmla="*/ 1124952 h 2369974"/>
                <a:gd name="connsiteX432" fmla="*/ 935836 w 2133465"/>
                <a:gd name="connsiteY432" fmla="*/ 1115493 h 2369974"/>
                <a:gd name="connsiteX433" fmla="*/ 917312 w 2133465"/>
                <a:gd name="connsiteY433" fmla="*/ 1139535 h 2369974"/>
                <a:gd name="connsiteX434" fmla="*/ 902336 w 2133465"/>
                <a:gd name="connsiteY434" fmla="*/ 1199047 h 2369974"/>
                <a:gd name="connsiteX435" fmla="*/ 887359 w 2133465"/>
                <a:gd name="connsiteY435" fmla="*/ 1214023 h 2369974"/>
                <a:gd name="connsiteX436" fmla="*/ 835335 w 2133465"/>
                <a:gd name="connsiteY436" fmla="*/ 1230576 h 2369974"/>
                <a:gd name="connsiteX437" fmla="*/ 814841 w 2133465"/>
                <a:gd name="connsiteY437" fmla="*/ 1254617 h 2369974"/>
                <a:gd name="connsiteX438" fmla="*/ 810506 w 2133465"/>
                <a:gd name="connsiteY438" fmla="*/ 1251464 h 2369974"/>
                <a:gd name="connsiteX439" fmla="*/ 816023 w 2133465"/>
                <a:gd name="connsiteY439" fmla="*/ 1213629 h 2369974"/>
                <a:gd name="connsiteX440" fmla="*/ 803412 w 2133465"/>
                <a:gd name="connsiteY440" fmla="*/ 1189982 h 2369974"/>
                <a:gd name="connsiteX441" fmla="*/ 776612 w 2133465"/>
                <a:gd name="connsiteY441" fmla="*/ 1176188 h 2369974"/>
                <a:gd name="connsiteX442" fmla="*/ 853859 w 2133465"/>
                <a:gd name="connsiteY442" fmla="*/ 1088299 h 2369974"/>
                <a:gd name="connsiteX443" fmla="*/ 853859 w 2133465"/>
                <a:gd name="connsiteY443" fmla="*/ 1088299 h 2369974"/>
                <a:gd name="connsiteX444" fmla="*/ 918889 w 2133465"/>
                <a:gd name="connsiteY444" fmla="*/ 1431577 h 2369974"/>
                <a:gd name="connsiteX445" fmla="*/ 907065 w 2133465"/>
                <a:gd name="connsiteY445" fmla="*/ 1487542 h 2369974"/>
                <a:gd name="connsiteX446" fmla="*/ 891694 w 2133465"/>
                <a:gd name="connsiteY446" fmla="*/ 1504095 h 2369974"/>
                <a:gd name="connsiteX447" fmla="*/ 871988 w 2133465"/>
                <a:gd name="connsiteY447" fmla="*/ 1502124 h 2369974"/>
                <a:gd name="connsiteX448" fmla="*/ 834153 w 2133465"/>
                <a:gd name="connsiteY448" fmla="*/ 1537989 h 2369974"/>
                <a:gd name="connsiteX449" fmla="*/ 824300 w 2133465"/>
                <a:gd name="connsiteY449" fmla="*/ 1541536 h 2369974"/>
                <a:gd name="connsiteX450" fmla="*/ 819176 w 2133465"/>
                <a:gd name="connsiteY450" fmla="*/ 1539171 h 2369974"/>
                <a:gd name="connsiteX451" fmla="*/ 820359 w 2133465"/>
                <a:gd name="connsiteY451" fmla="*/ 1529318 h 2369974"/>
                <a:gd name="connsiteX452" fmla="*/ 786859 w 2133465"/>
                <a:gd name="connsiteY452" fmla="*/ 1467442 h 2369974"/>
                <a:gd name="connsiteX453" fmla="*/ 821541 w 2133465"/>
                <a:gd name="connsiteY453" fmla="*/ 1446948 h 2369974"/>
                <a:gd name="connsiteX454" fmla="*/ 846371 w 2133465"/>
                <a:gd name="connsiteY454" fmla="*/ 1417389 h 2369974"/>
                <a:gd name="connsiteX455" fmla="*/ 859377 w 2133465"/>
                <a:gd name="connsiteY455" fmla="*/ 1379553 h 2369974"/>
                <a:gd name="connsiteX456" fmla="*/ 877506 w 2133465"/>
                <a:gd name="connsiteY456" fmla="*/ 1404383 h 2369974"/>
                <a:gd name="connsiteX457" fmla="*/ 901153 w 2133465"/>
                <a:gd name="connsiteY457" fmla="*/ 1415024 h 2369974"/>
                <a:gd name="connsiteX458" fmla="*/ 938989 w 2133465"/>
                <a:gd name="connsiteY458" fmla="*/ 1406353 h 2369974"/>
                <a:gd name="connsiteX459" fmla="*/ 918889 w 2133465"/>
                <a:gd name="connsiteY459" fmla="*/ 1431577 h 2369974"/>
                <a:gd name="connsiteX460" fmla="*/ 918889 w 2133465"/>
                <a:gd name="connsiteY460" fmla="*/ 1431577 h 2369974"/>
                <a:gd name="connsiteX461" fmla="*/ 932683 w 2133465"/>
                <a:gd name="connsiteY461" fmla="*/ 567274 h 2369974"/>
                <a:gd name="connsiteX462" fmla="*/ 917312 w 2133465"/>
                <a:gd name="connsiteY462" fmla="*/ 620086 h 2369974"/>
                <a:gd name="connsiteX463" fmla="*/ 901153 w 2133465"/>
                <a:gd name="connsiteY463" fmla="*/ 637427 h 2369974"/>
                <a:gd name="connsiteX464" fmla="*/ 847553 w 2133465"/>
                <a:gd name="connsiteY464" fmla="*/ 652797 h 2369974"/>
                <a:gd name="connsiteX465" fmla="*/ 818782 w 2133465"/>
                <a:gd name="connsiteY465" fmla="*/ 673686 h 2369974"/>
                <a:gd name="connsiteX466" fmla="*/ 826665 w 2133465"/>
                <a:gd name="connsiteY466" fmla="*/ 639003 h 2369974"/>
                <a:gd name="connsiteX467" fmla="*/ 813659 w 2133465"/>
                <a:gd name="connsiteY467" fmla="*/ 613780 h 2369974"/>
                <a:gd name="connsiteX468" fmla="*/ 788041 w 2133465"/>
                <a:gd name="connsiteY468" fmla="*/ 601562 h 2369974"/>
                <a:gd name="connsiteX469" fmla="*/ 874353 w 2133465"/>
                <a:gd name="connsiteY469" fmla="*/ 511703 h 2369974"/>
                <a:gd name="connsiteX470" fmla="*/ 893665 w 2133465"/>
                <a:gd name="connsiteY470" fmla="*/ 540079 h 2369974"/>
                <a:gd name="connsiteX471" fmla="*/ 911006 w 2133465"/>
                <a:gd name="connsiteY471" fmla="*/ 547962 h 2369974"/>
                <a:gd name="connsiteX472" fmla="*/ 956330 w 2133465"/>
                <a:gd name="connsiteY472" fmla="*/ 538503 h 2369974"/>
                <a:gd name="connsiteX473" fmla="*/ 932683 w 2133465"/>
                <a:gd name="connsiteY473" fmla="*/ 567274 h 2369974"/>
                <a:gd name="connsiteX474" fmla="*/ 932683 w 2133465"/>
                <a:gd name="connsiteY474" fmla="*/ 567274 h 2369974"/>
                <a:gd name="connsiteX475" fmla="*/ 953177 w 2133465"/>
                <a:gd name="connsiteY475" fmla="*/ 285873 h 2369974"/>
                <a:gd name="connsiteX476" fmla="*/ 937806 w 2133465"/>
                <a:gd name="connsiteY476" fmla="*/ 332379 h 2369974"/>
                <a:gd name="connsiteX477" fmla="*/ 917312 w 2133465"/>
                <a:gd name="connsiteY477" fmla="*/ 351690 h 2369974"/>
                <a:gd name="connsiteX478" fmla="*/ 869624 w 2133465"/>
                <a:gd name="connsiteY478" fmla="*/ 365879 h 2369974"/>
                <a:gd name="connsiteX479" fmla="*/ 835335 w 2133465"/>
                <a:gd name="connsiteY479" fmla="*/ 395044 h 2369974"/>
                <a:gd name="connsiteX480" fmla="*/ 845976 w 2133465"/>
                <a:gd name="connsiteY480" fmla="*/ 352873 h 2369974"/>
                <a:gd name="connsiteX481" fmla="*/ 836518 w 2133465"/>
                <a:gd name="connsiteY481" fmla="*/ 331984 h 2369974"/>
                <a:gd name="connsiteX482" fmla="*/ 810900 w 2133465"/>
                <a:gd name="connsiteY482" fmla="*/ 319767 h 2369974"/>
                <a:gd name="connsiteX483" fmla="*/ 867259 w 2133465"/>
                <a:gd name="connsiteY483" fmla="*/ 286267 h 2369974"/>
                <a:gd name="connsiteX484" fmla="*/ 900365 w 2133465"/>
                <a:gd name="connsiteY484" fmla="*/ 231878 h 2369974"/>
                <a:gd name="connsiteX485" fmla="*/ 907853 w 2133465"/>
                <a:gd name="connsiteY485" fmla="*/ 240549 h 2369974"/>
                <a:gd name="connsiteX486" fmla="*/ 952389 w 2133465"/>
                <a:gd name="connsiteY486" fmla="*/ 260255 h 2369974"/>
                <a:gd name="connsiteX487" fmla="*/ 981159 w 2133465"/>
                <a:gd name="connsiteY487" fmla="*/ 255131 h 2369974"/>
                <a:gd name="connsiteX488" fmla="*/ 953177 w 2133465"/>
                <a:gd name="connsiteY488" fmla="*/ 285873 h 2369974"/>
                <a:gd name="connsiteX489" fmla="*/ 953177 w 2133465"/>
                <a:gd name="connsiteY489" fmla="*/ 285873 h 2369974"/>
                <a:gd name="connsiteX490" fmla="*/ 1109642 w 2133465"/>
                <a:gd name="connsiteY490" fmla="*/ 1314523 h 2369974"/>
                <a:gd name="connsiteX491" fmla="*/ 1014659 w 2133465"/>
                <a:gd name="connsiteY491" fmla="*/ 1334229 h 2369974"/>
                <a:gd name="connsiteX492" fmla="*/ 981553 w 2133465"/>
                <a:gd name="connsiteY492" fmla="*/ 1255406 h 2369974"/>
                <a:gd name="connsiteX493" fmla="*/ 988253 w 2133465"/>
                <a:gd name="connsiteY493" fmla="*/ 1250282 h 2369974"/>
                <a:gd name="connsiteX494" fmla="*/ 1058013 w 2133465"/>
                <a:gd name="connsiteY494" fmla="*/ 1174217 h 2369974"/>
                <a:gd name="connsiteX495" fmla="*/ 1077719 w 2133465"/>
                <a:gd name="connsiteY495" fmla="*/ 1206535 h 2369974"/>
                <a:gd name="connsiteX496" fmla="*/ 1100577 w 2133465"/>
                <a:gd name="connsiteY496" fmla="*/ 1218358 h 2369974"/>
                <a:gd name="connsiteX497" fmla="*/ 1136442 w 2133465"/>
                <a:gd name="connsiteY497" fmla="*/ 1217176 h 2369974"/>
                <a:gd name="connsiteX498" fmla="*/ 1109642 w 2133465"/>
                <a:gd name="connsiteY498" fmla="*/ 1314523 h 2369974"/>
                <a:gd name="connsiteX499" fmla="*/ 1109642 w 2133465"/>
                <a:gd name="connsiteY499" fmla="*/ 1314523 h 2369974"/>
                <a:gd name="connsiteX500" fmla="*/ 1119101 w 2133465"/>
                <a:gd name="connsiteY500" fmla="*/ 954693 h 2369974"/>
                <a:gd name="connsiteX501" fmla="*/ 1108066 w 2133465"/>
                <a:gd name="connsiteY501" fmla="*/ 991346 h 2369974"/>
                <a:gd name="connsiteX502" fmla="*/ 1113583 w 2133465"/>
                <a:gd name="connsiteY502" fmla="*/ 1026028 h 2369974"/>
                <a:gd name="connsiteX503" fmla="*/ 1016630 w 2133465"/>
                <a:gd name="connsiteY503" fmla="*/ 1042187 h 2369974"/>
                <a:gd name="connsiteX504" fmla="*/ 1024118 w 2133465"/>
                <a:gd name="connsiteY504" fmla="*/ 1006716 h 2369974"/>
                <a:gd name="connsiteX505" fmla="*/ 1012295 w 2133465"/>
                <a:gd name="connsiteY505" fmla="*/ 978734 h 2369974"/>
                <a:gd name="connsiteX506" fmla="*/ 988648 w 2133465"/>
                <a:gd name="connsiteY506" fmla="*/ 962575 h 2369974"/>
                <a:gd name="connsiteX507" fmla="*/ 1026089 w 2133465"/>
                <a:gd name="connsiteY507" fmla="*/ 946416 h 2369974"/>
                <a:gd name="connsiteX508" fmla="*/ 1052101 w 2133465"/>
                <a:gd name="connsiteY508" fmla="*/ 922375 h 2369974"/>
                <a:gd name="connsiteX509" fmla="*/ 1069048 w 2133465"/>
                <a:gd name="connsiteY509" fmla="*/ 885328 h 2369974"/>
                <a:gd name="connsiteX510" fmla="*/ 1079689 w 2133465"/>
                <a:gd name="connsiteY510" fmla="*/ 901487 h 2369974"/>
                <a:gd name="connsiteX511" fmla="*/ 1125013 w 2133465"/>
                <a:gd name="connsiteY511" fmla="*/ 926710 h 2369974"/>
                <a:gd name="connsiteX512" fmla="*/ 1145507 w 2133465"/>
                <a:gd name="connsiteY512" fmla="*/ 924346 h 2369974"/>
                <a:gd name="connsiteX513" fmla="*/ 1119101 w 2133465"/>
                <a:gd name="connsiteY513" fmla="*/ 954693 h 2369974"/>
                <a:gd name="connsiteX514" fmla="*/ 1119101 w 2133465"/>
                <a:gd name="connsiteY514" fmla="*/ 954693 h 2369974"/>
                <a:gd name="connsiteX515" fmla="*/ 1132501 w 2133465"/>
                <a:gd name="connsiteY515" fmla="*/ 666592 h 2369974"/>
                <a:gd name="connsiteX516" fmla="*/ 1120678 w 2133465"/>
                <a:gd name="connsiteY516" fmla="*/ 702456 h 2369974"/>
                <a:gd name="connsiteX517" fmla="*/ 1125013 w 2133465"/>
                <a:gd name="connsiteY517" fmla="*/ 735957 h 2369974"/>
                <a:gd name="connsiteX518" fmla="*/ 1023724 w 2133465"/>
                <a:gd name="connsiteY518" fmla="*/ 758816 h 2369974"/>
                <a:gd name="connsiteX519" fmla="*/ 1033577 w 2133465"/>
                <a:gd name="connsiteY519" fmla="*/ 719009 h 2369974"/>
                <a:gd name="connsiteX520" fmla="*/ 1021754 w 2133465"/>
                <a:gd name="connsiteY520" fmla="*/ 689845 h 2369974"/>
                <a:gd name="connsiteX521" fmla="*/ 994559 w 2133465"/>
                <a:gd name="connsiteY521" fmla="*/ 671715 h 2369974"/>
                <a:gd name="connsiteX522" fmla="*/ 1080477 w 2133465"/>
                <a:gd name="connsiteY522" fmla="*/ 596044 h 2369974"/>
                <a:gd name="connsiteX523" fmla="*/ 1085601 w 2133465"/>
                <a:gd name="connsiteY523" fmla="*/ 598409 h 2369974"/>
                <a:gd name="connsiteX524" fmla="*/ 1092301 w 2133465"/>
                <a:gd name="connsiteY524" fmla="*/ 612203 h 2369974"/>
                <a:gd name="connsiteX525" fmla="*/ 1141566 w 2133465"/>
                <a:gd name="connsiteY525" fmla="*/ 637427 h 2369974"/>
                <a:gd name="connsiteX526" fmla="*/ 1162848 w 2133465"/>
                <a:gd name="connsiteY526" fmla="*/ 635062 h 2369974"/>
                <a:gd name="connsiteX527" fmla="*/ 1132501 w 2133465"/>
                <a:gd name="connsiteY527" fmla="*/ 666592 h 2369974"/>
                <a:gd name="connsiteX528" fmla="*/ 1132501 w 2133465"/>
                <a:gd name="connsiteY528" fmla="*/ 666592 h 2369974"/>
                <a:gd name="connsiteX529" fmla="*/ 1286602 w 2133465"/>
                <a:gd name="connsiteY529" fmla="*/ 1362606 h 2369974"/>
                <a:gd name="connsiteX530" fmla="*/ 1277143 w 2133465"/>
                <a:gd name="connsiteY530" fmla="*/ 1394136 h 2369974"/>
                <a:gd name="connsiteX531" fmla="*/ 1283449 w 2133465"/>
                <a:gd name="connsiteY531" fmla="*/ 1427636 h 2369974"/>
                <a:gd name="connsiteX532" fmla="*/ 1235760 w 2133465"/>
                <a:gd name="connsiteY532" fmla="*/ 1410294 h 2369974"/>
                <a:gd name="connsiteX533" fmla="*/ 1192801 w 2133465"/>
                <a:gd name="connsiteY533" fmla="*/ 1437095 h 2369974"/>
                <a:gd name="connsiteX534" fmla="*/ 1165607 w 2133465"/>
                <a:gd name="connsiteY534" fmla="*/ 1350388 h 2369974"/>
                <a:gd name="connsiteX535" fmla="*/ 1200290 w 2133465"/>
                <a:gd name="connsiteY535" fmla="*/ 1339747 h 2369974"/>
                <a:gd name="connsiteX536" fmla="*/ 1223148 w 2133465"/>
                <a:gd name="connsiteY536" fmla="*/ 1320435 h 2369974"/>
                <a:gd name="connsiteX537" fmla="*/ 1238125 w 2133465"/>
                <a:gd name="connsiteY537" fmla="*/ 1284570 h 2369974"/>
                <a:gd name="connsiteX538" fmla="*/ 1255466 w 2133465"/>
                <a:gd name="connsiteY538" fmla="*/ 1319253 h 2369974"/>
                <a:gd name="connsiteX539" fmla="*/ 1273990 w 2133465"/>
                <a:gd name="connsiteY539" fmla="*/ 1333047 h 2369974"/>
                <a:gd name="connsiteX540" fmla="*/ 1313008 w 2133465"/>
                <a:gd name="connsiteY540" fmla="*/ 1336200 h 2369974"/>
                <a:gd name="connsiteX541" fmla="*/ 1286602 w 2133465"/>
                <a:gd name="connsiteY541" fmla="*/ 1362606 h 2369974"/>
                <a:gd name="connsiteX542" fmla="*/ 1286602 w 2133465"/>
                <a:gd name="connsiteY542" fmla="*/ 1362606 h 2369974"/>
                <a:gd name="connsiteX543" fmla="*/ 1318920 w 2133465"/>
                <a:gd name="connsiteY543" fmla="*/ 1047311 h 2369974"/>
                <a:gd name="connsiteX544" fmla="*/ 1291725 w 2133465"/>
                <a:gd name="connsiteY544" fmla="*/ 1073323 h 2369974"/>
                <a:gd name="connsiteX545" fmla="*/ 1283055 w 2133465"/>
                <a:gd name="connsiteY545" fmla="*/ 1100123 h 2369974"/>
                <a:gd name="connsiteX546" fmla="*/ 1286602 w 2133465"/>
                <a:gd name="connsiteY546" fmla="*/ 1140323 h 2369974"/>
                <a:gd name="connsiteX547" fmla="*/ 1197137 w 2133465"/>
                <a:gd name="connsiteY547" fmla="*/ 1147811 h 2369974"/>
                <a:gd name="connsiteX548" fmla="*/ 1194772 w 2133465"/>
                <a:gd name="connsiteY548" fmla="*/ 1144264 h 2369974"/>
                <a:gd name="connsiteX549" fmla="*/ 1202260 w 2133465"/>
                <a:gd name="connsiteY549" fmla="*/ 1108793 h 2369974"/>
                <a:gd name="connsiteX550" fmla="*/ 1193590 w 2133465"/>
                <a:gd name="connsiteY550" fmla="*/ 1080811 h 2369974"/>
                <a:gd name="connsiteX551" fmla="*/ 1169548 w 2133465"/>
                <a:gd name="connsiteY551" fmla="*/ 1060317 h 2369974"/>
                <a:gd name="connsiteX552" fmla="*/ 1167578 w 2133465"/>
                <a:gd name="connsiteY552" fmla="*/ 1055193 h 2369974"/>
                <a:gd name="connsiteX553" fmla="*/ 1245219 w 2133465"/>
                <a:gd name="connsiteY553" fmla="*/ 990163 h 2369974"/>
                <a:gd name="connsiteX554" fmla="*/ 1319314 w 2133465"/>
                <a:gd name="connsiteY554" fmla="*/ 1041793 h 2369974"/>
                <a:gd name="connsiteX555" fmla="*/ 1318920 w 2133465"/>
                <a:gd name="connsiteY555" fmla="*/ 1047311 h 2369974"/>
                <a:gd name="connsiteX556" fmla="*/ 1318920 w 2133465"/>
                <a:gd name="connsiteY556" fmla="*/ 1047311 h 2369974"/>
                <a:gd name="connsiteX557" fmla="*/ 1308672 w 2133465"/>
                <a:gd name="connsiteY557" fmla="*/ 782463 h 2369974"/>
                <a:gd name="connsiteX558" fmla="*/ 1298031 w 2133465"/>
                <a:gd name="connsiteY558" fmla="*/ 812022 h 2369974"/>
                <a:gd name="connsiteX559" fmla="*/ 1302366 w 2133465"/>
                <a:gd name="connsiteY559" fmla="*/ 845522 h 2369974"/>
                <a:gd name="connsiteX560" fmla="*/ 1253890 w 2133465"/>
                <a:gd name="connsiteY560" fmla="*/ 828969 h 2369974"/>
                <a:gd name="connsiteX561" fmla="*/ 1206201 w 2133465"/>
                <a:gd name="connsiteY561" fmla="*/ 854981 h 2369974"/>
                <a:gd name="connsiteX562" fmla="*/ 1214872 w 2133465"/>
                <a:gd name="connsiteY562" fmla="*/ 820298 h 2369974"/>
                <a:gd name="connsiteX563" fmla="*/ 1205019 w 2133465"/>
                <a:gd name="connsiteY563" fmla="*/ 787980 h 2369974"/>
                <a:gd name="connsiteX564" fmla="*/ 1182160 w 2133465"/>
                <a:gd name="connsiteY564" fmla="*/ 768668 h 2369974"/>
                <a:gd name="connsiteX565" fmla="*/ 1221966 w 2133465"/>
                <a:gd name="connsiteY565" fmla="*/ 758027 h 2369974"/>
                <a:gd name="connsiteX566" fmla="*/ 1244825 w 2133465"/>
                <a:gd name="connsiteY566" fmla="*/ 740686 h 2369974"/>
                <a:gd name="connsiteX567" fmla="*/ 1264531 w 2133465"/>
                <a:gd name="connsiteY567" fmla="*/ 701668 h 2369974"/>
                <a:gd name="connsiteX568" fmla="*/ 1279508 w 2133465"/>
                <a:gd name="connsiteY568" fmla="*/ 735957 h 2369974"/>
                <a:gd name="connsiteX569" fmla="*/ 1302366 w 2133465"/>
                <a:gd name="connsiteY569" fmla="*/ 751327 h 2369974"/>
                <a:gd name="connsiteX570" fmla="*/ 1338231 w 2133465"/>
                <a:gd name="connsiteY570" fmla="*/ 755663 h 2369974"/>
                <a:gd name="connsiteX571" fmla="*/ 1308672 w 2133465"/>
                <a:gd name="connsiteY571" fmla="*/ 782463 h 2369974"/>
                <a:gd name="connsiteX572" fmla="*/ 1308672 w 2133465"/>
                <a:gd name="connsiteY572" fmla="*/ 782463 h 2369974"/>
                <a:gd name="connsiteX573" fmla="*/ 1335867 w 2133465"/>
                <a:gd name="connsiteY573" fmla="*/ 491997 h 2369974"/>
                <a:gd name="connsiteX574" fmla="*/ 1322072 w 2133465"/>
                <a:gd name="connsiteY574" fmla="*/ 527468 h 2369974"/>
                <a:gd name="connsiteX575" fmla="*/ 1325225 w 2133465"/>
                <a:gd name="connsiteY575" fmla="*/ 564121 h 2369974"/>
                <a:gd name="connsiteX576" fmla="*/ 1226302 w 2133465"/>
                <a:gd name="connsiteY576" fmla="*/ 569638 h 2369974"/>
                <a:gd name="connsiteX577" fmla="*/ 1235760 w 2133465"/>
                <a:gd name="connsiteY577" fmla="*/ 529832 h 2369974"/>
                <a:gd name="connsiteX578" fmla="*/ 1227878 w 2133465"/>
                <a:gd name="connsiteY578" fmla="*/ 501850 h 2369974"/>
                <a:gd name="connsiteX579" fmla="*/ 1203837 w 2133465"/>
                <a:gd name="connsiteY579" fmla="*/ 481356 h 2369974"/>
                <a:gd name="connsiteX580" fmla="*/ 1244825 w 2133465"/>
                <a:gd name="connsiteY580" fmla="*/ 470320 h 2369974"/>
                <a:gd name="connsiteX581" fmla="*/ 1268472 w 2133465"/>
                <a:gd name="connsiteY581" fmla="*/ 453767 h 2369974"/>
                <a:gd name="connsiteX582" fmla="*/ 1288966 w 2133465"/>
                <a:gd name="connsiteY582" fmla="*/ 415932 h 2369974"/>
                <a:gd name="connsiteX583" fmla="*/ 1303943 w 2133465"/>
                <a:gd name="connsiteY583" fmla="*/ 448644 h 2369974"/>
                <a:gd name="connsiteX584" fmla="*/ 1325225 w 2133465"/>
                <a:gd name="connsiteY584" fmla="*/ 463620 h 2369974"/>
                <a:gd name="connsiteX585" fmla="*/ 1361878 w 2133465"/>
                <a:gd name="connsiteY585" fmla="*/ 467167 h 2369974"/>
                <a:gd name="connsiteX586" fmla="*/ 1335867 w 2133465"/>
                <a:gd name="connsiteY586" fmla="*/ 491997 h 2369974"/>
                <a:gd name="connsiteX587" fmla="*/ 1335867 w 2133465"/>
                <a:gd name="connsiteY587" fmla="*/ 491997 h 2369974"/>
                <a:gd name="connsiteX588" fmla="*/ 1469867 w 2133465"/>
                <a:gd name="connsiteY588" fmla="*/ 1297576 h 2369974"/>
                <a:gd name="connsiteX589" fmla="*/ 1465532 w 2133465"/>
                <a:gd name="connsiteY589" fmla="*/ 1298365 h 2369974"/>
                <a:gd name="connsiteX590" fmla="*/ 1438338 w 2133465"/>
                <a:gd name="connsiteY590" fmla="*/ 1277476 h 2369974"/>
                <a:gd name="connsiteX591" fmla="*/ 1414296 w 2133465"/>
                <a:gd name="connsiteY591" fmla="*/ 1275506 h 2369974"/>
                <a:gd name="connsiteX592" fmla="*/ 1381190 w 2133465"/>
                <a:gd name="connsiteY592" fmla="*/ 1293635 h 2369974"/>
                <a:gd name="connsiteX593" fmla="*/ 1389073 w 2133465"/>
                <a:gd name="connsiteY593" fmla="*/ 1256982 h 2369974"/>
                <a:gd name="connsiteX594" fmla="*/ 1379614 w 2133465"/>
                <a:gd name="connsiteY594" fmla="*/ 1224270 h 2369974"/>
                <a:gd name="connsiteX595" fmla="*/ 1357937 w 2133465"/>
                <a:gd name="connsiteY595" fmla="*/ 1201411 h 2369974"/>
                <a:gd name="connsiteX596" fmla="*/ 1391437 w 2133465"/>
                <a:gd name="connsiteY596" fmla="*/ 1197076 h 2369974"/>
                <a:gd name="connsiteX597" fmla="*/ 1414296 w 2133465"/>
                <a:gd name="connsiteY597" fmla="*/ 1181705 h 2369974"/>
                <a:gd name="connsiteX598" fmla="*/ 1432820 w 2133465"/>
                <a:gd name="connsiteY598" fmla="*/ 1147023 h 2369974"/>
                <a:gd name="connsiteX599" fmla="*/ 1498638 w 2133465"/>
                <a:gd name="connsiteY599" fmla="*/ 1213235 h 2369974"/>
                <a:gd name="connsiteX600" fmla="*/ 1469867 w 2133465"/>
                <a:gd name="connsiteY600" fmla="*/ 1297576 h 2369974"/>
                <a:gd name="connsiteX601" fmla="*/ 1469867 w 2133465"/>
                <a:gd name="connsiteY601" fmla="*/ 1297576 h 2369974"/>
                <a:gd name="connsiteX602" fmla="*/ 1479326 w 2133465"/>
                <a:gd name="connsiteY602" fmla="*/ 956663 h 2369974"/>
                <a:gd name="connsiteX603" fmla="*/ 1482479 w 2133465"/>
                <a:gd name="connsiteY603" fmla="*/ 1008687 h 2369974"/>
                <a:gd name="connsiteX604" fmla="*/ 1457649 w 2133465"/>
                <a:gd name="connsiteY604" fmla="*/ 989375 h 2369974"/>
                <a:gd name="connsiteX605" fmla="*/ 1421785 w 2133465"/>
                <a:gd name="connsiteY605" fmla="*/ 986222 h 2369974"/>
                <a:gd name="connsiteX606" fmla="*/ 1395773 w 2133465"/>
                <a:gd name="connsiteY606" fmla="*/ 1000016 h 2369974"/>
                <a:gd name="connsiteX607" fmla="*/ 1403655 w 2133465"/>
                <a:gd name="connsiteY607" fmla="*/ 948387 h 2369974"/>
                <a:gd name="connsiteX608" fmla="*/ 1370155 w 2133465"/>
                <a:gd name="connsiteY608" fmla="*/ 904245 h 2369974"/>
                <a:gd name="connsiteX609" fmla="*/ 1448585 w 2133465"/>
                <a:gd name="connsiteY609" fmla="*/ 854586 h 2369974"/>
                <a:gd name="connsiteX610" fmla="*/ 1516767 w 2133465"/>
                <a:gd name="connsiteY610" fmla="*/ 917251 h 2369974"/>
                <a:gd name="connsiteX611" fmla="*/ 1479326 w 2133465"/>
                <a:gd name="connsiteY611" fmla="*/ 956663 h 2369974"/>
                <a:gd name="connsiteX612" fmla="*/ 1479326 w 2133465"/>
                <a:gd name="connsiteY612" fmla="*/ 956663 h 2369974"/>
                <a:gd name="connsiteX613" fmla="*/ 1615297 w 2133465"/>
                <a:gd name="connsiteY613" fmla="*/ 1472959 h 2369974"/>
                <a:gd name="connsiteX614" fmla="*/ 1612932 w 2133465"/>
                <a:gd name="connsiteY614" fmla="*/ 1471777 h 2369974"/>
                <a:gd name="connsiteX615" fmla="*/ 1582979 w 2133465"/>
                <a:gd name="connsiteY615" fmla="*/ 1442612 h 2369974"/>
                <a:gd name="connsiteX616" fmla="*/ 1539626 w 2133465"/>
                <a:gd name="connsiteY616" fmla="*/ 1452071 h 2369974"/>
                <a:gd name="connsiteX617" fmla="*/ 1517950 w 2133465"/>
                <a:gd name="connsiteY617" fmla="*/ 1359847 h 2369974"/>
                <a:gd name="connsiteX618" fmla="*/ 1521497 w 2133465"/>
                <a:gd name="connsiteY618" fmla="*/ 1356694 h 2369974"/>
                <a:gd name="connsiteX619" fmla="*/ 1547114 w 2133465"/>
                <a:gd name="connsiteY619" fmla="*/ 1358665 h 2369974"/>
                <a:gd name="connsiteX620" fmla="*/ 1572732 w 2133465"/>
                <a:gd name="connsiteY620" fmla="*/ 1344477 h 2369974"/>
                <a:gd name="connsiteX621" fmla="*/ 1586526 w 2133465"/>
                <a:gd name="connsiteY621" fmla="*/ 1314129 h 2369974"/>
                <a:gd name="connsiteX622" fmla="*/ 1644856 w 2133465"/>
                <a:gd name="connsiteY622" fmla="*/ 1390983 h 2369974"/>
                <a:gd name="connsiteX623" fmla="*/ 1615297 w 2133465"/>
                <a:gd name="connsiteY623" fmla="*/ 1472959 h 2369974"/>
                <a:gd name="connsiteX624" fmla="*/ 1615297 w 2133465"/>
                <a:gd name="connsiteY624" fmla="*/ 1472959 h 2369974"/>
                <a:gd name="connsiteX625" fmla="*/ 1629485 w 2133465"/>
                <a:gd name="connsiteY625" fmla="*/ 1134805 h 2369974"/>
                <a:gd name="connsiteX626" fmla="*/ 1631456 w 2133465"/>
                <a:gd name="connsiteY626" fmla="*/ 1181311 h 2369974"/>
                <a:gd name="connsiteX627" fmla="*/ 1552632 w 2133465"/>
                <a:gd name="connsiteY627" fmla="*/ 1162788 h 2369974"/>
                <a:gd name="connsiteX628" fmla="*/ 1531350 w 2133465"/>
                <a:gd name="connsiteY628" fmla="*/ 1066623 h 2369974"/>
                <a:gd name="connsiteX629" fmla="*/ 1534897 w 2133465"/>
                <a:gd name="connsiteY629" fmla="*/ 1064258 h 2369974"/>
                <a:gd name="connsiteX630" fmla="*/ 1560909 w 2133465"/>
                <a:gd name="connsiteY630" fmla="*/ 1066228 h 2369974"/>
                <a:gd name="connsiteX631" fmla="*/ 1588103 w 2133465"/>
                <a:gd name="connsiteY631" fmla="*/ 1051252 h 2369974"/>
                <a:gd name="connsiteX632" fmla="*/ 1601109 w 2133465"/>
                <a:gd name="connsiteY632" fmla="*/ 1025240 h 2369974"/>
                <a:gd name="connsiteX633" fmla="*/ 1618056 w 2133465"/>
                <a:gd name="connsiteY633" fmla="*/ 1074899 h 2369974"/>
                <a:gd name="connsiteX634" fmla="*/ 1659833 w 2133465"/>
                <a:gd name="connsiteY634" fmla="*/ 1102881 h 2369974"/>
                <a:gd name="connsiteX635" fmla="*/ 1629485 w 2133465"/>
                <a:gd name="connsiteY635" fmla="*/ 1134805 h 2369974"/>
                <a:gd name="connsiteX636" fmla="*/ 1629485 w 2133465"/>
                <a:gd name="connsiteY636" fmla="*/ 1134805 h 2369974"/>
                <a:gd name="connsiteX637" fmla="*/ 1653921 w 2133465"/>
                <a:gd name="connsiteY637" fmla="*/ 892422 h 2369974"/>
                <a:gd name="connsiteX638" fmla="*/ 1573126 w 2133465"/>
                <a:gd name="connsiteY638" fmla="*/ 873898 h 2369974"/>
                <a:gd name="connsiteX639" fmla="*/ 1584950 w 2133465"/>
                <a:gd name="connsiteY639" fmla="*/ 818722 h 2369974"/>
                <a:gd name="connsiteX640" fmla="*/ 1554603 w 2133465"/>
                <a:gd name="connsiteY640" fmla="*/ 769851 h 2369974"/>
                <a:gd name="connsiteX641" fmla="*/ 1629879 w 2133465"/>
                <a:gd name="connsiteY641" fmla="*/ 733198 h 2369974"/>
                <a:gd name="connsiteX642" fmla="*/ 1690574 w 2133465"/>
                <a:gd name="connsiteY642" fmla="*/ 811233 h 2369974"/>
                <a:gd name="connsiteX643" fmla="*/ 1653921 w 2133465"/>
                <a:gd name="connsiteY643" fmla="*/ 892422 h 2369974"/>
                <a:gd name="connsiteX644" fmla="*/ 1653921 w 2133465"/>
                <a:gd name="connsiteY644" fmla="*/ 892422 h 2369974"/>
                <a:gd name="connsiteX645" fmla="*/ 1765851 w 2133465"/>
                <a:gd name="connsiteY645" fmla="*/ 1410689 h 2369974"/>
                <a:gd name="connsiteX646" fmla="*/ 1750480 w 2133465"/>
                <a:gd name="connsiteY646" fmla="*/ 1387041 h 2369974"/>
                <a:gd name="connsiteX647" fmla="*/ 1712644 w 2133465"/>
                <a:gd name="connsiteY647" fmla="*/ 1370488 h 2369974"/>
                <a:gd name="connsiteX648" fmla="*/ 1703186 w 2133465"/>
                <a:gd name="connsiteY648" fmla="*/ 1363000 h 2369974"/>
                <a:gd name="connsiteX649" fmla="*/ 1684662 w 2133465"/>
                <a:gd name="connsiteY649" fmla="*/ 1271959 h 2369974"/>
                <a:gd name="connsiteX650" fmla="*/ 1723680 w 2133465"/>
                <a:gd name="connsiteY650" fmla="*/ 1279447 h 2369974"/>
                <a:gd name="connsiteX651" fmla="*/ 1744962 w 2133465"/>
                <a:gd name="connsiteY651" fmla="*/ 1241611 h 2369974"/>
                <a:gd name="connsiteX652" fmla="*/ 1796986 w 2133465"/>
                <a:gd name="connsiteY652" fmla="*/ 1335412 h 2369974"/>
                <a:gd name="connsiteX653" fmla="*/ 1765851 w 2133465"/>
                <a:gd name="connsiteY653" fmla="*/ 1410689 h 2369974"/>
                <a:gd name="connsiteX654" fmla="*/ 1765851 w 2133465"/>
                <a:gd name="connsiteY654" fmla="*/ 1410689 h 2369974"/>
                <a:gd name="connsiteX655" fmla="*/ 1879357 w 2133465"/>
                <a:gd name="connsiteY655" fmla="*/ 1584101 h 2369974"/>
                <a:gd name="connsiteX656" fmla="*/ 1865169 w 2133465"/>
                <a:gd name="connsiteY656" fmla="*/ 1612478 h 2369974"/>
                <a:gd name="connsiteX657" fmla="*/ 1863198 w 2133465"/>
                <a:gd name="connsiteY657" fmla="*/ 1644007 h 2369974"/>
                <a:gd name="connsiteX658" fmla="*/ 1850192 w 2133465"/>
                <a:gd name="connsiteY658" fmla="*/ 1613660 h 2369974"/>
                <a:gd name="connsiteX659" fmla="*/ 1826545 w 2133465"/>
                <a:gd name="connsiteY659" fmla="*/ 1597107 h 2369974"/>
                <a:gd name="connsiteX660" fmla="*/ 1816692 w 2133465"/>
                <a:gd name="connsiteY660" fmla="*/ 1589619 h 2369974"/>
                <a:gd name="connsiteX661" fmla="*/ 1802504 w 2133465"/>
                <a:gd name="connsiteY661" fmla="*/ 1489906 h 2369974"/>
                <a:gd name="connsiteX662" fmla="*/ 1834033 w 2133465"/>
                <a:gd name="connsiteY662" fmla="*/ 1506065 h 2369974"/>
                <a:gd name="connsiteX663" fmla="*/ 1850192 w 2133465"/>
                <a:gd name="connsiteY663" fmla="*/ 1477689 h 2369974"/>
                <a:gd name="connsiteX664" fmla="*/ 1855316 w 2133465"/>
                <a:gd name="connsiteY664" fmla="*/ 1501336 h 2369974"/>
                <a:gd name="connsiteX665" fmla="*/ 1881327 w 2133465"/>
                <a:gd name="connsiteY665" fmla="*/ 1569519 h 2369974"/>
                <a:gd name="connsiteX666" fmla="*/ 1879357 w 2133465"/>
                <a:gd name="connsiteY666" fmla="*/ 1584101 h 2369974"/>
                <a:gd name="connsiteX667" fmla="*/ 1879357 w 2133465"/>
                <a:gd name="connsiteY667" fmla="*/ 1584101 h 2369974"/>
                <a:gd name="connsiteX668" fmla="*/ 1903792 w 2133465"/>
                <a:gd name="connsiteY668" fmla="*/ 1294029 h 2369974"/>
                <a:gd name="connsiteX669" fmla="*/ 1888422 w 2133465"/>
                <a:gd name="connsiteY669" fmla="*/ 1320041 h 2369974"/>
                <a:gd name="connsiteX670" fmla="*/ 1886451 w 2133465"/>
                <a:gd name="connsiteY670" fmla="*/ 1356694 h 2369974"/>
                <a:gd name="connsiteX671" fmla="*/ 1872263 w 2133465"/>
                <a:gd name="connsiteY671" fmla="*/ 1323982 h 2369974"/>
                <a:gd name="connsiteX672" fmla="*/ 1848221 w 2133465"/>
                <a:gd name="connsiteY672" fmla="*/ 1305853 h 2369974"/>
                <a:gd name="connsiteX673" fmla="*/ 1837186 w 2133465"/>
                <a:gd name="connsiteY673" fmla="*/ 1299547 h 2369974"/>
                <a:gd name="connsiteX674" fmla="*/ 1824574 w 2133465"/>
                <a:gd name="connsiteY674" fmla="*/ 1199047 h 2369974"/>
                <a:gd name="connsiteX675" fmla="*/ 1858074 w 2133465"/>
                <a:gd name="connsiteY675" fmla="*/ 1214417 h 2369974"/>
                <a:gd name="connsiteX676" fmla="*/ 1876598 w 2133465"/>
                <a:gd name="connsiteY676" fmla="*/ 1184070 h 2369974"/>
                <a:gd name="connsiteX677" fmla="*/ 1880933 w 2133465"/>
                <a:gd name="connsiteY677" fmla="*/ 1223088 h 2369974"/>
                <a:gd name="connsiteX678" fmla="*/ 1906551 w 2133465"/>
                <a:gd name="connsiteY678" fmla="*/ 1279447 h 2369974"/>
                <a:gd name="connsiteX679" fmla="*/ 1903792 w 2133465"/>
                <a:gd name="connsiteY679" fmla="*/ 1294029 h 2369974"/>
                <a:gd name="connsiteX680" fmla="*/ 1903792 w 2133465"/>
                <a:gd name="connsiteY680" fmla="*/ 1294029 h 2369974"/>
                <a:gd name="connsiteX681" fmla="*/ 1938475 w 2133465"/>
                <a:gd name="connsiteY681" fmla="*/ 1005534 h 2369974"/>
                <a:gd name="connsiteX682" fmla="*/ 1920345 w 2133465"/>
                <a:gd name="connsiteY682" fmla="*/ 1033517 h 2369974"/>
                <a:gd name="connsiteX683" fmla="*/ 1919163 w 2133465"/>
                <a:gd name="connsiteY683" fmla="*/ 1071352 h 2369974"/>
                <a:gd name="connsiteX684" fmla="*/ 1909310 w 2133465"/>
                <a:gd name="connsiteY684" fmla="*/ 1048493 h 2369974"/>
                <a:gd name="connsiteX685" fmla="*/ 1862804 w 2133465"/>
                <a:gd name="connsiteY685" fmla="*/ 1014205 h 2369974"/>
                <a:gd name="connsiteX686" fmla="*/ 1856498 w 2133465"/>
                <a:gd name="connsiteY686" fmla="*/ 910157 h 2369974"/>
                <a:gd name="connsiteX687" fmla="*/ 1880539 w 2133465"/>
                <a:gd name="connsiteY687" fmla="*/ 923163 h 2369974"/>
                <a:gd name="connsiteX688" fmla="*/ 1897880 w 2133465"/>
                <a:gd name="connsiteY688" fmla="*/ 918828 h 2369974"/>
                <a:gd name="connsiteX689" fmla="*/ 1910886 w 2133465"/>
                <a:gd name="connsiteY689" fmla="*/ 897151 h 2369974"/>
                <a:gd name="connsiteX690" fmla="*/ 1914039 w 2133465"/>
                <a:gd name="connsiteY690" fmla="*/ 915281 h 2369974"/>
                <a:gd name="connsiteX691" fmla="*/ 1941234 w 2133465"/>
                <a:gd name="connsiteY691" fmla="*/ 993316 h 2369974"/>
                <a:gd name="connsiteX692" fmla="*/ 1938475 w 2133465"/>
                <a:gd name="connsiteY692" fmla="*/ 1005534 h 2369974"/>
                <a:gd name="connsiteX693" fmla="*/ 1938475 w 2133465"/>
                <a:gd name="connsiteY693" fmla="*/ 1005534 h 2369974"/>
                <a:gd name="connsiteX694" fmla="*/ 1958969 w 2133465"/>
                <a:gd name="connsiteY694" fmla="*/ 782069 h 2369974"/>
                <a:gd name="connsiteX695" fmla="*/ 1948328 w 2133465"/>
                <a:gd name="connsiteY695" fmla="*/ 757239 h 2369974"/>
                <a:gd name="connsiteX696" fmla="*/ 1913645 w 2133465"/>
                <a:gd name="connsiteY696" fmla="*/ 729257 h 2369974"/>
                <a:gd name="connsiteX697" fmla="*/ 1906157 w 2133465"/>
                <a:gd name="connsiteY697" fmla="*/ 719798 h 2369974"/>
                <a:gd name="connsiteX698" fmla="*/ 1903004 w 2133465"/>
                <a:gd name="connsiteY698" fmla="*/ 637427 h 2369974"/>
                <a:gd name="connsiteX699" fmla="*/ 1899457 w 2133465"/>
                <a:gd name="connsiteY699" fmla="*/ 624421 h 2369974"/>
                <a:gd name="connsiteX700" fmla="*/ 1903004 w 2133465"/>
                <a:gd name="connsiteY700" fmla="*/ 624421 h 2369974"/>
                <a:gd name="connsiteX701" fmla="*/ 1934534 w 2133465"/>
                <a:gd name="connsiteY701" fmla="*/ 640580 h 2369974"/>
                <a:gd name="connsiteX702" fmla="*/ 1957392 w 2133465"/>
                <a:gd name="connsiteY702" fmla="*/ 610233 h 2369974"/>
                <a:gd name="connsiteX703" fmla="*/ 1996016 w 2133465"/>
                <a:gd name="connsiteY703" fmla="*/ 716251 h 2369974"/>
                <a:gd name="connsiteX704" fmla="*/ 1958969 w 2133465"/>
                <a:gd name="connsiteY704" fmla="*/ 782069 h 2369974"/>
                <a:gd name="connsiteX705" fmla="*/ 1958969 w 2133465"/>
                <a:gd name="connsiteY705" fmla="*/ 782069 h 2369974"/>
                <a:gd name="connsiteX706" fmla="*/ 2014146 w 2133465"/>
                <a:gd name="connsiteY706" fmla="*/ 457708 h 2369974"/>
                <a:gd name="connsiteX707" fmla="*/ 2010599 w 2133465"/>
                <a:gd name="connsiteY707" fmla="*/ 502244 h 2369974"/>
                <a:gd name="connsiteX708" fmla="*/ 1995228 w 2133465"/>
                <a:gd name="connsiteY708" fmla="*/ 466773 h 2369974"/>
                <a:gd name="connsiteX709" fmla="*/ 1965275 w 2133465"/>
                <a:gd name="connsiteY709" fmla="*/ 446279 h 2369974"/>
                <a:gd name="connsiteX710" fmla="*/ 1949904 w 2133465"/>
                <a:gd name="connsiteY710" fmla="*/ 445097 h 2369974"/>
                <a:gd name="connsiteX711" fmla="*/ 1947540 w 2133465"/>
                <a:gd name="connsiteY711" fmla="*/ 339867 h 2369974"/>
                <a:gd name="connsiteX712" fmla="*/ 1961728 w 2133465"/>
                <a:gd name="connsiteY712" fmla="*/ 347355 h 2369974"/>
                <a:gd name="connsiteX713" fmla="*/ 1972763 w 2133465"/>
                <a:gd name="connsiteY713" fmla="*/ 354843 h 2369974"/>
                <a:gd name="connsiteX714" fmla="*/ 1995622 w 2133465"/>
                <a:gd name="connsiteY714" fmla="*/ 351690 h 2369974"/>
                <a:gd name="connsiteX715" fmla="*/ 2011781 w 2133465"/>
                <a:gd name="connsiteY715" fmla="*/ 330014 h 2369974"/>
                <a:gd name="connsiteX716" fmla="*/ 2045281 w 2133465"/>
                <a:gd name="connsiteY716" fmla="*/ 432879 h 2369974"/>
                <a:gd name="connsiteX717" fmla="*/ 2014146 w 2133465"/>
                <a:gd name="connsiteY717" fmla="*/ 457708 h 2369974"/>
                <a:gd name="connsiteX718" fmla="*/ 2014146 w 2133465"/>
                <a:gd name="connsiteY718" fmla="*/ 457708 h 236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</a:cxnLst>
              <a:rect l="l" t="t" r="r" b="b"/>
              <a:pathLst>
                <a:path w="2133465" h="2369974">
                  <a:moveTo>
                    <a:pt x="2130805" y="324890"/>
                  </a:moveTo>
                  <a:cubicBezTo>
                    <a:pt x="2127258" y="318584"/>
                    <a:pt x="2124105" y="311884"/>
                    <a:pt x="2120164" y="305579"/>
                  </a:cubicBezTo>
                  <a:cubicBezTo>
                    <a:pt x="2033851" y="174337"/>
                    <a:pt x="1910098" y="93148"/>
                    <a:pt x="1763092" y="45066"/>
                  </a:cubicBezTo>
                  <a:cubicBezTo>
                    <a:pt x="1722892" y="32060"/>
                    <a:pt x="1609779" y="9595"/>
                    <a:pt x="1593620" y="8019"/>
                  </a:cubicBezTo>
                  <a:cubicBezTo>
                    <a:pt x="1456467" y="-7352"/>
                    <a:pt x="1320102" y="-258"/>
                    <a:pt x="1184919" y="26148"/>
                  </a:cubicBezTo>
                  <a:cubicBezTo>
                    <a:pt x="1000865" y="62801"/>
                    <a:pt x="828241" y="127831"/>
                    <a:pt x="665076" y="218478"/>
                  </a:cubicBezTo>
                  <a:cubicBezTo>
                    <a:pt x="395892" y="367849"/>
                    <a:pt x="175974" y="569244"/>
                    <a:pt x="10838" y="828969"/>
                  </a:cubicBezTo>
                  <a:cubicBezTo>
                    <a:pt x="4138" y="840004"/>
                    <a:pt x="1379" y="850645"/>
                    <a:pt x="985" y="863651"/>
                  </a:cubicBezTo>
                  <a:cubicBezTo>
                    <a:pt x="-5715" y="1080417"/>
                    <a:pt x="23844" y="1457983"/>
                    <a:pt x="26997" y="1495818"/>
                  </a:cubicBezTo>
                  <a:cubicBezTo>
                    <a:pt x="32120" y="1559666"/>
                    <a:pt x="36850" y="1624301"/>
                    <a:pt x="42368" y="1688148"/>
                  </a:cubicBezTo>
                  <a:cubicBezTo>
                    <a:pt x="42368" y="1688148"/>
                    <a:pt x="62074" y="1877720"/>
                    <a:pt x="69168" y="1933685"/>
                  </a:cubicBezTo>
                  <a:cubicBezTo>
                    <a:pt x="86115" y="2068868"/>
                    <a:pt x="115280" y="2262774"/>
                    <a:pt x="133015" y="2369974"/>
                  </a:cubicBezTo>
                  <a:cubicBezTo>
                    <a:pt x="138533" y="2366822"/>
                    <a:pt x="139715" y="2361304"/>
                    <a:pt x="142474" y="2356180"/>
                  </a:cubicBezTo>
                  <a:cubicBezTo>
                    <a:pt x="157844" y="2321498"/>
                    <a:pt x="174792" y="2287998"/>
                    <a:pt x="193315" y="2254498"/>
                  </a:cubicBezTo>
                  <a:cubicBezTo>
                    <a:pt x="235092" y="2179221"/>
                    <a:pt x="283568" y="2108674"/>
                    <a:pt x="337957" y="2042067"/>
                  </a:cubicBezTo>
                  <a:cubicBezTo>
                    <a:pt x="428998" y="1931320"/>
                    <a:pt x="536199" y="1838308"/>
                    <a:pt x="656799" y="1760666"/>
                  </a:cubicBezTo>
                  <a:cubicBezTo>
                    <a:pt x="713947" y="1724013"/>
                    <a:pt x="773459" y="1691695"/>
                    <a:pt x="835729" y="1664107"/>
                  </a:cubicBezTo>
                  <a:cubicBezTo>
                    <a:pt x="903518" y="1634154"/>
                    <a:pt x="973277" y="1609325"/>
                    <a:pt x="1045401" y="1590801"/>
                  </a:cubicBezTo>
                  <a:cubicBezTo>
                    <a:pt x="1118707" y="1572277"/>
                    <a:pt x="1194772" y="1557695"/>
                    <a:pt x="1270837" y="1552966"/>
                  </a:cubicBezTo>
                  <a:cubicBezTo>
                    <a:pt x="1348872" y="1547842"/>
                    <a:pt x="1422573" y="1557301"/>
                    <a:pt x="1499032" y="1570307"/>
                  </a:cubicBezTo>
                  <a:cubicBezTo>
                    <a:pt x="1563667" y="1581342"/>
                    <a:pt x="1628303" y="1604595"/>
                    <a:pt x="1686238" y="1635336"/>
                  </a:cubicBezTo>
                  <a:cubicBezTo>
                    <a:pt x="1690968" y="1637701"/>
                    <a:pt x="1824180" y="1730713"/>
                    <a:pt x="1870292" y="1793378"/>
                  </a:cubicBezTo>
                  <a:cubicBezTo>
                    <a:pt x="1882116" y="1809931"/>
                    <a:pt x="1892757" y="1827667"/>
                    <a:pt x="1903398" y="1845008"/>
                  </a:cubicBezTo>
                  <a:cubicBezTo>
                    <a:pt x="1905763" y="1849343"/>
                    <a:pt x="1907733" y="1861167"/>
                    <a:pt x="1917192" y="1850525"/>
                  </a:cubicBezTo>
                  <a:cubicBezTo>
                    <a:pt x="1920739" y="1837520"/>
                    <a:pt x="2118587" y="410414"/>
                    <a:pt x="2131987" y="356420"/>
                  </a:cubicBezTo>
                  <a:cubicBezTo>
                    <a:pt x="2133564" y="346961"/>
                    <a:pt x="2134746" y="336320"/>
                    <a:pt x="2130805" y="324890"/>
                  </a:cubicBezTo>
                  <a:close/>
                  <a:moveTo>
                    <a:pt x="1811174" y="413567"/>
                  </a:moveTo>
                  <a:cubicBezTo>
                    <a:pt x="1821027" y="417902"/>
                    <a:pt x="1826545" y="415932"/>
                    <a:pt x="1831668" y="406867"/>
                  </a:cubicBezTo>
                  <a:cubicBezTo>
                    <a:pt x="1836792" y="398197"/>
                    <a:pt x="1841521" y="389526"/>
                    <a:pt x="1852163" y="380067"/>
                  </a:cubicBezTo>
                  <a:cubicBezTo>
                    <a:pt x="1850192" y="420267"/>
                    <a:pt x="1865169" y="450220"/>
                    <a:pt x="1903792" y="472291"/>
                  </a:cubicBezTo>
                  <a:cubicBezTo>
                    <a:pt x="1854527" y="479779"/>
                    <a:pt x="1863592" y="513673"/>
                    <a:pt x="1861621" y="544809"/>
                  </a:cubicBezTo>
                  <a:cubicBezTo>
                    <a:pt x="1854133" y="533773"/>
                    <a:pt x="1847433" y="526285"/>
                    <a:pt x="1843098" y="516826"/>
                  </a:cubicBezTo>
                  <a:cubicBezTo>
                    <a:pt x="1835216" y="500667"/>
                    <a:pt x="1823392" y="497120"/>
                    <a:pt x="1807233" y="501850"/>
                  </a:cubicBezTo>
                  <a:cubicBezTo>
                    <a:pt x="1801715" y="503820"/>
                    <a:pt x="1796198" y="505003"/>
                    <a:pt x="1788709" y="501062"/>
                  </a:cubicBezTo>
                  <a:cubicBezTo>
                    <a:pt x="1808021" y="468350"/>
                    <a:pt x="1806051" y="436032"/>
                    <a:pt x="1778856" y="405685"/>
                  </a:cubicBezTo>
                  <a:cubicBezTo>
                    <a:pt x="1792256" y="404502"/>
                    <a:pt x="1801715" y="409232"/>
                    <a:pt x="1811174" y="413567"/>
                  </a:cubicBezTo>
                  <a:lnTo>
                    <a:pt x="1811174" y="413567"/>
                  </a:lnTo>
                  <a:close/>
                  <a:moveTo>
                    <a:pt x="1791862" y="685903"/>
                  </a:moveTo>
                  <a:cubicBezTo>
                    <a:pt x="1794227" y="679203"/>
                    <a:pt x="1799745" y="672898"/>
                    <a:pt x="1805657" y="663439"/>
                  </a:cubicBezTo>
                  <a:cubicBezTo>
                    <a:pt x="1807627" y="676445"/>
                    <a:pt x="1809992" y="686298"/>
                    <a:pt x="1810780" y="695756"/>
                  </a:cubicBezTo>
                  <a:cubicBezTo>
                    <a:pt x="1811962" y="717433"/>
                    <a:pt x="1825757" y="731621"/>
                    <a:pt x="1841916" y="743445"/>
                  </a:cubicBezTo>
                  <a:cubicBezTo>
                    <a:pt x="1851374" y="750933"/>
                    <a:pt x="1856104" y="757633"/>
                    <a:pt x="1840733" y="763151"/>
                  </a:cubicBezTo>
                  <a:cubicBezTo>
                    <a:pt x="1824574" y="768668"/>
                    <a:pt x="1819057" y="780492"/>
                    <a:pt x="1821421" y="797439"/>
                  </a:cubicBezTo>
                  <a:cubicBezTo>
                    <a:pt x="1822604" y="807292"/>
                    <a:pt x="1821421" y="817145"/>
                    <a:pt x="1821421" y="831728"/>
                  </a:cubicBezTo>
                  <a:cubicBezTo>
                    <a:pt x="1817086" y="825422"/>
                    <a:pt x="1815904" y="823057"/>
                    <a:pt x="1813933" y="819904"/>
                  </a:cubicBezTo>
                  <a:cubicBezTo>
                    <a:pt x="1800927" y="795863"/>
                    <a:pt x="1785951" y="774186"/>
                    <a:pt x="1747327" y="794680"/>
                  </a:cubicBezTo>
                  <a:cubicBezTo>
                    <a:pt x="1766639" y="754480"/>
                    <a:pt x="1765456" y="721374"/>
                    <a:pt x="1738656" y="691815"/>
                  </a:cubicBezTo>
                  <a:cubicBezTo>
                    <a:pt x="1739839" y="690633"/>
                    <a:pt x="1740627" y="689845"/>
                    <a:pt x="1741809" y="688662"/>
                  </a:cubicBezTo>
                  <a:cubicBezTo>
                    <a:pt x="1749298" y="691027"/>
                    <a:pt x="1757180" y="692209"/>
                    <a:pt x="1763486" y="695362"/>
                  </a:cubicBezTo>
                  <a:cubicBezTo>
                    <a:pt x="1777674" y="704427"/>
                    <a:pt x="1786345" y="700880"/>
                    <a:pt x="1791862" y="685903"/>
                  </a:cubicBezTo>
                  <a:lnTo>
                    <a:pt x="1791862" y="685903"/>
                  </a:lnTo>
                  <a:close/>
                  <a:moveTo>
                    <a:pt x="1787921" y="1087117"/>
                  </a:moveTo>
                  <a:cubicBezTo>
                    <a:pt x="1789892" y="1096576"/>
                    <a:pt x="1788709" y="1106429"/>
                    <a:pt x="1788709" y="1116676"/>
                  </a:cubicBezTo>
                  <a:cubicBezTo>
                    <a:pt x="1780039" y="1112340"/>
                    <a:pt x="1776886" y="1103670"/>
                    <a:pt x="1773339" y="1096970"/>
                  </a:cubicBezTo>
                  <a:cubicBezTo>
                    <a:pt x="1763880" y="1078840"/>
                    <a:pt x="1751662" y="1072929"/>
                    <a:pt x="1732350" y="1079628"/>
                  </a:cubicBezTo>
                  <a:cubicBezTo>
                    <a:pt x="1726833" y="1081599"/>
                    <a:pt x="1719739" y="1083176"/>
                    <a:pt x="1722892" y="1072929"/>
                  </a:cubicBezTo>
                  <a:cubicBezTo>
                    <a:pt x="1726439" y="1057558"/>
                    <a:pt x="1734715" y="1041793"/>
                    <a:pt x="1729592" y="1025240"/>
                  </a:cubicBezTo>
                  <a:cubicBezTo>
                    <a:pt x="1725256" y="1009869"/>
                    <a:pt x="1715403" y="996075"/>
                    <a:pt x="1707915" y="979916"/>
                  </a:cubicBezTo>
                  <a:cubicBezTo>
                    <a:pt x="1723286" y="981887"/>
                    <a:pt x="1737080" y="994893"/>
                    <a:pt x="1748903" y="987405"/>
                  </a:cubicBezTo>
                  <a:cubicBezTo>
                    <a:pt x="1758362" y="981099"/>
                    <a:pt x="1762698" y="966910"/>
                    <a:pt x="1768609" y="955875"/>
                  </a:cubicBezTo>
                  <a:cubicBezTo>
                    <a:pt x="1772945" y="958240"/>
                    <a:pt x="1772945" y="962181"/>
                    <a:pt x="1772945" y="965728"/>
                  </a:cubicBezTo>
                  <a:cubicBezTo>
                    <a:pt x="1774915" y="994105"/>
                    <a:pt x="1783586" y="1018540"/>
                    <a:pt x="1808415" y="1035093"/>
                  </a:cubicBezTo>
                  <a:cubicBezTo>
                    <a:pt x="1817086" y="1040611"/>
                    <a:pt x="1820239" y="1046917"/>
                    <a:pt x="1807233" y="1051646"/>
                  </a:cubicBezTo>
                  <a:cubicBezTo>
                    <a:pt x="1791074" y="1057952"/>
                    <a:pt x="1784374" y="1068199"/>
                    <a:pt x="1787921" y="1087117"/>
                  </a:cubicBezTo>
                  <a:lnTo>
                    <a:pt x="1787921" y="1087117"/>
                  </a:lnTo>
                  <a:close/>
                  <a:moveTo>
                    <a:pt x="1660227" y="203502"/>
                  </a:moveTo>
                  <a:cubicBezTo>
                    <a:pt x="1677174" y="209019"/>
                    <a:pt x="1685844" y="202713"/>
                    <a:pt x="1692544" y="188525"/>
                  </a:cubicBezTo>
                  <a:cubicBezTo>
                    <a:pt x="1696880" y="180643"/>
                    <a:pt x="1703580" y="173155"/>
                    <a:pt x="1709491" y="164878"/>
                  </a:cubicBezTo>
                  <a:cubicBezTo>
                    <a:pt x="1710674" y="164090"/>
                    <a:pt x="1712644" y="164090"/>
                    <a:pt x="1713827" y="163696"/>
                  </a:cubicBezTo>
                  <a:cubicBezTo>
                    <a:pt x="1711856" y="204684"/>
                    <a:pt x="1731168" y="228725"/>
                    <a:pt x="1770974" y="239761"/>
                  </a:cubicBezTo>
                  <a:cubicBezTo>
                    <a:pt x="1731168" y="252767"/>
                    <a:pt x="1721315" y="280749"/>
                    <a:pt x="1730774" y="317796"/>
                  </a:cubicBezTo>
                  <a:cubicBezTo>
                    <a:pt x="1729592" y="317796"/>
                    <a:pt x="1727621" y="318584"/>
                    <a:pt x="1726439" y="318584"/>
                  </a:cubicBezTo>
                  <a:cubicBezTo>
                    <a:pt x="1721315" y="313067"/>
                    <a:pt x="1715403" y="307943"/>
                    <a:pt x="1711462" y="301243"/>
                  </a:cubicBezTo>
                  <a:cubicBezTo>
                    <a:pt x="1699638" y="282720"/>
                    <a:pt x="1684268" y="279567"/>
                    <a:pt x="1664956" y="289420"/>
                  </a:cubicBezTo>
                  <a:cubicBezTo>
                    <a:pt x="1659438" y="292573"/>
                    <a:pt x="1652344" y="292967"/>
                    <a:pt x="1640127" y="296120"/>
                  </a:cubicBezTo>
                  <a:cubicBezTo>
                    <a:pt x="1662985" y="260255"/>
                    <a:pt x="1661803" y="228725"/>
                    <a:pt x="1625938" y="199955"/>
                  </a:cubicBezTo>
                  <a:cubicBezTo>
                    <a:pt x="1641309" y="201531"/>
                    <a:pt x="1651556" y="200349"/>
                    <a:pt x="1660227" y="203502"/>
                  </a:cubicBezTo>
                  <a:lnTo>
                    <a:pt x="1660227" y="203502"/>
                  </a:lnTo>
                  <a:close/>
                  <a:moveTo>
                    <a:pt x="1666138" y="449038"/>
                  </a:moveTo>
                  <a:cubicBezTo>
                    <a:pt x="1670474" y="465197"/>
                    <a:pt x="1671656" y="482538"/>
                    <a:pt x="1679933" y="496726"/>
                  </a:cubicBezTo>
                  <a:cubicBezTo>
                    <a:pt x="1687815" y="511703"/>
                    <a:pt x="1709097" y="512097"/>
                    <a:pt x="1722892" y="523920"/>
                  </a:cubicBezTo>
                  <a:cubicBezTo>
                    <a:pt x="1714221" y="537715"/>
                    <a:pt x="1692939" y="538109"/>
                    <a:pt x="1687421" y="555056"/>
                  </a:cubicBezTo>
                  <a:cubicBezTo>
                    <a:pt x="1682297" y="570032"/>
                    <a:pt x="1687421" y="586191"/>
                    <a:pt x="1686238" y="604715"/>
                  </a:cubicBezTo>
                  <a:cubicBezTo>
                    <a:pt x="1665744" y="571215"/>
                    <a:pt x="1639732" y="560574"/>
                    <a:pt x="1603079" y="583038"/>
                  </a:cubicBezTo>
                  <a:cubicBezTo>
                    <a:pt x="1621209" y="546385"/>
                    <a:pt x="1622391" y="514068"/>
                    <a:pt x="1586132" y="485691"/>
                  </a:cubicBezTo>
                  <a:cubicBezTo>
                    <a:pt x="1627909" y="497909"/>
                    <a:pt x="1651950" y="483720"/>
                    <a:pt x="1666138" y="449038"/>
                  </a:cubicBezTo>
                  <a:lnTo>
                    <a:pt x="1666138" y="449038"/>
                  </a:lnTo>
                  <a:close/>
                  <a:moveTo>
                    <a:pt x="1465532" y="328043"/>
                  </a:moveTo>
                  <a:cubicBezTo>
                    <a:pt x="1477355" y="328832"/>
                    <a:pt x="1484055" y="323708"/>
                    <a:pt x="1489573" y="313855"/>
                  </a:cubicBezTo>
                  <a:cubicBezTo>
                    <a:pt x="1495879" y="302820"/>
                    <a:pt x="1502579" y="292178"/>
                    <a:pt x="1512038" y="280355"/>
                  </a:cubicBezTo>
                  <a:cubicBezTo>
                    <a:pt x="1514402" y="321737"/>
                    <a:pt x="1536867" y="342232"/>
                    <a:pt x="1582191" y="342232"/>
                  </a:cubicBezTo>
                  <a:cubicBezTo>
                    <a:pt x="1570367" y="351690"/>
                    <a:pt x="1564062" y="357602"/>
                    <a:pt x="1556573" y="361543"/>
                  </a:cubicBezTo>
                  <a:cubicBezTo>
                    <a:pt x="1536079" y="370214"/>
                    <a:pt x="1531744" y="385191"/>
                    <a:pt x="1536867" y="405685"/>
                  </a:cubicBezTo>
                  <a:cubicBezTo>
                    <a:pt x="1538838" y="413173"/>
                    <a:pt x="1537656" y="421055"/>
                    <a:pt x="1538050" y="431697"/>
                  </a:cubicBezTo>
                  <a:cubicBezTo>
                    <a:pt x="1525438" y="423026"/>
                    <a:pt x="1515585" y="416326"/>
                    <a:pt x="1506520" y="408049"/>
                  </a:cubicBezTo>
                  <a:cubicBezTo>
                    <a:pt x="1498638" y="401349"/>
                    <a:pt x="1491149" y="400561"/>
                    <a:pt x="1481691" y="405685"/>
                  </a:cubicBezTo>
                  <a:cubicBezTo>
                    <a:pt x="1470655" y="411991"/>
                    <a:pt x="1458832" y="416720"/>
                    <a:pt x="1443067" y="423814"/>
                  </a:cubicBezTo>
                  <a:cubicBezTo>
                    <a:pt x="1446614" y="411991"/>
                    <a:pt x="1448585" y="402138"/>
                    <a:pt x="1452526" y="393467"/>
                  </a:cubicBezTo>
                  <a:cubicBezTo>
                    <a:pt x="1460408" y="376914"/>
                    <a:pt x="1457649" y="363908"/>
                    <a:pt x="1443067" y="352085"/>
                  </a:cubicBezTo>
                  <a:cubicBezTo>
                    <a:pt x="1436761" y="346961"/>
                    <a:pt x="1432032" y="339867"/>
                    <a:pt x="1424543" y="331590"/>
                  </a:cubicBezTo>
                  <a:cubicBezTo>
                    <a:pt x="1440308" y="330014"/>
                    <a:pt x="1452526" y="328043"/>
                    <a:pt x="1465532" y="328043"/>
                  </a:cubicBezTo>
                  <a:lnTo>
                    <a:pt x="1465532" y="328043"/>
                  </a:lnTo>
                  <a:close/>
                  <a:moveTo>
                    <a:pt x="1447008" y="610233"/>
                  </a:moveTo>
                  <a:cubicBezTo>
                    <a:pt x="1458832" y="599591"/>
                    <a:pt x="1465138" y="582250"/>
                    <a:pt x="1474991" y="566091"/>
                  </a:cubicBezTo>
                  <a:cubicBezTo>
                    <a:pt x="1481691" y="584221"/>
                    <a:pt x="1484450" y="601956"/>
                    <a:pt x="1494303" y="613780"/>
                  </a:cubicBezTo>
                  <a:cubicBezTo>
                    <a:pt x="1504155" y="625997"/>
                    <a:pt x="1524650" y="622450"/>
                    <a:pt x="1540414" y="631121"/>
                  </a:cubicBezTo>
                  <a:cubicBezTo>
                    <a:pt x="1533714" y="640974"/>
                    <a:pt x="1523073" y="647280"/>
                    <a:pt x="1513220" y="653980"/>
                  </a:cubicBezTo>
                  <a:cubicBezTo>
                    <a:pt x="1503761" y="660680"/>
                    <a:pt x="1500608" y="668956"/>
                    <a:pt x="1502579" y="679992"/>
                  </a:cubicBezTo>
                  <a:cubicBezTo>
                    <a:pt x="1504550" y="691027"/>
                    <a:pt x="1504550" y="702851"/>
                    <a:pt x="1505732" y="715857"/>
                  </a:cubicBezTo>
                  <a:cubicBezTo>
                    <a:pt x="1488391" y="707974"/>
                    <a:pt x="1478538" y="689056"/>
                    <a:pt x="1461591" y="688662"/>
                  </a:cubicBezTo>
                  <a:cubicBezTo>
                    <a:pt x="1446220" y="687874"/>
                    <a:pt x="1432820" y="703639"/>
                    <a:pt x="1416267" y="707186"/>
                  </a:cubicBezTo>
                  <a:cubicBezTo>
                    <a:pt x="1416267" y="689056"/>
                    <a:pt x="1429273" y="674474"/>
                    <a:pt x="1426120" y="657527"/>
                  </a:cubicBezTo>
                  <a:cubicBezTo>
                    <a:pt x="1422967" y="640974"/>
                    <a:pt x="1403655" y="633486"/>
                    <a:pt x="1395773" y="617327"/>
                  </a:cubicBezTo>
                  <a:cubicBezTo>
                    <a:pt x="1412720" y="612597"/>
                    <a:pt x="1434002" y="621268"/>
                    <a:pt x="1447008" y="610233"/>
                  </a:cubicBezTo>
                  <a:lnTo>
                    <a:pt x="1447008" y="610233"/>
                  </a:lnTo>
                  <a:close/>
                  <a:moveTo>
                    <a:pt x="1273596" y="186949"/>
                  </a:moveTo>
                  <a:cubicBezTo>
                    <a:pt x="1288966" y="185766"/>
                    <a:pt x="1297637" y="177490"/>
                    <a:pt x="1303943" y="164484"/>
                  </a:cubicBezTo>
                  <a:cubicBezTo>
                    <a:pt x="1309461" y="153449"/>
                    <a:pt x="1316949" y="143990"/>
                    <a:pt x="1324437" y="131772"/>
                  </a:cubicBezTo>
                  <a:cubicBezTo>
                    <a:pt x="1333896" y="172760"/>
                    <a:pt x="1358725" y="187737"/>
                    <a:pt x="1396955" y="184584"/>
                  </a:cubicBezTo>
                  <a:cubicBezTo>
                    <a:pt x="1395773" y="185766"/>
                    <a:pt x="1393802" y="186949"/>
                    <a:pt x="1392620" y="188919"/>
                  </a:cubicBezTo>
                  <a:cubicBezTo>
                    <a:pt x="1355178" y="219266"/>
                    <a:pt x="1355178" y="219266"/>
                    <a:pt x="1354784" y="275625"/>
                  </a:cubicBezTo>
                  <a:cubicBezTo>
                    <a:pt x="1319314" y="243308"/>
                    <a:pt x="1287784" y="258284"/>
                    <a:pt x="1255466" y="279173"/>
                  </a:cubicBezTo>
                  <a:cubicBezTo>
                    <a:pt x="1257831" y="269714"/>
                    <a:pt x="1259802" y="260649"/>
                    <a:pt x="1264137" y="252372"/>
                  </a:cubicBezTo>
                  <a:cubicBezTo>
                    <a:pt x="1273596" y="235031"/>
                    <a:pt x="1269260" y="223208"/>
                    <a:pt x="1253102" y="213355"/>
                  </a:cubicBezTo>
                  <a:cubicBezTo>
                    <a:pt x="1246796" y="209808"/>
                    <a:pt x="1242066" y="203896"/>
                    <a:pt x="1233790" y="197196"/>
                  </a:cubicBezTo>
                  <a:cubicBezTo>
                    <a:pt x="1248766" y="192466"/>
                    <a:pt x="1261378" y="188131"/>
                    <a:pt x="1273596" y="186949"/>
                  </a:cubicBezTo>
                  <a:lnTo>
                    <a:pt x="1273596" y="186949"/>
                  </a:lnTo>
                  <a:close/>
                  <a:moveTo>
                    <a:pt x="1106095" y="310702"/>
                  </a:moveTo>
                  <a:cubicBezTo>
                    <a:pt x="1107277" y="311490"/>
                    <a:pt x="1109248" y="311884"/>
                    <a:pt x="1110430" y="312673"/>
                  </a:cubicBezTo>
                  <a:cubicBezTo>
                    <a:pt x="1114766" y="320555"/>
                    <a:pt x="1119889" y="328043"/>
                    <a:pt x="1122254" y="336320"/>
                  </a:cubicBezTo>
                  <a:cubicBezTo>
                    <a:pt x="1127378" y="351296"/>
                    <a:pt x="1136442" y="354843"/>
                    <a:pt x="1151025" y="352873"/>
                  </a:cubicBezTo>
                  <a:cubicBezTo>
                    <a:pt x="1162060" y="351690"/>
                    <a:pt x="1172701" y="351690"/>
                    <a:pt x="1187678" y="350508"/>
                  </a:cubicBezTo>
                  <a:cubicBezTo>
                    <a:pt x="1175854" y="362332"/>
                    <a:pt x="1167184" y="371396"/>
                    <a:pt x="1157725" y="379673"/>
                  </a:cubicBezTo>
                  <a:cubicBezTo>
                    <a:pt x="1146689" y="389132"/>
                    <a:pt x="1140778" y="400167"/>
                    <a:pt x="1143931" y="415144"/>
                  </a:cubicBezTo>
                  <a:cubicBezTo>
                    <a:pt x="1145901" y="424602"/>
                    <a:pt x="1145901" y="434455"/>
                    <a:pt x="1146295" y="444703"/>
                  </a:cubicBezTo>
                  <a:cubicBezTo>
                    <a:pt x="1127772" y="443520"/>
                    <a:pt x="1110825" y="428544"/>
                    <a:pt x="1093483" y="436032"/>
                  </a:cubicBezTo>
                  <a:cubicBezTo>
                    <a:pt x="1076536" y="443520"/>
                    <a:pt x="1062348" y="456526"/>
                    <a:pt x="1043824" y="468744"/>
                  </a:cubicBezTo>
                  <a:cubicBezTo>
                    <a:pt x="1048160" y="453767"/>
                    <a:pt x="1051313" y="442732"/>
                    <a:pt x="1054466" y="431697"/>
                  </a:cubicBezTo>
                  <a:cubicBezTo>
                    <a:pt x="1058013" y="419479"/>
                    <a:pt x="1056436" y="410020"/>
                    <a:pt x="1043430" y="404502"/>
                  </a:cubicBezTo>
                  <a:cubicBezTo>
                    <a:pt x="1035548" y="400955"/>
                    <a:pt x="1028454" y="394649"/>
                    <a:pt x="1016236" y="386373"/>
                  </a:cubicBezTo>
                  <a:cubicBezTo>
                    <a:pt x="1064319" y="378885"/>
                    <a:pt x="1095454" y="356814"/>
                    <a:pt x="1106095" y="310702"/>
                  </a:cubicBezTo>
                  <a:lnTo>
                    <a:pt x="1106095" y="310702"/>
                  </a:lnTo>
                  <a:close/>
                  <a:moveTo>
                    <a:pt x="905883" y="910157"/>
                  </a:moveTo>
                  <a:cubicBezTo>
                    <a:pt x="911400" y="925528"/>
                    <a:pt x="905883" y="930651"/>
                    <a:pt x="890512" y="925528"/>
                  </a:cubicBezTo>
                  <a:cubicBezTo>
                    <a:pt x="869230" y="918828"/>
                    <a:pt x="851888" y="923557"/>
                    <a:pt x="837700" y="940899"/>
                  </a:cubicBezTo>
                  <a:cubicBezTo>
                    <a:pt x="830212" y="949569"/>
                    <a:pt x="820753" y="957057"/>
                    <a:pt x="808929" y="967699"/>
                  </a:cubicBezTo>
                  <a:cubicBezTo>
                    <a:pt x="812082" y="952328"/>
                    <a:pt x="812476" y="939716"/>
                    <a:pt x="816418" y="928681"/>
                  </a:cubicBezTo>
                  <a:cubicBezTo>
                    <a:pt x="820753" y="913704"/>
                    <a:pt x="816418" y="905034"/>
                    <a:pt x="802229" y="900698"/>
                  </a:cubicBezTo>
                  <a:cubicBezTo>
                    <a:pt x="795529" y="898334"/>
                    <a:pt x="789223" y="894392"/>
                    <a:pt x="777400" y="888481"/>
                  </a:cubicBezTo>
                  <a:cubicBezTo>
                    <a:pt x="824694" y="874292"/>
                    <a:pt x="851494" y="845128"/>
                    <a:pt x="860559" y="796651"/>
                  </a:cubicBezTo>
                  <a:cubicBezTo>
                    <a:pt x="866865" y="805322"/>
                    <a:pt x="869230" y="809657"/>
                    <a:pt x="872382" y="813992"/>
                  </a:cubicBezTo>
                  <a:cubicBezTo>
                    <a:pt x="888541" y="839216"/>
                    <a:pt x="888541" y="839216"/>
                    <a:pt x="917706" y="832516"/>
                  </a:cubicBezTo>
                  <a:cubicBezTo>
                    <a:pt x="924012" y="831333"/>
                    <a:pt x="929530" y="827392"/>
                    <a:pt x="936230" y="830545"/>
                  </a:cubicBezTo>
                  <a:cubicBezTo>
                    <a:pt x="934259" y="840004"/>
                    <a:pt x="926771" y="845916"/>
                    <a:pt x="921253" y="852222"/>
                  </a:cubicBezTo>
                  <a:cubicBezTo>
                    <a:pt x="903912" y="869169"/>
                    <a:pt x="898000" y="888087"/>
                    <a:pt x="905883" y="910157"/>
                  </a:cubicBezTo>
                  <a:lnTo>
                    <a:pt x="905883" y="910157"/>
                  </a:lnTo>
                  <a:close/>
                  <a:moveTo>
                    <a:pt x="484175" y="452585"/>
                  </a:moveTo>
                  <a:cubicBezTo>
                    <a:pt x="487722" y="453373"/>
                    <a:pt x="489299" y="452585"/>
                    <a:pt x="489693" y="453373"/>
                  </a:cubicBezTo>
                  <a:cubicBezTo>
                    <a:pt x="497575" y="461256"/>
                    <a:pt x="500728" y="477020"/>
                    <a:pt x="510187" y="478203"/>
                  </a:cubicBezTo>
                  <a:cubicBezTo>
                    <a:pt x="519646" y="478991"/>
                    <a:pt x="529499" y="468350"/>
                    <a:pt x="540140" y="463226"/>
                  </a:cubicBezTo>
                  <a:cubicBezTo>
                    <a:pt x="545658" y="460861"/>
                    <a:pt x="549993" y="456526"/>
                    <a:pt x="559846" y="456526"/>
                  </a:cubicBezTo>
                  <a:cubicBezTo>
                    <a:pt x="551175" y="469532"/>
                    <a:pt x="544475" y="481750"/>
                    <a:pt x="535805" y="492391"/>
                  </a:cubicBezTo>
                  <a:cubicBezTo>
                    <a:pt x="523193" y="506579"/>
                    <a:pt x="521616" y="520768"/>
                    <a:pt x="526346" y="538897"/>
                  </a:cubicBezTo>
                  <a:cubicBezTo>
                    <a:pt x="533046" y="561362"/>
                    <a:pt x="531469" y="562938"/>
                    <a:pt x="507822" y="564121"/>
                  </a:cubicBezTo>
                  <a:cubicBezTo>
                    <a:pt x="489693" y="565303"/>
                    <a:pt x="475504" y="570427"/>
                    <a:pt x="465651" y="586980"/>
                  </a:cubicBezTo>
                  <a:cubicBezTo>
                    <a:pt x="457769" y="599985"/>
                    <a:pt x="446340" y="611021"/>
                    <a:pt x="436881" y="623633"/>
                  </a:cubicBezTo>
                  <a:cubicBezTo>
                    <a:pt x="435698" y="622844"/>
                    <a:pt x="434516" y="622450"/>
                    <a:pt x="433334" y="621662"/>
                  </a:cubicBezTo>
                  <a:cubicBezTo>
                    <a:pt x="435698" y="608656"/>
                    <a:pt x="437669" y="594862"/>
                    <a:pt x="440822" y="582644"/>
                  </a:cubicBezTo>
                  <a:cubicBezTo>
                    <a:pt x="443187" y="572791"/>
                    <a:pt x="440822" y="568850"/>
                    <a:pt x="430969" y="568456"/>
                  </a:cubicBezTo>
                  <a:cubicBezTo>
                    <a:pt x="423481" y="567668"/>
                    <a:pt x="415992" y="566091"/>
                    <a:pt x="402987" y="563332"/>
                  </a:cubicBezTo>
                  <a:cubicBezTo>
                    <a:pt x="446734" y="535350"/>
                    <a:pt x="475504" y="499879"/>
                    <a:pt x="484175" y="452585"/>
                  </a:cubicBezTo>
                  <a:lnTo>
                    <a:pt x="484175" y="452585"/>
                  </a:lnTo>
                  <a:close/>
                  <a:moveTo>
                    <a:pt x="472746" y="734774"/>
                  </a:moveTo>
                  <a:cubicBezTo>
                    <a:pt x="476293" y="735957"/>
                    <a:pt x="477869" y="735563"/>
                    <a:pt x="478263" y="736745"/>
                  </a:cubicBezTo>
                  <a:cubicBezTo>
                    <a:pt x="486146" y="744627"/>
                    <a:pt x="489299" y="760786"/>
                    <a:pt x="499546" y="761574"/>
                  </a:cubicBezTo>
                  <a:cubicBezTo>
                    <a:pt x="509005" y="762363"/>
                    <a:pt x="519252" y="752115"/>
                    <a:pt x="529499" y="746598"/>
                  </a:cubicBezTo>
                  <a:cubicBezTo>
                    <a:pt x="535017" y="743445"/>
                    <a:pt x="541322" y="741080"/>
                    <a:pt x="551964" y="735563"/>
                  </a:cubicBezTo>
                  <a:cubicBezTo>
                    <a:pt x="542505" y="750539"/>
                    <a:pt x="536987" y="761574"/>
                    <a:pt x="529105" y="771427"/>
                  </a:cubicBezTo>
                  <a:cubicBezTo>
                    <a:pt x="515311" y="788769"/>
                    <a:pt x="509793" y="806898"/>
                    <a:pt x="518069" y="827786"/>
                  </a:cubicBezTo>
                  <a:cubicBezTo>
                    <a:pt x="523587" y="841975"/>
                    <a:pt x="519252" y="848675"/>
                    <a:pt x="503881" y="848281"/>
                  </a:cubicBezTo>
                  <a:cubicBezTo>
                    <a:pt x="481416" y="847492"/>
                    <a:pt x="466046" y="859316"/>
                    <a:pt x="454616" y="877839"/>
                  </a:cubicBezTo>
                  <a:cubicBezTo>
                    <a:pt x="447916" y="888875"/>
                    <a:pt x="438457" y="898728"/>
                    <a:pt x="427816" y="913310"/>
                  </a:cubicBezTo>
                  <a:cubicBezTo>
                    <a:pt x="430181" y="895969"/>
                    <a:pt x="430969" y="882963"/>
                    <a:pt x="434122" y="870351"/>
                  </a:cubicBezTo>
                  <a:cubicBezTo>
                    <a:pt x="437669" y="857345"/>
                    <a:pt x="434122" y="851828"/>
                    <a:pt x="420328" y="850645"/>
                  </a:cubicBezTo>
                  <a:cubicBezTo>
                    <a:pt x="414810" y="849857"/>
                    <a:pt x="407716" y="850645"/>
                    <a:pt x="399834" y="843945"/>
                  </a:cubicBezTo>
                  <a:cubicBezTo>
                    <a:pt x="439246" y="817933"/>
                    <a:pt x="466046" y="782463"/>
                    <a:pt x="472746" y="734774"/>
                  </a:cubicBezTo>
                  <a:lnTo>
                    <a:pt x="472746" y="734774"/>
                  </a:lnTo>
                  <a:close/>
                  <a:moveTo>
                    <a:pt x="306427" y="738715"/>
                  </a:moveTo>
                  <a:cubicBezTo>
                    <a:pt x="320616" y="744233"/>
                    <a:pt x="321404" y="763939"/>
                    <a:pt x="334410" y="761180"/>
                  </a:cubicBezTo>
                  <a:cubicBezTo>
                    <a:pt x="344263" y="759210"/>
                    <a:pt x="352539" y="748174"/>
                    <a:pt x="361604" y="741868"/>
                  </a:cubicBezTo>
                  <a:cubicBezTo>
                    <a:pt x="365151" y="739504"/>
                    <a:pt x="368304" y="733986"/>
                    <a:pt x="376581" y="735563"/>
                  </a:cubicBezTo>
                  <a:cubicBezTo>
                    <a:pt x="369092" y="749357"/>
                    <a:pt x="363575" y="762757"/>
                    <a:pt x="354904" y="775368"/>
                  </a:cubicBezTo>
                  <a:cubicBezTo>
                    <a:pt x="344263" y="790345"/>
                    <a:pt x="342292" y="804927"/>
                    <a:pt x="349386" y="821086"/>
                  </a:cubicBezTo>
                  <a:cubicBezTo>
                    <a:pt x="355692" y="836063"/>
                    <a:pt x="352539" y="845128"/>
                    <a:pt x="334410" y="847886"/>
                  </a:cubicBezTo>
                  <a:cubicBezTo>
                    <a:pt x="315886" y="851039"/>
                    <a:pt x="302092" y="860892"/>
                    <a:pt x="293421" y="879022"/>
                  </a:cubicBezTo>
                  <a:cubicBezTo>
                    <a:pt x="286721" y="893210"/>
                    <a:pt x="277263" y="905822"/>
                    <a:pt x="266227" y="918828"/>
                  </a:cubicBezTo>
                  <a:cubicBezTo>
                    <a:pt x="267410" y="905822"/>
                    <a:pt x="268198" y="892816"/>
                    <a:pt x="271351" y="880204"/>
                  </a:cubicBezTo>
                  <a:cubicBezTo>
                    <a:pt x="274898" y="866410"/>
                    <a:pt x="270563" y="861681"/>
                    <a:pt x="257162" y="863651"/>
                  </a:cubicBezTo>
                  <a:cubicBezTo>
                    <a:pt x="252039" y="864439"/>
                    <a:pt x="247310" y="863651"/>
                    <a:pt x="235880" y="863651"/>
                  </a:cubicBezTo>
                  <a:cubicBezTo>
                    <a:pt x="274110" y="826998"/>
                    <a:pt x="300121" y="788769"/>
                    <a:pt x="306427" y="738715"/>
                  </a:cubicBezTo>
                  <a:lnTo>
                    <a:pt x="306427" y="738715"/>
                  </a:lnTo>
                  <a:close/>
                  <a:moveTo>
                    <a:pt x="351751" y="1109187"/>
                  </a:moveTo>
                  <a:cubicBezTo>
                    <a:pt x="357269" y="1121405"/>
                    <a:pt x="356086" y="1130076"/>
                    <a:pt x="339928" y="1132835"/>
                  </a:cubicBezTo>
                  <a:cubicBezTo>
                    <a:pt x="319433" y="1135988"/>
                    <a:pt x="305245" y="1147023"/>
                    <a:pt x="296969" y="1166335"/>
                  </a:cubicBezTo>
                  <a:cubicBezTo>
                    <a:pt x="291451" y="1179341"/>
                    <a:pt x="282780" y="1191164"/>
                    <a:pt x="273321" y="1206535"/>
                  </a:cubicBezTo>
                  <a:cubicBezTo>
                    <a:pt x="271351" y="1191558"/>
                    <a:pt x="273321" y="1179735"/>
                    <a:pt x="275686" y="1167911"/>
                  </a:cubicBezTo>
                  <a:cubicBezTo>
                    <a:pt x="278839" y="1152540"/>
                    <a:pt x="273715" y="1146235"/>
                    <a:pt x="257557" y="1148205"/>
                  </a:cubicBezTo>
                  <a:cubicBezTo>
                    <a:pt x="254010" y="1148993"/>
                    <a:pt x="250068" y="1147417"/>
                    <a:pt x="240215" y="1147417"/>
                  </a:cubicBezTo>
                  <a:cubicBezTo>
                    <a:pt x="278051" y="1111552"/>
                    <a:pt x="301698" y="1072534"/>
                    <a:pt x="306033" y="1024058"/>
                  </a:cubicBezTo>
                  <a:cubicBezTo>
                    <a:pt x="309186" y="1024846"/>
                    <a:pt x="311157" y="1024846"/>
                    <a:pt x="311551" y="1025240"/>
                  </a:cubicBezTo>
                  <a:cubicBezTo>
                    <a:pt x="318251" y="1032728"/>
                    <a:pt x="324163" y="1045734"/>
                    <a:pt x="331257" y="1046128"/>
                  </a:cubicBezTo>
                  <a:cubicBezTo>
                    <a:pt x="338745" y="1046917"/>
                    <a:pt x="347416" y="1035487"/>
                    <a:pt x="355298" y="1029969"/>
                  </a:cubicBezTo>
                  <a:cubicBezTo>
                    <a:pt x="361604" y="1025634"/>
                    <a:pt x="367122" y="1021299"/>
                    <a:pt x="373428" y="1016964"/>
                  </a:cubicBezTo>
                  <a:cubicBezTo>
                    <a:pt x="374216" y="1017752"/>
                    <a:pt x="375398" y="1018934"/>
                    <a:pt x="375792" y="1019328"/>
                  </a:cubicBezTo>
                  <a:cubicBezTo>
                    <a:pt x="369486" y="1031546"/>
                    <a:pt x="364757" y="1045340"/>
                    <a:pt x="357269" y="1056375"/>
                  </a:cubicBezTo>
                  <a:cubicBezTo>
                    <a:pt x="346233" y="1073717"/>
                    <a:pt x="343869" y="1090664"/>
                    <a:pt x="351751" y="1109187"/>
                  </a:cubicBezTo>
                  <a:lnTo>
                    <a:pt x="351751" y="1109187"/>
                  </a:lnTo>
                  <a:close/>
                  <a:moveTo>
                    <a:pt x="109368" y="859316"/>
                  </a:moveTo>
                  <a:cubicBezTo>
                    <a:pt x="118038" y="836851"/>
                    <a:pt x="123162" y="812810"/>
                    <a:pt x="129074" y="789951"/>
                  </a:cubicBezTo>
                  <a:cubicBezTo>
                    <a:pt x="130256" y="789951"/>
                    <a:pt x="132227" y="789163"/>
                    <a:pt x="132227" y="789163"/>
                  </a:cubicBezTo>
                  <a:cubicBezTo>
                    <a:pt x="150356" y="807686"/>
                    <a:pt x="150356" y="807686"/>
                    <a:pt x="167697" y="789163"/>
                  </a:cubicBezTo>
                  <a:cubicBezTo>
                    <a:pt x="173215" y="782857"/>
                    <a:pt x="178733" y="776945"/>
                    <a:pt x="186221" y="771033"/>
                  </a:cubicBezTo>
                  <a:cubicBezTo>
                    <a:pt x="186221" y="787192"/>
                    <a:pt x="178733" y="800198"/>
                    <a:pt x="172033" y="812416"/>
                  </a:cubicBezTo>
                  <a:cubicBezTo>
                    <a:pt x="162574" y="828969"/>
                    <a:pt x="159421" y="845916"/>
                    <a:pt x="166515" y="864045"/>
                  </a:cubicBezTo>
                  <a:cubicBezTo>
                    <a:pt x="170850" y="875869"/>
                    <a:pt x="167697" y="884934"/>
                    <a:pt x="155480" y="889269"/>
                  </a:cubicBezTo>
                  <a:cubicBezTo>
                    <a:pt x="132621" y="897940"/>
                    <a:pt x="122374" y="917251"/>
                    <a:pt x="113703" y="937746"/>
                  </a:cubicBezTo>
                  <a:cubicBezTo>
                    <a:pt x="108580" y="949569"/>
                    <a:pt x="102668" y="960604"/>
                    <a:pt x="96756" y="972428"/>
                  </a:cubicBezTo>
                  <a:cubicBezTo>
                    <a:pt x="95968" y="972428"/>
                    <a:pt x="94785" y="971640"/>
                    <a:pt x="94391" y="971640"/>
                  </a:cubicBezTo>
                  <a:cubicBezTo>
                    <a:pt x="95574" y="959422"/>
                    <a:pt x="95574" y="946810"/>
                    <a:pt x="97938" y="934593"/>
                  </a:cubicBezTo>
                  <a:cubicBezTo>
                    <a:pt x="101091" y="920404"/>
                    <a:pt x="96756" y="916463"/>
                    <a:pt x="83750" y="919616"/>
                  </a:cubicBezTo>
                  <a:cubicBezTo>
                    <a:pt x="80597" y="920404"/>
                    <a:pt x="77050" y="920404"/>
                    <a:pt x="72715" y="920798"/>
                  </a:cubicBezTo>
                  <a:cubicBezTo>
                    <a:pt x="81385" y="898334"/>
                    <a:pt x="100303" y="881781"/>
                    <a:pt x="109368" y="859316"/>
                  </a:cubicBezTo>
                  <a:lnTo>
                    <a:pt x="109368" y="859316"/>
                  </a:lnTo>
                  <a:close/>
                  <a:moveTo>
                    <a:pt x="75474" y="1206535"/>
                  </a:moveTo>
                  <a:cubicBezTo>
                    <a:pt x="107003" y="1164364"/>
                    <a:pt x="127497" y="1121011"/>
                    <a:pt x="130650" y="1070958"/>
                  </a:cubicBezTo>
                  <a:cubicBezTo>
                    <a:pt x="143262" y="1075293"/>
                    <a:pt x="144839" y="1091846"/>
                    <a:pt x="154692" y="1089087"/>
                  </a:cubicBezTo>
                  <a:cubicBezTo>
                    <a:pt x="163362" y="1086723"/>
                    <a:pt x="168880" y="1075293"/>
                    <a:pt x="175974" y="1068199"/>
                  </a:cubicBezTo>
                  <a:cubicBezTo>
                    <a:pt x="181492" y="1062681"/>
                    <a:pt x="186615" y="1057164"/>
                    <a:pt x="194103" y="1052828"/>
                  </a:cubicBezTo>
                  <a:cubicBezTo>
                    <a:pt x="188980" y="1065834"/>
                    <a:pt x="184645" y="1078840"/>
                    <a:pt x="177945" y="1091452"/>
                  </a:cubicBezTo>
                  <a:cubicBezTo>
                    <a:pt x="166909" y="1112340"/>
                    <a:pt x="164150" y="1133623"/>
                    <a:pt x="172427" y="1156088"/>
                  </a:cubicBezTo>
                  <a:cubicBezTo>
                    <a:pt x="174397" y="1161211"/>
                    <a:pt x="176762" y="1167911"/>
                    <a:pt x="169274" y="1170276"/>
                  </a:cubicBezTo>
                  <a:cubicBezTo>
                    <a:pt x="129468" y="1184070"/>
                    <a:pt x="121980" y="1221905"/>
                    <a:pt x="106215" y="1254223"/>
                  </a:cubicBezTo>
                  <a:cubicBezTo>
                    <a:pt x="105427" y="1255011"/>
                    <a:pt x="105032" y="1256194"/>
                    <a:pt x="103062" y="1259347"/>
                  </a:cubicBezTo>
                  <a:cubicBezTo>
                    <a:pt x="103062" y="1250676"/>
                    <a:pt x="103062" y="1244370"/>
                    <a:pt x="103062" y="1238459"/>
                  </a:cubicBezTo>
                  <a:cubicBezTo>
                    <a:pt x="103850" y="1232153"/>
                    <a:pt x="103850" y="1226241"/>
                    <a:pt x="105032" y="1219935"/>
                  </a:cubicBezTo>
                  <a:cubicBezTo>
                    <a:pt x="108185" y="1204958"/>
                    <a:pt x="103850" y="1198258"/>
                    <a:pt x="88085" y="1203776"/>
                  </a:cubicBezTo>
                  <a:cubicBezTo>
                    <a:pt x="85721" y="1205747"/>
                    <a:pt x="82962" y="1205747"/>
                    <a:pt x="75474" y="1206535"/>
                  </a:cubicBezTo>
                  <a:lnTo>
                    <a:pt x="75474" y="1206535"/>
                  </a:lnTo>
                  <a:close/>
                  <a:moveTo>
                    <a:pt x="106215" y="1490301"/>
                  </a:moveTo>
                  <a:cubicBezTo>
                    <a:pt x="103062" y="1491483"/>
                    <a:pt x="99515" y="1491089"/>
                    <a:pt x="92027" y="1491483"/>
                  </a:cubicBezTo>
                  <a:cubicBezTo>
                    <a:pt x="121191" y="1448524"/>
                    <a:pt x="141686" y="1405959"/>
                    <a:pt x="142868" y="1355906"/>
                  </a:cubicBezTo>
                  <a:cubicBezTo>
                    <a:pt x="154692" y="1360241"/>
                    <a:pt x="156662" y="1376794"/>
                    <a:pt x="166909" y="1374035"/>
                  </a:cubicBezTo>
                  <a:cubicBezTo>
                    <a:pt x="174792" y="1371671"/>
                    <a:pt x="179915" y="1361029"/>
                    <a:pt x="186615" y="1353541"/>
                  </a:cubicBezTo>
                  <a:cubicBezTo>
                    <a:pt x="188980" y="1350388"/>
                    <a:pt x="192133" y="1348024"/>
                    <a:pt x="194498" y="1345659"/>
                  </a:cubicBezTo>
                  <a:cubicBezTo>
                    <a:pt x="196468" y="1341324"/>
                    <a:pt x="198833" y="1338171"/>
                    <a:pt x="203956" y="1336200"/>
                  </a:cubicBezTo>
                  <a:cubicBezTo>
                    <a:pt x="204745" y="1342506"/>
                    <a:pt x="201592" y="1348024"/>
                    <a:pt x="198439" y="1352359"/>
                  </a:cubicBezTo>
                  <a:cubicBezTo>
                    <a:pt x="196074" y="1360241"/>
                    <a:pt x="194103" y="1368518"/>
                    <a:pt x="190556" y="1376400"/>
                  </a:cubicBezTo>
                  <a:cubicBezTo>
                    <a:pt x="181097" y="1396106"/>
                    <a:pt x="176368" y="1416206"/>
                    <a:pt x="187009" y="1437883"/>
                  </a:cubicBezTo>
                  <a:cubicBezTo>
                    <a:pt x="190556" y="1445371"/>
                    <a:pt x="190556" y="1454436"/>
                    <a:pt x="180703" y="1457589"/>
                  </a:cubicBezTo>
                  <a:cubicBezTo>
                    <a:pt x="151539" y="1467048"/>
                    <a:pt x="144050" y="1493454"/>
                    <a:pt x="134197" y="1517101"/>
                  </a:cubicBezTo>
                  <a:cubicBezTo>
                    <a:pt x="130650" y="1525771"/>
                    <a:pt x="126709" y="1534442"/>
                    <a:pt x="120403" y="1541930"/>
                  </a:cubicBezTo>
                  <a:cubicBezTo>
                    <a:pt x="121191" y="1529713"/>
                    <a:pt x="121191" y="1516707"/>
                    <a:pt x="122768" y="1504095"/>
                  </a:cubicBezTo>
                  <a:cubicBezTo>
                    <a:pt x="124344" y="1491877"/>
                    <a:pt x="120797" y="1485965"/>
                    <a:pt x="106215" y="1490301"/>
                  </a:cubicBezTo>
                  <a:lnTo>
                    <a:pt x="106215" y="1490301"/>
                  </a:lnTo>
                  <a:close/>
                  <a:moveTo>
                    <a:pt x="147203" y="1791013"/>
                  </a:moveTo>
                  <a:cubicBezTo>
                    <a:pt x="147991" y="1778796"/>
                    <a:pt x="146021" y="1771307"/>
                    <a:pt x="131044" y="1776037"/>
                  </a:cubicBezTo>
                  <a:cubicBezTo>
                    <a:pt x="127891" y="1777219"/>
                    <a:pt x="124344" y="1776825"/>
                    <a:pt x="120009" y="1777219"/>
                  </a:cubicBezTo>
                  <a:cubicBezTo>
                    <a:pt x="127891" y="1753572"/>
                    <a:pt x="144050" y="1735049"/>
                    <a:pt x="151539" y="1713372"/>
                  </a:cubicBezTo>
                  <a:cubicBezTo>
                    <a:pt x="159421" y="1690907"/>
                    <a:pt x="159421" y="1666866"/>
                    <a:pt x="164544" y="1644007"/>
                  </a:cubicBezTo>
                  <a:cubicBezTo>
                    <a:pt x="165727" y="1644007"/>
                    <a:pt x="166909" y="1643219"/>
                    <a:pt x="167697" y="1644007"/>
                  </a:cubicBezTo>
                  <a:cubicBezTo>
                    <a:pt x="187009" y="1662531"/>
                    <a:pt x="187009" y="1662531"/>
                    <a:pt x="205139" y="1642036"/>
                  </a:cubicBezTo>
                  <a:cubicBezTo>
                    <a:pt x="208292" y="1638489"/>
                    <a:pt x="211839" y="1634548"/>
                    <a:pt x="215780" y="1631001"/>
                  </a:cubicBezTo>
                  <a:cubicBezTo>
                    <a:pt x="222086" y="1630213"/>
                    <a:pt x="220904" y="1634154"/>
                    <a:pt x="219327" y="1638489"/>
                  </a:cubicBezTo>
                  <a:cubicBezTo>
                    <a:pt x="216962" y="1645189"/>
                    <a:pt x="215780" y="1652678"/>
                    <a:pt x="212627" y="1659378"/>
                  </a:cubicBezTo>
                  <a:cubicBezTo>
                    <a:pt x="203956" y="1681843"/>
                    <a:pt x="197256" y="1703913"/>
                    <a:pt x="210262" y="1726772"/>
                  </a:cubicBezTo>
                  <a:cubicBezTo>
                    <a:pt x="213809" y="1733472"/>
                    <a:pt x="212627" y="1740960"/>
                    <a:pt x="205139" y="1743325"/>
                  </a:cubicBezTo>
                  <a:cubicBezTo>
                    <a:pt x="175186" y="1753178"/>
                    <a:pt x="168486" y="1780372"/>
                    <a:pt x="159027" y="1805202"/>
                  </a:cubicBezTo>
                  <a:cubicBezTo>
                    <a:pt x="155874" y="1813084"/>
                    <a:pt x="152721" y="1820572"/>
                    <a:pt x="147203" y="1828849"/>
                  </a:cubicBezTo>
                  <a:cubicBezTo>
                    <a:pt x="146809" y="1816631"/>
                    <a:pt x="146021" y="1803625"/>
                    <a:pt x="147203" y="1791013"/>
                  </a:cubicBezTo>
                  <a:lnTo>
                    <a:pt x="147203" y="1791013"/>
                  </a:lnTo>
                  <a:close/>
                  <a:moveTo>
                    <a:pt x="239427" y="2010538"/>
                  </a:moveTo>
                  <a:cubicBezTo>
                    <a:pt x="244551" y="2019208"/>
                    <a:pt x="241792" y="2026697"/>
                    <a:pt x="233121" y="2029850"/>
                  </a:cubicBezTo>
                  <a:cubicBezTo>
                    <a:pt x="209474" y="2038520"/>
                    <a:pt x="200803" y="2057832"/>
                    <a:pt x="194498" y="2079509"/>
                  </a:cubicBezTo>
                  <a:cubicBezTo>
                    <a:pt x="191345" y="2091332"/>
                    <a:pt x="186615" y="2102368"/>
                    <a:pt x="179127" y="2113797"/>
                  </a:cubicBezTo>
                  <a:cubicBezTo>
                    <a:pt x="179127" y="2101579"/>
                    <a:pt x="178339" y="2088573"/>
                    <a:pt x="179127" y="2075962"/>
                  </a:cubicBezTo>
                  <a:cubicBezTo>
                    <a:pt x="180309" y="2062167"/>
                    <a:pt x="175974" y="2056650"/>
                    <a:pt x="162180" y="2061773"/>
                  </a:cubicBezTo>
                  <a:cubicBezTo>
                    <a:pt x="159027" y="2062956"/>
                    <a:pt x="155480" y="2062561"/>
                    <a:pt x="149174" y="2062561"/>
                  </a:cubicBezTo>
                  <a:cubicBezTo>
                    <a:pt x="176368" y="2021179"/>
                    <a:pt x="192133" y="1977826"/>
                    <a:pt x="190950" y="1929743"/>
                  </a:cubicBezTo>
                  <a:cubicBezTo>
                    <a:pt x="194498" y="1929743"/>
                    <a:pt x="196074" y="1929743"/>
                    <a:pt x="196468" y="1930532"/>
                  </a:cubicBezTo>
                  <a:cubicBezTo>
                    <a:pt x="214598" y="1949055"/>
                    <a:pt x="214598" y="1949055"/>
                    <a:pt x="231939" y="1929349"/>
                  </a:cubicBezTo>
                  <a:cubicBezTo>
                    <a:pt x="237062" y="1923832"/>
                    <a:pt x="240609" y="1916343"/>
                    <a:pt x="250462" y="1912008"/>
                  </a:cubicBezTo>
                  <a:cubicBezTo>
                    <a:pt x="246127" y="1925802"/>
                    <a:pt x="243762" y="1936838"/>
                    <a:pt x="239427" y="1947479"/>
                  </a:cubicBezTo>
                  <a:cubicBezTo>
                    <a:pt x="231151" y="1968367"/>
                    <a:pt x="227604" y="1989649"/>
                    <a:pt x="239427" y="2010538"/>
                  </a:cubicBezTo>
                  <a:lnTo>
                    <a:pt x="239427" y="2010538"/>
                  </a:lnTo>
                  <a:close/>
                  <a:moveTo>
                    <a:pt x="253615" y="1432759"/>
                  </a:moveTo>
                  <a:cubicBezTo>
                    <a:pt x="291057" y="1396894"/>
                    <a:pt x="311945" y="1357088"/>
                    <a:pt x="315098" y="1308218"/>
                  </a:cubicBezTo>
                  <a:cubicBezTo>
                    <a:pt x="328892" y="1314918"/>
                    <a:pt x="331257" y="1333441"/>
                    <a:pt x="342292" y="1332259"/>
                  </a:cubicBezTo>
                  <a:cubicBezTo>
                    <a:pt x="352145" y="1331077"/>
                    <a:pt x="360816" y="1319253"/>
                    <a:pt x="371063" y="1311765"/>
                  </a:cubicBezTo>
                  <a:cubicBezTo>
                    <a:pt x="375398" y="1308612"/>
                    <a:pt x="379734" y="1305459"/>
                    <a:pt x="388404" y="1298759"/>
                  </a:cubicBezTo>
                  <a:cubicBezTo>
                    <a:pt x="379734" y="1317282"/>
                    <a:pt x="374216" y="1332259"/>
                    <a:pt x="365939" y="1345265"/>
                  </a:cubicBezTo>
                  <a:cubicBezTo>
                    <a:pt x="356086" y="1361424"/>
                    <a:pt x="356086" y="1376400"/>
                    <a:pt x="362392" y="1393741"/>
                  </a:cubicBezTo>
                  <a:cubicBezTo>
                    <a:pt x="370275" y="1414630"/>
                    <a:pt x="369092" y="1416206"/>
                    <a:pt x="348204" y="1420936"/>
                  </a:cubicBezTo>
                  <a:cubicBezTo>
                    <a:pt x="331257" y="1424483"/>
                    <a:pt x="320222" y="1431971"/>
                    <a:pt x="312733" y="1448918"/>
                  </a:cubicBezTo>
                  <a:cubicBezTo>
                    <a:pt x="306427" y="1463106"/>
                    <a:pt x="297757" y="1476901"/>
                    <a:pt x="289874" y="1490301"/>
                  </a:cubicBezTo>
                  <a:cubicBezTo>
                    <a:pt x="288692" y="1490301"/>
                    <a:pt x="287510" y="1490301"/>
                    <a:pt x="286721" y="1489512"/>
                  </a:cubicBezTo>
                  <a:cubicBezTo>
                    <a:pt x="287904" y="1477295"/>
                    <a:pt x="287904" y="1464289"/>
                    <a:pt x="289874" y="1451677"/>
                  </a:cubicBezTo>
                  <a:cubicBezTo>
                    <a:pt x="291845" y="1439459"/>
                    <a:pt x="289874" y="1431971"/>
                    <a:pt x="274898" y="1433547"/>
                  </a:cubicBezTo>
                  <a:cubicBezTo>
                    <a:pt x="269774" y="1434730"/>
                    <a:pt x="264651" y="1433942"/>
                    <a:pt x="253615" y="1432759"/>
                  </a:cubicBezTo>
                  <a:lnTo>
                    <a:pt x="253615" y="1432759"/>
                  </a:lnTo>
                  <a:close/>
                  <a:moveTo>
                    <a:pt x="383281" y="1632578"/>
                  </a:moveTo>
                  <a:cubicBezTo>
                    <a:pt x="373822" y="1648736"/>
                    <a:pt x="373428" y="1664107"/>
                    <a:pt x="381310" y="1681054"/>
                  </a:cubicBezTo>
                  <a:cubicBezTo>
                    <a:pt x="388010" y="1694848"/>
                    <a:pt x="386434" y="1705096"/>
                    <a:pt x="368698" y="1707854"/>
                  </a:cubicBezTo>
                  <a:cubicBezTo>
                    <a:pt x="350175" y="1710219"/>
                    <a:pt x="338745" y="1721648"/>
                    <a:pt x="332045" y="1738990"/>
                  </a:cubicBezTo>
                  <a:cubicBezTo>
                    <a:pt x="326527" y="1752784"/>
                    <a:pt x="319039" y="1765002"/>
                    <a:pt x="310369" y="1781160"/>
                  </a:cubicBezTo>
                  <a:cubicBezTo>
                    <a:pt x="310369" y="1765002"/>
                    <a:pt x="309186" y="1751996"/>
                    <a:pt x="311157" y="1740172"/>
                  </a:cubicBezTo>
                  <a:cubicBezTo>
                    <a:pt x="313522" y="1724801"/>
                    <a:pt x="308792" y="1719284"/>
                    <a:pt x="293816" y="1720860"/>
                  </a:cubicBezTo>
                  <a:cubicBezTo>
                    <a:pt x="290268" y="1721648"/>
                    <a:pt x="285933" y="1720072"/>
                    <a:pt x="276868" y="1720072"/>
                  </a:cubicBezTo>
                  <a:cubicBezTo>
                    <a:pt x="311157" y="1684207"/>
                    <a:pt x="332045" y="1645189"/>
                    <a:pt x="332833" y="1596713"/>
                  </a:cubicBezTo>
                  <a:cubicBezTo>
                    <a:pt x="336380" y="1597895"/>
                    <a:pt x="337957" y="1598683"/>
                    <a:pt x="339139" y="1599078"/>
                  </a:cubicBezTo>
                  <a:cubicBezTo>
                    <a:pt x="347810" y="1605383"/>
                    <a:pt x="350175" y="1620754"/>
                    <a:pt x="360816" y="1619966"/>
                  </a:cubicBezTo>
                  <a:cubicBezTo>
                    <a:pt x="369486" y="1619177"/>
                    <a:pt x="376975" y="1608142"/>
                    <a:pt x="384857" y="1601836"/>
                  </a:cubicBezTo>
                  <a:cubicBezTo>
                    <a:pt x="389192" y="1598289"/>
                    <a:pt x="393528" y="1595136"/>
                    <a:pt x="401016" y="1589619"/>
                  </a:cubicBezTo>
                  <a:cubicBezTo>
                    <a:pt x="397075" y="1606566"/>
                    <a:pt x="390375" y="1619966"/>
                    <a:pt x="383281" y="1632578"/>
                  </a:cubicBezTo>
                  <a:lnTo>
                    <a:pt x="383281" y="1632578"/>
                  </a:lnTo>
                  <a:close/>
                  <a:moveTo>
                    <a:pt x="399440" y="1132046"/>
                  </a:moveTo>
                  <a:cubicBezTo>
                    <a:pt x="440428" y="1102881"/>
                    <a:pt x="467228" y="1067411"/>
                    <a:pt x="470381" y="1019722"/>
                  </a:cubicBezTo>
                  <a:cubicBezTo>
                    <a:pt x="474716" y="1020905"/>
                    <a:pt x="475899" y="1020511"/>
                    <a:pt x="476687" y="1020905"/>
                  </a:cubicBezTo>
                  <a:cubicBezTo>
                    <a:pt x="484569" y="1029575"/>
                    <a:pt x="488510" y="1045734"/>
                    <a:pt x="499152" y="1046128"/>
                  </a:cubicBezTo>
                  <a:cubicBezTo>
                    <a:pt x="508611" y="1046917"/>
                    <a:pt x="518463" y="1036275"/>
                    <a:pt x="528316" y="1030758"/>
                  </a:cubicBezTo>
                  <a:cubicBezTo>
                    <a:pt x="533834" y="1027605"/>
                    <a:pt x="540140" y="1024452"/>
                    <a:pt x="548811" y="1020116"/>
                  </a:cubicBezTo>
                  <a:cubicBezTo>
                    <a:pt x="542111" y="1031940"/>
                    <a:pt x="538169" y="1040611"/>
                    <a:pt x="532652" y="1047311"/>
                  </a:cubicBezTo>
                  <a:cubicBezTo>
                    <a:pt x="515705" y="1068987"/>
                    <a:pt x="507822" y="1091846"/>
                    <a:pt x="519646" y="1119040"/>
                  </a:cubicBezTo>
                  <a:cubicBezTo>
                    <a:pt x="523193" y="1127711"/>
                    <a:pt x="519646" y="1132835"/>
                    <a:pt x="510975" y="1132046"/>
                  </a:cubicBezTo>
                  <a:cubicBezTo>
                    <a:pt x="481810" y="1130864"/>
                    <a:pt x="464863" y="1147417"/>
                    <a:pt x="451463" y="1171064"/>
                  </a:cubicBezTo>
                  <a:cubicBezTo>
                    <a:pt x="447128" y="1178947"/>
                    <a:pt x="440428" y="1186435"/>
                    <a:pt x="434516" y="1193923"/>
                  </a:cubicBezTo>
                  <a:cubicBezTo>
                    <a:pt x="433334" y="1193135"/>
                    <a:pt x="432546" y="1193135"/>
                    <a:pt x="431363" y="1192741"/>
                  </a:cubicBezTo>
                  <a:cubicBezTo>
                    <a:pt x="432546" y="1178947"/>
                    <a:pt x="433728" y="1165546"/>
                    <a:pt x="436487" y="1152540"/>
                  </a:cubicBezTo>
                  <a:cubicBezTo>
                    <a:pt x="438457" y="1141899"/>
                    <a:pt x="436487" y="1136382"/>
                    <a:pt x="424663" y="1135988"/>
                  </a:cubicBezTo>
                  <a:cubicBezTo>
                    <a:pt x="418357" y="1137564"/>
                    <a:pt x="411263" y="1135199"/>
                    <a:pt x="399440" y="1132046"/>
                  </a:cubicBezTo>
                  <a:lnTo>
                    <a:pt x="399440" y="1132046"/>
                  </a:lnTo>
                  <a:close/>
                  <a:moveTo>
                    <a:pt x="416387" y="1420936"/>
                  </a:moveTo>
                  <a:cubicBezTo>
                    <a:pt x="415204" y="1419753"/>
                    <a:pt x="414022" y="1418571"/>
                    <a:pt x="412840" y="1416600"/>
                  </a:cubicBezTo>
                  <a:cubicBezTo>
                    <a:pt x="452646" y="1390588"/>
                    <a:pt x="473140" y="1353541"/>
                    <a:pt x="478263" y="1307035"/>
                  </a:cubicBezTo>
                  <a:cubicBezTo>
                    <a:pt x="493240" y="1313735"/>
                    <a:pt x="493634" y="1335412"/>
                    <a:pt x="508216" y="1333835"/>
                  </a:cubicBezTo>
                  <a:cubicBezTo>
                    <a:pt x="520040" y="1332653"/>
                    <a:pt x="530681" y="1322012"/>
                    <a:pt x="542505" y="1315312"/>
                  </a:cubicBezTo>
                  <a:cubicBezTo>
                    <a:pt x="544869" y="1313341"/>
                    <a:pt x="548022" y="1312159"/>
                    <a:pt x="555511" y="1308612"/>
                  </a:cubicBezTo>
                  <a:cubicBezTo>
                    <a:pt x="545658" y="1326741"/>
                    <a:pt x="539352" y="1342112"/>
                    <a:pt x="529893" y="1354330"/>
                  </a:cubicBezTo>
                  <a:cubicBezTo>
                    <a:pt x="516887" y="1372853"/>
                    <a:pt x="526346" y="1390194"/>
                    <a:pt x="529105" y="1407536"/>
                  </a:cubicBezTo>
                  <a:cubicBezTo>
                    <a:pt x="530287" y="1413053"/>
                    <a:pt x="533440" y="1419753"/>
                    <a:pt x="523981" y="1419753"/>
                  </a:cubicBezTo>
                  <a:cubicBezTo>
                    <a:pt x="485357" y="1417783"/>
                    <a:pt x="471169" y="1446948"/>
                    <a:pt x="454222" y="1472565"/>
                  </a:cubicBezTo>
                  <a:cubicBezTo>
                    <a:pt x="452251" y="1475718"/>
                    <a:pt x="449887" y="1479265"/>
                    <a:pt x="447522" y="1482418"/>
                  </a:cubicBezTo>
                  <a:cubicBezTo>
                    <a:pt x="447522" y="1482418"/>
                    <a:pt x="446340" y="1482418"/>
                    <a:pt x="444369" y="1482418"/>
                  </a:cubicBezTo>
                  <a:cubicBezTo>
                    <a:pt x="445551" y="1469412"/>
                    <a:pt x="445157" y="1457195"/>
                    <a:pt x="447522" y="1444583"/>
                  </a:cubicBezTo>
                  <a:cubicBezTo>
                    <a:pt x="450675" y="1430394"/>
                    <a:pt x="445551" y="1424877"/>
                    <a:pt x="432151" y="1423695"/>
                  </a:cubicBezTo>
                  <a:cubicBezTo>
                    <a:pt x="427422" y="1424089"/>
                    <a:pt x="421904" y="1422118"/>
                    <a:pt x="416387" y="1420936"/>
                  </a:cubicBezTo>
                  <a:lnTo>
                    <a:pt x="416387" y="1420936"/>
                  </a:lnTo>
                  <a:close/>
                  <a:moveTo>
                    <a:pt x="553146" y="1626666"/>
                  </a:moveTo>
                  <a:cubicBezTo>
                    <a:pt x="537775" y="1648342"/>
                    <a:pt x="536199" y="1671201"/>
                    <a:pt x="546446" y="1695637"/>
                  </a:cubicBezTo>
                  <a:cubicBezTo>
                    <a:pt x="548811" y="1701154"/>
                    <a:pt x="550781" y="1707854"/>
                    <a:pt x="541322" y="1707460"/>
                  </a:cubicBezTo>
                  <a:cubicBezTo>
                    <a:pt x="507822" y="1705490"/>
                    <a:pt x="492846" y="1729137"/>
                    <a:pt x="479052" y="1753178"/>
                  </a:cubicBezTo>
                  <a:cubicBezTo>
                    <a:pt x="475899" y="1758696"/>
                    <a:pt x="472352" y="1764213"/>
                    <a:pt x="465257" y="1773672"/>
                  </a:cubicBezTo>
                  <a:cubicBezTo>
                    <a:pt x="466046" y="1762637"/>
                    <a:pt x="466046" y="1757119"/>
                    <a:pt x="466440" y="1751207"/>
                  </a:cubicBezTo>
                  <a:cubicBezTo>
                    <a:pt x="467622" y="1715737"/>
                    <a:pt x="467622" y="1715737"/>
                    <a:pt x="430969" y="1704701"/>
                  </a:cubicBezTo>
                  <a:cubicBezTo>
                    <a:pt x="469593" y="1676719"/>
                    <a:pt x="490481" y="1640854"/>
                    <a:pt x="493240" y="1595136"/>
                  </a:cubicBezTo>
                  <a:cubicBezTo>
                    <a:pt x="496393" y="1595924"/>
                    <a:pt x="497575" y="1595136"/>
                    <a:pt x="498758" y="1595924"/>
                  </a:cubicBezTo>
                  <a:cubicBezTo>
                    <a:pt x="507428" y="1603413"/>
                    <a:pt x="511369" y="1619966"/>
                    <a:pt x="522405" y="1619966"/>
                  </a:cubicBezTo>
                  <a:cubicBezTo>
                    <a:pt x="533046" y="1619966"/>
                    <a:pt x="542899" y="1609325"/>
                    <a:pt x="553540" y="1603807"/>
                  </a:cubicBezTo>
                  <a:cubicBezTo>
                    <a:pt x="556693" y="1601836"/>
                    <a:pt x="560240" y="1600654"/>
                    <a:pt x="568911" y="1597107"/>
                  </a:cubicBezTo>
                  <a:cubicBezTo>
                    <a:pt x="561817" y="1610113"/>
                    <a:pt x="558664" y="1619572"/>
                    <a:pt x="553146" y="1626666"/>
                  </a:cubicBezTo>
                  <a:lnTo>
                    <a:pt x="553146" y="1626666"/>
                  </a:lnTo>
                  <a:close/>
                  <a:moveTo>
                    <a:pt x="719464" y="1134805"/>
                  </a:moveTo>
                  <a:cubicBezTo>
                    <a:pt x="721829" y="1143476"/>
                    <a:pt x="727347" y="1152935"/>
                    <a:pt x="721435" y="1161999"/>
                  </a:cubicBezTo>
                  <a:cubicBezTo>
                    <a:pt x="707247" y="1169488"/>
                    <a:pt x="692664" y="1167517"/>
                    <a:pt x="678476" y="1163182"/>
                  </a:cubicBezTo>
                  <a:cubicBezTo>
                    <a:pt x="659952" y="1175399"/>
                    <a:pt x="649705" y="1195499"/>
                    <a:pt x="630787" y="1211658"/>
                  </a:cubicBezTo>
                  <a:cubicBezTo>
                    <a:pt x="632758" y="1196288"/>
                    <a:pt x="633940" y="1183676"/>
                    <a:pt x="636305" y="1171458"/>
                  </a:cubicBezTo>
                  <a:cubicBezTo>
                    <a:pt x="638670" y="1159635"/>
                    <a:pt x="636305" y="1152146"/>
                    <a:pt x="623299" y="1148993"/>
                  </a:cubicBezTo>
                  <a:cubicBezTo>
                    <a:pt x="615811" y="1147023"/>
                    <a:pt x="609111" y="1143476"/>
                    <a:pt x="596499" y="1139140"/>
                  </a:cubicBezTo>
                  <a:cubicBezTo>
                    <a:pt x="641823" y="1118646"/>
                    <a:pt x="666258" y="1085146"/>
                    <a:pt x="673352" y="1039428"/>
                  </a:cubicBezTo>
                  <a:cubicBezTo>
                    <a:pt x="676899" y="1041793"/>
                    <a:pt x="678476" y="1041793"/>
                    <a:pt x="678870" y="1042975"/>
                  </a:cubicBezTo>
                  <a:cubicBezTo>
                    <a:pt x="701729" y="1072534"/>
                    <a:pt x="701729" y="1072534"/>
                    <a:pt x="736805" y="1060317"/>
                  </a:cubicBezTo>
                  <a:cubicBezTo>
                    <a:pt x="741141" y="1059134"/>
                    <a:pt x="745476" y="1057164"/>
                    <a:pt x="753753" y="1054011"/>
                  </a:cubicBezTo>
                  <a:cubicBezTo>
                    <a:pt x="743900" y="1068987"/>
                    <a:pt x="736805" y="1081205"/>
                    <a:pt x="727741" y="1091846"/>
                  </a:cubicBezTo>
                  <a:cubicBezTo>
                    <a:pt x="717100" y="1104852"/>
                    <a:pt x="714735" y="1118646"/>
                    <a:pt x="719464" y="1134805"/>
                  </a:cubicBezTo>
                  <a:lnTo>
                    <a:pt x="719464" y="1134805"/>
                  </a:lnTo>
                  <a:close/>
                  <a:moveTo>
                    <a:pt x="736805" y="1374035"/>
                  </a:moveTo>
                  <a:cubicBezTo>
                    <a:pt x="721435" y="1392165"/>
                    <a:pt x="719858" y="1411083"/>
                    <a:pt x="728135" y="1432365"/>
                  </a:cubicBezTo>
                  <a:cubicBezTo>
                    <a:pt x="733258" y="1444583"/>
                    <a:pt x="730500" y="1450889"/>
                    <a:pt x="715523" y="1448918"/>
                  </a:cubicBezTo>
                  <a:cubicBezTo>
                    <a:pt x="706064" y="1448130"/>
                    <a:pt x="696211" y="1446553"/>
                    <a:pt x="686752" y="1450100"/>
                  </a:cubicBezTo>
                  <a:cubicBezTo>
                    <a:pt x="700547" y="1450100"/>
                    <a:pt x="714735" y="1450100"/>
                    <a:pt x="728529" y="1450100"/>
                  </a:cubicBezTo>
                  <a:cubicBezTo>
                    <a:pt x="714341" y="1452465"/>
                    <a:pt x="699758" y="1456800"/>
                    <a:pt x="686358" y="1451283"/>
                  </a:cubicBezTo>
                  <a:cubicBezTo>
                    <a:pt x="685570" y="1451283"/>
                    <a:pt x="685176" y="1451283"/>
                    <a:pt x="684388" y="1450495"/>
                  </a:cubicBezTo>
                  <a:cubicBezTo>
                    <a:pt x="667046" y="1462712"/>
                    <a:pt x="657588" y="1482024"/>
                    <a:pt x="640246" y="1498183"/>
                  </a:cubicBezTo>
                  <a:cubicBezTo>
                    <a:pt x="641429" y="1483206"/>
                    <a:pt x="642217" y="1470989"/>
                    <a:pt x="643793" y="1459165"/>
                  </a:cubicBezTo>
                  <a:cubicBezTo>
                    <a:pt x="646158" y="1446159"/>
                    <a:pt x="643005" y="1438671"/>
                    <a:pt x="629605" y="1436306"/>
                  </a:cubicBezTo>
                  <a:cubicBezTo>
                    <a:pt x="622905" y="1435124"/>
                    <a:pt x="615811" y="1431183"/>
                    <a:pt x="603987" y="1426847"/>
                  </a:cubicBezTo>
                  <a:cubicBezTo>
                    <a:pt x="648129" y="1405959"/>
                    <a:pt x="670988" y="1372853"/>
                    <a:pt x="676505" y="1327529"/>
                  </a:cubicBezTo>
                  <a:cubicBezTo>
                    <a:pt x="692664" y="1335412"/>
                    <a:pt x="691482" y="1359847"/>
                    <a:pt x="709611" y="1358665"/>
                  </a:cubicBezTo>
                  <a:cubicBezTo>
                    <a:pt x="723800" y="1357482"/>
                    <a:pt x="738382" y="1348812"/>
                    <a:pt x="756906" y="1342506"/>
                  </a:cubicBezTo>
                  <a:cubicBezTo>
                    <a:pt x="749417" y="1355512"/>
                    <a:pt x="744294" y="1365759"/>
                    <a:pt x="736805" y="1374035"/>
                  </a:cubicBezTo>
                  <a:lnTo>
                    <a:pt x="736805" y="1374035"/>
                  </a:lnTo>
                  <a:close/>
                  <a:moveTo>
                    <a:pt x="728923" y="807292"/>
                  </a:moveTo>
                  <a:cubicBezTo>
                    <a:pt x="719464" y="818328"/>
                    <a:pt x="717888" y="829757"/>
                    <a:pt x="721041" y="843157"/>
                  </a:cubicBezTo>
                  <a:cubicBezTo>
                    <a:pt x="723011" y="852616"/>
                    <a:pt x="730500" y="862863"/>
                    <a:pt x="721829" y="873504"/>
                  </a:cubicBezTo>
                  <a:cubicBezTo>
                    <a:pt x="707641" y="880992"/>
                    <a:pt x="693058" y="877839"/>
                    <a:pt x="678476" y="874686"/>
                  </a:cubicBezTo>
                  <a:cubicBezTo>
                    <a:pt x="659952" y="887692"/>
                    <a:pt x="648129" y="907004"/>
                    <a:pt x="628817" y="924346"/>
                  </a:cubicBezTo>
                  <a:cubicBezTo>
                    <a:pt x="631182" y="908187"/>
                    <a:pt x="632364" y="895969"/>
                    <a:pt x="635517" y="883357"/>
                  </a:cubicBezTo>
                  <a:cubicBezTo>
                    <a:pt x="639064" y="869563"/>
                    <a:pt x="635517" y="863651"/>
                    <a:pt x="621723" y="860498"/>
                  </a:cubicBezTo>
                  <a:cubicBezTo>
                    <a:pt x="615023" y="859316"/>
                    <a:pt x="607929" y="855375"/>
                    <a:pt x="596105" y="851039"/>
                  </a:cubicBezTo>
                  <a:cubicBezTo>
                    <a:pt x="642217" y="830151"/>
                    <a:pt x="669411" y="797833"/>
                    <a:pt x="677293" y="750539"/>
                  </a:cubicBezTo>
                  <a:cubicBezTo>
                    <a:pt x="685964" y="755663"/>
                    <a:pt x="689117" y="761180"/>
                    <a:pt x="691088" y="766698"/>
                  </a:cubicBezTo>
                  <a:cubicBezTo>
                    <a:pt x="697788" y="785221"/>
                    <a:pt x="709611" y="784827"/>
                    <a:pt x="725376" y="777733"/>
                  </a:cubicBezTo>
                  <a:cubicBezTo>
                    <a:pt x="734835" y="773398"/>
                    <a:pt x="745082" y="770245"/>
                    <a:pt x="758876" y="765516"/>
                  </a:cubicBezTo>
                  <a:cubicBezTo>
                    <a:pt x="747053" y="782463"/>
                    <a:pt x="738776" y="795469"/>
                    <a:pt x="728923" y="807292"/>
                  </a:cubicBezTo>
                  <a:lnTo>
                    <a:pt x="728923" y="807292"/>
                  </a:lnTo>
                  <a:close/>
                  <a:moveTo>
                    <a:pt x="747053" y="513673"/>
                  </a:moveTo>
                  <a:cubicBezTo>
                    <a:pt x="732076" y="529044"/>
                    <a:pt x="726558" y="546385"/>
                    <a:pt x="733258" y="567668"/>
                  </a:cubicBezTo>
                  <a:cubicBezTo>
                    <a:pt x="737594" y="581462"/>
                    <a:pt x="735229" y="588556"/>
                    <a:pt x="718282" y="586191"/>
                  </a:cubicBezTo>
                  <a:cubicBezTo>
                    <a:pt x="695817" y="582644"/>
                    <a:pt x="679264" y="590527"/>
                    <a:pt x="664682" y="607868"/>
                  </a:cubicBezTo>
                  <a:cubicBezTo>
                    <a:pt x="656799" y="617721"/>
                    <a:pt x="645370" y="625209"/>
                    <a:pt x="635517" y="633880"/>
                  </a:cubicBezTo>
                  <a:cubicBezTo>
                    <a:pt x="637882" y="622056"/>
                    <a:pt x="639064" y="608656"/>
                    <a:pt x="643399" y="595256"/>
                  </a:cubicBezTo>
                  <a:cubicBezTo>
                    <a:pt x="646946" y="583433"/>
                    <a:pt x="642611" y="578703"/>
                    <a:pt x="632364" y="575944"/>
                  </a:cubicBezTo>
                  <a:cubicBezTo>
                    <a:pt x="624876" y="573974"/>
                    <a:pt x="617387" y="570821"/>
                    <a:pt x="604381" y="566091"/>
                  </a:cubicBezTo>
                  <a:cubicBezTo>
                    <a:pt x="651676" y="545597"/>
                    <a:pt x="680052" y="513279"/>
                    <a:pt x="690299" y="466379"/>
                  </a:cubicBezTo>
                  <a:cubicBezTo>
                    <a:pt x="691482" y="466379"/>
                    <a:pt x="693452" y="466379"/>
                    <a:pt x="694635" y="466379"/>
                  </a:cubicBezTo>
                  <a:cubicBezTo>
                    <a:pt x="695817" y="468350"/>
                    <a:pt x="696605" y="470714"/>
                    <a:pt x="697788" y="471897"/>
                  </a:cubicBezTo>
                  <a:cubicBezTo>
                    <a:pt x="716311" y="499091"/>
                    <a:pt x="716311" y="499091"/>
                    <a:pt x="749417" y="488056"/>
                  </a:cubicBezTo>
                  <a:cubicBezTo>
                    <a:pt x="754935" y="486085"/>
                    <a:pt x="760453" y="482538"/>
                    <a:pt x="769123" y="484509"/>
                  </a:cubicBezTo>
                  <a:cubicBezTo>
                    <a:pt x="761635" y="494756"/>
                    <a:pt x="754935" y="505003"/>
                    <a:pt x="747053" y="513673"/>
                  </a:cubicBezTo>
                  <a:lnTo>
                    <a:pt x="747053" y="513673"/>
                  </a:lnTo>
                  <a:close/>
                  <a:moveTo>
                    <a:pt x="853859" y="1088299"/>
                  </a:moveTo>
                  <a:cubicBezTo>
                    <a:pt x="864500" y="1096182"/>
                    <a:pt x="868835" y="1104852"/>
                    <a:pt x="872382" y="1113129"/>
                  </a:cubicBezTo>
                  <a:cubicBezTo>
                    <a:pt x="877900" y="1125346"/>
                    <a:pt x="886571" y="1128105"/>
                    <a:pt x="898394" y="1124952"/>
                  </a:cubicBezTo>
                  <a:cubicBezTo>
                    <a:pt x="909036" y="1122587"/>
                    <a:pt x="920071" y="1119435"/>
                    <a:pt x="935836" y="1115493"/>
                  </a:cubicBezTo>
                  <a:cubicBezTo>
                    <a:pt x="928347" y="1126135"/>
                    <a:pt x="923224" y="1133623"/>
                    <a:pt x="917312" y="1139535"/>
                  </a:cubicBezTo>
                  <a:cubicBezTo>
                    <a:pt x="899971" y="1156876"/>
                    <a:pt x="894847" y="1175399"/>
                    <a:pt x="902336" y="1199047"/>
                  </a:cubicBezTo>
                  <a:cubicBezTo>
                    <a:pt x="907853" y="1217176"/>
                    <a:pt x="905488" y="1218753"/>
                    <a:pt x="887359" y="1214023"/>
                  </a:cubicBezTo>
                  <a:cubicBezTo>
                    <a:pt x="865682" y="1207717"/>
                    <a:pt x="848735" y="1213235"/>
                    <a:pt x="835335" y="1230576"/>
                  </a:cubicBezTo>
                  <a:cubicBezTo>
                    <a:pt x="828635" y="1238459"/>
                    <a:pt x="821541" y="1246735"/>
                    <a:pt x="814841" y="1254617"/>
                  </a:cubicBezTo>
                  <a:cubicBezTo>
                    <a:pt x="813659" y="1253435"/>
                    <a:pt x="811688" y="1252253"/>
                    <a:pt x="810506" y="1251464"/>
                  </a:cubicBezTo>
                  <a:cubicBezTo>
                    <a:pt x="812476" y="1239247"/>
                    <a:pt x="812870" y="1226241"/>
                    <a:pt x="816023" y="1213629"/>
                  </a:cubicBezTo>
                  <a:cubicBezTo>
                    <a:pt x="819176" y="1201411"/>
                    <a:pt x="815235" y="1194317"/>
                    <a:pt x="803412" y="1189982"/>
                  </a:cubicBezTo>
                  <a:cubicBezTo>
                    <a:pt x="795529" y="1186829"/>
                    <a:pt x="788435" y="1182494"/>
                    <a:pt x="776612" y="1176188"/>
                  </a:cubicBezTo>
                  <a:cubicBezTo>
                    <a:pt x="821541" y="1162393"/>
                    <a:pt x="848735" y="1135199"/>
                    <a:pt x="853859" y="1088299"/>
                  </a:cubicBezTo>
                  <a:lnTo>
                    <a:pt x="853859" y="1088299"/>
                  </a:lnTo>
                  <a:close/>
                  <a:moveTo>
                    <a:pt x="918889" y="1431577"/>
                  </a:moveTo>
                  <a:cubicBezTo>
                    <a:pt x="902730" y="1447736"/>
                    <a:pt x="900365" y="1465865"/>
                    <a:pt x="907065" y="1487542"/>
                  </a:cubicBezTo>
                  <a:cubicBezTo>
                    <a:pt x="913371" y="1507248"/>
                    <a:pt x="912188" y="1507248"/>
                    <a:pt x="891694" y="1504095"/>
                  </a:cubicBezTo>
                  <a:cubicBezTo>
                    <a:pt x="884994" y="1502912"/>
                    <a:pt x="877900" y="1502912"/>
                    <a:pt x="871988" y="1502124"/>
                  </a:cubicBezTo>
                  <a:cubicBezTo>
                    <a:pt x="859377" y="1513948"/>
                    <a:pt x="847159" y="1526165"/>
                    <a:pt x="834153" y="1537989"/>
                  </a:cubicBezTo>
                  <a:cubicBezTo>
                    <a:pt x="831788" y="1540354"/>
                    <a:pt x="829818" y="1547448"/>
                    <a:pt x="824300" y="1541536"/>
                  </a:cubicBezTo>
                  <a:cubicBezTo>
                    <a:pt x="822329" y="1540748"/>
                    <a:pt x="819176" y="1542718"/>
                    <a:pt x="819176" y="1539171"/>
                  </a:cubicBezTo>
                  <a:cubicBezTo>
                    <a:pt x="819176" y="1536018"/>
                    <a:pt x="819965" y="1532471"/>
                    <a:pt x="820359" y="1529318"/>
                  </a:cubicBezTo>
                  <a:cubicBezTo>
                    <a:pt x="824694" y="1487936"/>
                    <a:pt x="824694" y="1487936"/>
                    <a:pt x="786859" y="1467442"/>
                  </a:cubicBezTo>
                  <a:cubicBezTo>
                    <a:pt x="799470" y="1459953"/>
                    <a:pt x="809718" y="1452465"/>
                    <a:pt x="821541" y="1446948"/>
                  </a:cubicBezTo>
                  <a:cubicBezTo>
                    <a:pt x="835335" y="1440642"/>
                    <a:pt x="842824" y="1431577"/>
                    <a:pt x="846371" y="1417389"/>
                  </a:cubicBezTo>
                  <a:cubicBezTo>
                    <a:pt x="849524" y="1405171"/>
                    <a:pt x="855041" y="1392559"/>
                    <a:pt x="859377" y="1379553"/>
                  </a:cubicBezTo>
                  <a:cubicBezTo>
                    <a:pt x="868047" y="1386253"/>
                    <a:pt x="873171" y="1395712"/>
                    <a:pt x="877506" y="1404383"/>
                  </a:cubicBezTo>
                  <a:cubicBezTo>
                    <a:pt x="883024" y="1415024"/>
                    <a:pt x="890118" y="1417389"/>
                    <a:pt x="901153" y="1415024"/>
                  </a:cubicBezTo>
                  <a:cubicBezTo>
                    <a:pt x="912188" y="1411871"/>
                    <a:pt x="924012" y="1409900"/>
                    <a:pt x="938989" y="1406353"/>
                  </a:cubicBezTo>
                  <a:cubicBezTo>
                    <a:pt x="930318" y="1415418"/>
                    <a:pt x="925983" y="1424877"/>
                    <a:pt x="918889" y="1431577"/>
                  </a:cubicBezTo>
                  <a:lnTo>
                    <a:pt x="918889" y="1431577"/>
                  </a:lnTo>
                  <a:close/>
                  <a:moveTo>
                    <a:pt x="932683" y="567274"/>
                  </a:moveTo>
                  <a:cubicBezTo>
                    <a:pt x="916524" y="582250"/>
                    <a:pt x="911400" y="598803"/>
                    <a:pt x="917312" y="620086"/>
                  </a:cubicBezTo>
                  <a:cubicBezTo>
                    <a:pt x="922436" y="640580"/>
                    <a:pt x="920465" y="642550"/>
                    <a:pt x="901153" y="637427"/>
                  </a:cubicBezTo>
                  <a:cubicBezTo>
                    <a:pt x="879871" y="632303"/>
                    <a:pt x="863318" y="636244"/>
                    <a:pt x="847553" y="652797"/>
                  </a:cubicBezTo>
                  <a:cubicBezTo>
                    <a:pt x="840065" y="660680"/>
                    <a:pt x="832576" y="670927"/>
                    <a:pt x="818782" y="673686"/>
                  </a:cubicBezTo>
                  <a:cubicBezTo>
                    <a:pt x="821147" y="661468"/>
                    <a:pt x="823118" y="650039"/>
                    <a:pt x="826665" y="639003"/>
                  </a:cubicBezTo>
                  <a:cubicBezTo>
                    <a:pt x="831788" y="625209"/>
                    <a:pt x="826665" y="618115"/>
                    <a:pt x="813659" y="613780"/>
                  </a:cubicBezTo>
                  <a:cubicBezTo>
                    <a:pt x="806170" y="611415"/>
                    <a:pt x="799865" y="607080"/>
                    <a:pt x="788041" y="601562"/>
                  </a:cubicBezTo>
                  <a:cubicBezTo>
                    <a:pt x="834153" y="586585"/>
                    <a:pt x="864500" y="559391"/>
                    <a:pt x="874353" y="511703"/>
                  </a:cubicBezTo>
                  <a:cubicBezTo>
                    <a:pt x="884994" y="521162"/>
                    <a:pt x="888541" y="531015"/>
                    <a:pt x="893665" y="540079"/>
                  </a:cubicBezTo>
                  <a:cubicBezTo>
                    <a:pt x="898000" y="547568"/>
                    <a:pt x="902336" y="550721"/>
                    <a:pt x="911006" y="547962"/>
                  </a:cubicBezTo>
                  <a:cubicBezTo>
                    <a:pt x="924800" y="544415"/>
                    <a:pt x="938200" y="542444"/>
                    <a:pt x="956330" y="538503"/>
                  </a:cubicBezTo>
                  <a:cubicBezTo>
                    <a:pt x="946871" y="550721"/>
                    <a:pt x="940565" y="560180"/>
                    <a:pt x="932683" y="567274"/>
                  </a:cubicBezTo>
                  <a:lnTo>
                    <a:pt x="932683" y="567274"/>
                  </a:lnTo>
                  <a:close/>
                  <a:moveTo>
                    <a:pt x="953177" y="285873"/>
                  </a:moveTo>
                  <a:cubicBezTo>
                    <a:pt x="938200" y="298879"/>
                    <a:pt x="933865" y="313067"/>
                    <a:pt x="937806" y="332379"/>
                  </a:cubicBezTo>
                  <a:cubicBezTo>
                    <a:pt x="942142" y="354843"/>
                    <a:pt x="940959" y="356026"/>
                    <a:pt x="917312" y="351690"/>
                  </a:cubicBezTo>
                  <a:cubicBezTo>
                    <a:pt x="898788" y="348538"/>
                    <a:pt x="883024" y="351690"/>
                    <a:pt x="869624" y="365879"/>
                  </a:cubicBezTo>
                  <a:cubicBezTo>
                    <a:pt x="860165" y="375732"/>
                    <a:pt x="849129" y="383220"/>
                    <a:pt x="835335" y="395044"/>
                  </a:cubicBezTo>
                  <a:cubicBezTo>
                    <a:pt x="839671" y="377702"/>
                    <a:pt x="842035" y="364696"/>
                    <a:pt x="845976" y="352873"/>
                  </a:cubicBezTo>
                  <a:cubicBezTo>
                    <a:pt x="849524" y="342232"/>
                    <a:pt x="847159" y="336320"/>
                    <a:pt x="836518" y="331984"/>
                  </a:cubicBezTo>
                  <a:cubicBezTo>
                    <a:pt x="828635" y="328832"/>
                    <a:pt x="820359" y="324496"/>
                    <a:pt x="810900" y="319767"/>
                  </a:cubicBezTo>
                  <a:cubicBezTo>
                    <a:pt x="830606" y="308731"/>
                    <a:pt x="851100" y="300061"/>
                    <a:pt x="867259" y="286267"/>
                  </a:cubicBezTo>
                  <a:cubicBezTo>
                    <a:pt x="883418" y="272473"/>
                    <a:pt x="886965" y="249219"/>
                    <a:pt x="900365" y="231878"/>
                  </a:cubicBezTo>
                  <a:cubicBezTo>
                    <a:pt x="905488" y="232666"/>
                    <a:pt x="905883" y="237396"/>
                    <a:pt x="907853" y="240549"/>
                  </a:cubicBezTo>
                  <a:cubicBezTo>
                    <a:pt x="923224" y="266561"/>
                    <a:pt x="923224" y="266561"/>
                    <a:pt x="952389" y="260255"/>
                  </a:cubicBezTo>
                  <a:cubicBezTo>
                    <a:pt x="960271" y="258284"/>
                    <a:pt x="969336" y="257102"/>
                    <a:pt x="981159" y="255131"/>
                  </a:cubicBezTo>
                  <a:cubicBezTo>
                    <a:pt x="970518" y="267349"/>
                    <a:pt x="963030" y="277990"/>
                    <a:pt x="953177" y="285873"/>
                  </a:cubicBezTo>
                  <a:lnTo>
                    <a:pt x="953177" y="285873"/>
                  </a:lnTo>
                  <a:close/>
                  <a:moveTo>
                    <a:pt x="1109642" y="1314523"/>
                  </a:moveTo>
                  <a:cubicBezTo>
                    <a:pt x="1069442" y="1287723"/>
                    <a:pt x="1041854" y="1307035"/>
                    <a:pt x="1014659" y="1334229"/>
                  </a:cubicBezTo>
                  <a:cubicBezTo>
                    <a:pt x="1025301" y="1298759"/>
                    <a:pt x="1028454" y="1268017"/>
                    <a:pt x="981553" y="1255406"/>
                  </a:cubicBezTo>
                  <a:cubicBezTo>
                    <a:pt x="986677" y="1251859"/>
                    <a:pt x="987071" y="1251070"/>
                    <a:pt x="988253" y="1250282"/>
                  </a:cubicBezTo>
                  <a:cubicBezTo>
                    <a:pt x="1026877" y="1240429"/>
                    <a:pt x="1052889" y="1217964"/>
                    <a:pt x="1058013" y="1174217"/>
                  </a:cubicBezTo>
                  <a:cubicBezTo>
                    <a:pt x="1069048" y="1185252"/>
                    <a:pt x="1072989" y="1196682"/>
                    <a:pt x="1077719" y="1206535"/>
                  </a:cubicBezTo>
                  <a:cubicBezTo>
                    <a:pt x="1082842" y="1217176"/>
                    <a:pt x="1089542" y="1220329"/>
                    <a:pt x="1100577" y="1218358"/>
                  </a:cubicBezTo>
                  <a:cubicBezTo>
                    <a:pt x="1111613" y="1216388"/>
                    <a:pt x="1123042" y="1216388"/>
                    <a:pt x="1136442" y="1217176"/>
                  </a:cubicBezTo>
                  <a:cubicBezTo>
                    <a:pt x="1107672" y="1243188"/>
                    <a:pt x="1087966" y="1271565"/>
                    <a:pt x="1109642" y="1314523"/>
                  </a:cubicBezTo>
                  <a:lnTo>
                    <a:pt x="1109642" y="1314523"/>
                  </a:lnTo>
                  <a:close/>
                  <a:moveTo>
                    <a:pt x="1119101" y="954693"/>
                  </a:moveTo>
                  <a:cubicBezTo>
                    <a:pt x="1108066" y="965334"/>
                    <a:pt x="1104125" y="976369"/>
                    <a:pt x="1108066" y="991346"/>
                  </a:cubicBezTo>
                  <a:cubicBezTo>
                    <a:pt x="1110430" y="1001199"/>
                    <a:pt x="1111219" y="1011052"/>
                    <a:pt x="1113583" y="1026028"/>
                  </a:cubicBezTo>
                  <a:cubicBezTo>
                    <a:pt x="1073383" y="996863"/>
                    <a:pt x="1045401" y="1017358"/>
                    <a:pt x="1016630" y="1042187"/>
                  </a:cubicBezTo>
                  <a:cubicBezTo>
                    <a:pt x="1018995" y="1030364"/>
                    <a:pt x="1020965" y="1018540"/>
                    <a:pt x="1024118" y="1006716"/>
                  </a:cubicBezTo>
                  <a:cubicBezTo>
                    <a:pt x="1027271" y="993711"/>
                    <a:pt x="1024118" y="985040"/>
                    <a:pt x="1012295" y="978734"/>
                  </a:cubicBezTo>
                  <a:cubicBezTo>
                    <a:pt x="1004412" y="974399"/>
                    <a:pt x="997318" y="968881"/>
                    <a:pt x="988648" y="962575"/>
                  </a:cubicBezTo>
                  <a:cubicBezTo>
                    <a:pt x="1001259" y="955087"/>
                    <a:pt x="1012689" y="950357"/>
                    <a:pt x="1026089" y="946416"/>
                  </a:cubicBezTo>
                  <a:cubicBezTo>
                    <a:pt x="1039095" y="942869"/>
                    <a:pt x="1047371" y="935381"/>
                    <a:pt x="1052101" y="922375"/>
                  </a:cubicBezTo>
                  <a:cubicBezTo>
                    <a:pt x="1056436" y="910157"/>
                    <a:pt x="1063136" y="898334"/>
                    <a:pt x="1069048" y="885328"/>
                  </a:cubicBezTo>
                  <a:cubicBezTo>
                    <a:pt x="1075748" y="888875"/>
                    <a:pt x="1078507" y="895969"/>
                    <a:pt x="1079689" y="901487"/>
                  </a:cubicBezTo>
                  <a:cubicBezTo>
                    <a:pt x="1086389" y="925528"/>
                    <a:pt x="1103336" y="930651"/>
                    <a:pt x="1125013" y="926710"/>
                  </a:cubicBezTo>
                  <a:cubicBezTo>
                    <a:pt x="1131319" y="925528"/>
                    <a:pt x="1137625" y="925528"/>
                    <a:pt x="1145507" y="924346"/>
                  </a:cubicBezTo>
                  <a:cubicBezTo>
                    <a:pt x="1136836" y="938140"/>
                    <a:pt x="1127772" y="946810"/>
                    <a:pt x="1119101" y="954693"/>
                  </a:cubicBezTo>
                  <a:lnTo>
                    <a:pt x="1119101" y="954693"/>
                  </a:lnTo>
                  <a:close/>
                  <a:moveTo>
                    <a:pt x="1132501" y="666592"/>
                  </a:moveTo>
                  <a:cubicBezTo>
                    <a:pt x="1120678" y="676445"/>
                    <a:pt x="1117525" y="688268"/>
                    <a:pt x="1120678" y="702456"/>
                  </a:cubicBezTo>
                  <a:cubicBezTo>
                    <a:pt x="1122648" y="711915"/>
                    <a:pt x="1123042" y="720980"/>
                    <a:pt x="1125013" y="735957"/>
                  </a:cubicBezTo>
                  <a:cubicBezTo>
                    <a:pt x="1083236" y="706792"/>
                    <a:pt x="1054071" y="729651"/>
                    <a:pt x="1023724" y="758816"/>
                  </a:cubicBezTo>
                  <a:cubicBezTo>
                    <a:pt x="1028059" y="742263"/>
                    <a:pt x="1030424" y="730439"/>
                    <a:pt x="1033577" y="719009"/>
                  </a:cubicBezTo>
                  <a:cubicBezTo>
                    <a:pt x="1037124" y="706004"/>
                    <a:pt x="1034760" y="696151"/>
                    <a:pt x="1021754" y="689845"/>
                  </a:cubicBezTo>
                  <a:cubicBezTo>
                    <a:pt x="1013871" y="686298"/>
                    <a:pt x="1006777" y="679992"/>
                    <a:pt x="994559" y="671715"/>
                  </a:cubicBezTo>
                  <a:cubicBezTo>
                    <a:pt x="1041854" y="665015"/>
                    <a:pt x="1071018" y="641368"/>
                    <a:pt x="1080477" y="596044"/>
                  </a:cubicBezTo>
                  <a:cubicBezTo>
                    <a:pt x="1082448" y="596833"/>
                    <a:pt x="1083630" y="598015"/>
                    <a:pt x="1085601" y="598409"/>
                  </a:cubicBezTo>
                  <a:cubicBezTo>
                    <a:pt x="1087966" y="602744"/>
                    <a:pt x="1090724" y="607080"/>
                    <a:pt x="1092301" y="612203"/>
                  </a:cubicBezTo>
                  <a:cubicBezTo>
                    <a:pt x="1107672" y="642550"/>
                    <a:pt x="1107672" y="642550"/>
                    <a:pt x="1141566" y="637427"/>
                  </a:cubicBezTo>
                  <a:cubicBezTo>
                    <a:pt x="1147084" y="636639"/>
                    <a:pt x="1152601" y="636244"/>
                    <a:pt x="1162848" y="635062"/>
                  </a:cubicBezTo>
                  <a:cubicBezTo>
                    <a:pt x="1151419" y="648068"/>
                    <a:pt x="1142748" y="658709"/>
                    <a:pt x="1132501" y="666592"/>
                  </a:cubicBezTo>
                  <a:lnTo>
                    <a:pt x="1132501" y="666592"/>
                  </a:lnTo>
                  <a:close/>
                  <a:moveTo>
                    <a:pt x="1286602" y="1362606"/>
                  </a:moveTo>
                  <a:cubicBezTo>
                    <a:pt x="1275960" y="1371277"/>
                    <a:pt x="1273990" y="1381130"/>
                    <a:pt x="1277143" y="1394136"/>
                  </a:cubicBezTo>
                  <a:cubicBezTo>
                    <a:pt x="1280296" y="1404777"/>
                    <a:pt x="1281478" y="1415812"/>
                    <a:pt x="1283449" y="1427636"/>
                  </a:cubicBezTo>
                  <a:cubicBezTo>
                    <a:pt x="1264925" y="1424483"/>
                    <a:pt x="1252313" y="1405959"/>
                    <a:pt x="1235760" y="1410294"/>
                  </a:cubicBezTo>
                  <a:cubicBezTo>
                    <a:pt x="1220784" y="1413842"/>
                    <a:pt x="1208566" y="1426847"/>
                    <a:pt x="1192801" y="1437095"/>
                  </a:cubicBezTo>
                  <a:cubicBezTo>
                    <a:pt x="1200290" y="1384283"/>
                    <a:pt x="1200290" y="1384283"/>
                    <a:pt x="1165607" y="1350388"/>
                  </a:cubicBezTo>
                  <a:cubicBezTo>
                    <a:pt x="1176642" y="1344082"/>
                    <a:pt x="1188466" y="1341718"/>
                    <a:pt x="1200290" y="1339747"/>
                  </a:cubicBezTo>
                  <a:cubicBezTo>
                    <a:pt x="1212901" y="1337776"/>
                    <a:pt x="1218813" y="1331865"/>
                    <a:pt x="1223148" y="1320435"/>
                  </a:cubicBezTo>
                  <a:cubicBezTo>
                    <a:pt x="1226696" y="1308612"/>
                    <a:pt x="1232607" y="1297576"/>
                    <a:pt x="1238125" y="1284570"/>
                  </a:cubicBezTo>
                  <a:cubicBezTo>
                    <a:pt x="1247584" y="1295606"/>
                    <a:pt x="1251131" y="1308218"/>
                    <a:pt x="1255466" y="1319253"/>
                  </a:cubicBezTo>
                  <a:cubicBezTo>
                    <a:pt x="1259013" y="1328712"/>
                    <a:pt x="1264137" y="1332259"/>
                    <a:pt x="1273990" y="1333047"/>
                  </a:cubicBezTo>
                  <a:cubicBezTo>
                    <a:pt x="1285813" y="1333047"/>
                    <a:pt x="1297637" y="1335018"/>
                    <a:pt x="1313008" y="1336200"/>
                  </a:cubicBezTo>
                  <a:cubicBezTo>
                    <a:pt x="1302761" y="1346841"/>
                    <a:pt x="1295272" y="1355512"/>
                    <a:pt x="1286602" y="1362606"/>
                  </a:cubicBezTo>
                  <a:lnTo>
                    <a:pt x="1286602" y="1362606"/>
                  </a:lnTo>
                  <a:close/>
                  <a:moveTo>
                    <a:pt x="1318920" y="1047311"/>
                  </a:moveTo>
                  <a:cubicBezTo>
                    <a:pt x="1310249" y="1055981"/>
                    <a:pt x="1301578" y="1065440"/>
                    <a:pt x="1291725" y="1073323"/>
                  </a:cubicBezTo>
                  <a:cubicBezTo>
                    <a:pt x="1283055" y="1080811"/>
                    <a:pt x="1279902" y="1088693"/>
                    <a:pt x="1283055" y="1100123"/>
                  </a:cubicBezTo>
                  <a:cubicBezTo>
                    <a:pt x="1286208" y="1111946"/>
                    <a:pt x="1288572" y="1123770"/>
                    <a:pt x="1286602" y="1140323"/>
                  </a:cubicBezTo>
                  <a:cubicBezTo>
                    <a:pt x="1253496" y="1108005"/>
                    <a:pt x="1225119" y="1119435"/>
                    <a:pt x="1197137" y="1147811"/>
                  </a:cubicBezTo>
                  <a:cubicBezTo>
                    <a:pt x="1196348" y="1146629"/>
                    <a:pt x="1195954" y="1145446"/>
                    <a:pt x="1194772" y="1144264"/>
                  </a:cubicBezTo>
                  <a:cubicBezTo>
                    <a:pt x="1197137" y="1132440"/>
                    <a:pt x="1198319" y="1120617"/>
                    <a:pt x="1202260" y="1108793"/>
                  </a:cubicBezTo>
                  <a:cubicBezTo>
                    <a:pt x="1205807" y="1096970"/>
                    <a:pt x="1203443" y="1088299"/>
                    <a:pt x="1193590" y="1080811"/>
                  </a:cubicBezTo>
                  <a:cubicBezTo>
                    <a:pt x="1184919" y="1074505"/>
                    <a:pt x="1177431" y="1067017"/>
                    <a:pt x="1169548" y="1060317"/>
                  </a:cubicBezTo>
                  <a:cubicBezTo>
                    <a:pt x="1168760" y="1058346"/>
                    <a:pt x="1168366" y="1057164"/>
                    <a:pt x="1167578" y="1055193"/>
                  </a:cubicBezTo>
                  <a:cubicBezTo>
                    <a:pt x="1212901" y="1057558"/>
                    <a:pt x="1234578" y="1032334"/>
                    <a:pt x="1245219" y="990163"/>
                  </a:cubicBezTo>
                  <a:cubicBezTo>
                    <a:pt x="1258225" y="1027999"/>
                    <a:pt x="1274384" y="1054799"/>
                    <a:pt x="1319314" y="1041793"/>
                  </a:cubicBezTo>
                  <a:cubicBezTo>
                    <a:pt x="1319708" y="1043370"/>
                    <a:pt x="1318920" y="1045340"/>
                    <a:pt x="1318920" y="1047311"/>
                  </a:cubicBezTo>
                  <a:lnTo>
                    <a:pt x="1318920" y="1047311"/>
                  </a:lnTo>
                  <a:close/>
                  <a:moveTo>
                    <a:pt x="1308672" y="782463"/>
                  </a:moveTo>
                  <a:cubicBezTo>
                    <a:pt x="1298819" y="790345"/>
                    <a:pt x="1296061" y="800592"/>
                    <a:pt x="1298031" y="812022"/>
                  </a:cubicBezTo>
                  <a:cubicBezTo>
                    <a:pt x="1300002" y="823057"/>
                    <a:pt x="1301184" y="834486"/>
                    <a:pt x="1302366" y="845522"/>
                  </a:cubicBezTo>
                  <a:cubicBezTo>
                    <a:pt x="1284237" y="842369"/>
                    <a:pt x="1270837" y="824633"/>
                    <a:pt x="1253890" y="828969"/>
                  </a:cubicBezTo>
                  <a:cubicBezTo>
                    <a:pt x="1237731" y="833304"/>
                    <a:pt x="1223543" y="845128"/>
                    <a:pt x="1206201" y="854981"/>
                  </a:cubicBezTo>
                  <a:cubicBezTo>
                    <a:pt x="1209354" y="841186"/>
                    <a:pt x="1211325" y="830939"/>
                    <a:pt x="1214872" y="820298"/>
                  </a:cubicBezTo>
                  <a:cubicBezTo>
                    <a:pt x="1219996" y="806504"/>
                    <a:pt x="1216843" y="796651"/>
                    <a:pt x="1205019" y="787980"/>
                  </a:cubicBezTo>
                  <a:cubicBezTo>
                    <a:pt x="1197137" y="782463"/>
                    <a:pt x="1190043" y="775763"/>
                    <a:pt x="1182160" y="768668"/>
                  </a:cubicBezTo>
                  <a:cubicBezTo>
                    <a:pt x="1195166" y="762363"/>
                    <a:pt x="1208960" y="759998"/>
                    <a:pt x="1221966" y="758027"/>
                  </a:cubicBezTo>
                  <a:cubicBezTo>
                    <a:pt x="1233001" y="756057"/>
                    <a:pt x="1240096" y="751327"/>
                    <a:pt x="1244825" y="740686"/>
                  </a:cubicBezTo>
                  <a:cubicBezTo>
                    <a:pt x="1250343" y="728468"/>
                    <a:pt x="1256649" y="716645"/>
                    <a:pt x="1264531" y="701668"/>
                  </a:cubicBezTo>
                  <a:cubicBezTo>
                    <a:pt x="1270049" y="714674"/>
                    <a:pt x="1275172" y="725315"/>
                    <a:pt x="1279508" y="735957"/>
                  </a:cubicBezTo>
                  <a:cubicBezTo>
                    <a:pt x="1283055" y="746992"/>
                    <a:pt x="1290149" y="752510"/>
                    <a:pt x="1302366" y="751327"/>
                  </a:cubicBezTo>
                  <a:cubicBezTo>
                    <a:pt x="1313402" y="750539"/>
                    <a:pt x="1324831" y="752510"/>
                    <a:pt x="1338231" y="755663"/>
                  </a:cubicBezTo>
                  <a:cubicBezTo>
                    <a:pt x="1327196" y="765910"/>
                    <a:pt x="1318525" y="774580"/>
                    <a:pt x="1308672" y="782463"/>
                  </a:cubicBezTo>
                  <a:lnTo>
                    <a:pt x="1308672" y="782463"/>
                  </a:lnTo>
                  <a:close/>
                  <a:moveTo>
                    <a:pt x="1335867" y="491997"/>
                  </a:moveTo>
                  <a:cubicBezTo>
                    <a:pt x="1323255" y="501456"/>
                    <a:pt x="1318920" y="511703"/>
                    <a:pt x="1322072" y="527468"/>
                  </a:cubicBezTo>
                  <a:cubicBezTo>
                    <a:pt x="1324043" y="537321"/>
                    <a:pt x="1324043" y="547174"/>
                    <a:pt x="1325225" y="564121"/>
                  </a:cubicBezTo>
                  <a:cubicBezTo>
                    <a:pt x="1287784" y="528256"/>
                    <a:pt x="1257437" y="543232"/>
                    <a:pt x="1226302" y="569638"/>
                  </a:cubicBezTo>
                  <a:cubicBezTo>
                    <a:pt x="1227484" y="553085"/>
                    <a:pt x="1231425" y="541262"/>
                    <a:pt x="1235760" y="529832"/>
                  </a:cubicBezTo>
                  <a:cubicBezTo>
                    <a:pt x="1240884" y="518009"/>
                    <a:pt x="1238125" y="509338"/>
                    <a:pt x="1227878" y="501850"/>
                  </a:cubicBezTo>
                  <a:cubicBezTo>
                    <a:pt x="1219996" y="496332"/>
                    <a:pt x="1212507" y="488844"/>
                    <a:pt x="1203837" y="481356"/>
                  </a:cubicBezTo>
                  <a:cubicBezTo>
                    <a:pt x="1217631" y="474656"/>
                    <a:pt x="1231031" y="471897"/>
                    <a:pt x="1244825" y="470320"/>
                  </a:cubicBezTo>
                  <a:cubicBezTo>
                    <a:pt x="1255860" y="468350"/>
                    <a:pt x="1263349" y="463620"/>
                    <a:pt x="1268472" y="453767"/>
                  </a:cubicBezTo>
                  <a:cubicBezTo>
                    <a:pt x="1274778" y="441550"/>
                    <a:pt x="1282266" y="428938"/>
                    <a:pt x="1288966" y="415932"/>
                  </a:cubicBezTo>
                  <a:cubicBezTo>
                    <a:pt x="1296455" y="426573"/>
                    <a:pt x="1300002" y="437608"/>
                    <a:pt x="1303943" y="448644"/>
                  </a:cubicBezTo>
                  <a:cubicBezTo>
                    <a:pt x="1307490" y="459285"/>
                    <a:pt x="1313796" y="464803"/>
                    <a:pt x="1325225" y="463620"/>
                  </a:cubicBezTo>
                  <a:cubicBezTo>
                    <a:pt x="1337049" y="462438"/>
                    <a:pt x="1348872" y="465591"/>
                    <a:pt x="1361878" y="467167"/>
                  </a:cubicBezTo>
                  <a:cubicBezTo>
                    <a:pt x="1354390" y="477414"/>
                    <a:pt x="1345325" y="484903"/>
                    <a:pt x="1335867" y="491997"/>
                  </a:cubicBezTo>
                  <a:lnTo>
                    <a:pt x="1335867" y="491997"/>
                  </a:lnTo>
                  <a:close/>
                  <a:moveTo>
                    <a:pt x="1469867" y="1297576"/>
                  </a:moveTo>
                  <a:cubicBezTo>
                    <a:pt x="1468685" y="1297576"/>
                    <a:pt x="1467502" y="1298365"/>
                    <a:pt x="1465532" y="1298365"/>
                  </a:cubicBezTo>
                  <a:cubicBezTo>
                    <a:pt x="1456073" y="1291665"/>
                    <a:pt x="1447008" y="1284570"/>
                    <a:pt x="1438338" y="1277476"/>
                  </a:cubicBezTo>
                  <a:cubicBezTo>
                    <a:pt x="1430455" y="1270776"/>
                    <a:pt x="1423361" y="1269594"/>
                    <a:pt x="1414296" y="1275506"/>
                  </a:cubicBezTo>
                  <a:cubicBezTo>
                    <a:pt x="1404837" y="1281812"/>
                    <a:pt x="1394590" y="1286147"/>
                    <a:pt x="1381190" y="1293635"/>
                  </a:cubicBezTo>
                  <a:cubicBezTo>
                    <a:pt x="1384343" y="1279447"/>
                    <a:pt x="1385526" y="1267623"/>
                    <a:pt x="1389073" y="1256982"/>
                  </a:cubicBezTo>
                  <a:cubicBezTo>
                    <a:pt x="1394196" y="1243188"/>
                    <a:pt x="1390255" y="1233335"/>
                    <a:pt x="1379614" y="1224270"/>
                  </a:cubicBezTo>
                  <a:cubicBezTo>
                    <a:pt x="1372126" y="1217570"/>
                    <a:pt x="1365820" y="1209294"/>
                    <a:pt x="1357937" y="1201411"/>
                  </a:cubicBezTo>
                  <a:cubicBezTo>
                    <a:pt x="1369761" y="1196288"/>
                    <a:pt x="1380402" y="1196288"/>
                    <a:pt x="1391437" y="1197076"/>
                  </a:cubicBezTo>
                  <a:cubicBezTo>
                    <a:pt x="1403261" y="1197076"/>
                    <a:pt x="1410749" y="1193529"/>
                    <a:pt x="1414296" y="1181705"/>
                  </a:cubicBezTo>
                  <a:cubicBezTo>
                    <a:pt x="1417843" y="1170670"/>
                    <a:pt x="1422967" y="1160029"/>
                    <a:pt x="1432820" y="1147023"/>
                  </a:cubicBezTo>
                  <a:cubicBezTo>
                    <a:pt x="1438338" y="1186041"/>
                    <a:pt x="1455679" y="1211658"/>
                    <a:pt x="1498638" y="1213235"/>
                  </a:cubicBezTo>
                  <a:cubicBezTo>
                    <a:pt x="1463167" y="1232547"/>
                    <a:pt x="1455679" y="1260923"/>
                    <a:pt x="1469867" y="1297576"/>
                  </a:cubicBezTo>
                  <a:lnTo>
                    <a:pt x="1469867" y="1297576"/>
                  </a:lnTo>
                  <a:close/>
                  <a:moveTo>
                    <a:pt x="1479326" y="956663"/>
                  </a:moveTo>
                  <a:cubicBezTo>
                    <a:pt x="1475779" y="971640"/>
                    <a:pt x="1480508" y="988981"/>
                    <a:pt x="1482479" y="1008687"/>
                  </a:cubicBezTo>
                  <a:cubicBezTo>
                    <a:pt x="1472626" y="1001199"/>
                    <a:pt x="1464349" y="996469"/>
                    <a:pt x="1457649" y="989375"/>
                  </a:cubicBezTo>
                  <a:cubicBezTo>
                    <a:pt x="1445826" y="977552"/>
                    <a:pt x="1435185" y="977157"/>
                    <a:pt x="1421785" y="986222"/>
                  </a:cubicBezTo>
                  <a:cubicBezTo>
                    <a:pt x="1414296" y="991740"/>
                    <a:pt x="1404837" y="994893"/>
                    <a:pt x="1395773" y="1000016"/>
                  </a:cubicBezTo>
                  <a:cubicBezTo>
                    <a:pt x="1394984" y="980705"/>
                    <a:pt x="1406808" y="964546"/>
                    <a:pt x="1403655" y="948387"/>
                  </a:cubicBezTo>
                  <a:cubicBezTo>
                    <a:pt x="1400502" y="931834"/>
                    <a:pt x="1381979" y="923557"/>
                    <a:pt x="1370155" y="904245"/>
                  </a:cubicBezTo>
                  <a:cubicBezTo>
                    <a:pt x="1413114" y="912916"/>
                    <a:pt x="1435973" y="893210"/>
                    <a:pt x="1448585" y="854586"/>
                  </a:cubicBezTo>
                  <a:cubicBezTo>
                    <a:pt x="1456073" y="893210"/>
                    <a:pt x="1473414" y="919222"/>
                    <a:pt x="1516767" y="917251"/>
                  </a:cubicBezTo>
                  <a:cubicBezTo>
                    <a:pt x="1504155" y="934987"/>
                    <a:pt x="1482873" y="940504"/>
                    <a:pt x="1479326" y="956663"/>
                  </a:cubicBezTo>
                  <a:lnTo>
                    <a:pt x="1479326" y="956663"/>
                  </a:lnTo>
                  <a:close/>
                  <a:moveTo>
                    <a:pt x="1615297" y="1472959"/>
                  </a:moveTo>
                  <a:cubicBezTo>
                    <a:pt x="1614509" y="1472171"/>
                    <a:pt x="1613326" y="1472171"/>
                    <a:pt x="1612932" y="1471777"/>
                  </a:cubicBezTo>
                  <a:cubicBezTo>
                    <a:pt x="1603079" y="1461924"/>
                    <a:pt x="1594803" y="1448918"/>
                    <a:pt x="1582979" y="1442612"/>
                  </a:cubicBezTo>
                  <a:cubicBezTo>
                    <a:pt x="1569973" y="1435912"/>
                    <a:pt x="1557362" y="1450495"/>
                    <a:pt x="1539626" y="1452071"/>
                  </a:cubicBezTo>
                  <a:cubicBezTo>
                    <a:pt x="1553814" y="1416600"/>
                    <a:pt x="1550267" y="1384677"/>
                    <a:pt x="1517950" y="1359847"/>
                  </a:cubicBezTo>
                  <a:cubicBezTo>
                    <a:pt x="1519132" y="1358665"/>
                    <a:pt x="1520314" y="1357877"/>
                    <a:pt x="1521497" y="1356694"/>
                  </a:cubicBezTo>
                  <a:cubicBezTo>
                    <a:pt x="1530167" y="1357482"/>
                    <a:pt x="1538838" y="1355906"/>
                    <a:pt x="1547114" y="1358665"/>
                  </a:cubicBezTo>
                  <a:cubicBezTo>
                    <a:pt x="1561303" y="1362212"/>
                    <a:pt x="1568397" y="1356694"/>
                    <a:pt x="1572732" y="1344477"/>
                  </a:cubicBezTo>
                  <a:cubicBezTo>
                    <a:pt x="1575885" y="1335806"/>
                    <a:pt x="1580615" y="1327135"/>
                    <a:pt x="1586526" y="1314129"/>
                  </a:cubicBezTo>
                  <a:cubicBezTo>
                    <a:pt x="1594409" y="1351176"/>
                    <a:pt x="1603473" y="1384283"/>
                    <a:pt x="1644856" y="1390983"/>
                  </a:cubicBezTo>
                  <a:cubicBezTo>
                    <a:pt x="1641309" y="1393741"/>
                    <a:pt x="1616085" y="1470595"/>
                    <a:pt x="1615297" y="1472959"/>
                  </a:cubicBezTo>
                  <a:lnTo>
                    <a:pt x="1615297" y="1472959"/>
                  </a:lnTo>
                  <a:close/>
                  <a:moveTo>
                    <a:pt x="1629485" y="1134805"/>
                  </a:moveTo>
                  <a:cubicBezTo>
                    <a:pt x="1628303" y="1150176"/>
                    <a:pt x="1630668" y="1165941"/>
                    <a:pt x="1631456" y="1181311"/>
                  </a:cubicBezTo>
                  <a:cubicBezTo>
                    <a:pt x="1609779" y="1155299"/>
                    <a:pt x="1588497" y="1135988"/>
                    <a:pt x="1552632" y="1162788"/>
                  </a:cubicBezTo>
                  <a:cubicBezTo>
                    <a:pt x="1567609" y="1124952"/>
                    <a:pt x="1565244" y="1092634"/>
                    <a:pt x="1531350" y="1066623"/>
                  </a:cubicBezTo>
                  <a:cubicBezTo>
                    <a:pt x="1532532" y="1065834"/>
                    <a:pt x="1533714" y="1064652"/>
                    <a:pt x="1534897" y="1064258"/>
                  </a:cubicBezTo>
                  <a:cubicBezTo>
                    <a:pt x="1543567" y="1065046"/>
                    <a:pt x="1552238" y="1063470"/>
                    <a:pt x="1560909" y="1066228"/>
                  </a:cubicBezTo>
                  <a:cubicBezTo>
                    <a:pt x="1575097" y="1069775"/>
                    <a:pt x="1583373" y="1063864"/>
                    <a:pt x="1588103" y="1051252"/>
                  </a:cubicBezTo>
                  <a:cubicBezTo>
                    <a:pt x="1591256" y="1043370"/>
                    <a:pt x="1595985" y="1035093"/>
                    <a:pt x="1601109" y="1025240"/>
                  </a:cubicBezTo>
                  <a:cubicBezTo>
                    <a:pt x="1608991" y="1041793"/>
                    <a:pt x="1607809" y="1060711"/>
                    <a:pt x="1618056" y="1074899"/>
                  </a:cubicBezTo>
                  <a:cubicBezTo>
                    <a:pt x="1627909" y="1089087"/>
                    <a:pt x="1647221" y="1091452"/>
                    <a:pt x="1659833" y="1102881"/>
                  </a:cubicBezTo>
                  <a:cubicBezTo>
                    <a:pt x="1652738" y="1114705"/>
                    <a:pt x="1631456" y="1117464"/>
                    <a:pt x="1629485" y="1134805"/>
                  </a:cubicBezTo>
                  <a:lnTo>
                    <a:pt x="1629485" y="1134805"/>
                  </a:lnTo>
                  <a:close/>
                  <a:moveTo>
                    <a:pt x="1653921" y="892422"/>
                  </a:moveTo>
                  <a:cubicBezTo>
                    <a:pt x="1633427" y="860892"/>
                    <a:pt x="1608597" y="848281"/>
                    <a:pt x="1573126" y="873898"/>
                  </a:cubicBezTo>
                  <a:cubicBezTo>
                    <a:pt x="1578250" y="852222"/>
                    <a:pt x="1587315" y="834092"/>
                    <a:pt x="1584950" y="818722"/>
                  </a:cubicBezTo>
                  <a:cubicBezTo>
                    <a:pt x="1581797" y="803351"/>
                    <a:pt x="1567609" y="789557"/>
                    <a:pt x="1554603" y="769851"/>
                  </a:cubicBezTo>
                  <a:cubicBezTo>
                    <a:pt x="1595591" y="785221"/>
                    <a:pt x="1618056" y="771033"/>
                    <a:pt x="1629879" y="733198"/>
                  </a:cubicBezTo>
                  <a:cubicBezTo>
                    <a:pt x="1636579" y="770245"/>
                    <a:pt x="1648009" y="801380"/>
                    <a:pt x="1690574" y="811233"/>
                  </a:cubicBezTo>
                  <a:cubicBezTo>
                    <a:pt x="1647221" y="825816"/>
                    <a:pt x="1651950" y="858134"/>
                    <a:pt x="1653921" y="892422"/>
                  </a:cubicBezTo>
                  <a:lnTo>
                    <a:pt x="1653921" y="892422"/>
                  </a:lnTo>
                  <a:close/>
                  <a:moveTo>
                    <a:pt x="1765851" y="1410689"/>
                  </a:moveTo>
                  <a:cubicBezTo>
                    <a:pt x="1759545" y="1401230"/>
                    <a:pt x="1754027" y="1395318"/>
                    <a:pt x="1750480" y="1387041"/>
                  </a:cubicBezTo>
                  <a:cubicBezTo>
                    <a:pt x="1742598" y="1370488"/>
                    <a:pt x="1731956" y="1361818"/>
                    <a:pt x="1712644" y="1370488"/>
                  </a:cubicBezTo>
                  <a:cubicBezTo>
                    <a:pt x="1705944" y="1373641"/>
                    <a:pt x="1698850" y="1372459"/>
                    <a:pt x="1703186" y="1363000"/>
                  </a:cubicBezTo>
                  <a:cubicBezTo>
                    <a:pt x="1717374" y="1328712"/>
                    <a:pt x="1703974" y="1300335"/>
                    <a:pt x="1684662" y="1271959"/>
                  </a:cubicBezTo>
                  <a:cubicBezTo>
                    <a:pt x="1700821" y="1270776"/>
                    <a:pt x="1713827" y="1285753"/>
                    <a:pt x="1723680" y="1279447"/>
                  </a:cubicBezTo>
                  <a:cubicBezTo>
                    <a:pt x="1733139" y="1273141"/>
                    <a:pt x="1736686" y="1257770"/>
                    <a:pt x="1744962" y="1241611"/>
                  </a:cubicBezTo>
                  <a:cubicBezTo>
                    <a:pt x="1749298" y="1281417"/>
                    <a:pt x="1757574" y="1314918"/>
                    <a:pt x="1796986" y="1335412"/>
                  </a:cubicBezTo>
                  <a:cubicBezTo>
                    <a:pt x="1748903" y="1348024"/>
                    <a:pt x="1769003" y="1381524"/>
                    <a:pt x="1765851" y="1410689"/>
                  </a:cubicBezTo>
                  <a:lnTo>
                    <a:pt x="1765851" y="1410689"/>
                  </a:lnTo>
                  <a:close/>
                  <a:moveTo>
                    <a:pt x="1879357" y="1584101"/>
                  </a:moveTo>
                  <a:cubicBezTo>
                    <a:pt x="1865563" y="1589619"/>
                    <a:pt x="1863986" y="1600260"/>
                    <a:pt x="1865169" y="1612478"/>
                  </a:cubicBezTo>
                  <a:cubicBezTo>
                    <a:pt x="1865957" y="1622331"/>
                    <a:pt x="1865169" y="1632972"/>
                    <a:pt x="1863198" y="1644007"/>
                  </a:cubicBezTo>
                  <a:cubicBezTo>
                    <a:pt x="1858863" y="1634154"/>
                    <a:pt x="1853739" y="1623513"/>
                    <a:pt x="1850192" y="1613660"/>
                  </a:cubicBezTo>
                  <a:cubicBezTo>
                    <a:pt x="1846645" y="1601836"/>
                    <a:pt x="1839551" y="1596319"/>
                    <a:pt x="1826545" y="1597107"/>
                  </a:cubicBezTo>
                  <a:cubicBezTo>
                    <a:pt x="1822210" y="1597895"/>
                    <a:pt x="1812751" y="1600260"/>
                    <a:pt x="1816692" y="1589619"/>
                  </a:cubicBezTo>
                  <a:cubicBezTo>
                    <a:pt x="1829304" y="1554936"/>
                    <a:pt x="1815904" y="1523407"/>
                    <a:pt x="1802504" y="1489906"/>
                  </a:cubicBezTo>
                  <a:cubicBezTo>
                    <a:pt x="1816298" y="1495030"/>
                    <a:pt x="1825363" y="1509218"/>
                    <a:pt x="1834033" y="1506065"/>
                  </a:cubicBezTo>
                  <a:cubicBezTo>
                    <a:pt x="1841916" y="1502912"/>
                    <a:pt x="1845069" y="1487936"/>
                    <a:pt x="1850192" y="1477689"/>
                  </a:cubicBezTo>
                  <a:cubicBezTo>
                    <a:pt x="1853739" y="1485177"/>
                    <a:pt x="1854527" y="1493059"/>
                    <a:pt x="1855316" y="1501336"/>
                  </a:cubicBezTo>
                  <a:cubicBezTo>
                    <a:pt x="1857286" y="1526559"/>
                    <a:pt x="1865957" y="1549813"/>
                    <a:pt x="1881327" y="1569519"/>
                  </a:cubicBezTo>
                  <a:cubicBezTo>
                    <a:pt x="1885663" y="1574248"/>
                    <a:pt x="1888816" y="1580160"/>
                    <a:pt x="1879357" y="1584101"/>
                  </a:cubicBezTo>
                  <a:lnTo>
                    <a:pt x="1879357" y="1584101"/>
                  </a:lnTo>
                  <a:close/>
                  <a:moveTo>
                    <a:pt x="1903792" y="1294029"/>
                  </a:moveTo>
                  <a:cubicBezTo>
                    <a:pt x="1890786" y="1298365"/>
                    <a:pt x="1886845" y="1307035"/>
                    <a:pt x="1888422" y="1320041"/>
                  </a:cubicBezTo>
                  <a:cubicBezTo>
                    <a:pt x="1889604" y="1331865"/>
                    <a:pt x="1888422" y="1343688"/>
                    <a:pt x="1886451" y="1356694"/>
                  </a:cubicBezTo>
                  <a:cubicBezTo>
                    <a:pt x="1881327" y="1345659"/>
                    <a:pt x="1875810" y="1335018"/>
                    <a:pt x="1872263" y="1323982"/>
                  </a:cubicBezTo>
                  <a:cubicBezTo>
                    <a:pt x="1868716" y="1310976"/>
                    <a:pt x="1861227" y="1305459"/>
                    <a:pt x="1848221" y="1305853"/>
                  </a:cubicBezTo>
                  <a:cubicBezTo>
                    <a:pt x="1844674" y="1305853"/>
                    <a:pt x="1833245" y="1309006"/>
                    <a:pt x="1837186" y="1299547"/>
                  </a:cubicBezTo>
                  <a:cubicBezTo>
                    <a:pt x="1850980" y="1264864"/>
                    <a:pt x="1839551" y="1233335"/>
                    <a:pt x="1824574" y="1199047"/>
                  </a:cubicBezTo>
                  <a:cubicBezTo>
                    <a:pt x="1839551" y="1202594"/>
                    <a:pt x="1848221" y="1218358"/>
                    <a:pt x="1858074" y="1214417"/>
                  </a:cubicBezTo>
                  <a:cubicBezTo>
                    <a:pt x="1865957" y="1211264"/>
                    <a:pt x="1869898" y="1196288"/>
                    <a:pt x="1876598" y="1184070"/>
                  </a:cubicBezTo>
                  <a:cubicBezTo>
                    <a:pt x="1878569" y="1199441"/>
                    <a:pt x="1880933" y="1211264"/>
                    <a:pt x="1880933" y="1223088"/>
                  </a:cubicBezTo>
                  <a:cubicBezTo>
                    <a:pt x="1881722" y="1245553"/>
                    <a:pt x="1895122" y="1261712"/>
                    <a:pt x="1906551" y="1279447"/>
                  </a:cubicBezTo>
                  <a:cubicBezTo>
                    <a:pt x="1911675" y="1287329"/>
                    <a:pt x="1912463" y="1291665"/>
                    <a:pt x="1903792" y="1294029"/>
                  </a:cubicBezTo>
                  <a:lnTo>
                    <a:pt x="1903792" y="1294029"/>
                  </a:lnTo>
                  <a:close/>
                  <a:moveTo>
                    <a:pt x="1938475" y="1005534"/>
                  </a:moveTo>
                  <a:cubicBezTo>
                    <a:pt x="1924286" y="1009081"/>
                    <a:pt x="1919163" y="1018540"/>
                    <a:pt x="1920345" y="1033517"/>
                  </a:cubicBezTo>
                  <a:cubicBezTo>
                    <a:pt x="1921528" y="1044552"/>
                    <a:pt x="1919557" y="1055981"/>
                    <a:pt x="1919163" y="1071352"/>
                  </a:cubicBezTo>
                  <a:cubicBezTo>
                    <a:pt x="1914828" y="1060711"/>
                    <a:pt x="1912463" y="1054799"/>
                    <a:pt x="1909310" y="1048493"/>
                  </a:cubicBezTo>
                  <a:cubicBezTo>
                    <a:pt x="1896698" y="1018934"/>
                    <a:pt x="1896698" y="1018934"/>
                    <a:pt x="1862804" y="1014205"/>
                  </a:cubicBezTo>
                  <a:cubicBezTo>
                    <a:pt x="1884480" y="978734"/>
                    <a:pt x="1870686" y="944840"/>
                    <a:pt x="1856498" y="910157"/>
                  </a:cubicBezTo>
                  <a:cubicBezTo>
                    <a:pt x="1867533" y="912522"/>
                    <a:pt x="1874627" y="917646"/>
                    <a:pt x="1880539" y="923163"/>
                  </a:cubicBezTo>
                  <a:cubicBezTo>
                    <a:pt x="1889210" y="930651"/>
                    <a:pt x="1893545" y="927498"/>
                    <a:pt x="1897880" y="918828"/>
                  </a:cubicBezTo>
                  <a:cubicBezTo>
                    <a:pt x="1901428" y="912128"/>
                    <a:pt x="1905763" y="905822"/>
                    <a:pt x="1910886" y="897151"/>
                  </a:cubicBezTo>
                  <a:cubicBezTo>
                    <a:pt x="1912069" y="904640"/>
                    <a:pt x="1914039" y="909369"/>
                    <a:pt x="1914039" y="915281"/>
                  </a:cubicBezTo>
                  <a:cubicBezTo>
                    <a:pt x="1914828" y="944446"/>
                    <a:pt x="1921922" y="970457"/>
                    <a:pt x="1941234" y="993316"/>
                  </a:cubicBezTo>
                  <a:cubicBezTo>
                    <a:pt x="1947540" y="998834"/>
                    <a:pt x="1946357" y="1003169"/>
                    <a:pt x="1938475" y="1005534"/>
                  </a:cubicBezTo>
                  <a:lnTo>
                    <a:pt x="1938475" y="1005534"/>
                  </a:lnTo>
                  <a:close/>
                  <a:moveTo>
                    <a:pt x="1958969" y="782069"/>
                  </a:moveTo>
                  <a:cubicBezTo>
                    <a:pt x="1955422" y="773398"/>
                    <a:pt x="1951087" y="765516"/>
                    <a:pt x="1948328" y="757239"/>
                  </a:cubicBezTo>
                  <a:cubicBezTo>
                    <a:pt x="1942810" y="739898"/>
                    <a:pt x="1935322" y="726104"/>
                    <a:pt x="1913645" y="729257"/>
                  </a:cubicBezTo>
                  <a:cubicBezTo>
                    <a:pt x="1906945" y="730439"/>
                    <a:pt x="1901822" y="727286"/>
                    <a:pt x="1906157" y="719798"/>
                  </a:cubicBezTo>
                  <a:cubicBezTo>
                    <a:pt x="1921528" y="691421"/>
                    <a:pt x="1914039" y="664621"/>
                    <a:pt x="1903004" y="637427"/>
                  </a:cubicBezTo>
                  <a:cubicBezTo>
                    <a:pt x="1901033" y="633880"/>
                    <a:pt x="1900639" y="629544"/>
                    <a:pt x="1899457" y="624421"/>
                  </a:cubicBezTo>
                  <a:cubicBezTo>
                    <a:pt x="1901428" y="624421"/>
                    <a:pt x="1902610" y="624421"/>
                    <a:pt x="1903004" y="624421"/>
                  </a:cubicBezTo>
                  <a:cubicBezTo>
                    <a:pt x="1914039" y="629544"/>
                    <a:pt x="1924286" y="643733"/>
                    <a:pt x="1934534" y="640580"/>
                  </a:cubicBezTo>
                  <a:cubicBezTo>
                    <a:pt x="1943204" y="638215"/>
                    <a:pt x="1948328" y="623239"/>
                    <a:pt x="1957392" y="610233"/>
                  </a:cubicBezTo>
                  <a:cubicBezTo>
                    <a:pt x="1958575" y="650433"/>
                    <a:pt x="1962516" y="687086"/>
                    <a:pt x="1996016" y="716251"/>
                  </a:cubicBezTo>
                  <a:cubicBezTo>
                    <a:pt x="1947540" y="721768"/>
                    <a:pt x="1967639" y="757633"/>
                    <a:pt x="1958969" y="782069"/>
                  </a:cubicBezTo>
                  <a:lnTo>
                    <a:pt x="1958969" y="782069"/>
                  </a:lnTo>
                  <a:close/>
                  <a:moveTo>
                    <a:pt x="2014146" y="457708"/>
                  </a:moveTo>
                  <a:cubicBezTo>
                    <a:pt x="2014146" y="471503"/>
                    <a:pt x="2011781" y="484903"/>
                    <a:pt x="2010599" y="502244"/>
                  </a:cubicBezTo>
                  <a:cubicBezTo>
                    <a:pt x="2004293" y="488056"/>
                    <a:pt x="1997987" y="478203"/>
                    <a:pt x="1995228" y="466773"/>
                  </a:cubicBezTo>
                  <a:cubicBezTo>
                    <a:pt x="1990893" y="450220"/>
                    <a:pt x="1981040" y="445885"/>
                    <a:pt x="1965275" y="446279"/>
                  </a:cubicBezTo>
                  <a:cubicBezTo>
                    <a:pt x="1961728" y="446279"/>
                    <a:pt x="1957392" y="445491"/>
                    <a:pt x="1949904" y="445097"/>
                  </a:cubicBezTo>
                  <a:cubicBezTo>
                    <a:pt x="1974734" y="410414"/>
                    <a:pt x="1962910" y="376914"/>
                    <a:pt x="1947540" y="339867"/>
                  </a:cubicBezTo>
                  <a:cubicBezTo>
                    <a:pt x="1954239" y="343414"/>
                    <a:pt x="1958181" y="345385"/>
                    <a:pt x="1961728" y="347355"/>
                  </a:cubicBezTo>
                  <a:cubicBezTo>
                    <a:pt x="1965275" y="349720"/>
                    <a:pt x="1969610" y="351690"/>
                    <a:pt x="1972763" y="354843"/>
                  </a:cubicBezTo>
                  <a:cubicBezTo>
                    <a:pt x="1982222" y="364302"/>
                    <a:pt x="1988922" y="361543"/>
                    <a:pt x="1995622" y="351690"/>
                  </a:cubicBezTo>
                  <a:cubicBezTo>
                    <a:pt x="1999169" y="345385"/>
                    <a:pt x="2004293" y="339867"/>
                    <a:pt x="2011781" y="330014"/>
                  </a:cubicBezTo>
                  <a:cubicBezTo>
                    <a:pt x="2009416" y="371396"/>
                    <a:pt x="2017299" y="405685"/>
                    <a:pt x="2045281" y="432879"/>
                  </a:cubicBezTo>
                  <a:cubicBezTo>
                    <a:pt x="2036610" y="445491"/>
                    <a:pt x="2014146" y="436820"/>
                    <a:pt x="2014146" y="457708"/>
                  </a:cubicBezTo>
                  <a:lnTo>
                    <a:pt x="2014146" y="457708"/>
                  </a:lnTo>
                  <a:close/>
                </a:path>
              </a:pathLst>
            </a:custGeom>
            <a:solidFill>
              <a:srgbClr val="091066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DB0EF55-DA52-4668-9243-123A173D8289}"/>
              </a:ext>
            </a:extLst>
          </p:cNvPr>
          <p:cNvSpPr txBox="1"/>
          <p:nvPr/>
        </p:nvSpPr>
        <p:spPr>
          <a:xfrm>
            <a:off x="6436046" y="2137253"/>
            <a:ext cx="531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460FE-370D-4975-A0E2-5FCAADBB9E02}"/>
              </a:ext>
            </a:extLst>
          </p:cNvPr>
          <p:cNvSpPr txBox="1"/>
          <p:nvPr/>
        </p:nvSpPr>
        <p:spPr>
          <a:xfrm>
            <a:off x="8206725" y="3909082"/>
            <a:ext cx="145919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independence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04D38-4A7B-415D-AB5A-1FD3FF9AAA3B}"/>
              </a:ext>
            </a:extLst>
          </p:cNvPr>
          <p:cNvSpPr txBox="1"/>
          <p:nvPr/>
        </p:nvSpPr>
        <p:spPr>
          <a:xfrm>
            <a:off x="6516184" y="2786312"/>
            <a:ext cx="520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77F45C-EE5A-483F-B425-F4C10C01F484}"/>
              </a:ext>
            </a:extLst>
          </p:cNvPr>
          <p:cNvSpPr txBox="1"/>
          <p:nvPr/>
        </p:nvSpPr>
        <p:spPr>
          <a:xfrm>
            <a:off x="6597116" y="3909082"/>
            <a:ext cx="13716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Happy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2BC4B8-F5FE-4CDD-A385-BFE794F0DA81}"/>
              </a:ext>
            </a:extLst>
          </p:cNvPr>
          <p:cNvSpPr txBox="1"/>
          <p:nvPr/>
        </p:nvSpPr>
        <p:spPr>
          <a:xfrm>
            <a:off x="9903932" y="3909082"/>
            <a:ext cx="13716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PowerPoint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782986E-5112-4CC1-8AD9-6D98540852A0}"/>
              </a:ext>
            </a:extLst>
          </p:cNvPr>
          <p:cNvSpPr/>
          <p:nvPr/>
        </p:nvSpPr>
        <p:spPr>
          <a:xfrm>
            <a:off x="6592011" y="4620663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A097E1-48C9-4B5E-B8CD-8CC795E9A39F}"/>
              </a:ext>
            </a:extLst>
          </p:cNvPr>
          <p:cNvSpPr txBox="1"/>
          <p:nvPr/>
        </p:nvSpPr>
        <p:spPr>
          <a:xfrm>
            <a:off x="7346919" y="4585532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5C1C4E-BFC8-4DA9-ABD2-F8A8AC77CC10}"/>
              </a:ext>
            </a:extLst>
          </p:cNvPr>
          <p:cNvSpPr/>
          <p:nvPr/>
        </p:nvSpPr>
        <p:spPr>
          <a:xfrm>
            <a:off x="6592115" y="5627424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7575D0-6355-4221-886B-005FEEBD4B42}"/>
              </a:ext>
            </a:extLst>
          </p:cNvPr>
          <p:cNvSpPr txBox="1"/>
          <p:nvPr/>
        </p:nvSpPr>
        <p:spPr>
          <a:xfrm>
            <a:off x="7346919" y="5592293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10">
            <a:extLst>
              <a:ext uri="{FF2B5EF4-FFF2-40B4-BE49-F238E27FC236}">
                <a16:creationId xmlns:a16="http://schemas.microsoft.com/office/drawing/2014/main" id="{B4712FAC-D231-47D6-8F07-719ACCD20DBE}"/>
              </a:ext>
            </a:extLst>
          </p:cNvPr>
          <p:cNvSpPr/>
          <p:nvPr/>
        </p:nvSpPr>
        <p:spPr>
          <a:xfrm>
            <a:off x="6771775" y="5764326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Block Arc 10">
            <a:extLst>
              <a:ext uri="{FF2B5EF4-FFF2-40B4-BE49-F238E27FC236}">
                <a16:creationId xmlns:a16="http://schemas.microsoft.com/office/drawing/2014/main" id="{A799FFBD-A62E-4007-8243-DEC3B4281155}"/>
              </a:ext>
            </a:extLst>
          </p:cNvPr>
          <p:cNvSpPr/>
          <p:nvPr/>
        </p:nvSpPr>
        <p:spPr>
          <a:xfrm>
            <a:off x="6674782" y="4781188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13FBE3-EF4A-45C9-93C1-2A2765BEB320}"/>
              </a:ext>
            </a:extLst>
          </p:cNvPr>
          <p:cNvSpPr txBox="1"/>
          <p:nvPr/>
        </p:nvSpPr>
        <p:spPr>
          <a:xfrm>
            <a:off x="6294631" y="672234"/>
            <a:ext cx="54574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652499-4493-4820-8697-313E131AD00A}"/>
              </a:ext>
            </a:extLst>
          </p:cNvPr>
          <p:cNvGrpSpPr/>
          <p:nvPr/>
        </p:nvGrpSpPr>
        <p:grpSpPr>
          <a:xfrm>
            <a:off x="6505026" y="531205"/>
            <a:ext cx="5049457" cy="5997391"/>
            <a:chOff x="7720706" y="2127353"/>
            <a:chExt cx="3424751" cy="40676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E5B8FA-3598-4168-9B46-1F49C72B7A51}"/>
                </a:ext>
              </a:extLst>
            </p:cNvPr>
            <p:cNvSpPr/>
            <p:nvPr/>
          </p:nvSpPr>
          <p:spPr>
            <a:xfrm>
              <a:off x="7720706" y="4524936"/>
              <a:ext cx="1682656" cy="552831"/>
            </a:xfrm>
            <a:custGeom>
              <a:avLst/>
              <a:gdLst/>
              <a:ahLst/>
              <a:cxnLst/>
              <a:rect l="l" t="t" r="r" b="b"/>
              <a:pathLst>
                <a:path w="1682656" h="552831">
                  <a:moveTo>
                    <a:pt x="1289259" y="268833"/>
                  </a:moveTo>
                  <a:cubicBezTo>
                    <a:pt x="1283532" y="269506"/>
                    <a:pt x="1275482" y="272885"/>
                    <a:pt x="1265109" y="278968"/>
                  </a:cubicBezTo>
                  <a:cubicBezTo>
                    <a:pt x="1254735" y="285051"/>
                    <a:pt x="1247142" y="289801"/>
                    <a:pt x="1242330" y="293217"/>
                  </a:cubicBezTo>
                  <a:cubicBezTo>
                    <a:pt x="1231156" y="301510"/>
                    <a:pt x="1221049" y="310680"/>
                    <a:pt x="1212008" y="320726"/>
                  </a:cubicBezTo>
                  <a:cubicBezTo>
                    <a:pt x="1202968" y="330771"/>
                    <a:pt x="1194385" y="341312"/>
                    <a:pt x="1186258" y="352349"/>
                  </a:cubicBezTo>
                  <a:cubicBezTo>
                    <a:pt x="1203933" y="351028"/>
                    <a:pt x="1220998" y="353058"/>
                    <a:pt x="1237454" y="358437"/>
                  </a:cubicBezTo>
                  <a:lnTo>
                    <a:pt x="1280726" y="307238"/>
                  </a:lnTo>
                  <a:cubicBezTo>
                    <a:pt x="1284294" y="302946"/>
                    <a:pt x="1287672" y="298272"/>
                    <a:pt x="1290859" y="293217"/>
                  </a:cubicBezTo>
                  <a:cubicBezTo>
                    <a:pt x="1294046" y="288163"/>
                    <a:pt x="1295747" y="282880"/>
                    <a:pt x="1295963" y="277368"/>
                  </a:cubicBezTo>
                  <a:cubicBezTo>
                    <a:pt x="1295988" y="275145"/>
                    <a:pt x="1295480" y="273189"/>
                    <a:pt x="1294439" y="271500"/>
                  </a:cubicBezTo>
                  <a:cubicBezTo>
                    <a:pt x="1293398" y="269811"/>
                    <a:pt x="1291671" y="268922"/>
                    <a:pt x="1289259" y="268833"/>
                  </a:cubicBezTo>
                  <a:close/>
                  <a:moveTo>
                    <a:pt x="993984" y="268833"/>
                  </a:moveTo>
                  <a:cubicBezTo>
                    <a:pt x="988257" y="269506"/>
                    <a:pt x="980207" y="272885"/>
                    <a:pt x="969834" y="278968"/>
                  </a:cubicBezTo>
                  <a:cubicBezTo>
                    <a:pt x="959460" y="285051"/>
                    <a:pt x="951867" y="289801"/>
                    <a:pt x="947055" y="293217"/>
                  </a:cubicBezTo>
                  <a:cubicBezTo>
                    <a:pt x="935881" y="301510"/>
                    <a:pt x="925774" y="310680"/>
                    <a:pt x="916733" y="320726"/>
                  </a:cubicBezTo>
                  <a:cubicBezTo>
                    <a:pt x="907693" y="330771"/>
                    <a:pt x="899110" y="341312"/>
                    <a:pt x="890983" y="352349"/>
                  </a:cubicBezTo>
                  <a:cubicBezTo>
                    <a:pt x="908658" y="351028"/>
                    <a:pt x="925723" y="353058"/>
                    <a:pt x="942179" y="358437"/>
                  </a:cubicBezTo>
                  <a:lnTo>
                    <a:pt x="985451" y="307238"/>
                  </a:lnTo>
                  <a:cubicBezTo>
                    <a:pt x="989019" y="302946"/>
                    <a:pt x="992396" y="298272"/>
                    <a:pt x="995584" y="293217"/>
                  </a:cubicBezTo>
                  <a:cubicBezTo>
                    <a:pt x="998771" y="288163"/>
                    <a:pt x="1000472" y="282880"/>
                    <a:pt x="1000688" y="277368"/>
                  </a:cubicBezTo>
                  <a:cubicBezTo>
                    <a:pt x="1000713" y="275145"/>
                    <a:pt x="1000205" y="273189"/>
                    <a:pt x="999164" y="271500"/>
                  </a:cubicBezTo>
                  <a:cubicBezTo>
                    <a:pt x="998123" y="269811"/>
                    <a:pt x="996396" y="268922"/>
                    <a:pt x="993984" y="268833"/>
                  </a:cubicBezTo>
                  <a:close/>
                  <a:moveTo>
                    <a:pt x="701737" y="252572"/>
                  </a:moveTo>
                  <a:cubicBezTo>
                    <a:pt x="654055" y="267455"/>
                    <a:pt x="618496" y="281522"/>
                    <a:pt x="595060" y="294774"/>
                  </a:cubicBezTo>
                  <a:cubicBezTo>
                    <a:pt x="571624" y="308026"/>
                    <a:pt x="556247" y="320463"/>
                    <a:pt x="548930" y="332084"/>
                  </a:cubicBezTo>
                  <a:cubicBezTo>
                    <a:pt x="541613" y="343705"/>
                    <a:pt x="538293" y="354510"/>
                    <a:pt x="538970" y="364500"/>
                  </a:cubicBezTo>
                  <a:cubicBezTo>
                    <a:pt x="539174" y="366462"/>
                    <a:pt x="540140" y="369111"/>
                    <a:pt x="541868" y="372448"/>
                  </a:cubicBezTo>
                  <a:cubicBezTo>
                    <a:pt x="543596" y="375784"/>
                    <a:pt x="546697" y="377213"/>
                    <a:pt x="551171" y="376733"/>
                  </a:cubicBezTo>
                  <a:cubicBezTo>
                    <a:pt x="554651" y="376710"/>
                    <a:pt x="560637" y="374784"/>
                    <a:pt x="569129" y="370956"/>
                  </a:cubicBezTo>
                  <a:cubicBezTo>
                    <a:pt x="577620" y="367128"/>
                    <a:pt x="592138" y="356639"/>
                    <a:pt x="612682" y="339491"/>
                  </a:cubicBezTo>
                  <a:cubicBezTo>
                    <a:pt x="633226" y="322343"/>
                    <a:pt x="663317" y="293778"/>
                    <a:pt x="702954" y="253795"/>
                  </a:cubicBezTo>
                  <a:close/>
                  <a:moveTo>
                    <a:pt x="993374" y="123139"/>
                  </a:moveTo>
                  <a:cubicBezTo>
                    <a:pt x="998275" y="123025"/>
                    <a:pt x="1004015" y="124015"/>
                    <a:pt x="1010592" y="126111"/>
                  </a:cubicBezTo>
                  <a:cubicBezTo>
                    <a:pt x="1017169" y="128206"/>
                    <a:pt x="1020775" y="132092"/>
                    <a:pt x="1021410" y="137769"/>
                  </a:cubicBezTo>
                  <a:cubicBezTo>
                    <a:pt x="1021079" y="142454"/>
                    <a:pt x="1018220" y="148257"/>
                    <a:pt x="1012832" y="155177"/>
                  </a:cubicBezTo>
                  <a:cubicBezTo>
                    <a:pt x="1007445" y="162097"/>
                    <a:pt x="1001516" y="168848"/>
                    <a:pt x="995045" y="175429"/>
                  </a:cubicBezTo>
                  <a:cubicBezTo>
                    <a:pt x="988574" y="182010"/>
                    <a:pt x="983548" y="187136"/>
                    <a:pt x="979966" y="190805"/>
                  </a:cubicBezTo>
                  <a:cubicBezTo>
                    <a:pt x="969503" y="201688"/>
                    <a:pt x="959803" y="212991"/>
                    <a:pt x="950864" y="224714"/>
                  </a:cubicBezTo>
                  <a:cubicBezTo>
                    <a:pt x="941925" y="236436"/>
                    <a:pt x="934357" y="249110"/>
                    <a:pt x="928161" y="262737"/>
                  </a:cubicBezTo>
                  <a:lnTo>
                    <a:pt x="929380" y="263957"/>
                  </a:lnTo>
                  <a:cubicBezTo>
                    <a:pt x="938511" y="257277"/>
                    <a:pt x="950384" y="249368"/>
                    <a:pt x="965000" y="240227"/>
                  </a:cubicBezTo>
                  <a:cubicBezTo>
                    <a:pt x="979616" y="231087"/>
                    <a:pt x="994604" y="222997"/>
                    <a:pt x="1009966" y="215956"/>
                  </a:cubicBezTo>
                  <a:cubicBezTo>
                    <a:pt x="1025326" y="208916"/>
                    <a:pt x="1038690" y="205205"/>
                    <a:pt x="1050055" y="204825"/>
                  </a:cubicBezTo>
                  <a:cubicBezTo>
                    <a:pt x="1058321" y="205029"/>
                    <a:pt x="1064644" y="207823"/>
                    <a:pt x="1069025" y="213207"/>
                  </a:cubicBezTo>
                  <a:cubicBezTo>
                    <a:pt x="1073405" y="218592"/>
                    <a:pt x="1075615" y="225349"/>
                    <a:pt x="1075653" y="233477"/>
                  </a:cubicBezTo>
                  <a:cubicBezTo>
                    <a:pt x="1075805" y="250037"/>
                    <a:pt x="1067882" y="269341"/>
                    <a:pt x="1051883" y="291389"/>
                  </a:cubicBezTo>
                  <a:cubicBezTo>
                    <a:pt x="1035885" y="313436"/>
                    <a:pt x="1010897" y="339445"/>
                    <a:pt x="976918" y="369417"/>
                  </a:cubicBezTo>
                  <a:cubicBezTo>
                    <a:pt x="993814" y="370838"/>
                    <a:pt x="1007968" y="370160"/>
                    <a:pt x="1019378" y="367383"/>
                  </a:cubicBezTo>
                  <a:cubicBezTo>
                    <a:pt x="1030789" y="364606"/>
                    <a:pt x="1042911" y="358510"/>
                    <a:pt x="1055743" y="349096"/>
                  </a:cubicBezTo>
                  <a:cubicBezTo>
                    <a:pt x="1062160" y="344389"/>
                    <a:pt x="1069617" y="338547"/>
                    <a:pt x="1078116" y="331571"/>
                  </a:cubicBezTo>
                  <a:lnTo>
                    <a:pt x="1078457" y="331281"/>
                  </a:lnTo>
                  <a:lnTo>
                    <a:pt x="1078382" y="330403"/>
                  </a:lnTo>
                  <a:lnTo>
                    <a:pt x="1239892" y="156667"/>
                  </a:lnTo>
                  <a:cubicBezTo>
                    <a:pt x="1246875" y="148336"/>
                    <a:pt x="1253935" y="140767"/>
                    <a:pt x="1261071" y="133959"/>
                  </a:cubicBezTo>
                  <a:cubicBezTo>
                    <a:pt x="1268207" y="127152"/>
                    <a:pt x="1277400" y="123545"/>
                    <a:pt x="1288649" y="123139"/>
                  </a:cubicBezTo>
                  <a:cubicBezTo>
                    <a:pt x="1293550" y="123025"/>
                    <a:pt x="1299290" y="124015"/>
                    <a:pt x="1305867" y="126111"/>
                  </a:cubicBezTo>
                  <a:cubicBezTo>
                    <a:pt x="1312444" y="128206"/>
                    <a:pt x="1316050" y="132092"/>
                    <a:pt x="1316685" y="137769"/>
                  </a:cubicBezTo>
                  <a:cubicBezTo>
                    <a:pt x="1316354" y="142454"/>
                    <a:pt x="1313495" y="148257"/>
                    <a:pt x="1308107" y="155177"/>
                  </a:cubicBezTo>
                  <a:cubicBezTo>
                    <a:pt x="1302720" y="162097"/>
                    <a:pt x="1296791" y="168848"/>
                    <a:pt x="1290320" y="175429"/>
                  </a:cubicBezTo>
                  <a:cubicBezTo>
                    <a:pt x="1283849" y="182010"/>
                    <a:pt x="1278823" y="187136"/>
                    <a:pt x="1275241" y="190805"/>
                  </a:cubicBezTo>
                  <a:cubicBezTo>
                    <a:pt x="1264778" y="201688"/>
                    <a:pt x="1255078" y="212991"/>
                    <a:pt x="1246139" y="224714"/>
                  </a:cubicBezTo>
                  <a:cubicBezTo>
                    <a:pt x="1237200" y="236436"/>
                    <a:pt x="1229632" y="249110"/>
                    <a:pt x="1223436" y="262737"/>
                  </a:cubicBezTo>
                  <a:lnTo>
                    <a:pt x="1224655" y="263957"/>
                  </a:lnTo>
                  <a:cubicBezTo>
                    <a:pt x="1233786" y="257277"/>
                    <a:pt x="1245659" y="249368"/>
                    <a:pt x="1260275" y="240227"/>
                  </a:cubicBezTo>
                  <a:cubicBezTo>
                    <a:pt x="1274891" y="231087"/>
                    <a:pt x="1289880" y="222997"/>
                    <a:pt x="1305240" y="215956"/>
                  </a:cubicBezTo>
                  <a:cubicBezTo>
                    <a:pt x="1320601" y="208916"/>
                    <a:pt x="1333965" y="205205"/>
                    <a:pt x="1345330" y="204825"/>
                  </a:cubicBezTo>
                  <a:cubicBezTo>
                    <a:pt x="1353596" y="205029"/>
                    <a:pt x="1359919" y="207823"/>
                    <a:pt x="1364300" y="213207"/>
                  </a:cubicBezTo>
                  <a:cubicBezTo>
                    <a:pt x="1368680" y="218592"/>
                    <a:pt x="1370890" y="225349"/>
                    <a:pt x="1370928" y="233477"/>
                  </a:cubicBezTo>
                  <a:cubicBezTo>
                    <a:pt x="1371080" y="250037"/>
                    <a:pt x="1363157" y="269341"/>
                    <a:pt x="1347158" y="291389"/>
                  </a:cubicBezTo>
                  <a:cubicBezTo>
                    <a:pt x="1331160" y="313436"/>
                    <a:pt x="1306172" y="339445"/>
                    <a:pt x="1272194" y="369417"/>
                  </a:cubicBezTo>
                  <a:cubicBezTo>
                    <a:pt x="1289090" y="370838"/>
                    <a:pt x="1303243" y="370160"/>
                    <a:pt x="1314653" y="367383"/>
                  </a:cubicBezTo>
                  <a:cubicBezTo>
                    <a:pt x="1326064" y="364606"/>
                    <a:pt x="1338186" y="358510"/>
                    <a:pt x="1351018" y="349096"/>
                  </a:cubicBezTo>
                  <a:cubicBezTo>
                    <a:pt x="1357435" y="344389"/>
                    <a:pt x="1364892" y="338547"/>
                    <a:pt x="1373391" y="331571"/>
                  </a:cubicBezTo>
                  <a:lnTo>
                    <a:pt x="1400050" y="308905"/>
                  </a:lnTo>
                  <a:lnTo>
                    <a:pt x="1410134" y="285150"/>
                  </a:lnTo>
                  <a:cubicBezTo>
                    <a:pt x="1420328" y="267384"/>
                    <a:pt x="1432644" y="251252"/>
                    <a:pt x="1447084" y="236753"/>
                  </a:cubicBezTo>
                  <a:cubicBezTo>
                    <a:pt x="1461523" y="222254"/>
                    <a:pt x="1475059" y="210656"/>
                    <a:pt x="1487691" y="201958"/>
                  </a:cubicBezTo>
                  <a:cubicBezTo>
                    <a:pt x="1500323" y="193260"/>
                    <a:pt x="1509025" y="188730"/>
                    <a:pt x="1513797" y="188366"/>
                  </a:cubicBezTo>
                  <a:cubicBezTo>
                    <a:pt x="1518890" y="189001"/>
                    <a:pt x="1524401" y="192608"/>
                    <a:pt x="1530332" y="199187"/>
                  </a:cubicBezTo>
                  <a:cubicBezTo>
                    <a:pt x="1536263" y="205765"/>
                    <a:pt x="1539489" y="211506"/>
                    <a:pt x="1540010" y="216408"/>
                  </a:cubicBezTo>
                  <a:cubicBezTo>
                    <a:pt x="1539283" y="224671"/>
                    <a:pt x="1533082" y="235779"/>
                    <a:pt x="1521406" y="249733"/>
                  </a:cubicBezTo>
                  <a:cubicBezTo>
                    <a:pt x="1509729" y="263686"/>
                    <a:pt x="1496935" y="277232"/>
                    <a:pt x="1483023" y="290373"/>
                  </a:cubicBezTo>
                  <a:cubicBezTo>
                    <a:pt x="1469112" y="303513"/>
                    <a:pt x="1458440" y="312995"/>
                    <a:pt x="1451008" y="318821"/>
                  </a:cubicBezTo>
                  <a:cubicBezTo>
                    <a:pt x="1447363" y="324028"/>
                    <a:pt x="1444594" y="329616"/>
                    <a:pt x="1442702" y="335585"/>
                  </a:cubicBezTo>
                  <a:cubicBezTo>
                    <a:pt x="1440810" y="341554"/>
                    <a:pt x="1439718" y="347751"/>
                    <a:pt x="1439426" y="354177"/>
                  </a:cubicBezTo>
                  <a:cubicBezTo>
                    <a:pt x="1455593" y="351828"/>
                    <a:pt x="1470960" y="345402"/>
                    <a:pt x="1485526" y="334899"/>
                  </a:cubicBezTo>
                  <a:cubicBezTo>
                    <a:pt x="1500093" y="324396"/>
                    <a:pt x="1513784" y="312940"/>
                    <a:pt x="1526598" y="300533"/>
                  </a:cubicBezTo>
                  <a:cubicBezTo>
                    <a:pt x="1558069" y="271069"/>
                    <a:pt x="1583367" y="247091"/>
                    <a:pt x="1602494" y="228600"/>
                  </a:cubicBezTo>
                  <a:cubicBezTo>
                    <a:pt x="1621620" y="210109"/>
                    <a:pt x="1634117" y="200152"/>
                    <a:pt x="1639984" y="198729"/>
                  </a:cubicBezTo>
                  <a:cubicBezTo>
                    <a:pt x="1645204" y="198666"/>
                    <a:pt x="1649242" y="202450"/>
                    <a:pt x="1652100" y="210083"/>
                  </a:cubicBezTo>
                  <a:cubicBezTo>
                    <a:pt x="1654957" y="217716"/>
                    <a:pt x="1656405" y="224091"/>
                    <a:pt x="1656443" y="229209"/>
                  </a:cubicBezTo>
                  <a:cubicBezTo>
                    <a:pt x="1655935" y="237579"/>
                    <a:pt x="1652836" y="246900"/>
                    <a:pt x="1647147" y="257175"/>
                  </a:cubicBezTo>
                  <a:cubicBezTo>
                    <a:pt x="1641457" y="267449"/>
                    <a:pt x="1636225" y="276009"/>
                    <a:pt x="1631450" y="282854"/>
                  </a:cubicBezTo>
                  <a:lnTo>
                    <a:pt x="1541229" y="416890"/>
                  </a:lnTo>
                  <a:lnTo>
                    <a:pt x="1542448" y="418109"/>
                  </a:lnTo>
                  <a:lnTo>
                    <a:pt x="1677779" y="298094"/>
                  </a:lnTo>
                  <a:lnTo>
                    <a:pt x="1682656" y="320649"/>
                  </a:lnTo>
                  <a:lnTo>
                    <a:pt x="1499166" y="522351"/>
                  </a:lnTo>
                  <a:cubicBezTo>
                    <a:pt x="1495737" y="526554"/>
                    <a:pt x="1490708" y="532473"/>
                    <a:pt x="1484079" y="540105"/>
                  </a:cubicBezTo>
                  <a:cubicBezTo>
                    <a:pt x="1477449" y="547738"/>
                    <a:pt x="1471506" y="551980"/>
                    <a:pt x="1466248" y="552831"/>
                  </a:cubicBezTo>
                  <a:cubicBezTo>
                    <a:pt x="1461992" y="552526"/>
                    <a:pt x="1458515" y="549817"/>
                    <a:pt x="1455817" y="544703"/>
                  </a:cubicBezTo>
                  <a:cubicBezTo>
                    <a:pt x="1453119" y="539589"/>
                    <a:pt x="1451132" y="533899"/>
                    <a:pt x="1449856" y="527634"/>
                  </a:cubicBezTo>
                  <a:cubicBezTo>
                    <a:pt x="1448581" y="521369"/>
                    <a:pt x="1447949" y="516356"/>
                    <a:pt x="1447960" y="512597"/>
                  </a:cubicBezTo>
                  <a:cubicBezTo>
                    <a:pt x="1448341" y="507301"/>
                    <a:pt x="1450475" y="500977"/>
                    <a:pt x="1454361" y="493623"/>
                  </a:cubicBezTo>
                  <a:cubicBezTo>
                    <a:pt x="1458247" y="486270"/>
                    <a:pt x="1461600" y="480403"/>
                    <a:pt x="1464419" y="476021"/>
                  </a:cubicBezTo>
                  <a:lnTo>
                    <a:pt x="1546106" y="338328"/>
                  </a:lnTo>
                  <a:lnTo>
                    <a:pt x="1544886" y="337109"/>
                  </a:lnTo>
                  <a:cubicBezTo>
                    <a:pt x="1519232" y="358630"/>
                    <a:pt x="1496931" y="376342"/>
                    <a:pt x="1477983" y="390246"/>
                  </a:cubicBezTo>
                  <a:cubicBezTo>
                    <a:pt x="1459034" y="404149"/>
                    <a:pt x="1447401" y="411201"/>
                    <a:pt x="1443083" y="411404"/>
                  </a:cubicBezTo>
                  <a:cubicBezTo>
                    <a:pt x="1433736" y="410694"/>
                    <a:pt x="1423820" y="404199"/>
                    <a:pt x="1413334" y="391920"/>
                  </a:cubicBezTo>
                  <a:cubicBezTo>
                    <a:pt x="1405470" y="382710"/>
                    <a:pt x="1400067" y="370588"/>
                    <a:pt x="1397124" y="355553"/>
                  </a:cubicBezTo>
                  <a:lnTo>
                    <a:pt x="1395702" y="344831"/>
                  </a:lnTo>
                  <a:lnTo>
                    <a:pt x="1370605" y="367495"/>
                  </a:lnTo>
                  <a:cubicBezTo>
                    <a:pt x="1358085" y="377546"/>
                    <a:pt x="1344937" y="386910"/>
                    <a:pt x="1331160" y="395587"/>
                  </a:cubicBezTo>
                  <a:cubicBezTo>
                    <a:pt x="1303607" y="412941"/>
                    <a:pt x="1273387" y="422074"/>
                    <a:pt x="1240501" y="422986"/>
                  </a:cubicBezTo>
                  <a:cubicBezTo>
                    <a:pt x="1232413" y="422935"/>
                    <a:pt x="1224972" y="421819"/>
                    <a:pt x="1218180" y="419636"/>
                  </a:cubicBezTo>
                  <a:cubicBezTo>
                    <a:pt x="1211386" y="417454"/>
                    <a:pt x="1204403" y="414508"/>
                    <a:pt x="1197229" y="410798"/>
                  </a:cubicBezTo>
                  <a:cubicBezTo>
                    <a:pt x="1192671" y="411750"/>
                    <a:pt x="1188074" y="412587"/>
                    <a:pt x="1183440" y="413310"/>
                  </a:cubicBezTo>
                  <a:cubicBezTo>
                    <a:pt x="1178805" y="414033"/>
                    <a:pt x="1174056" y="414413"/>
                    <a:pt x="1169193" y="414452"/>
                  </a:cubicBezTo>
                  <a:cubicBezTo>
                    <a:pt x="1164940" y="414413"/>
                    <a:pt x="1160800" y="414033"/>
                    <a:pt x="1156775" y="413310"/>
                  </a:cubicBezTo>
                  <a:cubicBezTo>
                    <a:pt x="1152750" y="412587"/>
                    <a:pt x="1148763" y="411750"/>
                    <a:pt x="1144814" y="410798"/>
                  </a:cubicBezTo>
                  <a:lnTo>
                    <a:pt x="1087524" y="522960"/>
                  </a:lnTo>
                  <a:cubicBezTo>
                    <a:pt x="1084972" y="528028"/>
                    <a:pt x="1081239" y="533438"/>
                    <a:pt x="1076325" y="539191"/>
                  </a:cubicBezTo>
                  <a:cubicBezTo>
                    <a:pt x="1071411" y="544944"/>
                    <a:pt x="1066002" y="548068"/>
                    <a:pt x="1060098" y="548563"/>
                  </a:cubicBezTo>
                  <a:cubicBezTo>
                    <a:pt x="1053229" y="548106"/>
                    <a:pt x="1048531" y="544906"/>
                    <a:pt x="1046004" y="538962"/>
                  </a:cubicBezTo>
                  <a:cubicBezTo>
                    <a:pt x="1043477" y="533019"/>
                    <a:pt x="1042284" y="527075"/>
                    <a:pt x="1042424" y="521132"/>
                  </a:cubicBezTo>
                  <a:cubicBezTo>
                    <a:pt x="1042170" y="505993"/>
                    <a:pt x="1045268" y="490550"/>
                    <a:pt x="1051718" y="474802"/>
                  </a:cubicBezTo>
                  <a:cubicBezTo>
                    <a:pt x="1058168" y="459054"/>
                    <a:pt x="1067666" y="442392"/>
                    <a:pt x="1080211" y="424815"/>
                  </a:cubicBezTo>
                  <a:cubicBezTo>
                    <a:pt x="1094089" y="405169"/>
                    <a:pt x="1108996" y="382506"/>
                    <a:pt x="1124930" y="356826"/>
                  </a:cubicBezTo>
                  <a:cubicBezTo>
                    <a:pt x="1140866" y="331146"/>
                    <a:pt x="1158667" y="301612"/>
                    <a:pt x="1178335" y="268224"/>
                  </a:cubicBezTo>
                  <a:lnTo>
                    <a:pt x="1177116" y="267005"/>
                  </a:lnTo>
                  <a:lnTo>
                    <a:pt x="1110329" y="330847"/>
                  </a:lnTo>
                  <a:lnTo>
                    <a:pt x="1111004" y="335280"/>
                  </a:lnTo>
                  <a:cubicBezTo>
                    <a:pt x="1088478" y="358130"/>
                    <a:pt x="1063438" y="378233"/>
                    <a:pt x="1035885" y="395587"/>
                  </a:cubicBezTo>
                  <a:cubicBezTo>
                    <a:pt x="1008332" y="412941"/>
                    <a:pt x="978112" y="422074"/>
                    <a:pt x="945226" y="422986"/>
                  </a:cubicBezTo>
                  <a:cubicBezTo>
                    <a:pt x="937138" y="422935"/>
                    <a:pt x="929697" y="421819"/>
                    <a:pt x="922904" y="419636"/>
                  </a:cubicBezTo>
                  <a:cubicBezTo>
                    <a:pt x="916111" y="417454"/>
                    <a:pt x="909128" y="414508"/>
                    <a:pt x="901954" y="410798"/>
                  </a:cubicBezTo>
                  <a:cubicBezTo>
                    <a:pt x="897395" y="411750"/>
                    <a:pt x="892799" y="412587"/>
                    <a:pt x="888164" y="413310"/>
                  </a:cubicBezTo>
                  <a:cubicBezTo>
                    <a:pt x="883530" y="414033"/>
                    <a:pt x="878781" y="414413"/>
                    <a:pt x="873918" y="414452"/>
                  </a:cubicBezTo>
                  <a:cubicBezTo>
                    <a:pt x="869665" y="414413"/>
                    <a:pt x="865525" y="414033"/>
                    <a:pt x="861500" y="413310"/>
                  </a:cubicBezTo>
                  <a:cubicBezTo>
                    <a:pt x="857475" y="412587"/>
                    <a:pt x="853488" y="411750"/>
                    <a:pt x="849539" y="410798"/>
                  </a:cubicBezTo>
                  <a:lnTo>
                    <a:pt x="792249" y="522960"/>
                  </a:lnTo>
                  <a:cubicBezTo>
                    <a:pt x="789697" y="528028"/>
                    <a:pt x="785964" y="533438"/>
                    <a:pt x="781050" y="539191"/>
                  </a:cubicBezTo>
                  <a:cubicBezTo>
                    <a:pt x="776136" y="544944"/>
                    <a:pt x="770727" y="548068"/>
                    <a:pt x="764823" y="548563"/>
                  </a:cubicBezTo>
                  <a:cubicBezTo>
                    <a:pt x="757954" y="548106"/>
                    <a:pt x="753256" y="544906"/>
                    <a:pt x="750729" y="538962"/>
                  </a:cubicBezTo>
                  <a:cubicBezTo>
                    <a:pt x="748202" y="533019"/>
                    <a:pt x="747009" y="527075"/>
                    <a:pt x="747148" y="521132"/>
                  </a:cubicBezTo>
                  <a:cubicBezTo>
                    <a:pt x="746894" y="505993"/>
                    <a:pt x="749993" y="490550"/>
                    <a:pt x="756443" y="474802"/>
                  </a:cubicBezTo>
                  <a:cubicBezTo>
                    <a:pt x="762893" y="459054"/>
                    <a:pt x="772391" y="442392"/>
                    <a:pt x="784936" y="424815"/>
                  </a:cubicBezTo>
                  <a:cubicBezTo>
                    <a:pt x="798814" y="405169"/>
                    <a:pt x="813720" y="382506"/>
                    <a:pt x="829655" y="356826"/>
                  </a:cubicBezTo>
                  <a:cubicBezTo>
                    <a:pt x="845590" y="331146"/>
                    <a:pt x="863392" y="301612"/>
                    <a:pt x="883060" y="268224"/>
                  </a:cubicBezTo>
                  <a:lnTo>
                    <a:pt x="881841" y="267005"/>
                  </a:lnTo>
                  <a:lnTo>
                    <a:pt x="812716" y="333082"/>
                  </a:lnTo>
                  <a:lnTo>
                    <a:pt x="814509" y="341376"/>
                  </a:lnTo>
                  <a:cubicBezTo>
                    <a:pt x="805109" y="351951"/>
                    <a:pt x="791533" y="364587"/>
                    <a:pt x="773780" y="379285"/>
                  </a:cubicBezTo>
                  <a:cubicBezTo>
                    <a:pt x="756028" y="393982"/>
                    <a:pt x="738074" y="407020"/>
                    <a:pt x="719919" y="418399"/>
                  </a:cubicBezTo>
                  <a:cubicBezTo>
                    <a:pt x="701765" y="429778"/>
                    <a:pt x="687384" y="435777"/>
                    <a:pt x="676777" y="436397"/>
                  </a:cubicBezTo>
                  <a:cubicBezTo>
                    <a:pt x="666770" y="436156"/>
                    <a:pt x="659388" y="432985"/>
                    <a:pt x="654632" y="426883"/>
                  </a:cubicBezTo>
                  <a:cubicBezTo>
                    <a:pt x="649876" y="420781"/>
                    <a:pt x="647517" y="413194"/>
                    <a:pt x="647555" y="404124"/>
                  </a:cubicBezTo>
                  <a:cubicBezTo>
                    <a:pt x="647999" y="393774"/>
                    <a:pt x="650764" y="382044"/>
                    <a:pt x="655850" y="368931"/>
                  </a:cubicBezTo>
                  <a:cubicBezTo>
                    <a:pt x="660936" y="355819"/>
                    <a:pt x="665679" y="344963"/>
                    <a:pt x="670080" y="336365"/>
                  </a:cubicBezTo>
                  <a:lnTo>
                    <a:pt x="668862" y="335142"/>
                  </a:lnTo>
                  <a:lnTo>
                    <a:pt x="612784" y="380384"/>
                  </a:lnTo>
                  <a:cubicBezTo>
                    <a:pt x="608596" y="383761"/>
                    <a:pt x="602330" y="388637"/>
                    <a:pt x="593986" y="395012"/>
                  </a:cubicBezTo>
                  <a:cubicBezTo>
                    <a:pt x="585641" y="401386"/>
                    <a:pt x="577161" y="407254"/>
                    <a:pt x="568545" y="412615"/>
                  </a:cubicBezTo>
                  <a:cubicBezTo>
                    <a:pt x="559930" y="417975"/>
                    <a:pt x="553121" y="420823"/>
                    <a:pt x="548121" y="421157"/>
                  </a:cubicBezTo>
                  <a:cubicBezTo>
                    <a:pt x="542111" y="420861"/>
                    <a:pt x="535043" y="416991"/>
                    <a:pt x="526918" y="409548"/>
                  </a:cubicBezTo>
                  <a:cubicBezTo>
                    <a:pt x="518794" y="402104"/>
                    <a:pt x="511549" y="392867"/>
                    <a:pt x="505185" y="381835"/>
                  </a:cubicBezTo>
                  <a:cubicBezTo>
                    <a:pt x="498821" y="370802"/>
                    <a:pt x="495274" y="359755"/>
                    <a:pt x="494546" y="348691"/>
                  </a:cubicBezTo>
                  <a:cubicBezTo>
                    <a:pt x="494584" y="329438"/>
                    <a:pt x="502737" y="310680"/>
                    <a:pt x="519004" y="292417"/>
                  </a:cubicBezTo>
                  <a:cubicBezTo>
                    <a:pt x="535272" y="274155"/>
                    <a:pt x="555766" y="257607"/>
                    <a:pt x="580488" y="242773"/>
                  </a:cubicBezTo>
                  <a:cubicBezTo>
                    <a:pt x="605210" y="227939"/>
                    <a:pt x="630272" y="216039"/>
                    <a:pt x="655675" y="207073"/>
                  </a:cubicBezTo>
                  <a:cubicBezTo>
                    <a:pt x="681077" y="198107"/>
                    <a:pt x="702932" y="193294"/>
                    <a:pt x="721240" y="192633"/>
                  </a:cubicBezTo>
                  <a:cubicBezTo>
                    <a:pt x="735160" y="193129"/>
                    <a:pt x="745269" y="197015"/>
                    <a:pt x="751568" y="204292"/>
                  </a:cubicBezTo>
                  <a:cubicBezTo>
                    <a:pt x="757867" y="211569"/>
                    <a:pt x="760966" y="217436"/>
                    <a:pt x="760864" y="221894"/>
                  </a:cubicBezTo>
                  <a:cubicBezTo>
                    <a:pt x="760318" y="225615"/>
                    <a:pt x="757448" y="228841"/>
                    <a:pt x="752254" y="231572"/>
                  </a:cubicBezTo>
                  <a:cubicBezTo>
                    <a:pt x="747060" y="234302"/>
                    <a:pt x="742818" y="236156"/>
                    <a:pt x="739528" y="237134"/>
                  </a:cubicBezTo>
                  <a:cubicBezTo>
                    <a:pt x="745332" y="239471"/>
                    <a:pt x="749727" y="242570"/>
                    <a:pt x="752711" y="246431"/>
                  </a:cubicBezTo>
                  <a:cubicBezTo>
                    <a:pt x="755696" y="250291"/>
                    <a:pt x="757194" y="255524"/>
                    <a:pt x="757207" y="262128"/>
                  </a:cubicBezTo>
                  <a:cubicBezTo>
                    <a:pt x="756552" y="268860"/>
                    <a:pt x="751969" y="277477"/>
                    <a:pt x="743457" y="287979"/>
                  </a:cubicBezTo>
                  <a:cubicBezTo>
                    <a:pt x="734945" y="298482"/>
                    <a:pt x="726433" y="309492"/>
                    <a:pt x="717922" y="321011"/>
                  </a:cubicBezTo>
                  <a:cubicBezTo>
                    <a:pt x="709410" y="332529"/>
                    <a:pt x="704826" y="343178"/>
                    <a:pt x="704172" y="352958"/>
                  </a:cubicBezTo>
                  <a:cubicBezTo>
                    <a:pt x="704349" y="358102"/>
                    <a:pt x="706280" y="361835"/>
                    <a:pt x="709963" y="364160"/>
                  </a:cubicBezTo>
                  <a:cubicBezTo>
                    <a:pt x="713646" y="366484"/>
                    <a:pt x="718015" y="367627"/>
                    <a:pt x="723069" y="367589"/>
                  </a:cubicBezTo>
                  <a:cubicBezTo>
                    <a:pt x="736239" y="366661"/>
                    <a:pt x="750590" y="360743"/>
                    <a:pt x="766122" y="349834"/>
                  </a:cubicBezTo>
                  <a:lnTo>
                    <a:pt x="783695" y="337308"/>
                  </a:lnTo>
                  <a:lnTo>
                    <a:pt x="783107" y="330403"/>
                  </a:lnTo>
                  <a:lnTo>
                    <a:pt x="944617" y="156667"/>
                  </a:lnTo>
                  <a:cubicBezTo>
                    <a:pt x="951600" y="148336"/>
                    <a:pt x="958660" y="140767"/>
                    <a:pt x="965796" y="133959"/>
                  </a:cubicBezTo>
                  <a:cubicBezTo>
                    <a:pt x="972932" y="127152"/>
                    <a:pt x="982124" y="123545"/>
                    <a:pt x="993374" y="123139"/>
                  </a:cubicBezTo>
                  <a:close/>
                  <a:moveTo>
                    <a:pt x="359062" y="0"/>
                  </a:moveTo>
                  <a:cubicBezTo>
                    <a:pt x="383913" y="621"/>
                    <a:pt x="401191" y="6837"/>
                    <a:pt x="410895" y="18646"/>
                  </a:cubicBezTo>
                  <a:cubicBezTo>
                    <a:pt x="420599" y="30455"/>
                    <a:pt x="425241" y="44128"/>
                    <a:pt x="424823" y="59667"/>
                  </a:cubicBezTo>
                  <a:cubicBezTo>
                    <a:pt x="423808" y="78760"/>
                    <a:pt x="416705" y="96978"/>
                    <a:pt x="403513" y="114319"/>
                  </a:cubicBezTo>
                  <a:cubicBezTo>
                    <a:pt x="390322" y="131661"/>
                    <a:pt x="377130" y="146983"/>
                    <a:pt x="363938" y="160284"/>
                  </a:cubicBezTo>
                  <a:lnTo>
                    <a:pt x="295043" y="233468"/>
                  </a:lnTo>
                  <a:lnTo>
                    <a:pt x="388901" y="222504"/>
                  </a:lnTo>
                  <a:lnTo>
                    <a:pt x="499194" y="84059"/>
                  </a:lnTo>
                  <a:cubicBezTo>
                    <a:pt x="501824" y="80445"/>
                    <a:pt x="505911" y="75208"/>
                    <a:pt x="511454" y="68347"/>
                  </a:cubicBezTo>
                  <a:cubicBezTo>
                    <a:pt x="516996" y="61486"/>
                    <a:pt x="522844" y="55167"/>
                    <a:pt x="528997" y="49390"/>
                  </a:cubicBezTo>
                  <a:cubicBezTo>
                    <a:pt x="535149" y="43613"/>
                    <a:pt x="540455" y="40544"/>
                    <a:pt x="544914" y="40183"/>
                  </a:cubicBezTo>
                  <a:cubicBezTo>
                    <a:pt x="548813" y="40348"/>
                    <a:pt x="551531" y="41845"/>
                    <a:pt x="553067" y="44674"/>
                  </a:cubicBezTo>
                  <a:cubicBezTo>
                    <a:pt x="554604" y="47502"/>
                    <a:pt x="555341" y="50673"/>
                    <a:pt x="555277" y="54187"/>
                  </a:cubicBezTo>
                  <a:cubicBezTo>
                    <a:pt x="555507" y="60365"/>
                    <a:pt x="554573" y="66634"/>
                    <a:pt x="552478" y="72994"/>
                  </a:cubicBezTo>
                  <a:cubicBezTo>
                    <a:pt x="550382" y="79355"/>
                    <a:pt x="545746" y="87749"/>
                    <a:pt x="538570" y="98177"/>
                  </a:cubicBezTo>
                  <a:cubicBezTo>
                    <a:pt x="531394" y="108605"/>
                    <a:pt x="520300" y="123009"/>
                    <a:pt x="505290" y="141389"/>
                  </a:cubicBezTo>
                  <a:lnTo>
                    <a:pt x="439453" y="222504"/>
                  </a:lnTo>
                  <a:cubicBezTo>
                    <a:pt x="453614" y="222453"/>
                    <a:pt x="467812" y="223164"/>
                    <a:pt x="482049" y="224636"/>
                  </a:cubicBezTo>
                  <a:cubicBezTo>
                    <a:pt x="496286" y="226108"/>
                    <a:pt x="509722" y="230473"/>
                    <a:pt x="522359" y="237731"/>
                  </a:cubicBezTo>
                  <a:cubicBezTo>
                    <a:pt x="507995" y="249012"/>
                    <a:pt x="494660" y="261474"/>
                    <a:pt x="482354" y="275115"/>
                  </a:cubicBezTo>
                  <a:cubicBezTo>
                    <a:pt x="470047" y="288757"/>
                    <a:pt x="458998" y="303503"/>
                    <a:pt x="449207" y="319354"/>
                  </a:cubicBezTo>
                  <a:cubicBezTo>
                    <a:pt x="440177" y="317195"/>
                    <a:pt x="430656" y="315722"/>
                    <a:pt x="420644" y="314935"/>
                  </a:cubicBezTo>
                  <a:cubicBezTo>
                    <a:pt x="410631" y="314148"/>
                    <a:pt x="399441" y="314198"/>
                    <a:pt x="387074" y="315087"/>
                  </a:cubicBezTo>
                  <a:cubicBezTo>
                    <a:pt x="381756" y="323494"/>
                    <a:pt x="375323" y="333654"/>
                    <a:pt x="367777" y="345567"/>
                  </a:cubicBezTo>
                  <a:cubicBezTo>
                    <a:pt x="360230" y="357479"/>
                    <a:pt x="356080" y="368249"/>
                    <a:pt x="355328" y="377876"/>
                  </a:cubicBezTo>
                  <a:cubicBezTo>
                    <a:pt x="355457" y="383476"/>
                    <a:pt x="356277" y="389496"/>
                    <a:pt x="357790" y="395935"/>
                  </a:cubicBezTo>
                  <a:cubicBezTo>
                    <a:pt x="359303" y="402374"/>
                    <a:pt x="360739" y="408546"/>
                    <a:pt x="362098" y="414452"/>
                  </a:cubicBezTo>
                  <a:cubicBezTo>
                    <a:pt x="355414" y="413458"/>
                    <a:pt x="347947" y="414971"/>
                    <a:pt x="339697" y="418990"/>
                  </a:cubicBezTo>
                  <a:cubicBezTo>
                    <a:pt x="331448" y="423009"/>
                    <a:pt x="323405" y="426960"/>
                    <a:pt x="315569" y="430843"/>
                  </a:cubicBezTo>
                  <a:cubicBezTo>
                    <a:pt x="307733" y="434726"/>
                    <a:pt x="301094" y="435968"/>
                    <a:pt x="295652" y="434568"/>
                  </a:cubicBezTo>
                  <a:cubicBezTo>
                    <a:pt x="290476" y="432841"/>
                    <a:pt x="286974" y="429590"/>
                    <a:pt x="285146" y="424815"/>
                  </a:cubicBezTo>
                  <a:cubicBezTo>
                    <a:pt x="283319" y="420040"/>
                    <a:pt x="283167" y="413131"/>
                    <a:pt x="284691" y="404088"/>
                  </a:cubicBezTo>
                  <a:cubicBezTo>
                    <a:pt x="286086" y="395046"/>
                    <a:pt x="289537" y="383260"/>
                    <a:pt x="295043" y="368732"/>
                  </a:cubicBezTo>
                  <a:cubicBezTo>
                    <a:pt x="300549" y="354203"/>
                    <a:pt x="308871" y="336321"/>
                    <a:pt x="320009" y="315087"/>
                  </a:cubicBezTo>
                  <a:lnTo>
                    <a:pt x="207881" y="329725"/>
                  </a:lnTo>
                  <a:lnTo>
                    <a:pt x="144483" y="404088"/>
                  </a:lnTo>
                  <a:cubicBezTo>
                    <a:pt x="140724" y="410070"/>
                    <a:pt x="135745" y="417157"/>
                    <a:pt x="129548" y="425348"/>
                  </a:cubicBezTo>
                  <a:cubicBezTo>
                    <a:pt x="123350" y="433540"/>
                    <a:pt x="116543" y="438035"/>
                    <a:pt x="109126" y="438836"/>
                  </a:cubicBezTo>
                  <a:cubicBezTo>
                    <a:pt x="102014" y="438620"/>
                    <a:pt x="95359" y="436003"/>
                    <a:pt x="89162" y="430987"/>
                  </a:cubicBezTo>
                  <a:cubicBezTo>
                    <a:pt x="82964" y="425970"/>
                    <a:pt x="79662" y="419849"/>
                    <a:pt x="79256" y="412623"/>
                  </a:cubicBezTo>
                  <a:cubicBezTo>
                    <a:pt x="79737" y="406621"/>
                    <a:pt x="83583" y="398779"/>
                    <a:pt x="90793" y="389097"/>
                  </a:cubicBezTo>
                  <a:cubicBezTo>
                    <a:pt x="98003" y="379415"/>
                    <a:pt x="105687" y="369766"/>
                    <a:pt x="113845" y="360152"/>
                  </a:cubicBezTo>
                  <a:cubicBezTo>
                    <a:pt x="122003" y="350538"/>
                    <a:pt x="127745" y="342831"/>
                    <a:pt x="131072" y="337032"/>
                  </a:cubicBezTo>
                  <a:cubicBezTo>
                    <a:pt x="109812" y="338886"/>
                    <a:pt x="94115" y="337770"/>
                    <a:pt x="83980" y="333685"/>
                  </a:cubicBezTo>
                  <a:cubicBezTo>
                    <a:pt x="73846" y="329599"/>
                    <a:pt x="68816" y="322393"/>
                    <a:pt x="68893" y="312067"/>
                  </a:cubicBezTo>
                  <a:cubicBezTo>
                    <a:pt x="69009" y="307087"/>
                    <a:pt x="70740" y="301012"/>
                    <a:pt x="74085" y="293843"/>
                  </a:cubicBezTo>
                  <a:cubicBezTo>
                    <a:pt x="77431" y="286674"/>
                    <a:pt x="81690" y="280284"/>
                    <a:pt x="86864" y="274671"/>
                  </a:cubicBezTo>
                  <a:cubicBezTo>
                    <a:pt x="92039" y="269058"/>
                    <a:pt x="97427" y="266096"/>
                    <a:pt x="103030" y="265784"/>
                  </a:cubicBezTo>
                  <a:cubicBezTo>
                    <a:pt x="105176" y="265962"/>
                    <a:pt x="107437" y="266673"/>
                    <a:pt x="109812" y="267918"/>
                  </a:cubicBezTo>
                  <a:cubicBezTo>
                    <a:pt x="112187" y="269163"/>
                    <a:pt x="114600" y="269875"/>
                    <a:pt x="117051" y="270053"/>
                  </a:cubicBezTo>
                  <a:cubicBezTo>
                    <a:pt x="118680" y="270109"/>
                    <a:pt x="121450" y="269522"/>
                    <a:pt x="125360" y="268291"/>
                  </a:cubicBezTo>
                  <a:cubicBezTo>
                    <a:pt x="129269" y="267060"/>
                    <a:pt x="137954" y="264846"/>
                    <a:pt x="151414" y="261651"/>
                  </a:cubicBezTo>
                  <a:cubicBezTo>
                    <a:pt x="164874" y="258455"/>
                    <a:pt x="186745" y="253937"/>
                    <a:pt x="217025" y="248099"/>
                  </a:cubicBezTo>
                  <a:cubicBezTo>
                    <a:pt x="228836" y="236576"/>
                    <a:pt x="245143" y="219526"/>
                    <a:pt x="265946" y="196950"/>
                  </a:cubicBezTo>
                  <a:cubicBezTo>
                    <a:pt x="286748" y="174374"/>
                    <a:pt x="310675" y="147719"/>
                    <a:pt x="337726" y="116987"/>
                  </a:cubicBezTo>
                  <a:cubicBezTo>
                    <a:pt x="342260" y="112261"/>
                    <a:pt x="347518" y="105705"/>
                    <a:pt x="353500" y="97320"/>
                  </a:cubicBezTo>
                  <a:cubicBezTo>
                    <a:pt x="359481" y="88935"/>
                    <a:pt x="362758" y="81465"/>
                    <a:pt x="363329" y="74909"/>
                  </a:cubicBezTo>
                  <a:cubicBezTo>
                    <a:pt x="362898" y="69548"/>
                    <a:pt x="360256" y="65940"/>
                    <a:pt x="355405" y="64085"/>
                  </a:cubicBezTo>
                  <a:cubicBezTo>
                    <a:pt x="350553" y="62230"/>
                    <a:pt x="346083" y="61366"/>
                    <a:pt x="341993" y="61493"/>
                  </a:cubicBezTo>
                  <a:cubicBezTo>
                    <a:pt x="325394" y="61569"/>
                    <a:pt x="299004" y="67058"/>
                    <a:pt x="262822" y="77958"/>
                  </a:cubicBezTo>
                  <a:cubicBezTo>
                    <a:pt x="226639" y="88859"/>
                    <a:pt x="183332" y="104714"/>
                    <a:pt x="132901" y="125524"/>
                  </a:cubicBezTo>
                  <a:cubicBezTo>
                    <a:pt x="135123" y="126363"/>
                    <a:pt x="137079" y="127430"/>
                    <a:pt x="138768" y="128726"/>
                  </a:cubicBezTo>
                  <a:cubicBezTo>
                    <a:pt x="140457" y="130022"/>
                    <a:pt x="141346" y="132004"/>
                    <a:pt x="141435" y="134672"/>
                  </a:cubicBezTo>
                  <a:cubicBezTo>
                    <a:pt x="141257" y="138864"/>
                    <a:pt x="139632" y="142066"/>
                    <a:pt x="136558" y="144276"/>
                  </a:cubicBezTo>
                  <a:cubicBezTo>
                    <a:pt x="133485" y="146487"/>
                    <a:pt x="130030" y="148164"/>
                    <a:pt x="126195" y="149308"/>
                  </a:cubicBezTo>
                  <a:cubicBezTo>
                    <a:pt x="111550" y="154371"/>
                    <a:pt x="100675" y="158406"/>
                    <a:pt x="93570" y="161414"/>
                  </a:cubicBezTo>
                  <a:cubicBezTo>
                    <a:pt x="86466" y="164421"/>
                    <a:pt x="79564" y="167734"/>
                    <a:pt x="72866" y="171352"/>
                  </a:cubicBezTo>
                  <a:cubicBezTo>
                    <a:pt x="66168" y="174969"/>
                    <a:pt x="56106" y="180224"/>
                    <a:pt x="42680" y="187117"/>
                  </a:cubicBezTo>
                  <a:cubicBezTo>
                    <a:pt x="38997" y="189073"/>
                    <a:pt x="35085" y="190953"/>
                    <a:pt x="30945" y="192757"/>
                  </a:cubicBezTo>
                  <a:cubicBezTo>
                    <a:pt x="26805" y="194561"/>
                    <a:pt x="22588" y="195527"/>
                    <a:pt x="18296" y="195654"/>
                  </a:cubicBezTo>
                  <a:cubicBezTo>
                    <a:pt x="11400" y="195171"/>
                    <a:pt x="6599" y="191868"/>
                    <a:pt x="3894" y="185744"/>
                  </a:cubicBezTo>
                  <a:cubicBezTo>
                    <a:pt x="1189" y="179621"/>
                    <a:pt x="-107" y="173573"/>
                    <a:pt x="8" y="167602"/>
                  </a:cubicBezTo>
                  <a:cubicBezTo>
                    <a:pt x="186" y="157985"/>
                    <a:pt x="2268" y="146424"/>
                    <a:pt x="6256" y="132919"/>
                  </a:cubicBezTo>
                  <a:cubicBezTo>
                    <a:pt x="10244" y="119414"/>
                    <a:pt x="15070" y="108615"/>
                    <a:pt x="20734" y="100522"/>
                  </a:cubicBezTo>
                  <a:cubicBezTo>
                    <a:pt x="28956" y="91996"/>
                    <a:pt x="43331" y="83100"/>
                    <a:pt x="63858" y="73834"/>
                  </a:cubicBezTo>
                  <a:cubicBezTo>
                    <a:pt x="84385" y="64568"/>
                    <a:pt x="105623" y="56082"/>
                    <a:pt x="127572" y="48376"/>
                  </a:cubicBezTo>
                  <a:cubicBezTo>
                    <a:pt x="149522" y="40671"/>
                    <a:pt x="166741" y="34896"/>
                    <a:pt x="179230" y="31051"/>
                  </a:cubicBezTo>
                  <a:cubicBezTo>
                    <a:pt x="196408" y="25492"/>
                    <a:pt x="215562" y="20373"/>
                    <a:pt x="236691" y="15694"/>
                  </a:cubicBezTo>
                  <a:cubicBezTo>
                    <a:pt x="257820" y="11015"/>
                    <a:pt x="279050" y="7249"/>
                    <a:pt x="300382" y="4397"/>
                  </a:cubicBezTo>
                  <a:cubicBezTo>
                    <a:pt x="321715" y="1544"/>
                    <a:pt x="341275" y="79"/>
                    <a:pt x="359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8A3FE6-6DA4-4BC7-93A0-E0EE5C00C2EA}"/>
                </a:ext>
              </a:extLst>
            </p:cNvPr>
            <p:cNvSpPr/>
            <p:nvPr/>
          </p:nvSpPr>
          <p:spPr>
            <a:xfrm>
              <a:off x="7815184" y="5109972"/>
              <a:ext cx="3283744" cy="495300"/>
            </a:xfrm>
            <a:custGeom>
              <a:avLst/>
              <a:gdLst/>
              <a:ahLst/>
              <a:cxnLst/>
              <a:rect l="l" t="t" r="r" b="b"/>
              <a:pathLst>
                <a:path w="3283744" h="495300">
                  <a:moveTo>
                    <a:pt x="1974056" y="66675"/>
                  </a:moveTo>
                  <a:lnTo>
                    <a:pt x="1974056" y="428625"/>
                  </a:lnTo>
                  <a:lnTo>
                    <a:pt x="2009775" y="428625"/>
                  </a:lnTo>
                  <a:cubicBezTo>
                    <a:pt x="2038350" y="428625"/>
                    <a:pt x="2059781" y="421481"/>
                    <a:pt x="2074069" y="407193"/>
                  </a:cubicBezTo>
                  <a:cubicBezTo>
                    <a:pt x="2089944" y="391318"/>
                    <a:pt x="2097881" y="365918"/>
                    <a:pt x="2097881" y="330993"/>
                  </a:cubicBezTo>
                  <a:lnTo>
                    <a:pt x="2097881" y="157162"/>
                  </a:lnTo>
                  <a:cubicBezTo>
                    <a:pt x="2097881" y="128587"/>
                    <a:pt x="2089944" y="106362"/>
                    <a:pt x="2074069" y="90487"/>
                  </a:cubicBezTo>
                  <a:cubicBezTo>
                    <a:pt x="2058194" y="74612"/>
                    <a:pt x="2037556" y="66675"/>
                    <a:pt x="2012156" y="66675"/>
                  </a:cubicBezTo>
                  <a:close/>
                  <a:moveTo>
                    <a:pt x="1116806" y="66675"/>
                  </a:moveTo>
                  <a:lnTo>
                    <a:pt x="1116806" y="209550"/>
                  </a:lnTo>
                  <a:lnTo>
                    <a:pt x="1173956" y="209550"/>
                  </a:lnTo>
                  <a:cubicBezTo>
                    <a:pt x="1193006" y="209550"/>
                    <a:pt x="1207294" y="204787"/>
                    <a:pt x="1216819" y="195262"/>
                  </a:cubicBezTo>
                  <a:cubicBezTo>
                    <a:pt x="1226344" y="185737"/>
                    <a:pt x="1231106" y="166687"/>
                    <a:pt x="1231106" y="138112"/>
                  </a:cubicBezTo>
                  <a:cubicBezTo>
                    <a:pt x="1231106" y="109537"/>
                    <a:pt x="1226344" y="90487"/>
                    <a:pt x="1216819" y="80962"/>
                  </a:cubicBezTo>
                  <a:cubicBezTo>
                    <a:pt x="1207294" y="71437"/>
                    <a:pt x="1193006" y="66675"/>
                    <a:pt x="1173956" y="66675"/>
                  </a:cubicBezTo>
                  <a:close/>
                  <a:moveTo>
                    <a:pt x="545307" y="66675"/>
                  </a:moveTo>
                  <a:lnTo>
                    <a:pt x="545307" y="428625"/>
                  </a:lnTo>
                  <a:lnTo>
                    <a:pt x="581025" y="428625"/>
                  </a:lnTo>
                  <a:cubicBezTo>
                    <a:pt x="609600" y="428625"/>
                    <a:pt x="631031" y="421481"/>
                    <a:pt x="645319" y="407193"/>
                  </a:cubicBezTo>
                  <a:cubicBezTo>
                    <a:pt x="661194" y="391318"/>
                    <a:pt x="669131" y="365918"/>
                    <a:pt x="669131" y="330993"/>
                  </a:cubicBezTo>
                  <a:lnTo>
                    <a:pt x="669131" y="157162"/>
                  </a:lnTo>
                  <a:cubicBezTo>
                    <a:pt x="669131" y="128587"/>
                    <a:pt x="661194" y="106362"/>
                    <a:pt x="645319" y="90487"/>
                  </a:cubicBezTo>
                  <a:cubicBezTo>
                    <a:pt x="629444" y="74612"/>
                    <a:pt x="608806" y="66675"/>
                    <a:pt x="583406" y="66675"/>
                  </a:cubicBezTo>
                  <a:close/>
                  <a:moveTo>
                    <a:pt x="3064669" y="4762"/>
                  </a:moveTo>
                  <a:lnTo>
                    <a:pt x="3278981" y="4762"/>
                  </a:lnTo>
                  <a:lnTo>
                    <a:pt x="3278981" y="66675"/>
                  </a:lnTo>
                  <a:lnTo>
                    <a:pt x="3131344" y="66675"/>
                  </a:lnTo>
                  <a:lnTo>
                    <a:pt x="3131344" y="211931"/>
                  </a:lnTo>
                  <a:lnTo>
                    <a:pt x="3262312" y="211931"/>
                  </a:lnTo>
                  <a:lnTo>
                    <a:pt x="3262312" y="273843"/>
                  </a:lnTo>
                  <a:lnTo>
                    <a:pt x="3131344" y="273843"/>
                  </a:lnTo>
                  <a:lnTo>
                    <a:pt x="3131344" y="428625"/>
                  </a:lnTo>
                  <a:lnTo>
                    <a:pt x="3283744" y="428625"/>
                  </a:lnTo>
                  <a:lnTo>
                    <a:pt x="3283744" y="490537"/>
                  </a:lnTo>
                  <a:lnTo>
                    <a:pt x="3064669" y="490537"/>
                  </a:lnTo>
                  <a:close/>
                  <a:moveTo>
                    <a:pt x="2486025" y="4762"/>
                  </a:moveTo>
                  <a:lnTo>
                    <a:pt x="2550319" y="4762"/>
                  </a:lnTo>
                  <a:lnTo>
                    <a:pt x="2662238" y="316706"/>
                  </a:lnTo>
                  <a:lnTo>
                    <a:pt x="2662238" y="4762"/>
                  </a:lnTo>
                  <a:lnTo>
                    <a:pt x="2728912" y="4762"/>
                  </a:lnTo>
                  <a:lnTo>
                    <a:pt x="2728912" y="490537"/>
                  </a:lnTo>
                  <a:lnTo>
                    <a:pt x="2662238" y="490537"/>
                  </a:lnTo>
                  <a:lnTo>
                    <a:pt x="2552700" y="197643"/>
                  </a:lnTo>
                  <a:lnTo>
                    <a:pt x="2552700" y="490537"/>
                  </a:lnTo>
                  <a:lnTo>
                    <a:pt x="2486025" y="490537"/>
                  </a:lnTo>
                  <a:close/>
                  <a:moveTo>
                    <a:pt x="2207419" y="4762"/>
                  </a:moveTo>
                  <a:lnTo>
                    <a:pt x="2421731" y="4762"/>
                  </a:lnTo>
                  <a:lnTo>
                    <a:pt x="2421731" y="66675"/>
                  </a:lnTo>
                  <a:lnTo>
                    <a:pt x="2274094" y="66675"/>
                  </a:lnTo>
                  <a:lnTo>
                    <a:pt x="2274094" y="211931"/>
                  </a:lnTo>
                  <a:lnTo>
                    <a:pt x="2405062" y="211931"/>
                  </a:lnTo>
                  <a:lnTo>
                    <a:pt x="2405062" y="273843"/>
                  </a:lnTo>
                  <a:lnTo>
                    <a:pt x="2274094" y="273843"/>
                  </a:lnTo>
                  <a:lnTo>
                    <a:pt x="2274094" y="428625"/>
                  </a:lnTo>
                  <a:lnTo>
                    <a:pt x="2426494" y="428625"/>
                  </a:lnTo>
                  <a:lnTo>
                    <a:pt x="2426494" y="490537"/>
                  </a:lnTo>
                  <a:lnTo>
                    <a:pt x="2207419" y="490537"/>
                  </a:lnTo>
                  <a:close/>
                  <a:moveTo>
                    <a:pt x="1907381" y="4762"/>
                  </a:moveTo>
                  <a:lnTo>
                    <a:pt x="2016919" y="4762"/>
                  </a:lnTo>
                  <a:cubicBezTo>
                    <a:pt x="2058194" y="4762"/>
                    <a:pt x="2093912" y="19843"/>
                    <a:pt x="2124075" y="50006"/>
                  </a:cubicBezTo>
                  <a:cubicBezTo>
                    <a:pt x="2151062" y="76993"/>
                    <a:pt x="2164556" y="112712"/>
                    <a:pt x="2164556" y="157162"/>
                  </a:cubicBezTo>
                  <a:lnTo>
                    <a:pt x="2164556" y="323850"/>
                  </a:lnTo>
                  <a:cubicBezTo>
                    <a:pt x="2164556" y="377825"/>
                    <a:pt x="2151062" y="418306"/>
                    <a:pt x="2124075" y="445293"/>
                  </a:cubicBezTo>
                  <a:cubicBezTo>
                    <a:pt x="2093912" y="475456"/>
                    <a:pt x="2051050" y="490537"/>
                    <a:pt x="1995488" y="490537"/>
                  </a:cubicBezTo>
                  <a:lnTo>
                    <a:pt x="1907381" y="490537"/>
                  </a:lnTo>
                  <a:close/>
                  <a:moveTo>
                    <a:pt x="1628775" y="4762"/>
                  </a:moveTo>
                  <a:lnTo>
                    <a:pt x="1693069" y="4762"/>
                  </a:lnTo>
                  <a:lnTo>
                    <a:pt x="1804988" y="316706"/>
                  </a:lnTo>
                  <a:lnTo>
                    <a:pt x="1804988" y="4762"/>
                  </a:lnTo>
                  <a:lnTo>
                    <a:pt x="1871662" y="4762"/>
                  </a:lnTo>
                  <a:lnTo>
                    <a:pt x="1871662" y="490537"/>
                  </a:lnTo>
                  <a:lnTo>
                    <a:pt x="1804988" y="490537"/>
                  </a:lnTo>
                  <a:lnTo>
                    <a:pt x="1695450" y="197643"/>
                  </a:lnTo>
                  <a:lnTo>
                    <a:pt x="1695450" y="490537"/>
                  </a:lnTo>
                  <a:lnTo>
                    <a:pt x="1628775" y="490537"/>
                  </a:lnTo>
                  <a:close/>
                  <a:moveTo>
                    <a:pt x="1350169" y="4762"/>
                  </a:moveTo>
                  <a:lnTo>
                    <a:pt x="1564481" y="4762"/>
                  </a:lnTo>
                  <a:lnTo>
                    <a:pt x="1564481" y="66675"/>
                  </a:lnTo>
                  <a:lnTo>
                    <a:pt x="1416844" y="66675"/>
                  </a:lnTo>
                  <a:lnTo>
                    <a:pt x="1416844" y="211931"/>
                  </a:lnTo>
                  <a:lnTo>
                    <a:pt x="1547812" y="211931"/>
                  </a:lnTo>
                  <a:lnTo>
                    <a:pt x="1547812" y="273843"/>
                  </a:lnTo>
                  <a:lnTo>
                    <a:pt x="1416844" y="273843"/>
                  </a:lnTo>
                  <a:lnTo>
                    <a:pt x="1416844" y="428625"/>
                  </a:lnTo>
                  <a:lnTo>
                    <a:pt x="1569244" y="428625"/>
                  </a:lnTo>
                  <a:lnTo>
                    <a:pt x="1569244" y="490537"/>
                  </a:lnTo>
                  <a:lnTo>
                    <a:pt x="1350169" y="490537"/>
                  </a:lnTo>
                  <a:close/>
                  <a:moveTo>
                    <a:pt x="1050131" y="4762"/>
                  </a:moveTo>
                  <a:lnTo>
                    <a:pt x="1173956" y="4762"/>
                  </a:lnTo>
                  <a:cubicBezTo>
                    <a:pt x="1212056" y="4762"/>
                    <a:pt x="1241425" y="15081"/>
                    <a:pt x="1262062" y="35718"/>
                  </a:cubicBezTo>
                  <a:cubicBezTo>
                    <a:pt x="1284288" y="57943"/>
                    <a:pt x="1295400" y="92075"/>
                    <a:pt x="1295400" y="138112"/>
                  </a:cubicBezTo>
                  <a:cubicBezTo>
                    <a:pt x="1295400" y="184150"/>
                    <a:pt x="1284288" y="218281"/>
                    <a:pt x="1262062" y="240506"/>
                  </a:cubicBezTo>
                  <a:cubicBezTo>
                    <a:pt x="1241425" y="261143"/>
                    <a:pt x="1212056" y="271462"/>
                    <a:pt x="1173956" y="271462"/>
                  </a:cubicBezTo>
                  <a:lnTo>
                    <a:pt x="1116806" y="271462"/>
                  </a:lnTo>
                  <a:lnTo>
                    <a:pt x="1116806" y="490537"/>
                  </a:lnTo>
                  <a:lnTo>
                    <a:pt x="1050131" y="490537"/>
                  </a:lnTo>
                  <a:close/>
                  <a:moveTo>
                    <a:pt x="778669" y="4762"/>
                  </a:moveTo>
                  <a:lnTo>
                    <a:pt x="992981" y="4762"/>
                  </a:lnTo>
                  <a:lnTo>
                    <a:pt x="992981" y="66675"/>
                  </a:lnTo>
                  <a:lnTo>
                    <a:pt x="845344" y="66675"/>
                  </a:lnTo>
                  <a:lnTo>
                    <a:pt x="845344" y="211931"/>
                  </a:lnTo>
                  <a:lnTo>
                    <a:pt x="976313" y="211931"/>
                  </a:lnTo>
                  <a:lnTo>
                    <a:pt x="976313" y="273843"/>
                  </a:lnTo>
                  <a:lnTo>
                    <a:pt x="845344" y="273843"/>
                  </a:lnTo>
                  <a:lnTo>
                    <a:pt x="845344" y="428625"/>
                  </a:lnTo>
                  <a:lnTo>
                    <a:pt x="997744" y="428625"/>
                  </a:lnTo>
                  <a:lnTo>
                    <a:pt x="997744" y="490537"/>
                  </a:lnTo>
                  <a:lnTo>
                    <a:pt x="778669" y="490537"/>
                  </a:lnTo>
                  <a:close/>
                  <a:moveTo>
                    <a:pt x="478631" y="4762"/>
                  </a:moveTo>
                  <a:lnTo>
                    <a:pt x="588169" y="4762"/>
                  </a:lnTo>
                  <a:cubicBezTo>
                    <a:pt x="629444" y="4762"/>
                    <a:pt x="665163" y="19843"/>
                    <a:pt x="695325" y="50006"/>
                  </a:cubicBezTo>
                  <a:cubicBezTo>
                    <a:pt x="722313" y="76993"/>
                    <a:pt x="735806" y="112712"/>
                    <a:pt x="735806" y="157162"/>
                  </a:cubicBezTo>
                  <a:lnTo>
                    <a:pt x="735806" y="323850"/>
                  </a:lnTo>
                  <a:cubicBezTo>
                    <a:pt x="735806" y="377825"/>
                    <a:pt x="722313" y="418306"/>
                    <a:pt x="695325" y="445293"/>
                  </a:cubicBezTo>
                  <a:cubicBezTo>
                    <a:pt x="665163" y="475456"/>
                    <a:pt x="622300" y="490537"/>
                    <a:pt x="566738" y="490537"/>
                  </a:cubicBezTo>
                  <a:lnTo>
                    <a:pt x="478631" y="490537"/>
                  </a:lnTo>
                  <a:close/>
                  <a:moveTo>
                    <a:pt x="200025" y="4762"/>
                  </a:moveTo>
                  <a:lnTo>
                    <a:pt x="264319" y="4762"/>
                  </a:lnTo>
                  <a:lnTo>
                    <a:pt x="376238" y="316706"/>
                  </a:lnTo>
                  <a:lnTo>
                    <a:pt x="376238" y="4762"/>
                  </a:lnTo>
                  <a:lnTo>
                    <a:pt x="442913" y="4762"/>
                  </a:lnTo>
                  <a:lnTo>
                    <a:pt x="442913" y="490537"/>
                  </a:lnTo>
                  <a:lnTo>
                    <a:pt x="376238" y="490537"/>
                  </a:lnTo>
                  <a:lnTo>
                    <a:pt x="266700" y="197643"/>
                  </a:lnTo>
                  <a:lnTo>
                    <a:pt x="266700" y="490537"/>
                  </a:lnTo>
                  <a:lnTo>
                    <a:pt x="200025" y="490537"/>
                  </a:lnTo>
                  <a:close/>
                  <a:moveTo>
                    <a:pt x="0" y="4762"/>
                  </a:moveTo>
                  <a:lnTo>
                    <a:pt x="66675" y="4762"/>
                  </a:lnTo>
                  <a:lnTo>
                    <a:pt x="66675" y="490537"/>
                  </a:lnTo>
                  <a:lnTo>
                    <a:pt x="0" y="490537"/>
                  </a:lnTo>
                  <a:close/>
                  <a:moveTo>
                    <a:pt x="2890838" y="0"/>
                  </a:moveTo>
                  <a:cubicBezTo>
                    <a:pt x="2930525" y="0"/>
                    <a:pt x="2963069" y="12700"/>
                    <a:pt x="2988469" y="38100"/>
                  </a:cubicBezTo>
                  <a:cubicBezTo>
                    <a:pt x="3010694" y="60325"/>
                    <a:pt x="3021806" y="87312"/>
                    <a:pt x="3021806" y="119062"/>
                  </a:cubicBezTo>
                  <a:lnTo>
                    <a:pt x="3021806" y="157162"/>
                  </a:lnTo>
                  <a:lnTo>
                    <a:pt x="2955131" y="157162"/>
                  </a:lnTo>
                  <a:lnTo>
                    <a:pt x="2955131" y="133350"/>
                  </a:lnTo>
                  <a:cubicBezTo>
                    <a:pt x="2955131" y="109537"/>
                    <a:pt x="2949575" y="92075"/>
                    <a:pt x="2938462" y="80962"/>
                  </a:cubicBezTo>
                  <a:cubicBezTo>
                    <a:pt x="2927350" y="69850"/>
                    <a:pt x="2913062" y="64293"/>
                    <a:pt x="2895600" y="64293"/>
                  </a:cubicBezTo>
                  <a:cubicBezTo>
                    <a:pt x="2876550" y="64293"/>
                    <a:pt x="2861469" y="69850"/>
                    <a:pt x="2850356" y="80962"/>
                  </a:cubicBezTo>
                  <a:cubicBezTo>
                    <a:pt x="2837656" y="93662"/>
                    <a:pt x="2831306" y="111125"/>
                    <a:pt x="2831306" y="133350"/>
                  </a:cubicBezTo>
                  <a:lnTo>
                    <a:pt x="2831306" y="361950"/>
                  </a:lnTo>
                  <a:cubicBezTo>
                    <a:pt x="2831306" y="385762"/>
                    <a:pt x="2837656" y="404018"/>
                    <a:pt x="2850356" y="416718"/>
                  </a:cubicBezTo>
                  <a:cubicBezTo>
                    <a:pt x="2861469" y="427831"/>
                    <a:pt x="2876550" y="433387"/>
                    <a:pt x="2895600" y="433387"/>
                  </a:cubicBezTo>
                  <a:cubicBezTo>
                    <a:pt x="2914650" y="433387"/>
                    <a:pt x="2929731" y="427831"/>
                    <a:pt x="2940844" y="416718"/>
                  </a:cubicBezTo>
                  <a:cubicBezTo>
                    <a:pt x="2950369" y="407193"/>
                    <a:pt x="2955131" y="388937"/>
                    <a:pt x="2955131" y="361950"/>
                  </a:cubicBezTo>
                  <a:lnTo>
                    <a:pt x="2955131" y="321468"/>
                  </a:lnTo>
                  <a:lnTo>
                    <a:pt x="3021806" y="321468"/>
                  </a:lnTo>
                  <a:lnTo>
                    <a:pt x="3021806" y="361950"/>
                  </a:lnTo>
                  <a:cubicBezTo>
                    <a:pt x="3021806" y="406400"/>
                    <a:pt x="3010694" y="439737"/>
                    <a:pt x="2988469" y="461962"/>
                  </a:cubicBezTo>
                  <a:cubicBezTo>
                    <a:pt x="2966244" y="484187"/>
                    <a:pt x="2936081" y="495300"/>
                    <a:pt x="2897981" y="495300"/>
                  </a:cubicBezTo>
                  <a:cubicBezTo>
                    <a:pt x="2851944" y="495300"/>
                    <a:pt x="2818606" y="484981"/>
                    <a:pt x="2797969" y="464343"/>
                  </a:cubicBezTo>
                  <a:cubicBezTo>
                    <a:pt x="2775744" y="442118"/>
                    <a:pt x="2764631" y="407987"/>
                    <a:pt x="2764631" y="361950"/>
                  </a:cubicBezTo>
                  <a:lnTo>
                    <a:pt x="2764631" y="119062"/>
                  </a:lnTo>
                  <a:cubicBezTo>
                    <a:pt x="2764631" y="87312"/>
                    <a:pt x="2775744" y="60325"/>
                    <a:pt x="2797969" y="38100"/>
                  </a:cubicBezTo>
                  <a:cubicBezTo>
                    <a:pt x="2823369" y="12700"/>
                    <a:pt x="2854325" y="0"/>
                    <a:pt x="2890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80A52D-9C95-42CA-B541-58D1AEB8C419}"/>
                </a:ext>
              </a:extLst>
            </p:cNvPr>
            <p:cNvSpPr/>
            <p:nvPr/>
          </p:nvSpPr>
          <p:spPr>
            <a:xfrm>
              <a:off x="10113938" y="5636699"/>
              <a:ext cx="1031519" cy="558333"/>
            </a:xfrm>
            <a:custGeom>
              <a:avLst/>
              <a:gdLst/>
              <a:ahLst/>
              <a:cxnLst/>
              <a:rect l="l" t="t" r="r" b="b"/>
              <a:pathLst>
                <a:path w="1031519" h="558333">
                  <a:moveTo>
                    <a:pt x="641150" y="258074"/>
                  </a:moveTo>
                  <a:cubicBezTo>
                    <a:pt x="593468" y="272957"/>
                    <a:pt x="557909" y="287024"/>
                    <a:pt x="534473" y="300276"/>
                  </a:cubicBezTo>
                  <a:cubicBezTo>
                    <a:pt x="511036" y="313528"/>
                    <a:pt x="495660" y="325965"/>
                    <a:pt x="488343" y="337586"/>
                  </a:cubicBezTo>
                  <a:cubicBezTo>
                    <a:pt x="481026" y="349207"/>
                    <a:pt x="477706" y="360012"/>
                    <a:pt x="478383" y="370002"/>
                  </a:cubicBezTo>
                  <a:cubicBezTo>
                    <a:pt x="478586" y="371964"/>
                    <a:pt x="479552" y="374613"/>
                    <a:pt x="481281" y="377950"/>
                  </a:cubicBezTo>
                  <a:cubicBezTo>
                    <a:pt x="483009" y="381286"/>
                    <a:pt x="486110" y="382715"/>
                    <a:pt x="490584" y="382235"/>
                  </a:cubicBezTo>
                  <a:cubicBezTo>
                    <a:pt x="494064" y="382212"/>
                    <a:pt x="500050" y="380286"/>
                    <a:pt x="508541" y="376458"/>
                  </a:cubicBezTo>
                  <a:cubicBezTo>
                    <a:pt x="517033" y="372630"/>
                    <a:pt x="531551" y="362141"/>
                    <a:pt x="552095" y="344993"/>
                  </a:cubicBezTo>
                  <a:cubicBezTo>
                    <a:pt x="572639" y="327845"/>
                    <a:pt x="602730" y="299280"/>
                    <a:pt x="642367" y="259297"/>
                  </a:cubicBezTo>
                  <a:close/>
                  <a:moveTo>
                    <a:pt x="862660" y="193868"/>
                  </a:moveTo>
                  <a:cubicBezTo>
                    <a:pt x="867752" y="194503"/>
                    <a:pt x="873264" y="198110"/>
                    <a:pt x="879195" y="204689"/>
                  </a:cubicBezTo>
                  <a:cubicBezTo>
                    <a:pt x="885126" y="211267"/>
                    <a:pt x="888352" y="217008"/>
                    <a:pt x="888872" y="221910"/>
                  </a:cubicBezTo>
                  <a:cubicBezTo>
                    <a:pt x="888146" y="230173"/>
                    <a:pt x="881945" y="241281"/>
                    <a:pt x="870268" y="255235"/>
                  </a:cubicBezTo>
                  <a:cubicBezTo>
                    <a:pt x="858592" y="269188"/>
                    <a:pt x="845798" y="282734"/>
                    <a:pt x="831886" y="295875"/>
                  </a:cubicBezTo>
                  <a:cubicBezTo>
                    <a:pt x="817974" y="309015"/>
                    <a:pt x="807303" y="318497"/>
                    <a:pt x="799871" y="324323"/>
                  </a:cubicBezTo>
                  <a:cubicBezTo>
                    <a:pt x="796226" y="329530"/>
                    <a:pt x="793457" y="335118"/>
                    <a:pt x="791565" y="341087"/>
                  </a:cubicBezTo>
                  <a:cubicBezTo>
                    <a:pt x="789673" y="347056"/>
                    <a:pt x="788581" y="353253"/>
                    <a:pt x="788288" y="359679"/>
                  </a:cubicBezTo>
                  <a:cubicBezTo>
                    <a:pt x="804456" y="357330"/>
                    <a:pt x="819823" y="350904"/>
                    <a:pt x="834389" y="340401"/>
                  </a:cubicBezTo>
                  <a:cubicBezTo>
                    <a:pt x="848956" y="329898"/>
                    <a:pt x="862647" y="318442"/>
                    <a:pt x="875461" y="306035"/>
                  </a:cubicBezTo>
                  <a:cubicBezTo>
                    <a:pt x="906932" y="276571"/>
                    <a:pt x="932230" y="252593"/>
                    <a:pt x="951356" y="234102"/>
                  </a:cubicBezTo>
                  <a:cubicBezTo>
                    <a:pt x="970483" y="215611"/>
                    <a:pt x="982980" y="205654"/>
                    <a:pt x="988847" y="204231"/>
                  </a:cubicBezTo>
                  <a:cubicBezTo>
                    <a:pt x="994066" y="204168"/>
                    <a:pt x="998105" y="207952"/>
                    <a:pt x="1000963" y="215585"/>
                  </a:cubicBezTo>
                  <a:cubicBezTo>
                    <a:pt x="1003820" y="223218"/>
                    <a:pt x="1005268" y="229593"/>
                    <a:pt x="1005306" y="234711"/>
                  </a:cubicBezTo>
                  <a:cubicBezTo>
                    <a:pt x="1004798" y="243081"/>
                    <a:pt x="1001699" y="252402"/>
                    <a:pt x="996010" y="262677"/>
                  </a:cubicBezTo>
                  <a:cubicBezTo>
                    <a:pt x="990320" y="272951"/>
                    <a:pt x="985088" y="281511"/>
                    <a:pt x="980312" y="288356"/>
                  </a:cubicBezTo>
                  <a:lnTo>
                    <a:pt x="890092" y="422392"/>
                  </a:lnTo>
                  <a:lnTo>
                    <a:pt x="891311" y="423611"/>
                  </a:lnTo>
                  <a:lnTo>
                    <a:pt x="1026642" y="303596"/>
                  </a:lnTo>
                  <a:lnTo>
                    <a:pt x="1031519" y="326151"/>
                  </a:lnTo>
                  <a:lnTo>
                    <a:pt x="848029" y="527853"/>
                  </a:lnTo>
                  <a:cubicBezTo>
                    <a:pt x="844600" y="532056"/>
                    <a:pt x="839571" y="537975"/>
                    <a:pt x="832942" y="545607"/>
                  </a:cubicBezTo>
                  <a:cubicBezTo>
                    <a:pt x="826312" y="553240"/>
                    <a:pt x="820369" y="557482"/>
                    <a:pt x="815111" y="558333"/>
                  </a:cubicBezTo>
                  <a:cubicBezTo>
                    <a:pt x="810855" y="558028"/>
                    <a:pt x="807378" y="555319"/>
                    <a:pt x="804680" y="550205"/>
                  </a:cubicBezTo>
                  <a:cubicBezTo>
                    <a:pt x="801982" y="545091"/>
                    <a:pt x="799995" y="539401"/>
                    <a:pt x="798719" y="533136"/>
                  </a:cubicBezTo>
                  <a:cubicBezTo>
                    <a:pt x="797444" y="526871"/>
                    <a:pt x="796812" y="521858"/>
                    <a:pt x="796823" y="518099"/>
                  </a:cubicBezTo>
                  <a:cubicBezTo>
                    <a:pt x="797204" y="512803"/>
                    <a:pt x="799337" y="506479"/>
                    <a:pt x="803224" y="499125"/>
                  </a:cubicBezTo>
                  <a:cubicBezTo>
                    <a:pt x="807110" y="491772"/>
                    <a:pt x="810463" y="485905"/>
                    <a:pt x="813282" y="481523"/>
                  </a:cubicBezTo>
                  <a:lnTo>
                    <a:pt x="894968" y="343830"/>
                  </a:lnTo>
                  <a:lnTo>
                    <a:pt x="893749" y="342611"/>
                  </a:lnTo>
                  <a:cubicBezTo>
                    <a:pt x="868095" y="364132"/>
                    <a:pt x="845794" y="381844"/>
                    <a:pt x="826846" y="395748"/>
                  </a:cubicBezTo>
                  <a:cubicBezTo>
                    <a:pt x="807897" y="409651"/>
                    <a:pt x="796264" y="416703"/>
                    <a:pt x="791946" y="416906"/>
                  </a:cubicBezTo>
                  <a:cubicBezTo>
                    <a:pt x="782599" y="416196"/>
                    <a:pt x="772683" y="409701"/>
                    <a:pt x="762197" y="397422"/>
                  </a:cubicBezTo>
                  <a:cubicBezTo>
                    <a:pt x="754333" y="388212"/>
                    <a:pt x="748930" y="376090"/>
                    <a:pt x="745987" y="361055"/>
                  </a:cubicBezTo>
                  <a:lnTo>
                    <a:pt x="745266" y="355622"/>
                  </a:lnTo>
                  <a:lnTo>
                    <a:pt x="736690" y="364286"/>
                  </a:lnTo>
                  <a:cubicBezTo>
                    <a:pt x="729902" y="370605"/>
                    <a:pt x="722070" y="377438"/>
                    <a:pt x="713193" y="384787"/>
                  </a:cubicBezTo>
                  <a:cubicBezTo>
                    <a:pt x="695441" y="399484"/>
                    <a:pt x="677487" y="412522"/>
                    <a:pt x="659332" y="423901"/>
                  </a:cubicBezTo>
                  <a:cubicBezTo>
                    <a:pt x="641178" y="435280"/>
                    <a:pt x="626797" y="441279"/>
                    <a:pt x="616190" y="441899"/>
                  </a:cubicBezTo>
                  <a:cubicBezTo>
                    <a:pt x="606183" y="441658"/>
                    <a:pt x="598801" y="438487"/>
                    <a:pt x="594045" y="432385"/>
                  </a:cubicBezTo>
                  <a:cubicBezTo>
                    <a:pt x="589289" y="426283"/>
                    <a:pt x="586930" y="418696"/>
                    <a:pt x="586968" y="409626"/>
                  </a:cubicBezTo>
                  <a:cubicBezTo>
                    <a:pt x="587412" y="399276"/>
                    <a:pt x="590177" y="387546"/>
                    <a:pt x="595263" y="374433"/>
                  </a:cubicBezTo>
                  <a:cubicBezTo>
                    <a:pt x="600349" y="361321"/>
                    <a:pt x="605092" y="350465"/>
                    <a:pt x="609493" y="341867"/>
                  </a:cubicBezTo>
                  <a:lnTo>
                    <a:pt x="608275" y="340644"/>
                  </a:lnTo>
                  <a:lnTo>
                    <a:pt x="552196" y="385886"/>
                  </a:lnTo>
                  <a:cubicBezTo>
                    <a:pt x="548009" y="389263"/>
                    <a:pt x="541743" y="394139"/>
                    <a:pt x="533399" y="400514"/>
                  </a:cubicBezTo>
                  <a:cubicBezTo>
                    <a:pt x="525054" y="406888"/>
                    <a:pt x="516574" y="412756"/>
                    <a:pt x="507958" y="418117"/>
                  </a:cubicBezTo>
                  <a:cubicBezTo>
                    <a:pt x="499342" y="423477"/>
                    <a:pt x="492534" y="426325"/>
                    <a:pt x="487534" y="426659"/>
                  </a:cubicBezTo>
                  <a:cubicBezTo>
                    <a:pt x="481523" y="426363"/>
                    <a:pt x="474456" y="422493"/>
                    <a:pt x="466331" y="415050"/>
                  </a:cubicBezTo>
                  <a:cubicBezTo>
                    <a:pt x="458207" y="407606"/>
                    <a:pt x="450962" y="398369"/>
                    <a:pt x="444598" y="387337"/>
                  </a:cubicBezTo>
                  <a:cubicBezTo>
                    <a:pt x="438234" y="376304"/>
                    <a:pt x="434687" y="365257"/>
                    <a:pt x="433958" y="354193"/>
                  </a:cubicBezTo>
                  <a:cubicBezTo>
                    <a:pt x="433997" y="334940"/>
                    <a:pt x="442150" y="316182"/>
                    <a:pt x="458417" y="297919"/>
                  </a:cubicBezTo>
                  <a:cubicBezTo>
                    <a:pt x="474684" y="279657"/>
                    <a:pt x="495179" y="263109"/>
                    <a:pt x="519901" y="248275"/>
                  </a:cubicBezTo>
                  <a:cubicBezTo>
                    <a:pt x="544623" y="233441"/>
                    <a:pt x="569685" y="221541"/>
                    <a:pt x="595088" y="212575"/>
                  </a:cubicBezTo>
                  <a:cubicBezTo>
                    <a:pt x="620490" y="203609"/>
                    <a:pt x="642345" y="198796"/>
                    <a:pt x="660654" y="198135"/>
                  </a:cubicBezTo>
                  <a:cubicBezTo>
                    <a:pt x="674573" y="198631"/>
                    <a:pt x="684682" y="202517"/>
                    <a:pt x="690981" y="209794"/>
                  </a:cubicBezTo>
                  <a:cubicBezTo>
                    <a:pt x="697280" y="217071"/>
                    <a:pt x="700379" y="222938"/>
                    <a:pt x="700278" y="227396"/>
                  </a:cubicBezTo>
                  <a:cubicBezTo>
                    <a:pt x="699731" y="231117"/>
                    <a:pt x="696861" y="234343"/>
                    <a:pt x="691667" y="237074"/>
                  </a:cubicBezTo>
                  <a:cubicBezTo>
                    <a:pt x="686473" y="239804"/>
                    <a:pt x="682231" y="241658"/>
                    <a:pt x="678941" y="242636"/>
                  </a:cubicBezTo>
                  <a:cubicBezTo>
                    <a:pt x="684745" y="244973"/>
                    <a:pt x="689140" y="248072"/>
                    <a:pt x="692124" y="251933"/>
                  </a:cubicBezTo>
                  <a:cubicBezTo>
                    <a:pt x="695109" y="255793"/>
                    <a:pt x="696607" y="261026"/>
                    <a:pt x="696620" y="267630"/>
                  </a:cubicBezTo>
                  <a:cubicBezTo>
                    <a:pt x="695965" y="274362"/>
                    <a:pt x="691382" y="282979"/>
                    <a:pt x="682870" y="293481"/>
                  </a:cubicBezTo>
                  <a:cubicBezTo>
                    <a:pt x="674358" y="303984"/>
                    <a:pt x="665846" y="314994"/>
                    <a:pt x="657335" y="326513"/>
                  </a:cubicBezTo>
                  <a:cubicBezTo>
                    <a:pt x="648823" y="338031"/>
                    <a:pt x="644239" y="348680"/>
                    <a:pt x="643585" y="358460"/>
                  </a:cubicBezTo>
                  <a:cubicBezTo>
                    <a:pt x="643762" y="363604"/>
                    <a:pt x="645693" y="367337"/>
                    <a:pt x="649376" y="369662"/>
                  </a:cubicBezTo>
                  <a:cubicBezTo>
                    <a:pt x="653059" y="371986"/>
                    <a:pt x="657428" y="373129"/>
                    <a:pt x="662482" y="373091"/>
                  </a:cubicBezTo>
                  <a:cubicBezTo>
                    <a:pt x="675652" y="372163"/>
                    <a:pt x="690003" y="366245"/>
                    <a:pt x="705535" y="355336"/>
                  </a:cubicBezTo>
                  <a:lnTo>
                    <a:pt x="746405" y="326205"/>
                  </a:lnTo>
                  <a:lnTo>
                    <a:pt x="747568" y="317575"/>
                  </a:lnTo>
                  <a:cubicBezTo>
                    <a:pt x="750090" y="308509"/>
                    <a:pt x="753900" y="299534"/>
                    <a:pt x="758997" y="290652"/>
                  </a:cubicBezTo>
                  <a:cubicBezTo>
                    <a:pt x="769190" y="272886"/>
                    <a:pt x="781507" y="256754"/>
                    <a:pt x="795947" y="242255"/>
                  </a:cubicBezTo>
                  <a:cubicBezTo>
                    <a:pt x="810386" y="227756"/>
                    <a:pt x="823922" y="216158"/>
                    <a:pt x="836554" y="207460"/>
                  </a:cubicBezTo>
                  <a:cubicBezTo>
                    <a:pt x="849186" y="198762"/>
                    <a:pt x="857888" y="194232"/>
                    <a:pt x="862660" y="193868"/>
                  </a:cubicBezTo>
                  <a:close/>
                  <a:moveTo>
                    <a:pt x="259040" y="91379"/>
                  </a:moveTo>
                  <a:cubicBezTo>
                    <a:pt x="256829" y="100826"/>
                    <a:pt x="254390" y="108818"/>
                    <a:pt x="251723" y="115356"/>
                  </a:cubicBezTo>
                  <a:cubicBezTo>
                    <a:pt x="249055" y="121893"/>
                    <a:pt x="244787" y="128955"/>
                    <a:pt x="238919" y="136542"/>
                  </a:cubicBezTo>
                  <a:lnTo>
                    <a:pt x="104168" y="312111"/>
                  </a:lnTo>
                  <a:cubicBezTo>
                    <a:pt x="95139" y="324282"/>
                    <a:pt x="90186" y="333328"/>
                    <a:pt x="89309" y="339248"/>
                  </a:cubicBezTo>
                  <a:cubicBezTo>
                    <a:pt x="88431" y="345169"/>
                    <a:pt x="89117" y="349946"/>
                    <a:pt x="91364" y="353579"/>
                  </a:cubicBezTo>
                  <a:cubicBezTo>
                    <a:pt x="92317" y="355599"/>
                    <a:pt x="95289" y="357810"/>
                    <a:pt x="100281" y="360211"/>
                  </a:cubicBezTo>
                  <a:cubicBezTo>
                    <a:pt x="105273" y="362612"/>
                    <a:pt x="113886" y="364061"/>
                    <a:pt x="126118" y="364556"/>
                  </a:cubicBezTo>
                  <a:cubicBezTo>
                    <a:pt x="147700" y="364644"/>
                    <a:pt x="170997" y="362179"/>
                    <a:pt x="196009" y="357161"/>
                  </a:cubicBezTo>
                  <a:cubicBezTo>
                    <a:pt x="221020" y="352143"/>
                    <a:pt x="244470" y="345867"/>
                    <a:pt x="266356" y="338333"/>
                  </a:cubicBezTo>
                  <a:cubicBezTo>
                    <a:pt x="329565" y="315134"/>
                    <a:pt x="374330" y="288962"/>
                    <a:pt x="400650" y="259817"/>
                  </a:cubicBezTo>
                  <a:cubicBezTo>
                    <a:pt x="426971" y="230672"/>
                    <a:pt x="439724" y="202366"/>
                    <a:pt x="438912" y="174898"/>
                  </a:cubicBezTo>
                  <a:cubicBezTo>
                    <a:pt x="438403" y="155444"/>
                    <a:pt x="431607" y="140179"/>
                    <a:pt x="418523" y="129106"/>
                  </a:cubicBezTo>
                  <a:cubicBezTo>
                    <a:pt x="405440" y="118032"/>
                    <a:pt x="389116" y="109929"/>
                    <a:pt x="369554" y="104798"/>
                  </a:cubicBezTo>
                  <a:cubicBezTo>
                    <a:pt x="349992" y="99666"/>
                    <a:pt x="330239" y="96287"/>
                    <a:pt x="310295" y="94660"/>
                  </a:cubicBezTo>
                  <a:cubicBezTo>
                    <a:pt x="290352" y="93033"/>
                    <a:pt x="273267" y="91940"/>
                    <a:pt x="259040" y="91379"/>
                  </a:cubicBezTo>
                  <a:close/>
                  <a:moveTo>
                    <a:pt x="273673" y="15"/>
                  </a:moveTo>
                  <a:cubicBezTo>
                    <a:pt x="297313" y="-200"/>
                    <a:pt x="322439" y="2058"/>
                    <a:pt x="349051" y="6792"/>
                  </a:cubicBezTo>
                  <a:cubicBezTo>
                    <a:pt x="375663" y="11525"/>
                    <a:pt x="399112" y="20027"/>
                    <a:pt x="419399" y="32298"/>
                  </a:cubicBezTo>
                  <a:cubicBezTo>
                    <a:pt x="441516" y="47236"/>
                    <a:pt x="457730" y="66867"/>
                    <a:pt x="468041" y="91188"/>
                  </a:cubicBezTo>
                  <a:cubicBezTo>
                    <a:pt x="478353" y="115509"/>
                    <a:pt x="483451" y="140770"/>
                    <a:pt x="483336" y="166970"/>
                  </a:cubicBezTo>
                  <a:cubicBezTo>
                    <a:pt x="482886" y="196306"/>
                    <a:pt x="475734" y="223418"/>
                    <a:pt x="461882" y="248304"/>
                  </a:cubicBezTo>
                  <a:cubicBezTo>
                    <a:pt x="448030" y="273190"/>
                    <a:pt x="430180" y="295468"/>
                    <a:pt x="408334" y="315137"/>
                  </a:cubicBezTo>
                  <a:cubicBezTo>
                    <a:pt x="386487" y="334805"/>
                    <a:pt x="363348" y="351481"/>
                    <a:pt x="338914" y="365165"/>
                  </a:cubicBezTo>
                  <a:cubicBezTo>
                    <a:pt x="316486" y="377700"/>
                    <a:pt x="290614" y="389097"/>
                    <a:pt x="261298" y="399355"/>
                  </a:cubicBezTo>
                  <a:cubicBezTo>
                    <a:pt x="231982" y="409613"/>
                    <a:pt x="202090" y="417807"/>
                    <a:pt x="171623" y="423938"/>
                  </a:cubicBezTo>
                  <a:cubicBezTo>
                    <a:pt x="141156" y="430068"/>
                    <a:pt x="112981" y="433211"/>
                    <a:pt x="87098" y="433365"/>
                  </a:cubicBezTo>
                  <a:cubicBezTo>
                    <a:pt x="79550" y="433504"/>
                    <a:pt x="70594" y="433225"/>
                    <a:pt x="60230" y="432527"/>
                  </a:cubicBezTo>
                  <a:cubicBezTo>
                    <a:pt x="49865" y="431830"/>
                    <a:pt x="41366" y="429876"/>
                    <a:pt x="34731" y="426666"/>
                  </a:cubicBezTo>
                  <a:cubicBezTo>
                    <a:pt x="29086" y="423381"/>
                    <a:pt x="25306" y="418687"/>
                    <a:pt x="23390" y="412585"/>
                  </a:cubicBezTo>
                  <a:cubicBezTo>
                    <a:pt x="21474" y="406483"/>
                    <a:pt x="20586" y="400419"/>
                    <a:pt x="20726" y="394393"/>
                  </a:cubicBezTo>
                  <a:cubicBezTo>
                    <a:pt x="21487" y="371813"/>
                    <a:pt x="27881" y="350558"/>
                    <a:pt x="39907" y="330629"/>
                  </a:cubicBezTo>
                  <a:cubicBezTo>
                    <a:pt x="51933" y="310699"/>
                    <a:pt x="65025" y="292330"/>
                    <a:pt x="79182" y="275521"/>
                  </a:cubicBezTo>
                  <a:lnTo>
                    <a:pt x="224895" y="93823"/>
                  </a:lnTo>
                  <a:cubicBezTo>
                    <a:pt x="202551" y="95898"/>
                    <a:pt x="180321" y="99233"/>
                    <a:pt x="158206" y="103829"/>
                  </a:cubicBezTo>
                  <a:cubicBezTo>
                    <a:pt x="136090" y="108424"/>
                    <a:pt x="114622" y="114662"/>
                    <a:pt x="93803" y="122542"/>
                  </a:cubicBezTo>
                  <a:lnTo>
                    <a:pt x="93803" y="123764"/>
                  </a:lnTo>
                  <a:lnTo>
                    <a:pt x="110265" y="123764"/>
                  </a:lnTo>
                  <a:cubicBezTo>
                    <a:pt x="111632" y="123678"/>
                    <a:pt x="114929" y="123579"/>
                    <a:pt x="120157" y="123469"/>
                  </a:cubicBezTo>
                  <a:cubicBezTo>
                    <a:pt x="125385" y="123359"/>
                    <a:pt x="130443" y="123756"/>
                    <a:pt x="135332" y="124661"/>
                  </a:cubicBezTo>
                  <a:cubicBezTo>
                    <a:pt x="140221" y="125566"/>
                    <a:pt x="142841" y="127498"/>
                    <a:pt x="143191" y="130457"/>
                  </a:cubicBezTo>
                  <a:cubicBezTo>
                    <a:pt x="142746" y="134070"/>
                    <a:pt x="140282" y="136732"/>
                    <a:pt x="135798" y="138444"/>
                  </a:cubicBezTo>
                  <a:cubicBezTo>
                    <a:pt x="131314" y="140155"/>
                    <a:pt x="127478" y="141144"/>
                    <a:pt x="124289" y="141410"/>
                  </a:cubicBezTo>
                  <a:cubicBezTo>
                    <a:pt x="108793" y="144528"/>
                    <a:pt x="91781" y="149092"/>
                    <a:pt x="73254" y="155101"/>
                  </a:cubicBezTo>
                  <a:cubicBezTo>
                    <a:pt x="54726" y="161110"/>
                    <a:pt x="38029" y="164456"/>
                    <a:pt x="23162" y="165141"/>
                  </a:cubicBezTo>
                  <a:cubicBezTo>
                    <a:pt x="16064" y="165128"/>
                    <a:pt x="10451" y="163328"/>
                    <a:pt x="6324" y="159740"/>
                  </a:cubicBezTo>
                  <a:cubicBezTo>
                    <a:pt x="2197" y="156153"/>
                    <a:pt x="88" y="150854"/>
                    <a:pt x="0" y="143844"/>
                  </a:cubicBezTo>
                  <a:cubicBezTo>
                    <a:pt x="203" y="138214"/>
                    <a:pt x="1320" y="131207"/>
                    <a:pt x="3352" y="122822"/>
                  </a:cubicBezTo>
                  <a:cubicBezTo>
                    <a:pt x="5384" y="114436"/>
                    <a:pt x="7112" y="107418"/>
                    <a:pt x="8534" y="101767"/>
                  </a:cubicBezTo>
                  <a:cubicBezTo>
                    <a:pt x="12547" y="86003"/>
                    <a:pt x="19452" y="73787"/>
                    <a:pt x="29247" y="65116"/>
                  </a:cubicBezTo>
                  <a:cubicBezTo>
                    <a:pt x="39043" y="56446"/>
                    <a:pt x="51426" y="48958"/>
                    <a:pt x="66395" y="42652"/>
                  </a:cubicBezTo>
                  <a:cubicBezTo>
                    <a:pt x="86006" y="34264"/>
                    <a:pt x="107798" y="26880"/>
                    <a:pt x="131773" y="20499"/>
                  </a:cubicBezTo>
                  <a:cubicBezTo>
                    <a:pt x="155748" y="14119"/>
                    <a:pt x="180029" y="9126"/>
                    <a:pt x="204617" y="5520"/>
                  </a:cubicBezTo>
                  <a:cubicBezTo>
                    <a:pt x="229204" y="1914"/>
                    <a:pt x="252223" y="79"/>
                    <a:pt x="273673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CB15456-67D0-4079-8041-DE683A7F66E2}"/>
                </a:ext>
              </a:extLst>
            </p:cNvPr>
            <p:cNvSpPr/>
            <p:nvPr/>
          </p:nvSpPr>
          <p:spPr>
            <a:xfrm>
              <a:off x="9439329" y="2127353"/>
              <a:ext cx="1602746" cy="2961079"/>
            </a:xfrm>
            <a:custGeom>
              <a:avLst/>
              <a:gdLst>
                <a:gd name="connsiteX0" fmla="*/ 121668 w 656535"/>
                <a:gd name="connsiteY0" fmla="*/ 0 h 1212951"/>
                <a:gd name="connsiteX1" fmla="*/ 135356 w 656535"/>
                <a:gd name="connsiteY1" fmla="*/ 0 h 1212951"/>
                <a:gd name="connsiteX2" fmla="*/ 149387 w 656535"/>
                <a:gd name="connsiteY2" fmla="*/ 17452 h 1212951"/>
                <a:gd name="connsiteX3" fmla="*/ 148018 w 656535"/>
                <a:gd name="connsiteY3" fmla="*/ 65361 h 1212951"/>
                <a:gd name="connsiteX4" fmla="*/ 113455 w 656535"/>
                <a:gd name="connsiteY4" fmla="*/ 99581 h 1212951"/>
                <a:gd name="connsiteX5" fmla="*/ 108322 w 656535"/>
                <a:gd name="connsiteY5" fmla="*/ 103688 h 1212951"/>
                <a:gd name="connsiteX6" fmla="*/ 143569 w 656535"/>
                <a:gd name="connsiteY6" fmla="*/ 113269 h 1212951"/>
                <a:gd name="connsiteX7" fmla="*/ 178132 w 656535"/>
                <a:gd name="connsiteY7" fmla="*/ 164258 h 1212951"/>
                <a:gd name="connsiteX8" fmla="*/ 182580 w 656535"/>
                <a:gd name="connsiteY8" fmla="*/ 190265 h 1212951"/>
                <a:gd name="connsiteX9" fmla="*/ 178816 w 656535"/>
                <a:gd name="connsiteY9" fmla="*/ 213194 h 1212951"/>
                <a:gd name="connsiteX10" fmla="*/ 149387 w 656535"/>
                <a:gd name="connsiteY10" fmla="*/ 224143 h 1212951"/>
                <a:gd name="connsiteX11" fmla="*/ 138436 w 656535"/>
                <a:gd name="connsiteY11" fmla="*/ 230987 h 1212951"/>
                <a:gd name="connsiteX12" fmla="*/ 130565 w 656535"/>
                <a:gd name="connsiteY12" fmla="*/ 256995 h 1212951"/>
                <a:gd name="connsiteX13" fmla="*/ 129197 w 656535"/>
                <a:gd name="connsiteY13" fmla="*/ 287451 h 1212951"/>
                <a:gd name="connsiteX14" fmla="*/ 158968 w 656535"/>
                <a:gd name="connsiteY14" fmla="*/ 369923 h 1212951"/>
                <a:gd name="connsiteX15" fmla="*/ 158284 w 656535"/>
                <a:gd name="connsiteY15" fmla="*/ 416121 h 1212951"/>
                <a:gd name="connsiteX16" fmla="*/ 166154 w 656535"/>
                <a:gd name="connsiteY16" fmla="*/ 514675 h 1212951"/>
                <a:gd name="connsiteX17" fmla="*/ 199691 w 656535"/>
                <a:gd name="connsiteY17" fmla="*/ 697069 h 1212951"/>
                <a:gd name="connsiteX18" fmla="*/ 209957 w 656535"/>
                <a:gd name="connsiteY18" fmla="*/ 709388 h 1212951"/>
                <a:gd name="connsiteX19" fmla="*/ 290374 w 656535"/>
                <a:gd name="connsiteY19" fmla="*/ 712811 h 1212951"/>
                <a:gd name="connsiteX20" fmla="*/ 317408 w 656535"/>
                <a:gd name="connsiteY20" fmla="*/ 691595 h 1212951"/>
                <a:gd name="connsiteX21" fmla="*/ 308853 w 656535"/>
                <a:gd name="connsiteY21" fmla="*/ 670036 h 1212951"/>
                <a:gd name="connsiteX22" fmla="*/ 265394 w 656535"/>
                <a:gd name="connsiteY22" fmla="*/ 618704 h 1212951"/>
                <a:gd name="connsiteX23" fmla="*/ 326306 w 656535"/>
                <a:gd name="connsiteY23" fmla="*/ 658400 h 1212951"/>
                <a:gd name="connsiteX24" fmla="*/ 383796 w 656535"/>
                <a:gd name="connsiteY24" fmla="*/ 659428 h 1212951"/>
                <a:gd name="connsiteX25" fmla="*/ 395773 w 656535"/>
                <a:gd name="connsiteY25" fmla="*/ 626575 h 1212951"/>
                <a:gd name="connsiteX26" fmla="*/ 397826 w 656535"/>
                <a:gd name="connsiteY26" fmla="*/ 599199 h 1212951"/>
                <a:gd name="connsiteX27" fmla="*/ 400564 w 656535"/>
                <a:gd name="connsiteY27" fmla="*/ 568401 h 1212951"/>
                <a:gd name="connsiteX28" fmla="*/ 405355 w 656535"/>
                <a:gd name="connsiteY28" fmla="*/ 572508 h 1212951"/>
                <a:gd name="connsiteX29" fmla="*/ 420070 w 656535"/>
                <a:gd name="connsiteY29" fmla="*/ 640949 h 1212951"/>
                <a:gd name="connsiteX30" fmla="*/ 472085 w 656535"/>
                <a:gd name="connsiteY30" fmla="*/ 661139 h 1212951"/>
                <a:gd name="connsiteX31" fmla="*/ 523415 w 656535"/>
                <a:gd name="connsiteY31" fmla="*/ 621442 h 1212951"/>
                <a:gd name="connsiteX32" fmla="*/ 541210 w 656535"/>
                <a:gd name="connsiteY32" fmla="*/ 613914 h 1212951"/>
                <a:gd name="connsiteX33" fmla="*/ 499461 w 656535"/>
                <a:gd name="connsiteY33" fmla="*/ 667983 h 1212951"/>
                <a:gd name="connsiteX34" fmla="*/ 501514 w 656535"/>
                <a:gd name="connsiteY34" fmla="*/ 700149 h 1212951"/>
                <a:gd name="connsiteX35" fmla="*/ 528548 w 656535"/>
                <a:gd name="connsiteY35" fmla="*/ 703913 h 1212951"/>
                <a:gd name="connsiteX36" fmla="*/ 615126 w 656535"/>
                <a:gd name="connsiteY36" fmla="*/ 682012 h 1212951"/>
                <a:gd name="connsiteX37" fmla="*/ 534024 w 656535"/>
                <a:gd name="connsiteY37" fmla="*/ 723762 h 1212951"/>
                <a:gd name="connsiteX38" fmla="*/ 519651 w 656535"/>
                <a:gd name="connsiteY38" fmla="*/ 737107 h 1212951"/>
                <a:gd name="connsiteX39" fmla="*/ 538814 w 656535"/>
                <a:gd name="connsiteY39" fmla="*/ 757297 h 1212951"/>
                <a:gd name="connsiteX40" fmla="*/ 602464 w 656535"/>
                <a:gd name="connsiteY40" fmla="*/ 764483 h 1212951"/>
                <a:gd name="connsiteX41" fmla="*/ 585696 w 656535"/>
                <a:gd name="connsiteY41" fmla="*/ 769616 h 1212951"/>
                <a:gd name="connsiteX42" fmla="*/ 532997 w 656535"/>
                <a:gd name="connsiteY42" fmla="*/ 775434 h 1212951"/>
                <a:gd name="connsiteX43" fmla="*/ 514860 w 656535"/>
                <a:gd name="connsiteY43" fmla="*/ 802811 h 1212951"/>
                <a:gd name="connsiteX44" fmla="*/ 519651 w 656535"/>
                <a:gd name="connsiteY44" fmla="*/ 820948 h 1212951"/>
                <a:gd name="connsiteX45" fmla="*/ 521020 w 656535"/>
                <a:gd name="connsiteY45" fmla="*/ 832239 h 1212951"/>
                <a:gd name="connsiteX46" fmla="*/ 519651 w 656535"/>
                <a:gd name="connsiteY46" fmla="*/ 884597 h 1212951"/>
                <a:gd name="connsiteX47" fmla="*/ 519651 w 656535"/>
                <a:gd name="connsiteY47" fmla="*/ 937296 h 1212951"/>
                <a:gd name="connsiteX48" fmla="*/ 519651 w 656535"/>
                <a:gd name="connsiteY48" fmla="*/ 954064 h 1212951"/>
                <a:gd name="connsiteX49" fmla="*/ 551476 w 656535"/>
                <a:gd name="connsiteY49" fmla="*/ 1035167 h 1212951"/>
                <a:gd name="connsiteX50" fmla="*/ 585012 w 656535"/>
                <a:gd name="connsiteY50" fmla="*/ 1060831 h 1212951"/>
                <a:gd name="connsiteX51" fmla="*/ 600069 w 656535"/>
                <a:gd name="connsiteY51" fmla="*/ 1068019 h 1212951"/>
                <a:gd name="connsiteX52" fmla="*/ 603833 w 656535"/>
                <a:gd name="connsiteY52" fmla="*/ 1076916 h 1212951"/>
                <a:gd name="connsiteX53" fmla="*/ 594936 w 656535"/>
                <a:gd name="connsiteY53" fmla="*/ 1078969 h 1212951"/>
                <a:gd name="connsiteX54" fmla="*/ 513833 w 656535"/>
                <a:gd name="connsiteY54" fmla="*/ 1034824 h 1212951"/>
                <a:gd name="connsiteX55" fmla="*/ 495012 w 656535"/>
                <a:gd name="connsiteY55" fmla="*/ 998550 h 1212951"/>
                <a:gd name="connsiteX56" fmla="*/ 476191 w 656535"/>
                <a:gd name="connsiteY56" fmla="*/ 978703 h 1212951"/>
                <a:gd name="connsiteX57" fmla="*/ 476191 w 656535"/>
                <a:gd name="connsiteY57" fmla="*/ 1006079 h 1212951"/>
                <a:gd name="connsiteX58" fmla="*/ 465240 w 656535"/>
                <a:gd name="connsiteY58" fmla="*/ 1021136 h 1212951"/>
                <a:gd name="connsiteX59" fmla="*/ 337599 w 656535"/>
                <a:gd name="connsiteY59" fmla="*/ 934558 h 1212951"/>
                <a:gd name="connsiteX60" fmla="*/ 335203 w 656535"/>
                <a:gd name="connsiteY60" fmla="*/ 930110 h 1212951"/>
                <a:gd name="connsiteX61" fmla="*/ 287637 w 656535"/>
                <a:gd name="connsiteY61" fmla="*/ 882543 h 1212951"/>
                <a:gd name="connsiteX62" fmla="*/ 285584 w 656535"/>
                <a:gd name="connsiteY62" fmla="*/ 861670 h 1212951"/>
                <a:gd name="connsiteX63" fmla="*/ 298930 w 656535"/>
                <a:gd name="connsiteY63" fmla="*/ 838741 h 1212951"/>
                <a:gd name="connsiteX64" fmla="*/ 305774 w 656535"/>
                <a:gd name="connsiteY64" fmla="*/ 789123 h 1212951"/>
                <a:gd name="connsiteX65" fmla="*/ 248968 w 656535"/>
                <a:gd name="connsiteY65" fmla="*/ 777487 h 1212951"/>
                <a:gd name="connsiteX66" fmla="*/ 238702 w 656535"/>
                <a:gd name="connsiteY66" fmla="*/ 791518 h 1212951"/>
                <a:gd name="connsiteX67" fmla="*/ 251021 w 656535"/>
                <a:gd name="connsiteY67" fmla="*/ 862695 h 1212951"/>
                <a:gd name="connsiteX68" fmla="*/ 258892 w 656535"/>
                <a:gd name="connsiteY68" fmla="*/ 877753 h 1212951"/>
                <a:gd name="connsiteX69" fmla="*/ 316724 w 656535"/>
                <a:gd name="connsiteY69" fmla="*/ 939691 h 1212951"/>
                <a:gd name="connsiteX70" fmla="*/ 363264 w 656535"/>
                <a:gd name="connsiteY70" fmla="*/ 996498 h 1212951"/>
                <a:gd name="connsiteX71" fmla="*/ 425203 w 656535"/>
                <a:gd name="connsiteY71" fmla="*/ 1030033 h 1212951"/>
                <a:gd name="connsiteX72" fmla="*/ 459765 w 656535"/>
                <a:gd name="connsiteY72" fmla="*/ 1036536 h 1212951"/>
                <a:gd name="connsiteX73" fmla="*/ 424518 w 656535"/>
                <a:gd name="connsiteY73" fmla="*/ 1062542 h 1212951"/>
                <a:gd name="connsiteX74" fmla="*/ 417674 w 656535"/>
                <a:gd name="connsiteY74" fmla="*/ 1076231 h 1212951"/>
                <a:gd name="connsiteX75" fmla="*/ 433758 w 656535"/>
                <a:gd name="connsiteY75" fmla="*/ 1073152 h 1212951"/>
                <a:gd name="connsiteX76" fmla="*/ 479271 w 656535"/>
                <a:gd name="connsiteY76" fmla="*/ 1050908 h 1212951"/>
                <a:gd name="connsiteX77" fmla="*/ 501856 w 656535"/>
                <a:gd name="connsiteY77" fmla="*/ 1048512 h 1212951"/>
                <a:gd name="connsiteX78" fmla="*/ 495354 w 656535"/>
                <a:gd name="connsiteY78" fmla="*/ 1069730 h 1212951"/>
                <a:gd name="connsiteX79" fmla="*/ 470374 w 656535"/>
                <a:gd name="connsiteY79" fmla="*/ 1122087 h 1212951"/>
                <a:gd name="connsiteX80" fmla="*/ 472085 w 656535"/>
                <a:gd name="connsiteY80" fmla="*/ 1134063 h 1212951"/>
                <a:gd name="connsiteX81" fmla="*/ 480298 w 656535"/>
                <a:gd name="connsiteY81" fmla="*/ 1129957 h 1212951"/>
                <a:gd name="connsiteX82" fmla="*/ 516571 w 656535"/>
                <a:gd name="connsiteY82" fmla="*/ 1090603 h 1212951"/>
                <a:gd name="connsiteX83" fmla="*/ 548738 w 656535"/>
                <a:gd name="connsiteY83" fmla="*/ 1082733 h 1212951"/>
                <a:gd name="connsiteX84" fmla="*/ 570297 w 656535"/>
                <a:gd name="connsiteY84" fmla="*/ 1087867 h 1212951"/>
                <a:gd name="connsiteX85" fmla="*/ 640449 w 656535"/>
                <a:gd name="connsiteY85" fmla="*/ 1149463 h 1212951"/>
                <a:gd name="connsiteX86" fmla="*/ 647977 w 656535"/>
                <a:gd name="connsiteY86" fmla="*/ 1184367 h 1212951"/>
                <a:gd name="connsiteX87" fmla="*/ 656535 w 656535"/>
                <a:gd name="connsiteY87" fmla="*/ 1212951 h 1212951"/>
                <a:gd name="connsiteX88" fmla="*/ 143432 w 656535"/>
                <a:gd name="connsiteY88" fmla="*/ 1212951 h 1212951"/>
                <a:gd name="connsiteX89" fmla="*/ 150627 w 656535"/>
                <a:gd name="connsiteY89" fmla="*/ 1206312 h 1212951"/>
                <a:gd name="connsiteX90" fmla="*/ 159995 w 656535"/>
                <a:gd name="connsiteY90" fmla="*/ 1190185 h 1212951"/>
                <a:gd name="connsiteX91" fmla="*/ 133303 w 656535"/>
                <a:gd name="connsiteY91" fmla="*/ 1206610 h 1212951"/>
                <a:gd name="connsiteX92" fmla="*/ 124406 w 656535"/>
                <a:gd name="connsiteY92" fmla="*/ 1209348 h 1212951"/>
                <a:gd name="connsiteX93" fmla="*/ 123037 w 656535"/>
                <a:gd name="connsiteY93" fmla="*/ 1201477 h 1212951"/>
                <a:gd name="connsiteX94" fmla="*/ 151098 w 656535"/>
                <a:gd name="connsiteY94" fmla="*/ 1137827 h 1212951"/>
                <a:gd name="connsiteX95" fmla="*/ 173683 w 656535"/>
                <a:gd name="connsiteY95" fmla="*/ 1104976 h 1212951"/>
                <a:gd name="connsiteX96" fmla="*/ 133303 w 656535"/>
                <a:gd name="connsiteY96" fmla="*/ 1137486 h 1212951"/>
                <a:gd name="connsiteX97" fmla="*/ 129881 w 656535"/>
                <a:gd name="connsiteY97" fmla="*/ 1127220 h 1212951"/>
                <a:gd name="connsiteX98" fmla="*/ 126801 w 656535"/>
                <a:gd name="connsiteY98" fmla="*/ 1097789 h 1212951"/>
                <a:gd name="connsiteX99" fmla="*/ 101478 w 656535"/>
                <a:gd name="connsiteY99" fmla="*/ 1076573 h 1212951"/>
                <a:gd name="connsiteX100" fmla="*/ 95660 w 656535"/>
                <a:gd name="connsiteY100" fmla="*/ 1060148 h 1212951"/>
                <a:gd name="connsiteX101" fmla="*/ 130565 w 656535"/>
                <a:gd name="connsiteY101" fmla="*/ 1013607 h 1212951"/>
                <a:gd name="connsiteX102" fmla="*/ 161364 w 656535"/>
                <a:gd name="connsiteY102" fmla="*/ 984520 h 1212951"/>
                <a:gd name="connsiteX103" fmla="*/ 122010 w 656535"/>
                <a:gd name="connsiteY103" fmla="*/ 1004711 h 1212951"/>
                <a:gd name="connsiteX104" fmla="*/ 59045 w 656535"/>
                <a:gd name="connsiteY104" fmla="*/ 971174 h 1212951"/>
                <a:gd name="connsiteX105" fmla="*/ 105242 w 656535"/>
                <a:gd name="connsiteY105" fmla="*/ 805547 h 1212951"/>
                <a:gd name="connsiteX106" fmla="*/ 111744 w 656535"/>
                <a:gd name="connsiteY106" fmla="*/ 883571 h 1212951"/>
                <a:gd name="connsiteX107" fmla="*/ 110375 w 656535"/>
                <a:gd name="connsiteY107" fmla="*/ 911974 h 1212951"/>
                <a:gd name="connsiteX108" fmla="*/ 144938 w 656535"/>
                <a:gd name="connsiteY108" fmla="*/ 922923 h 1212951"/>
                <a:gd name="connsiteX109" fmla="*/ 184633 w 656535"/>
                <a:gd name="connsiteY109" fmla="*/ 871936 h 1212951"/>
                <a:gd name="connsiteX110" fmla="*/ 188398 w 656535"/>
                <a:gd name="connsiteY110" fmla="*/ 849007 h 1212951"/>
                <a:gd name="connsiteX111" fmla="*/ 159995 w 656535"/>
                <a:gd name="connsiteY111" fmla="*/ 885623 h 1212951"/>
                <a:gd name="connsiteX112" fmla="*/ 139120 w 656535"/>
                <a:gd name="connsiteY112" fmla="*/ 910263 h 1212951"/>
                <a:gd name="connsiteX113" fmla="*/ 123037 w 656535"/>
                <a:gd name="connsiteY113" fmla="*/ 903418 h 1212951"/>
                <a:gd name="connsiteX114" fmla="*/ 124406 w 656535"/>
                <a:gd name="connsiteY114" fmla="*/ 884940 h 1212951"/>
                <a:gd name="connsiteX115" fmla="*/ 123037 w 656535"/>
                <a:gd name="connsiteY115" fmla="*/ 820605 h 1212951"/>
                <a:gd name="connsiteX116" fmla="*/ 107980 w 656535"/>
                <a:gd name="connsiteY116" fmla="*/ 748743 h 1212951"/>
                <a:gd name="connsiteX117" fmla="*/ 99083 w 656535"/>
                <a:gd name="connsiteY117" fmla="*/ 700149 h 1212951"/>
                <a:gd name="connsiteX118" fmla="*/ 84368 w 656535"/>
                <a:gd name="connsiteY118" fmla="*/ 499276 h 1212951"/>
                <a:gd name="connsiteX119" fmla="*/ 82657 w 656535"/>
                <a:gd name="connsiteY119" fmla="*/ 487640 h 1212951"/>
                <a:gd name="connsiteX120" fmla="*/ 68284 w 656535"/>
                <a:gd name="connsiteY120" fmla="*/ 437680 h 1212951"/>
                <a:gd name="connsiteX121" fmla="*/ 59729 w 656535"/>
                <a:gd name="connsiteY121" fmla="*/ 379163 h 1212951"/>
                <a:gd name="connsiteX122" fmla="*/ 53569 w 656535"/>
                <a:gd name="connsiteY122" fmla="*/ 331253 h 1212951"/>
                <a:gd name="connsiteX123" fmla="*/ 52201 w 656535"/>
                <a:gd name="connsiteY123" fmla="*/ 326462 h 1212951"/>
                <a:gd name="connsiteX124" fmla="*/ 59387 w 656535"/>
                <a:gd name="connsiteY124" fmla="*/ 302508 h 1212951"/>
                <a:gd name="connsiteX125" fmla="*/ 43646 w 656535"/>
                <a:gd name="connsiteY125" fmla="*/ 289847 h 1212951"/>
                <a:gd name="connsiteX126" fmla="*/ 57334 w 656535"/>
                <a:gd name="connsiteY126" fmla="*/ 273764 h 1212951"/>
                <a:gd name="connsiteX127" fmla="*/ 36802 w 656535"/>
                <a:gd name="connsiteY127" fmla="*/ 247755 h 1212951"/>
                <a:gd name="connsiteX128" fmla="*/ 11821 w 656535"/>
                <a:gd name="connsiteY128" fmla="*/ 213194 h 1212951"/>
                <a:gd name="connsiteX129" fmla="*/ 9767 w 656535"/>
                <a:gd name="connsiteY129" fmla="*/ 183079 h 1212951"/>
                <a:gd name="connsiteX130" fmla="*/ 13532 w 656535"/>
                <a:gd name="connsiteY130" fmla="*/ 165627 h 1212951"/>
                <a:gd name="connsiteX131" fmla="*/ 37144 w 656535"/>
                <a:gd name="connsiteY131" fmla="*/ 114638 h 1212951"/>
                <a:gd name="connsiteX132" fmla="*/ 77182 w 656535"/>
                <a:gd name="connsiteY132" fmla="*/ 101977 h 1212951"/>
                <a:gd name="connsiteX133" fmla="*/ 58018 w 656535"/>
                <a:gd name="connsiteY133" fmla="*/ 48593 h 1212951"/>
                <a:gd name="connsiteX134" fmla="*/ 66573 w 656535"/>
                <a:gd name="connsiteY134" fmla="*/ 20532 h 1212951"/>
                <a:gd name="connsiteX135" fmla="*/ 82315 w 656535"/>
                <a:gd name="connsiteY135" fmla="*/ 23270 h 1212951"/>
                <a:gd name="connsiteX136" fmla="*/ 121668 w 656535"/>
                <a:gd name="connsiteY136" fmla="*/ 0 h 121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656535" h="1212951">
                  <a:moveTo>
                    <a:pt x="121668" y="0"/>
                  </a:moveTo>
                  <a:cubicBezTo>
                    <a:pt x="126117" y="0"/>
                    <a:pt x="130908" y="0"/>
                    <a:pt x="135356" y="0"/>
                  </a:cubicBezTo>
                  <a:cubicBezTo>
                    <a:pt x="139463" y="6160"/>
                    <a:pt x="150071" y="6502"/>
                    <a:pt x="149387" y="17452"/>
                  </a:cubicBezTo>
                  <a:cubicBezTo>
                    <a:pt x="148360" y="33536"/>
                    <a:pt x="149387" y="49620"/>
                    <a:pt x="148018" y="65361"/>
                  </a:cubicBezTo>
                  <a:cubicBezTo>
                    <a:pt x="145622" y="90000"/>
                    <a:pt x="137752" y="97187"/>
                    <a:pt x="113455" y="99581"/>
                  </a:cubicBezTo>
                  <a:cubicBezTo>
                    <a:pt x="111402" y="99923"/>
                    <a:pt x="108664" y="99239"/>
                    <a:pt x="108322" y="103688"/>
                  </a:cubicBezTo>
                  <a:cubicBezTo>
                    <a:pt x="119273" y="109505"/>
                    <a:pt x="131592" y="110532"/>
                    <a:pt x="143569" y="113269"/>
                  </a:cubicBezTo>
                  <a:cubicBezTo>
                    <a:pt x="178474" y="121140"/>
                    <a:pt x="184633" y="130037"/>
                    <a:pt x="178132" y="164258"/>
                  </a:cubicBezTo>
                  <a:cubicBezTo>
                    <a:pt x="176421" y="173839"/>
                    <a:pt x="174025" y="181710"/>
                    <a:pt x="182580" y="190265"/>
                  </a:cubicBezTo>
                  <a:cubicBezTo>
                    <a:pt x="189424" y="197110"/>
                    <a:pt x="184976" y="206349"/>
                    <a:pt x="178816" y="213194"/>
                  </a:cubicBezTo>
                  <a:cubicBezTo>
                    <a:pt x="170945" y="222090"/>
                    <a:pt x="160679" y="224828"/>
                    <a:pt x="149387" y="224143"/>
                  </a:cubicBezTo>
                  <a:cubicBezTo>
                    <a:pt x="144253" y="223801"/>
                    <a:pt x="138436" y="222775"/>
                    <a:pt x="138436" y="230987"/>
                  </a:cubicBezTo>
                  <a:cubicBezTo>
                    <a:pt x="138436" y="240569"/>
                    <a:pt x="132276" y="248098"/>
                    <a:pt x="130565" y="256995"/>
                  </a:cubicBezTo>
                  <a:cubicBezTo>
                    <a:pt x="128854" y="266919"/>
                    <a:pt x="120299" y="276501"/>
                    <a:pt x="129197" y="287451"/>
                  </a:cubicBezTo>
                  <a:cubicBezTo>
                    <a:pt x="149044" y="311405"/>
                    <a:pt x="162732" y="337413"/>
                    <a:pt x="158968" y="369923"/>
                  </a:cubicBezTo>
                  <a:cubicBezTo>
                    <a:pt x="157257" y="385322"/>
                    <a:pt x="158284" y="400721"/>
                    <a:pt x="158284" y="416121"/>
                  </a:cubicBezTo>
                  <a:cubicBezTo>
                    <a:pt x="158968" y="448971"/>
                    <a:pt x="157257" y="482850"/>
                    <a:pt x="166154" y="514675"/>
                  </a:cubicBezTo>
                  <a:cubicBezTo>
                    <a:pt x="183265" y="574560"/>
                    <a:pt x="196953" y="634788"/>
                    <a:pt x="199691" y="697069"/>
                  </a:cubicBezTo>
                  <a:cubicBezTo>
                    <a:pt x="200033" y="704598"/>
                    <a:pt x="201744" y="709046"/>
                    <a:pt x="209957" y="709388"/>
                  </a:cubicBezTo>
                  <a:cubicBezTo>
                    <a:pt x="236991" y="710416"/>
                    <a:pt x="263683" y="712468"/>
                    <a:pt x="290374" y="712811"/>
                  </a:cubicBezTo>
                  <a:cubicBezTo>
                    <a:pt x="304063" y="713152"/>
                    <a:pt x="310907" y="701175"/>
                    <a:pt x="317408" y="691595"/>
                  </a:cubicBezTo>
                  <a:cubicBezTo>
                    <a:pt x="324253" y="681671"/>
                    <a:pt x="313986" y="676194"/>
                    <a:pt x="308853" y="670036"/>
                  </a:cubicBezTo>
                  <a:cubicBezTo>
                    <a:pt x="294823" y="652583"/>
                    <a:pt x="279766" y="635815"/>
                    <a:pt x="265394" y="618704"/>
                  </a:cubicBezTo>
                  <a:cubicBezTo>
                    <a:pt x="288663" y="627944"/>
                    <a:pt x="308511" y="642317"/>
                    <a:pt x="326306" y="658400"/>
                  </a:cubicBezTo>
                  <a:cubicBezTo>
                    <a:pt x="346496" y="676537"/>
                    <a:pt x="365317" y="665244"/>
                    <a:pt x="383796" y="659428"/>
                  </a:cubicBezTo>
                  <a:cubicBezTo>
                    <a:pt x="398853" y="654636"/>
                    <a:pt x="393720" y="638211"/>
                    <a:pt x="395773" y="626575"/>
                  </a:cubicBezTo>
                  <a:cubicBezTo>
                    <a:pt x="397484" y="617678"/>
                    <a:pt x="397142" y="608438"/>
                    <a:pt x="397826" y="599199"/>
                  </a:cubicBezTo>
                  <a:cubicBezTo>
                    <a:pt x="398511" y="589275"/>
                    <a:pt x="399537" y="579694"/>
                    <a:pt x="400564" y="568401"/>
                  </a:cubicBezTo>
                  <a:cubicBezTo>
                    <a:pt x="403986" y="571138"/>
                    <a:pt x="405013" y="571823"/>
                    <a:pt x="405355" y="572508"/>
                  </a:cubicBezTo>
                  <a:cubicBezTo>
                    <a:pt x="410146" y="595434"/>
                    <a:pt x="415279" y="618020"/>
                    <a:pt x="420070" y="640949"/>
                  </a:cubicBezTo>
                  <a:cubicBezTo>
                    <a:pt x="425545" y="665928"/>
                    <a:pt x="451552" y="676194"/>
                    <a:pt x="472085" y="661139"/>
                  </a:cubicBezTo>
                  <a:cubicBezTo>
                    <a:pt x="489537" y="648476"/>
                    <a:pt x="506305" y="634446"/>
                    <a:pt x="523415" y="621442"/>
                  </a:cubicBezTo>
                  <a:cubicBezTo>
                    <a:pt x="527864" y="617678"/>
                    <a:pt x="531628" y="612203"/>
                    <a:pt x="541210" y="613914"/>
                  </a:cubicBezTo>
                  <a:cubicBezTo>
                    <a:pt x="526495" y="633078"/>
                    <a:pt x="513149" y="650871"/>
                    <a:pt x="499461" y="667983"/>
                  </a:cubicBezTo>
                  <a:cubicBezTo>
                    <a:pt x="487142" y="683382"/>
                    <a:pt x="487484" y="686803"/>
                    <a:pt x="501514" y="700149"/>
                  </a:cubicBezTo>
                  <a:cubicBezTo>
                    <a:pt x="510069" y="708019"/>
                    <a:pt x="518967" y="706309"/>
                    <a:pt x="528548" y="703913"/>
                  </a:cubicBezTo>
                  <a:cubicBezTo>
                    <a:pt x="557293" y="696728"/>
                    <a:pt x="586381" y="689199"/>
                    <a:pt x="615126" y="682012"/>
                  </a:cubicBezTo>
                  <a:cubicBezTo>
                    <a:pt x="588776" y="697754"/>
                    <a:pt x="561058" y="710416"/>
                    <a:pt x="534024" y="723762"/>
                  </a:cubicBezTo>
                  <a:cubicBezTo>
                    <a:pt x="528206" y="726499"/>
                    <a:pt x="517255" y="725815"/>
                    <a:pt x="519651" y="737107"/>
                  </a:cubicBezTo>
                  <a:cubicBezTo>
                    <a:pt x="521704" y="747373"/>
                    <a:pt x="525126" y="756270"/>
                    <a:pt x="538814" y="757297"/>
                  </a:cubicBezTo>
                  <a:cubicBezTo>
                    <a:pt x="559689" y="758667"/>
                    <a:pt x="580221" y="761745"/>
                    <a:pt x="602464" y="764483"/>
                  </a:cubicBezTo>
                  <a:cubicBezTo>
                    <a:pt x="596989" y="770301"/>
                    <a:pt x="591171" y="768932"/>
                    <a:pt x="585696" y="769616"/>
                  </a:cubicBezTo>
                  <a:cubicBezTo>
                    <a:pt x="568244" y="771328"/>
                    <a:pt x="550449" y="772354"/>
                    <a:pt x="532997" y="775434"/>
                  </a:cubicBezTo>
                  <a:cubicBezTo>
                    <a:pt x="511438" y="779540"/>
                    <a:pt x="510754" y="780910"/>
                    <a:pt x="514860" y="802811"/>
                  </a:cubicBezTo>
                  <a:cubicBezTo>
                    <a:pt x="515887" y="808971"/>
                    <a:pt x="517940" y="815130"/>
                    <a:pt x="519651" y="820948"/>
                  </a:cubicBezTo>
                  <a:cubicBezTo>
                    <a:pt x="521020" y="824712"/>
                    <a:pt x="523757" y="829161"/>
                    <a:pt x="521020" y="832239"/>
                  </a:cubicBezTo>
                  <a:cubicBezTo>
                    <a:pt x="504594" y="849692"/>
                    <a:pt x="513833" y="866803"/>
                    <a:pt x="519651" y="884597"/>
                  </a:cubicBezTo>
                  <a:cubicBezTo>
                    <a:pt x="525468" y="902050"/>
                    <a:pt x="530944" y="919845"/>
                    <a:pt x="519651" y="937296"/>
                  </a:cubicBezTo>
                  <a:cubicBezTo>
                    <a:pt x="516229" y="942771"/>
                    <a:pt x="517940" y="948589"/>
                    <a:pt x="519651" y="954064"/>
                  </a:cubicBezTo>
                  <a:cubicBezTo>
                    <a:pt x="528548" y="981783"/>
                    <a:pt x="537446" y="1009502"/>
                    <a:pt x="551476" y="1035167"/>
                  </a:cubicBezTo>
                  <a:cubicBezTo>
                    <a:pt x="559004" y="1049197"/>
                    <a:pt x="568928" y="1058779"/>
                    <a:pt x="585012" y="1060831"/>
                  </a:cubicBezTo>
                  <a:cubicBezTo>
                    <a:pt x="590829" y="1061516"/>
                    <a:pt x="596304" y="1063228"/>
                    <a:pt x="600069" y="1068019"/>
                  </a:cubicBezTo>
                  <a:cubicBezTo>
                    <a:pt x="602122" y="1070413"/>
                    <a:pt x="605202" y="1073152"/>
                    <a:pt x="603833" y="1076916"/>
                  </a:cubicBezTo>
                  <a:cubicBezTo>
                    <a:pt x="602122" y="1081023"/>
                    <a:pt x="598016" y="1079311"/>
                    <a:pt x="594936" y="1078969"/>
                  </a:cubicBezTo>
                  <a:cubicBezTo>
                    <a:pt x="561400" y="1076231"/>
                    <a:pt x="533339" y="1063911"/>
                    <a:pt x="513833" y="1034824"/>
                  </a:cubicBezTo>
                  <a:cubicBezTo>
                    <a:pt x="506305" y="1023531"/>
                    <a:pt x="501172" y="1010527"/>
                    <a:pt x="495012" y="998550"/>
                  </a:cubicBezTo>
                  <a:cubicBezTo>
                    <a:pt x="490564" y="989995"/>
                    <a:pt x="487142" y="974255"/>
                    <a:pt x="476191" y="978703"/>
                  </a:cubicBezTo>
                  <a:cubicBezTo>
                    <a:pt x="465240" y="982810"/>
                    <a:pt x="472085" y="996839"/>
                    <a:pt x="476191" y="1006079"/>
                  </a:cubicBezTo>
                  <a:cubicBezTo>
                    <a:pt x="481324" y="1018399"/>
                    <a:pt x="476533" y="1021136"/>
                    <a:pt x="465240" y="1021136"/>
                  </a:cubicBezTo>
                  <a:cubicBezTo>
                    <a:pt x="406039" y="1021479"/>
                    <a:pt x="360868" y="991022"/>
                    <a:pt x="337599" y="934558"/>
                  </a:cubicBezTo>
                  <a:cubicBezTo>
                    <a:pt x="336914" y="932847"/>
                    <a:pt x="336572" y="930795"/>
                    <a:pt x="335203" y="930110"/>
                  </a:cubicBezTo>
                  <a:cubicBezTo>
                    <a:pt x="313986" y="919501"/>
                    <a:pt x="305089" y="896575"/>
                    <a:pt x="287637" y="882543"/>
                  </a:cubicBezTo>
                  <a:cubicBezTo>
                    <a:pt x="280108" y="876384"/>
                    <a:pt x="280450" y="869883"/>
                    <a:pt x="285584" y="861670"/>
                  </a:cubicBezTo>
                  <a:cubicBezTo>
                    <a:pt x="290032" y="854140"/>
                    <a:pt x="299614" y="849007"/>
                    <a:pt x="298930" y="838741"/>
                  </a:cubicBezTo>
                  <a:cubicBezTo>
                    <a:pt x="298245" y="821632"/>
                    <a:pt x="302352" y="805206"/>
                    <a:pt x="305774" y="789123"/>
                  </a:cubicBezTo>
                  <a:cubicBezTo>
                    <a:pt x="286610" y="783305"/>
                    <a:pt x="268473" y="777145"/>
                    <a:pt x="248968" y="777487"/>
                  </a:cubicBezTo>
                  <a:cubicBezTo>
                    <a:pt x="237675" y="777487"/>
                    <a:pt x="232884" y="779199"/>
                    <a:pt x="238702" y="791518"/>
                  </a:cubicBezTo>
                  <a:cubicBezTo>
                    <a:pt x="249652" y="814104"/>
                    <a:pt x="256496" y="837372"/>
                    <a:pt x="251021" y="862695"/>
                  </a:cubicBezTo>
                  <a:cubicBezTo>
                    <a:pt x="249652" y="869883"/>
                    <a:pt x="253074" y="873647"/>
                    <a:pt x="258892" y="877753"/>
                  </a:cubicBezTo>
                  <a:cubicBezTo>
                    <a:pt x="282162" y="894520"/>
                    <a:pt x="301325" y="915053"/>
                    <a:pt x="316724" y="939691"/>
                  </a:cubicBezTo>
                  <a:cubicBezTo>
                    <a:pt x="330070" y="960567"/>
                    <a:pt x="345812" y="979388"/>
                    <a:pt x="363264" y="996498"/>
                  </a:cubicBezTo>
                  <a:cubicBezTo>
                    <a:pt x="380716" y="1013265"/>
                    <a:pt x="400222" y="1025928"/>
                    <a:pt x="425203" y="1030033"/>
                  </a:cubicBezTo>
                  <a:cubicBezTo>
                    <a:pt x="436495" y="1031744"/>
                    <a:pt x="448473" y="1030375"/>
                    <a:pt x="459765" y="1036536"/>
                  </a:cubicBezTo>
                  <a:cubicBezTo>
                    <a:pt x="447446" y="1045775"/>
                    <a:pt x="435811" y="1053987"/>
                    <a:pt x="424518" y="1062542"/>
                  </a:cubicBezTo>
                  <a:cubicBezTo>
                    <a:pt x="420412" y="1065964"/>
                    <a:pt x="413225" y="1070413"/>
                    <a:pt x="417674" y="1076231"/>
                  </a:cubicBezTo>
                  <a:cubicBezTo>
                    <a:pt x="422807" y="1083075"/>
                    <a:pt x="429309" y="1076916"/>
                    <a:pt x="433758" y="1073152"/>
                  </a:cubicBezTo>
                  <a:cubicBezTo>
                    <a:pt x="446762" y="1061516"/>
                    <a:pt x="462845" y="1055357"/>
                    <a:pt x="479271" y="1050908"/>
                  </a:cubicBezTo>
                  <a:cubicBezTo>
                    <a:pt x="486799" y="1048855"/>
                    <a:pt x="496723" y="1042352"/>
                    <a:pt x="501856" y="1048512"/>
                  </a:cubicBezTo>
                  <a:cubicBezTo>
                    <a:pt x="506989" y="1054672"/>
                    <a:pt x="498434" y="1062886"/>
                    <a:pt x="495354" y="1069730"/>
                  </a:cubicBezTo>
                  <a:cubicBezTo>
                    <a:pt x="487142" y="1087182"/>
                    <a:pt x="478587" y="1104634"/>
                    <a:pt x="470374" y="1122087"/>
                  </a:cubicBezTo>
                  <a:cubicBezTo>
                    <a:pt x="468320" y="1126193"/>
                    <a:pt x="466951" y="1130983"/>
                    <a:pt x="472085" y="1134063"/>
                  </a:cubicBezTo>
                  <a:cubicBezTo>
                    <a:pt x="476191" y="1136459"/>
                    <a:pt x="478587" y="1132695"/>
                    <a:pt x="480298" y="1129957"/>
                  </a:cubicBezTo>
                  <a:cubicBezTo>
                    <a:pt x="490564" y="1115243"/>
                    <a:pt x="492959" y="1093342"/>
                    <a:pt x="516571" y="1090603"/>
                  </a:cubicBezTo>
                  <a:cubicBezTo>
                    <a:pt x="522731" y="1069045"/>
                    <a:pt x="535050" y="1076231"/>
                    <a:pt x="548738" y="1082733"/>
                  </a:cubicBezTo>
                  <a:cubicBezTo>
                    <a:pt x="555240" y="1086156"/>
                    <a:pt x="563111" y="1086497"/>
                    <a:pt x="570297" y="1087867"/>
                  </a:cubicBezTo>
                  <a:cubicBezTo>
                    <a:pt x="605886" y="1094710"/>
                    <a:pt x="636000" y="1106687"/>
                    <a:pt x="640449" y="1149463"/>
                  </a:cubicBezTo>
                  <a:cubicBezTo>
                    <a:pt x="641818" y="1161097"/>
                    <a:pt x="647293" y="1172732"/>
                    <a:pt x="647977" y="1184367"/>
                  </a:cubicBezTo>
                  <a:lnTo>
                    <a:pt x="656535" y="1212951"/>
                  </a:lnTo>
                  <a:lnTo>
                    <a:pt x="143432" y="1212951"/>
                  </a:lnTo>
                  <a:lnTo>
                    <a:pt x="150627" y="1206312"/>
                  </a:lnTo>
                  <a:cubicBezTo>
                    <a:pt x="154606" y="1202162"/>
                    <a:pt x="158113" y="1197200"/>
                    <a:pt x="159995" y="1190185"/>
                  </a:cubicBezTo>
                  <a:cubicBezTo>
                    <a:pt x="147333" y="1191895"/>
                    <a:pt x="141516" y="1201477"/>
                    <a:pt x="133303" y="1206610"/>
                  </a:cubicBezTo>
                  <a:cubicBezTo>
                    <a:pt x="130565" y="1208322"/>
                    <a:pt x="127828" y="1212086"/>
                    <a:pt x="124406" y="1209348"/>
                  </a:cubicBezTo>
                  <a:cubicBezTo>
                    <a:pt x="122695" y="1207979"/>
                    <a:pt x="122010" y="1203530"/>
                    <a:pt x="123037" y="1201477"/>
                  </a:cubicBezTo>
                  <a:cubicBezTo>
                    <a:pt x="132619" y="1180604"/>
                    <a:pt x="129881" y="1154595"/>
                    <a:pt x="151098" y="1137827"/>
                  </a:cubicBezTo>
                  <a:cubicBezTo>
                    <a:pt x="160337" y="1130642"/>
                    <a:pt x="168550" y="1120376"/>
                    <a:pt x="173683" y="1104976"/>
                  </a:cubicBezTo>
                  <a:cubicBezTo>
                    <a:pt x="155204" y="1113873"/>
                    <a:pt x="146649" y="1129273"/>
                    <a:pt x="133303" y="1137486"/>
                  </a:cubicBezTo>
                  <a:cubicBezTo>
                    <a:pt x="128512" y="1134063"/>
                    <a:pt x="129197" y="1130300"/>
                    <a:pt x="129881" y="1127220"/>
                  </a:cubicBezTo>
                  <a:cubicBezTo>
                    <a:pt x="132619" y="1116954"/>
                    <a:pt x="137067" y="1107371"/>
                    <a:pt x="126801" y="1097789"/>
                  </a:cubicBezTo>
                  <a:cubicBezTo>
                    <a:pt x="118588" y="1090262"/>
                    <a:pt x="114824" y="1078626"/>
                    <a:pt x="101478" y="1076573"/>
                  </a:cubicBezTo>
                  <a:cubicBezTo>
                    <a:pt x="91896" y="1074863"/>
                    <a:pt x="93265" y="1066991"/>
                    <a:pt x="95660" y="1060148"/>
                  </a:cubicBezTo>
                  <a:cubicBezTo>
                    <a:pt x="102505" y="1041326"/>
                    <a:pt x="111060" y="1023874"/>
                    <a:pt x="130565" y="1013607"/>
                  </a:cubicBezTo>
                  <a:cubicBezTo>
                    <a:pt x="141516" y="1007791"/>
                    <a:pt x="153493" y="1001973"/>
                    <a:pt x="161364" y="984520"/>
                  </a:cubicBezTo>
                  <a:cubicBezTo>
                    <a:pt x="145622" y="992734"/>
                    <a:pt x="133987" y="998893"/>
                    <a:pt x="122010" y="1004711"/>
                  </a:cubicBezTo>
                  <a:cubicBezTo>
                    <a:pt x="88132" y="1021479"/>
                    <a:pt x="65204" y="1009159"/>
                    <a:pt x="59045" y="971174"/>
                  </a:cubicBezTo>
                  <a:cubicBezTo>
                    <a:pt x="48779" y="908894"/>
                    <a:pt x="78208" y="857563"/>
                    <a:pt x="105242" y="805547"/>
                  </a:cubicBezTo>
                  <a:cubicBezTo>
                    <a:pt x="115508" y="831214"/>
                    <a:pt x="119615" y="857220"/>
                    <a:pt x="111744" y="883571"/>
                  </a:cubicBezTo>
                  <a:cubicBezTo>
                    <a:pt x="109007" y="893152"/>
                    <a:pt x="107638" y="902391"/>
                    <a:pt x="110375" y="911974"/>
                  </a:cubicBezTo>
                  <a:cubicBezTo>
                    <a:pt x="115851" y="931136"/>
                    <a:pt x="129881" y="936270"/>
                    <a:pt x="144938" y="922923"/>
                  </a:cubicBezTo>
                  <a:cubicBezTo>
                    <a:pt x="161021" y="908552"/>
                    <a:pt x="174710" y="891441"/>
                    <a:pt x="184633" y="871936"/>
                  </a:cubicBezTo>
                  <a:cubicBezTo>
                    <a:pt x="187713" y="865434"/>
                    <a:pt x="192162" y="858931"/>
                    <a:pt x="188398" y="849007"/>
                  </a:cubicBezTo>
                  <a:cubicBezTo>
                    <a:pt x="176421" y="860300"/>
                    <a:pt x="167865" y="872963"/>
                    <a:pt x="159995" y="885623"/>
                  </a:cubicBezTo>
                  <a:cubicBezTo>
                    <a:pt x="154177" y="895205"/>
                    <a:pt x="147676" y="903418"/>
                    <a:pt x="139120" y="910263"/>
                  </a:cubicBezTo>
                  <a:cubicBezTo>
                    <a:pt x="129881" y="917107"/>
                    <a:pt x="124063" y="914711"/>
                    <a:pt x="123037" y="903418"/>
                  </a:cubicBezTo>
                  <a:cubicBezTo>
                    <a:pt x="122352" y="897601"/>
                    <a:pt x="122695" y="890757"/>
                    <a:pt x="124406" y="884940"/>
                  </a:cubicBezTo>
                  <a:cubicBezTo>
                    <a:pt x="130565" y="863038"/>
                    <a:pt x="126801" y="842163"/>
                    <a:pt x="123037" y="820605"/>
                  </a:cubicBezTo>
                  <a:cubicBezTo>
                    <a:pt x="118588" y="796308"/>
                    <a:pt x="107980" y="773724"/>
                    <a:pt x="107980" y="748743"/>
                  </a:cubicBezTo>
                  <a:cubicBezTo>
                    <a:pt x="107980" y="731975"/>
                    <a:pt x="103189" y="716232"/>
                    <a:pt x="99083" y="700149"/>
                  </a:cubicBezTo>
                  <a:cubicBezTo>
                    <a:pt x="82315" y="634103"/>
                    <a:pt x="72048" y="567375"/>
                    <a:pt x="84368" y="499276"/>
                  </a:cubicBezTo>
                  <a:cubicBezTo>
                    <a:pt x="85394" y="494828"/>
                    <a:pt x="83341" y="491405"/>
                    <a:pt x="82657" y="487640"/>
                  </a:cubicBezTo>
                  <a:cubicBezTo>
                    <a:pt x="79919" y="469847"/>
                    <a:pt x="65889" y="452393"/>
                    <a:pt x="68284" y="437680"/>
                  </a:cubicBezTo>
                  <a:cubicBezTo>
                    <a:pt x="71706" y="415778"/>
                    <a:pt x="66915" y="398667"/>
                    <a:pt x="59729" y="379163"/>
                  </a:cubicBezTo>
                  <a:cubicBezTo>
                    <a:pt x="54596" y="364447"/>
                    <a:pt x="42619" y="348706"/>
                    <a:pt x="53569" y="331253"/>
                  </a:cubicBezTo>
                  <a:cubicBezTo>
                    <a:pt x="54254" y="330227"/>
                    <a:pt x="53227" y="327489"/>
                    <a:pt x="52201" y="326462"/>
                  </a:cubicBezTo>
                  <a:cubicBezTo>
                    <a:pt x="42619" y="315170"/>
                    <a:pt x="48094" y="307984"/>
                    <a:pt x="59387" y="302508"/>
                  </a:cubicBezTo>
                  <a:cubicBezTo>
                    <a:pt x="53227" y="298059"/>
                    <a:pt x="44330" y="299086"/>
                    <a:pt x="43646" y="289847"/>
                  </a:cubicBezTo>
                  <a:cubicBezTo>
                    <a:pt x="43303" y="281291"/>
                    <a:pt x="51858" y="279238"/>
                    <a:pt x="57334" y="273764"/>
                  </a:cubicBezTo>
                  <a:cubicBezTo>
                    <a:pt x="46725" y="266577"/>
                    <a:pt x="38513" y="258706"/>
                    <a:pt x="36802" y="247755"/>
                  </a:cubicBezTo>
                  <a:cubicBezTo>
                    <a:pt x="34064" y="231672"/>
                    <a:pt x="27562" y="221064"/>
                    <a:pt x="11821" y="213194"/>
                  </a:cubicBezTo>
                  <a:cubicBezTo>
                    <a:pt x="-3579" y="205664"/>
                    <a:pt x="-3579" y="192661"/>
                    <a:pt x="9767" y="183079"/>
                  </a:cubicBezTo>
                  <a:cubicBezTo>
                    <a:pt x="17296" y="177604"/>
                    <a:pt x="16612" y="172813"/>
                    <a:pt x="13532" y="165627"/>
                  </a:cubicBezTo>
                  <a:cubicBezTo>
                    <a:pt x="1897" y="137908"/>
                    <a:pt x="8399" y="124562"/>
                    <a:pt x="37144" y="114638"/>
                  </a:cubicBezTo>
                  <a:cubicBezTo>
                    <a:pt x="49805" y="110190"/>
                    <a:pt x="62467" y="106425"/>
                    <a:pt x="77182" y="101977"/>
                  </a:cubicBezTo>
                  <a:cubicBezTo>
                    <a:pt x="45014" y="88289"/>
                    <a:pt x="41250" y="77680"/>
                    <a:pt x="58018" y="48593"/>
                  </a:cubicBezTo>
                  <a:cubicBezTo>
                    <a:pt x="63493" y="39696"/>
                    <a:pt x="65547" y="30115"/>
                    <a:pt x="66573" y="20532"/>
                  </a:cubicBezTo>
                  <a:cubicBezTo>
                    <a:pt x="73075" y="18479"/>
                    <a:pt x="76155" y="30456"/>
                    <a:pt x="82315" y="23270"/>
                  </a:cubicBezTo>
                  <a:cubicBezTo>
                    <a:pt x="92923" y="10951"/>
                    <a:pt x="108664" y="7871"/>
                    <a:pt x="121668" y="0"/>
                  </a:cubicBezTo>
                  <a:close/>
                </a:path>
              </a:pathLst>
            </a:custGeom>
            <a:solidFill>
              <a:schemeClr val="accent1"/>
            </a:solidFill>
            <a:ln w="3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21">
            <a:extLst>
              <a:ext uri="{FF2B5EF4-FFF2-40B4-BE49-F238E27FC236}">
                <a16:creationId xmlns:a16="http://schemas.microsoft.com/office/drawing/2014/main" id="{9FBA2D08-6C55-42A7-86B4-CD10822079B5}"/>
              </a:ext>
            </a:extLst>
          </p:cNvPr>
          <p:cNvGrpSpPr/>
          <p:nvPr/>
        </p:nvGrpSpPr>
        <p:grpSpPr>
          <a:xfrm>
            <a:off x="706120" y="2486791"/>
            <a:ext cx="5020197" cy="646331"/>
            <a:chOff x="959011" y="2597626"/>
            <a:chExt cx="5020197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8E50A4-5CF3-40C6-ABAC-7A1ED93AE93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8A1DE5-04DC-4CD9-9D04-998F37E4C8DF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7" name="Chevron 25">
              <a:extLst>
                <a:ext uri="{FF2B5EF4-FFF2-40B4-BE49-F238E27FC236}">
                  <a16:creationId xmlns:a16="http://schemas.microsoft.com/office/drawing/2014/main" id="{1ED1377A-4F2E-4E0D-A846-2EFF1D83C9DE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FA26D6D5-BD3D-47AA-8AD2-44AD59D0415D}"/>
              </a:ext>
            </a:extLst>
          </p:cNvPr>
          <p:cNvGrpSpPr/>
          <p:nvPr/>
        </p:nvGrpSpPr>
        <p:grpSpPr>
          <a:xfrm>
            <a:off x="706120" y="3519321"/>
            <a:ext cx="5020197" cy="646331"/>
            <a:chOff x="959011" y="3630156"/>
            <a:chExt cx="5020197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1554E-2390-4965-9AEA-D4A3A29B58E0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EC730C-7E0C-4495-82D4-1E61D465240E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Chevron 26">
              <a:extLst>
                <a:ext uri="{FF2B5EF4-FFF2-40B4-BE49-F238E27FC236}">
                  <a16:creationId xmlns:a16="http://schemas.microsoft.com/office/drawing/2014/main" id="{32C26CB2-53F2-4632-A8B4-63241CECF21E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4">
            <a:extLst>
              <a:ext uri="{FF2B5EF4-FFF2-40B4-BE49-F238E27FC236}">
                <a16:creationId xmlns:a16="http://schemas.microsoft.com/office/drawing/2014/main" id="{5858BCEE-A928-4E23-B7A4-9192D77CBDFD}"/>
              </a:ext>
            </a:extLst>
          </p:cNvPr>
          <p:cNvGrpSpPr/>
          <p:nvPr/>
        </p:nvGrpSpPr>
        <p:grpSpPr>
          <a:xfrm>
            <a:off x="706120" y="5584381"/>
            <a:ext cx="5020197" cy="646331"/>
            <a:chOff x="959011" y="4662686"/>
            <a:chExt cx="5020197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5155C-6BF5-47C9-AA0A-50B2D5F73DF7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15B754-22A7-4FC1-B81F-001E03F15CBD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Chevron 27">
              <a:extLst>
                <a:ext uri="{FF2B5EF4-FFF2-40B4-BE49-F238E27FC236}">
                  <a16:creationId xmlns:a16="http://schemas.microsoft.com/office/drawing/2014/main" id="{59ED41DE-B0DC-4A3C-A66B-03F515D93C2E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id="{380C8321-261D-439A-A5A9-85CC10DAD08A}"/>
              </a:ext>
            </a:extLst>
          </p:cNvPr>
          <p:cNvGrpSpPr/>
          <p:nvPr/>
        </p:nvGrpSpPr>
        <p:grpSpPr>
          <a:xfrm>
            <a:off x="706120" y="4510299"/>
            <a:ext cx="5020197" cy="646331"/>
            <a:chOff x="959011" y="5695216"/>
            <a:chExt cx="5020197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F1E66F-2CF7-462A-9FFD-73172A800D6C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7E53D5-61D2-4D6D-A30D-5E3A08025ECC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5DB85070-C87F-4C1E-A9EB-3A890B10CD5D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C1FD13-AD51-4D18-BFAB-796BF2E220B9}"/>
              </a:ext>
            </a:extLst>
          </p:cNvPr>
          <p:cNvSpPr txBox="1"/>
          <p:nvPr/>
        </p:nvSpPr>
        <p:spPr>
          <a:xfrm>
            <a:off x="789942" y="846190"/>
            <a:ext cx="530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FB315-1891-4209-B102-157E0689E3EE}"/>
              </a:ext>
            </a:extLst>
          </p:cNvPr>
          <p:cNvSpPr txBox="1"/>
          <p:nvPr/>
        </p:nvSpPr>
        <p:spPr>
          <a:xfrm>
            <a:off x="789942" y="1638545"/>
            <a:ext cx="53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61194E-FFDF-46F6-A21E-5A7244B8A692}"/>
              </a:ext>
            </a:extLst>
          </p:cNvPr>
          <p:cNvSpPr/>
          <p:nvPr/>
        </p:nvSpPr>
        <p:spPr>
          <a:xfrm>
            <a:off x="6355276" y="3911233"/>
            <a:ext cx="855421" cy="672825"/>
          </a:xfrm>
          <a:custGeom>
            <a:avLst/>
            <a:gdLst/>
            <a:ahLst/>
            <a:cxnLst/>
            <a:rect l="l" t="t" r="r" b="b"/>
            <a:pathLst>
              <a:path w="212113" h="166836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5" y="44087"/>
                  <a:pt x="179047" y="53234"/>
                </a:cubicBezTo>
                <a:cubicBezTo>
                  <a:pt x="172370" y="62381"/>
                  <a:pt x="168849" y="74546"/>
                  <a:pt x="168483" y="89729"/>
                </a:cubicBezTo>
                <a:lnTo>
                  <a:pt x="205801" y="89729"/>
                </a:lnTo>
                <a:lnTo>
                  <a:pt x="205801" y="166836"/>
                </a:lnTo>
                <a:lnTo>
                  <a:pt x="128695" y="166836"/>
                </a:lnTo>
                <a:lnTo>
                  <a:pt x="128695" y="111682"/>
                </a:lnTo>
                <a:cubicBezTo>
                  <a:pt x="128695" y="89181"/>
                  <a:pt x="130661" y="71527"/>
                  <a:pt x="134594" y="58722"/>
                </a:cubicBezTo>
                <a:cubicBezTo>
                  <a:pt x="138527" y="45917"/>
                  <a:pt x="145845" y="34392"/>
                  <a:pt x="156546" y="24147"/>
                </a:cubicBezTo>
                <a:cubicBezTo>
                  <a:pt x="167248" y="13903"/>
                  <a:pt x="180739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7"/>
                  <a:pt x="50353" y="53234"/>
                </a:cubicBezTo>
                <a:cubicBezTo>
                  <a:pt x="43676" y="62381"/>
                  <a:pt x="40154" y="74546"/>
                  <a:pt x="39788" y="89729"/>
                </a:cubicBezTo>
                <a:lnTo>
                  <a:pt x="77107" y="89729"/>
                </a:lnTo>
                <a:lnTo>
                  <a:pt x="77107" y="166836"/>
                </a:lnTo>
                <a:lnTo>
                  <a:pt x="0" y="166836"/>
                </a:lnTo>
                <a:lnTo>
                  <a:pt x="0" y="111682"/>
                </a:lnTo>
                <a:cubicBezTo>
                  <a:pt x="0" y="89363"/>
                  <a:pt x="1967" y="71756"/>
                  <a:pt x="5900" y="58859"/>
                </a:cubicBezTo>
                <a:cubicBezTo>
                  <a:pt x="9833" y="45962"/>
                  <a:pt x="17104" y="34392"/>
                  <a:pt x="27715" y="24147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7479327" y="4164625"/>
            <a:ext cx="360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B93C8D-B07C-4C33-AAE8-4199CCD4EE28}"/>
              </a:ext>
            </a:extLst>
          </p:cNvPr>
          <p:cNvGrpSpPr/>
          <p:nvPr/>
        </p:nvGrpSpPr>
        <p:grpSpPr>
          <a:xfrm>
            <a:off x="739692" y="829035"/>
            <a:ext cx="4782345" cy="2152705"/>
            <a:chOff x="680059" y="650130"/>
            <a:chExt cx="4274498" cy="192410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2A10F8-3F9E-4505-A91D-C30151EAEEB1}"/>
                </a:ext>
              </a:extLst>
            </p:cNvPr>
            <p:cNvGrpSpPr/>
            <p:nvPr/>
          </p:nvGrpSpPr>
          <p:grpSpPr>
            <a:xfrm>
              <a:off x="2421892" y="650130"/>
              <a:ext cx="1215831" cy="537789"/>
              <a:chOff x="652726" y="395095"/>
              <a:chExt cx="1869084" cy="82673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C6FA49-C3AD-483A-9247-595453324E2C}"/>
                  </a:ext>
                </a:extLst>
              </p:cNvPr>
              <p:cNvSpPr/>
              <p:nvPr/>
            </p:nvSpPr>
            <p:spPr>
              <a:xfrm>
                <a:off x="1286447" y="854403"/>
                <a:ext cx="1235363" cy="367430"/>
              </a:xfrm>
              <a:custGeom>
                <a:avLst/>
                <a:gdLst/>
                <a:ahLst/>
                <a:cxnLst/>
                <a:rect l="l" t="t" r="r" b="b"/>
                <a:pathLst>
                  <a:path w="1492151" h="443806">
                    <a:moveTo>
                      <a:pt x="817364" y="3572"/>
                    </a:moveTo>
                    <a:lnTo>
                      <a:pt x="905470" y="3572"/>
                    </a:lnTo>
                    <a:lnTo>
                      <a:pt x="905470" y="362843"/>
                    </a:lnTo>
                    <a:lnTo>
                      <a:pt x="1124545" y="362843"/>
                    </a:lnTo>
                    <a:lnTo>
                      <a:pt x="1124545" y="436364"/>
                    </a:lnTo>
                    <a:lnTo>
                      <a:pt x="817364" y="436364"/>
                    </a:lnTo>
                    <a:close/>
                    <a:moveTo>
                      <a:pt x="1084064" y="0"/>
                    </a:moveTo>
                    <a:lnTo>
                      <a:pt x="1187351" y="0"/>
                    </a:lnTo>
                    <a:lnTo>
                      <a:pt x="1290042" y="172641"/>
                    </a:lnTo>
                    <a:lnTo>
                      <a:pt x="1390650" y="0"/>
                    </a:lnTo>
                    <a:lnTo>
                      <a:pt x="1492151" y="0"/>
                    </a:lnTo>
                    <a:lnTo>
                      <a:pt x="1331714" y="253305"/>
                    </a:lnTo>
                    <a:lnTo>
                      <a:pt x="1331714" y="436364"/>
                    </a:lnTo>
                    <a:lnTo>
                      <a:pt x="1243905" y="436364"/>
                    </a:lnTo>
                    <a:lnTo>
                      <a:pt x="1243905" y="252710"/>
                    </a:lnTo>
                    <a:close/>
                    <a:moveTo>
                      <a:pt x="376237" y="0"/>
                    </a:moveTo>
                    <a:lnTo>
                      <a:pt x="464344" y="0"/>
                    </a:lnTo>
                    <a:lnTo>
                      <a:pt x="464344" y="236339"/>
                    </a:lnTo>
                    <a:cubicBezTo>
                      <a:pt x="464344" y="273844"/>
                      <a:pt x="465435" y="298152"/>
                      <a:pt x="467618" y="309265"/>
                    </a:cubicBezTo>
                    <a:cubicBezTo>
                      <a:pt x="471388" y="327124"/>
                      <a:pt x="480368" y="341461"/>
                      <a:pt x="494556" y="352276"/>
                    </a:cubicBezTo>
                    <a:cubicBezTo>
                      <a:pt x="508744" y="363091"/>
                      <a:pt x="528141" y="368498"/>
                      <a:pt x="552748" y="368498"/>
                    </a:cubicBezTo>
                    <a:cubicBezTo>
                      <a:pt x="577751" y="368498"/>
                      <a:pt x="596602" y="363389"/>
                      <a:pt x="609302" y="353169"/>
                    </a:cubicBezTo>
                    <a:cubicBezTo>
                      <a:pt x="622002" y="342950"/>
                      <a:pt x="629642" y="330398"/>
                      <a:pt x="632222" y="315516"/>
                    </a:cubicBezTo>
                    <a:cubicBezTo>
                      <a:pt x="634802" y="300633"/>
                      <a:pt x="636091" y="275927"/>
                      <a:pt x="636091" y="241399"/>
                    </a:cubicBezTo>
                    <a:lnTo>
                      <a:pt x="636091" y="0"/>
                    </a:lnTo>
                    <a:lnTo>
                      <a:pt x="724198" y="0"/>
                    </a:lnTo>
                    <a:lnTo>
                      <a:pt x="724198" y="229195"/>
                    </a:lnTo>
                    <a:cubicBezTo>
                      <a:pt x="724198" y="281583"/>
                      <a:pt x="721816" y="318591"/>
                      <a:pt x="717054" y="340221"/>
                    </a:cubicBezTo>
                    <a:cubicBezTo>
                      <a:pt x="712291" y="361851"/>
                      <a:pt x="703511" y="380107"/>
                      <a:pt x="690711" y="394990"/>
                    </a:cubicBezTo>
                    <a:cubicBezTo>
                      <a:pt x="677912" y="409873"/>
                      <a:pt x="660797" y="421729"/>
                      <a:pt x="639366" y="430560"/>
                    </a:cubicBezTo>
                    <a:cubicBezTo>
                      <a:pt x="617934" y="439390"/>
                      <a:pt x="589955" y="443806"/>
                      <a:pt x="555427" y="443806"/>
                    </a:cubicBezTo>
                    <a:cubicBezTo>
                      <a:pt x="513755" y="443806"/>
                      <a:pt x="482153" y="438993"/>
                      <a:pt x="460623" y="429369"/>
                    </a:cubicBezTo>
                    <a:cubicBezTo>
                      <a:pt x="439093" y="419745"/>
                      <a:pt x="422077" y="407243"/>
                      <a:pt x="409575" y="391864"/>
                    </a:cubicBezTo>
                    <a:cubicBezTo>
                      <a:pt x="397073" y="376486"/>
                      <a:pt x="388838" y="360363"/>
                      <a:pt x="384870" y="343495"/>
                    </a:cubicBezTo>
                    <a:cubicBezTo>
                      <a:pt x="379115" y="318492"/>
                      <a:pt x="376237" y="281583"/>
                      <a:pt x="376237" y="232767"/>
                    </a:cubicBezTo>
                    <a:close/>
                    <a:moveTo>
                      <a:pt x="191393" y="0"/>
                    </a:moveTo>
                    <a:lnTo>
                      <a:pt x="279202" y="0"/>
                    </a:lnTo>
                    <a:lnTo>
                      <a:pt x="279202" y="276225"/>
                    </a:lnTo>
                    <a:cubicBezTo>
                      <a:pt x="279202" y="312341"/>
                      <a:pt x="276027" y="340122"/>
                      <a:pt x="269677" y="359569"/>
                    </a:cubicBezTo>
                    <a:cubicBezTo>
                      <a:pt x="261144" y="384969"/>
                      <a:pt x="245666" y="405358"/>
                      <a:pt x="223242" y="420737"/>
                    </a:cubicBezTo>
                    <a:cubicBezTo>
                      <a:pt x="200819" y="436116"/>
                      <a:pt x="171252" y="443806"/>
                      <a:pt x="134541" y="443806"/>
                    </a:cubicBezTo>
                    <a:cubicBezTo>
                      <a:pt x="91480" y="443806"/>
                      <a:pt x="58341" y="431750"/>
                      <a:pt x="35124" y="407640"/>
                    </a:cubicBezTo>
                    <a:cubicBezTo>
                      <a:pt x="11906" y="383530"/>
                      <a:pt x="199" y="348159"/>
                      <a:pt x="0" y="301526"/>
                    </a:cubicBezTo>
                    <a:lnTo>
                      <a:pt x="83046" y="292001"/>
                    </a:lnTo>
                    <a:cubicBezTo>
                      <a:pt x="84039" y="317004"/>
                      <a:pt x="87710" y="334665"/>
                      <a:pt x="94060" y="344984"/>
                    </a:cubicBezTo>
                    <a:cubicBezTo>
                      <a:pt x="103585" y="360660"/>
                      <a:pt x="118071" y="368498"/>
                      <a:pt x="137517" y="368498"/>
                    </a:cubicBezTo>
                    <a:cubicBezTo>
                      <a:pt x="157163" y="368498"/>
                      <a:pt x="171053" y="362893"/>
                      <a:pt x="179189" y="351681"/>
                    </a:cubicBezTo>
                    <a:cubicBezTo>
                      <a:pt x="187325" y="340469"/>
                      <a:pt x="191393" y="317202"/>
                      <a:pt x="191393" y="2818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C32569-14AC-4D81-B955-940E7C44BDD0}"/>
                  </a:ext>
                </a:extLst>
              </p:cNvPr>
              <p:cNvSpPr/>
              <p:nvPr/>
            </p:nvSpPr>
            <p:spPr>
              <a:xfrm>
                <a:off x="1286694" y="395095"/>
                <a:ext cx="379505" cy="364719"/>
              </a:xfrm>
              <a:custGeom>
                <a:avLst/>
                <a:gdLst/>
                <a:ahLst/>
                <a:cxnLst/>
                <a:rect l="l" t="t" r="r" b="b"/>
                <a:pathLst>
                  <a:path w="458390" h="440531">
                    <a:moveTo>
                      <a:pt x="92571" y="9823"/>
                    </a:moveTo>
                    <a:lnTo>
                      <a:pt x="92571" y="120253"/>
                    </a:lnTo>
                    <a:lnTo>
                      <a:pt x="146447" y="120253"/>
                    </a:lnTo>
                    <a:lnTo>
                      <a:pt x="146447" y="161925"/>
                    </a:lnTo>
                    <a:lnTo>
                      <a:pt x="92571" y="161925"/>
                    </a:lnTo>
                    <a:lnTo>
                      <a:pt x="92571" y="346770"/>
                    </a:lnTo>
                    <a:cubicBezTo>
                      <a:pt x="92571" y="362049"/>
                      <a:pt x="93514" y="371872"/>
                      <a:pt x="95399" y="376237"/>
                    </a:cubicBezTo>
                    <a:cubicBezTo>
                      <a:pt x="97284" y="380603"/>
                      <a:pt x="100360" y="384076"/>
                      <a:pt x="104626" y="386655"/>
                    </a:cubicBezTo>
                    <a:cubicBezTo>
                      <a:pt x="108892" y="389235"/>
                      <a:pt x="114994" y="390525"/>
                      <a:pt x="122932" y="390525"/>
                    </a:cubicBezTo>
                    <a:cubicBezTo>
                      <a:pt x="128885" y="390525"/>
                      <a:pt x="136723" y="389830"/>
                      <a:pt x="146447" y="388441"/>
                    </a:cubicBezTo>
                    <a:lnTo>
                      <a:pt x="154186" y="435769"/>
                    </a:lnTo>
                    <a:cubicBezTo>
                      <a:pt x="139105" y="438944"/>
                      <a:pt x="125611" y="440531"/>
                      <a:pt x="113705" y="440531"/>
                    </a:cubicBezTo>
                    <a:cubicBezTo>
                      <a:pt x="94258" y="440531"/>
                      <a:pt x="79176" y="437455"/>
                      <a:pt x="68461" y="431304"/>
                    </a:cubicBezTo>
                    <a:cubicBezTo>
                      <a:pt x="57745" y="425152"/>
                      <a:pt x="50205" y="417066"/>
                      <a:pt x="45839" y="407045"/>
                    </a:cubicBezTo>
                    <a:cubicBezTo>
                      <a:pt x="41473" y="397024"/>
                      <a:pt x="39291" y="375940"/>
                      <a:pt x="39291" y="343793"/>
                    </a:cubicBezTo>
                    <a:lnTo>
                      <a:pt x="39291" y="161925"/>
                    </a:lnTo>
                    <a:lnTo>
                      <a:pt x="0" y="161925"/>
                    </a:lnTo>
                    <a:lnTo>
                      <a:pt x="0" y="120253"/>
                    </a:lnTo>
                    <a:lnTo>
                      <a:pt x="39291" y="120253"/>
                    </a:lnTo>
                    <a:lnTo>
                      <a:pt x="39291" y="41969"/>
                    </a:lnTo>
                    <a:close/>
                    <a:moveTo>
                      <a:pt x="200918" y="0"/>
                    </a:moveTo>
                    <a:lnTo>
                      <a:pt x="254496" y="0"/>
                    </a:lnTo>
                    <a:lnTo>
                      <a:pt x="254496" y="156567"/>
                    </a:lnTo>
                    <a:cubicBezTo>
                      <a:pt x="279499" y="127595"/>
                      <a:pt x="311051" y="113109"/>
                      <a:pt x="349151" y="113109"/>
                    </a:cubicBezTo>
                    <a:cubicBezTo>
                      <a:pt x="372566" y="113109"/>
                      <a:pt x="392906" y="117723"/>
                      <a:pt x="410170" y="126950"/>
                    </a:cubicBezTo>
                    <a:cubicBezTo>
                      <a:pt x="427434" y="136178"/>
                      <a:pt x="439787" y="148927"/>
                      <a:pt x="447228" y="165199"/>
                    </a:cubicBezTo>
                    <a:cubicBezTo>
                      <a:pt x="454670" y="181471"/>
                      <a:pt x="458390" y="205085"/>
                      <a:pt x="458390" y="236041"/>
                    </a:cubicBezTo>
                    <a:lnTo>
                      <a:pt x="458390" y="436364"/>
                    </a:lnTo>
                    <a:lnTo>
                      <a:pt x="404812" y="436364"/>
                    </a:lnTo>
                    <a:lnTo>
                      <a:pt x="404812" y="236041"/>
                    </a:lnTo>
                    <a:cubicBezTo>
                      <a:pt x="404812" y="209252"/>
                      <a:pt x="399008" y="189756"/>
                      <a:pt x="387399" y="177552"/>
                    </a:cubicBezTo>
                    <a:cubicBezTo>
                      <a:pt x="375791" y="165348"/>
                      <a:pt x="359370" y="159246"/>
                      <a:pt x="338137" y="159246"/>
                    </a:cubicBezTo>
                    <a:cubicBezTo>
                      <a:pt x="322262" y="159246"/>
                      <a:pt x="307330" y="163364"/>
                      <a:pt x="293340" y="171599"/>
                    </a:cubicBezTo>
                    <a:cubicBezTo>
                      <a:pt x="279350" y="179834"/>
                      <a:pt x="269379" y="190996"/>
                      <a:pt x="263426" y="205085"/>
                    </a:cubicBezTo>
                    <a:cubicBezTo>
                      <a:pt x="257473" y="219174"/>
                      <a:pt x="254496" y="238621"/>
                      <a:pt x="254496" y="263426"/>
                    </a:cubicBezTo>
                    <a:lnTo>
                      <a:pt x="254496" y="436364"/>
                    </a:lnTo>
                    <a:lnTo>
                      <a:pt x="200918" y="4363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1491119-B221-490C-B1F8-0627C4DB0F6E}"/>
                  </a:ext>
                </a:extLst>
              </p:cNvPr>
              <p:cNvSpPr/>
              <p:nvPr/>
            </p:nvSpPr>
            <p:spPr>
              <a:xfrm>
                <a:off x="652726" y="488656"/>
                <a:ext cx="519478" cy="725496"/>
              </a:xfrm>
              <a:custGeom>
                <a:avLst/>
                <a:gdLst/>
                <a:ahLst/>
                <a:cxnLst/>
                <a:rect l="l" t="t" r="r" b="b"/>
                <a:pathLst>
                  <a:path w="627459" h="876300">
                    <a:moveTo>
                      <a:pt x="357188" y="255389"/>
                    </a:moveTo>
                    <a:lnTo>
                      <a:pt x="156567" y="553641"/>
                    </a:lnTo>
                    <a:lnTo>
                      <a:pt x="357188" y="553641"/>
                    </a:lnTo>
                    <a:close/>
                    <a:moveTo>
                      <a:pt x="378619" y="0"/>
                    </a:moveTo>
                    <a:lnTo>
                      <a:pt x="519113" y="0"/>
                    </a:lnTo>
                    <a:lnTo>
                      <a:pt x="519113" y="553641"/>
                    </a:lnTo>
                    <a:lnTo>
                      <a:pt x="627459" y="553641"/>
                    </a:lnTo>
                    <a:lnTo>
                      <a:pt x="627459" y="700683"/>
                    </a:lnTo>
                    <a:lnTo>
                      <a:pt x="519113" y="700683"/>
                    </a:lnTo>
                    <a:lnTo>
                      <a:pt x="519113" y="876300"/>
                    </a:lnTo>
                    <a:lnTo>
                      <a:pt x="357188" y="876300"/>
                    </a:lnTo>
                    <a:lnTo>
                      <a:pt x="357188" y="700683"/>
                    </a:lnTo>
                    <a:lnTo>
                      <a:pt x="0" y="700683"/>
                    </a:lnTo>
                    <a:lnTo>
                      <a:pt x="0" y="554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91327A-5D34-4923-AA60-04FBC320EB93}"/>
                </a:ext>
              </a:extLst>
            </p:cNvPr>
            <p:cNvGrpSpPr/>
            <p:nvPr/>
          </p:nvGrpSpPr>
          <p:grpSpPr>
            <a:xfrm>
              <a:off x="680059" y="1405469"/>
              <a:ext cx="4274498" cy="1168766"/>
              <a:chOff x="680059" y="1405469"/>
              <a:chExt cx="3418597" cy="93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17D9CC5-138E-4AC5-BC7E-07165140E12D}"/>
                  </a:ext>
                </a:extLst>
              </p:cNvPr>
              <p:cNvSpPr/>
              <p:nvPr/>
            </p:nvSpPr>
            <p:spPr>
              <a:xfrm>
                <a:off x="3178629" y="1945601"/>
                <a:ext cx="918919" cy="394607"/>
              </a:xfrm>
              <a:custGeom>
                <a:avLst/>
                <a:gdLst/>
                <a:ahLst/>
                <a:cxnLst/>
                <a:rect l="l" t="t" r="r" b="b"/>
                <a:pathLst>
                  <a:path w="1109929" h="476631">
                    <a:moveTo>
                      <a:pt x="560719" y="77953"/>
                    </a:moveTo>
                    <a:cubicBezTo>
                      <a:pt x="557608" y="93007"/>
                      <a:pt x="554231" y="109092"/>
                      <a:pt x="550587" y="126210"/>
                    </a:cubicBezTo>
                    <a:cubicBezTo>
                      <a:pt x="546942" y="143328"/>
                      <a:pt x="543412" y="158967"/>
                      <a:pt x="539997" y="173127"/>
                    </a:cubicBezTo>
                    <a:lnTo>
                      <a:pt x="511961" y="280416"/>
                    </a:lnTo>
                    <a:lnTo>
                      <a:pt x="611915" y="280416"/>
                    </a:lnTo>
                    <a:lnTo>
                      <a:pt x="583879" y="173696"/>
                    </a:lnTo>
                    <a:cubicBezTo>
                      <a:pt x="580172" y="158691"/>
                      <a:pt x="576464" y="142658"/>
                      <a:pt x="572756" y="125595"/>
                    </a:cubicBezTo>
                    <a:cubicBezTo>
                      <a:pt x="569049" y="108533"/>
                      <a:pt x="565646" y="92652"/>
                      <a:pt x="562548" y="77953"/>
                    </a:cubicBezTo>
                    <a:close/>
                    <a:moveTo>
                      <a:pt x="132225" y="70638"/>
                    </a:moveTo>
                    <a:cubicBezTo>
                      <a:pt x="122785" y="70676"/>
                      <a:pt x="114527" y="71057"/>
                      <a:pt x="107450" y="71781"/>
                    </a:cubicBezTo>
                    <a:cubicBezTo>
                      <a:pt x="100373" y="72505"/>
                      <a:pt x="94401" y="73343"/>
                      <a:pt x="89535" y="74296"/>
                    </a:cubicBezTo>
                    <a:lnTo>
                      <a:pt x="89535" y="402945"/>
                    </a:lnTo>
                    <a:cubicBezTo>
                      <a:pt x="94223" y="403822"/>
                      <a:pt x="99636" y="404355"/>
                      <a:pt x="105773" y="404546"/>
                    </a:cubicBezTo>
                    <a:cubicBezTo>
                      <a:pt x="111909" y="404737"/>
                      <a:pt x="118084" y="404813"/>
                      <a:pt x="124297" y="404775"/>
                    </a:cubicBezTo>
                    <a:cubicBezTo>
                      <a:pt x="167889" y="405422"/>
                      <a:pt x="202524" y="391626"/>
                      <a:pt x="228202" y="363388"/>
                    </a:cubicBezTo>
                    <a:cubicBezTo>
                      <a:pt x="253880" y="335150"/>
                      <a:pt x="267017" y="290410"/>
                      <a:pt x="267615" y="229170"/>
                    </a:cubicBezTo>
                    <a:cubicBezTo>
                      <a:pt x="267195" y="176148"/>
                      <a:pt x="255074" y="136464"/>
                      <a:pt x="231252" y="110118"/>
                    </a:cubicBezTo>
                    <a:cubicBezTo>
                      <a:pt x="207429" y="83772"/>
                      <a:pt x="174420" y="70612"/>
                      <a:pt x="132225" y="70638"/>
                    </a:cubicBezTo>
                    <a:close/>
                    <a:moveTo>
                      <a:pt x="747903" y="3658"/>
                    </a:moveTo>
                    <a:lnTo>
                      <a:pt x="848487" y="3658"/>
                    </a:lnTo>
                    <a:lnTo>
                      <a:pt x="894805" y="118855"/>
                    </a:lnTo>
                    <a:cubicBezTo>
                      <a:pt x="901454" y="135464"/>
                      <a:pt x="907647" y="151464"/>
                      <a:pt x="913382" y="166853"/>
                    </a:cubicBezTo>
                    <a:cubicBezTo>
                      <a:pt x="919118" y="182243"/>
                      <a:pt x="924701" y="197938"/>
                      <a:pt x="930132" y="213937"/>
                    </a:cubicBezTo>
                    <a:lnTo>
                      <a:pt x="931350" y="213937"/>
                    </a:lnTo>
                    <a:cubicBezTo>
                      <a:pt x="935931" y="198484"/>
                      <a:pt x="941083" y="182916"/>
                      <a:pt x="946806" y="167234"/>
                    </a:cubicBezTo>
                    <a:cubicBezTo>
                      <a:pt x="952529" y="151552"/>
                      <a:pt x="958746" y="135223"/>
                      <a:pt x="965459" y="118246"/>
                    </a:cubicBezTo>
                    <a:lnTo>
                      <a:pt x="1010564" y="3658"/>
                    </a:lnTo>
                    <a:lnTo>
                      <a:pt x="1109929" y="3658"/>
                    </a:lnTo>
                    <a:lnTo>
                      <a:pt x="970940" y="278544"/>
                    </a:lnTo>
                    <a:lnTo>
                      <a:pt x="970940" y="472364"/>
                    </a:lnTo>
                    <a:lnTo>
                      <a:pt x="880796" y="472364"/>
                    </a:lnTo>
                    <a:lnTo>
                      <a:pt x="880796" y="281591"/>
                    </a:lnTo>
                    <a:close/>
                    <a:moveTo>
                      <a:pt x="508304" y="3658"/>
                    </a:moveTo>
                    <a:lnTo>
                      <a:pt x="621667" y="3658"/>
                    </a:lnTo>
                    <a:lnTo>
                      <a:pt x="752704" y="472364"/>
                    </a:lnTo>
                    <a:lnTo>
                      <a:pt x="658236" y="472364"/>
                    </a:lnTo>
                    <a:lnTo>
                      <a:pt x="624714" y="348615"/>
                    </a:lnTo>
                    <a:lnTo>
                      <a:pt x="499162" y="348615"/>
                    </a:lnTo>
                    <a:lnTo>
                      <a:pt x="466859" y="472364"/>
                    </a:lnTo>
                    <a:lnTo>
                      <a:pt x="375438" y="472364"/>
                    </a:lnTo>
                    <a:close/>
                    <a:moveTo>
                      <a:pt x="121248" y="0"/>
                    </a:moveTo>
                    <a:cubicBezTo>
                      <a:pt x="160051" y="13"/>
                      <a:pt x="193287" y="4098"/>
                      <a:pt x="220956" y="12255"/>
                    </a:cubicBezTo>
                    <a:cubicBezTo>
                      <a:pt x="248626" y="20413"/>
                      <a:pt x="272097" y="32566"/>
                      <a:pt x="291370" y="48716"/>
                    </a:cubicBezTo>
                    <a:cubicBezTo>
                      <a:pt x="313767" y="66880"/>
                      <a:pt x="331101" y="90727"/>
                      <a:pt x="343372" y="120259"/>
                    </a:cubicBezTo>
                    <a:cubicBezTo>
                      <a:pt x="355643" y="149790"/>
                      <a:pt x="361861" y="185687"/>
                      <a:pt x="362026" y="227950"/>
                    </a:cubicBezTo>
                    <a:cubicBezTo>
                      <a:pt x="361328" y="277924"/>
                      <a:pt x="354044" y="318369"/>
                      <a:pt x="340174" y="349286"/>
                    </a:cubicBezTo>
                    <a:cubicBezTo>
                      <a:pt x="326305" y="380203"/>
                      <a:pt x="310036" y="403571"/>
                      <a:pt x="291370" y="419389"/>
                    </a:cubicBezTo>
                    <a:cubicBezTo>
                      <a:pt x="269912" y="438559"/>
                      <a:pt x="243188" y="452895"/>
                      <a:pt x="211199" y="462397"/>
                    </a:cubicBezTo>
                    <a:cubicBezTo>
                      <a:pt x="179209" y="471899"/>
                      <a:pt x="142721" y="476644"/>
                      <a:pt x="101732" y="476631"/>
                    </a:cubicBezTo>
                    <a:cubicBezTo>
                      <a:pt x="80052" y="476568"/>
                      <a:pt x="60658" y="475934"/>
                      <a:pt x="43551" y="474728"/>
                    </a:cubicBezTo>
                    <a:cubicBezTo>
                      <a:pt x="26445" y="473523"/>
                      <a:pt x="11928" y="472127"/>
                      <a:pt x="0" y="470542"/>
                    </a:cubicBezTo>
                    <a:lnTo>
                      <a:pt x="0" y="9744"/>
                    </a:lnTo>
                    <a:cubicBezTo>
                      <a:pt x="16584" y="6674"/>
                      <a:pt x="35188" y="4288"/>
                      <a:pt x="55812" y="2588"/>
                    </a:cubicBezTo>
                    <a:cubicBezTo>
                      <a:pt x="76436" y="888"/>
                      <a:pt x="98248" y="26"/>
                      <a:pt x="121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944340-4530-41E9-A673-219B488B669D}"/>
                  </a:ext>
                </a:extLst>
              </p:cNvPr>
              <p:cNvSpPr/>
              <p:nvPr/>
            </p:nvSpPr>
            <p:spPr>
              <a:xfrm>
                <a:off x="680059" y="1405469"/>
                <a:ext cx="3418597" cy="398644"/>
              </a:xfrm>
              <a:custGeom>
                <a:avLst/>
                <a:gdLst/>
                <a:ahLst/>
                <a:cxnLst/>
                <a:rect l="l" t="t" r="r" b="b"/>
                <a:pathLst>
                  <a:path w="4129202" h="481508">
                    <a:moveTo>
                      <a:pt x="2513475" y="73686"/>
                    </a:moveTo>
                    <a:cubicBezTo>
                      <a:pt x="2504035" y="73724"/>
                      <a:pt x="2495776" y="74105"/>
                      <a:pt x="2488700" y="74829"/>
                    </a:cubicBezTo>
                    <a:cubicBezTo>
                      <a:pt x="2481622" y="75553"/>
                      <a:pt x="2475651" y="76391"/>
                      <a:pt x="2470785" y="77344"/>
                    </a:cubicBezTo>
                    <a:lnTo>
                      <a:pt x="2470785" y="405993"/>
                    </a:lnTo>
                    <a:cubicBezTo>
                      <a:pt x="2475473" y="406870"/>
                      <a:pt x="2480885" y="407403"/>
                      <a:pt x="2487022" y="407594"/>
                    </a:cubicBezTo>
                    <a:cubicBezTo>
                      <a:pt x="2493159" y="407784"/>
                      <a:pt x="2499334" y="407861"/>
                      <a:pt x="2505547" y="407823"/>
                    </a:cubicBezTo>
                    <a:cubicBezTo>
                      <a:pt x="2549139" y="408470"/>
                      <a:pt x="2583774" y="394674"/>
                      <a:pt x="2609452" y="366436"/>
                    </a:cubicBezTo>
                    <a:cubicBezTo>
                      <a:pt x="2635130" y="338198"/>
                      <a:pt x="2648267" y="293458"/>
                      <a:pt x="2648864" y="232218"/>
                    </a:cubicBezTo>
                    <a:cubicBezTo>
                      <a:pt x="2648444" y="179196"/>
                      <a:pt x="2636324" y="139512"/>
                      <a:pt x="2612501" y="113166"/>
                    </a:cubicBezTo>
                    <a:cubicBezTo>
                      <a:pt x="2588678" y="86820"/>
                      <a:pt x="2555670" y="73660"/>
                      <a:pt x="2513475" y="73686"/>
                    </a:cubicBezTo>
                    <a:close/>
                    <a:moveTo>
                      <a:pt x="713250" y="73686"/>
                    </a:moveTo>
                    <a:cubicBezTo>
                      <a:pt x="703810" y="73724"/>
                      <a:pt x="695551" y="74105"/>
                      <a:pt x="688475" y="74829"/>
                    </a:cubicBezTo>
                    <a:cubicBezTo>
                      <a:pt x="681398" y="75553"/>
                      <a:pt x="675426" y="76391"/>
                      <a:pt x="670560" y="77344"/>
                    </a:cubicBezTo>
                    <a:lnTo>
                      <a:pt x="670560" y="405993"/>
                    </a:lnTo>
                    <a:cubicBezTo>
                      <a:pt x="675248" y="406870"/>
                      <a:pt x="680661" y="407403"/>
                      <a:pt x="686797" y="407594"/>
                    </a:cubicBezTo>
                    <a:cubicBezTo>
                      <a:pt x="692934" y="407784"/>
                      <a:pt x="699109" y="407861"/>
                      <a:pt x="705322" y="407823"/>
                    </a:cubicBezTo>
                    <a:cubicBezTo>
                      <a:pt x="748914" y="408470"/>
                      <a:pt x="783549" y="394674"/>
                      <a:pt x="809227" y="366436"/>
                    </a:cubicBezTo>
                    <a:cubicBezTo>
                      <a:pt x="834905" y="338198"/>
                      <a:pt x="848042" y="293458"/>
                      <a:pt x="848639" y="232218"/>
                    </a:cubicBezTo>
                    <a:cubicBezTo>
                      <a:pt x="848220" y="179196"/>
                      <a:pt x="836099" y="139512"/>
                      <a:pt x="812276" y="113166"/>
                    </a:cubicBezTo>
                    <a:cubicBezTo>
                      <a:pt x="788454" y="86820"/>
                      <a:pt x="755445" y="73660"/>
                      <a:pt x="713250" y="73686"/>
                    </a:cubicBezTo>
                    <a:close/>
                    <a:moveTo>
                      <a:pt x="1433498" y="73076"/>
                    </a:moveTo>
                    <a:cubicBezTo>
                      <a:pt x="1424362" y="73114"/>
                      <a:pt x="1416559" y="73495"/>
                      <a:pt x="1410090" y="74219"/>
                    </a:cubicBezTo>
                    <a:cubicBezTo>
                      <a:pt x="1403622" y="74943"/>
                      <a:pt x="1398412" y="75781"/>
                      <a:pt x="1394460" y="76734"/>
                    </a:cubicBezTo>
                    <a:lnTo>
                      <a:pt x="1394460" y="229209"/>
                    </a:lnTo>
                    <a:cubicBezTo>
                      <a:pt x="1398679" y="230111"/>
                      <a:pt x="1403355" y="230746"/>
                      <a:pt x="1408489" y="231115"/>
                    </a:cubicBezTo>
                    <a:cubicBezTo>
                      <a:pt x="1413623" y="231483"/>
                      <a:pt x="1419520" y="231661"/>
                      <a:pt x="1426178" y="231648"/>
                    </a:cubicBezTo>
                    <a:cubicBezTo>
                      <a:pt x="1454441" y="231381"/>
                      <a:pt x="1476299" y="223986"/>
                      <a:pt x="1491752" y="209463"/>
                    </a:cubicBezTo>
                    <a:cubicBezTo>
                      <a:pt x="1507205" y="194940"/>
                      <a:pt x="1515033" y="174890"/>
                      <a:pt x="1515237" y="149312"/>
                    </a:cubicBezTo>
                    <a:cubicBezTo>
                      <a:pt x="1514957" y="124255"/>
                      <a:pt x="1507586" y="105298"/>
                      <a:pt x="1493124" y="92440"/>
                    </a:cubicBezTo>
                    <a:cubicBezTo>
                      <a:pt x="1478663" y="79581"/>
                      <a:pt x="1458787" y="73127"/>
                      <a:pt x="1433498" y="73076"/>
                    </a:cubicBezTo>
                    <a:close/>
                    <a:moveTo>
                      <a:pt x="3867150" y="6706"/>
                    </a:moveTo>
                    <a:lnTo>
                      <a:pt x="4119448" y="6706"/>
                    </a:lnTo>
                    <a:lnTo>
                      <a:pt x="4119448" y="82220"/>
                    </a:lnTo>
                    <a:lnTo>
                      <a:pt x="3957294" y="82220"/>
                    </a:lnTo>
                    <a:lnTo>
                      <a:pt x="3957294" y="195682"/>
                    </a:lnTo>
                    <a:lnTo>
                      <a:pt x="4110304" y="195682"/>
                    </a:lnTo>
                    <a:lnTo>
                      <a:pt x="4110304" y="269367"/>
                    </a:lnTo>
                    <a:lnTo>
                      <a:pt x="3957294" y="269367"/>
                    </a:lnTo>
                    <a:lnTo>
                      <a:pt x="3957294" y="399898"/>
                    </a:lnTo>
                    <a:lnTo>
                      <a:pt x="4129202" y="399898"/>
                    </a:lnTo>
                    <a:lnTo>
                      <a:pt x="4129202" y="475412"/>
                    </a:lnTo>
                    <a:lnTo>
                      <a:pt x="3867150" y="475412"/>
                    </a:lnTo>
                    <a:close/>
                    <a:moveTo>
                      <a:pt x="3105150" y="6706"/>
                    </a:moveTo>
                    <a:lnTo>
                      <a:pt x="3202616" y="6706"/>
                    </a:lnTo>
                    <a:lnTo>
                      <a:pt x="3301414" y="196872"/>
                    </a:lnTo>
                    <a:cubicBezTo>
                      <a:pt x="3314094" y="220731"/>
                      <a:pt x="3326545" y="246000"/>
                      <a:pt x="3338766" y="272678"/>
                    </a:cubicBezTo>
                    <a:cubicBezTo>
                      <a:pt x="3350988" y="299356"/>
                      <a:pt x="3361912" y="325082"/>
                      <a:pt x="3371538" y="349855"/>
                    </a:cubicBezTo>
                    <a:lnTo>
                      <a:pt x="3372757" y="349855"/>
                    </a:lnTo>
                    <a:cubicBezTo>
                      <a:pt x="3370029" y="320054"/>
                      <a:pt x="3368024" y="288385"/>
                      <a:pt x="3366743" y="254850"/>
                    </a:cubicBezTo>
                    <a:cubicBezTo>
                      <a:pt x="3365461" y="221315"/>
                      <a:pt x="3364826" y="185532"/>
                      <a:pt x="3364839" y="147502"/>
                    </a:cubicBezTo>
                    <a:lnTo>
                      <a:pt x="3364839" y="6706"/>
                    </a:lnTo>
                    <a:lnTo>
                      <a:pt x="3446450" y="6706"/>
                    </a:lnTo>
                    <a:lnTo>
                      <a:pt x="3446450" y="475412"/>
                    </a:lnTo>
                    <a:lnTo>
                      <a:pt x="3356301" y="475412"/>
                    </a:lnTo>
                    <a:lnTo>
                      <a:pt x="3255674" y="281559"/>
                    </a:lnTo>
                    <a:cubicBezTo>
                      <a:pt x="3242956" y="257137"/>
                      <a:pt x="3230276" y="231305"/>
                      <a:pt x="3217634" y="204064"/>
                    </a:cubicBezTo>
                    <a:cubicBezTo>
                      <a:pt x="3204993" y="176822"/>
                      <a:pt x="3193687" y="150228"/>
                      <a:pt x="3183715" y="124282"/>
                    </a:cubicBezTo>
                    <a:lnTo>
                      <a:pt x="3181279" y="124282"/>
                    </a:lnTo>
                    <a:cubicBezTo>
                      <a:pt x="3183106" y="153035"/>
                      <a:pt x="3184476" y="184379"/>
                      <a:pt x="3185390" y="218316"/>
                    </a:cubicBezTo>
                    <a:cubicBezTo>
                      <a:pt x="3186303" y="252253"/>
                      <a:pt x="3186760" y="290005"/>
                      <a:pt x="3186760" y="331571"/>
                    </a:cubicBezTo>
                    <a:lnTo>
                      <a:pt x="3186760" y="475412"/>
                    </a:lnTo>
                    <a:lnTo>
                      <a:pt x="3105150" y="475412"/>
                    </a:lnTo>
                    <a:close/>
                    <a:moveTo>
                      <a:pt x="2790824" y="6706"/>
                    </a:moveTo>
                    <a:lnTo>
                      <a:pt x="3043123" y="6706"/>
                    </a:lnTo>
                    <a:lnTo>
                      <a:pt x="3043123" y="82220"/>
                    </a:lnTo>
                    <a:lnTo>
                      <a:pt x="2880970" y="82220"/>
                    </a:lnTo>
                    <a:lnTo>
                      <a:pt x="2880970" y="195682"/>
                    </a:lnTo>
                    <a:lnTo>
                      <a:pt x="3033979" y="195682"/>
                    </a:lnTo>
                    <a:lnTo>
                      <a:pt x="3033979" y="269367"/>
                    </a:lnTo>
                    <a:lnTo>
                      <a:pt x="2880970" y="269367"/>
                    </a:lnTo>
                    <a:lnTo>
                      <a:pt x="2880970" y="399898"/>
                    </a:lnTo>
                    <a:lnTo>
                      <a:pt x="3052876" y="399898"/>
                    </a:lnTo>
                    <a:lnTo>
                      <a:pt x="3052876" y="475412"/>
                    </a:lnTo>
                    <a:lnTo>
                      <a:pt x="2790824" y="475412"/>
                    </a:lnTo>
                    <a:close/>
                    <a:moveTo>
                      <a:pt x="1962150" y="6706"/>
                    </a:moveTo>
                    <a:lnTo>
                      <a:pt x="2059616" y="6706"/>
                    </a:lnTo>
                    <a:lnTo>
                      <a:pt x="2158414" y="196872"/>
                    </a:lnTo>
                    <a:cubicBezTo>
                      <a:pt x="2171094" y="220731"/>
                      <a:pt x="2183545" y="246000"/>
                      <a:pt x="2195766" y="272678"/>
                    </a:cubicBezTo>
                    <a:cubicBezTo>
                      <a:pt x="2207988" y="299356"/>
                      <a:pt x="2218912" y="325082"/>
                      <a:pt x="2228538" y="349855"/>
                    </a:cubicBezTo>
                    <a:lnTo>
                      <a:pt x="2229756" y="349855"/>
                    </a:lnTo>
                    <a:cubicBezTo>
                      <a:pt x="2227028" y="320054"/>
                      <a:pt x="2225024" y="288385"/>
                      <a:pt x="2223742" y="254850"/>
                    </a:cubicBezTo>
                    <a:cubicBezTo>
                      <a:pt x="2222461" y="221315"/>
                      <a:pt x="2221826" y="185532"/>
                      <a:pt x="2221839" y="147502"/>
                    </a:cubicBezTo>
                    <a:lnTo>
                      <a:pt x="2221839" y="6706"/>
                    </a:lnTo>
                    <a:lnTo>
                      <a:pt x="2303450" y="6706"/>
                    </a:lnTo>
                    <a:lnTo>
                      <a:pt x="2303450" y="475412"/>
                    </a:lnTo>
                    <a:lnTo>
                      <a:pt x="2213301" y="475412"/>
                    </a:lnTo>
                    <a:lnTo>
                      <a:pt x="2112674" y="281559"/>
                    </a:lnTo>
                    <a:cubicBezTo>
                      <a:pt x="2099956" y="257137"/>
                      <a:pt x="2087276" y="231305"/>
                      <a:pt x="2074634" y="204064"/>
                    </a:cubicBezTo>
                    <a:cubicBezTo>
                      <a:pt x="2061993" y="176822"/>
                      <a:pt x="2050686" y="150228"/>
                      <a:pt x="2040715" y="124282"/>
                    </a:cubicBezTo>
                    <a:lnTo>
                      <a:pt x="2038278" y="124282"/>
                    </a:lnTo>
                    <a:cubicBezTo>
                      <a:pt x="2040106" y="153035"/>
                      <a:pt x="2041476" y="184379"/>
                      <a:pt x="2042390" y="218316"/>
                    </a:cubicBezTo>
                    <a:cubicBezTo>
                      <a:pt x="2043303" y="252253"/>
                      <a:pt x="2043760" y="290005"/>
                      <a:pt x="2043760" y="331571"/>
                    </a:cubicBezTo>
                    <a:lnTo>
                      <a:pt x="2043760" y="475412"/>
                    </a:lnTo>
                    <a:lnTo>
                      <a:pt x="1962150" y="475412"/>
                    </a:lnTo>
                    <a:close/>
                    <a:moveTo>
                      <a:pt x="1647825" y="6706"/>
                    </a:moveTo>
                    <a:lnTo>
                      <a:pt x="1900123" y="6706"/>
                    </a:lnTo>
                    <a:lnTo>
                      <a:pt x="1900123" y="82220"/>
                    </a:lnTo>
                    <a:lnTo>
                      <a:pt x="1737969" y="82220"/>
                    </a:lnTo>
                    <a:lnTo>
                      <a:pt x="1737969" y="195682"/>
                    </a:lnTo>
                    <a:lnTo>
                      <a:pt x="1890979" y="195682"/>
                    </a:lnTo>
                    <a:lnTo>
                      <a:pt x="1890979" y="269367"/>
                    </a:lnTo>
                    <a:lnTo>
                      <a:pt x="1737969" y="269367"/>
                    </a:lnTo>
                    <a:lnTo>
                      <a:pt x="1737969" y="399898"/>
                    </a:lnTo>
                    <a:lnTo>
                      <a:pt x="1909876" y="399898"/>
                    </a:lnTo>
                    <a:lnTo>
                      <a:pt x="1909876" y="475412"/>
                    </a:lnTo>
                    <a:lnTo>
                      <a:pt x="1647825" y="475412"/>
                    </a:lnTo>
                    <a:close/>
                    <a:moveTo>
                      <a:pt x="990600" y="6706"/>
                    </a:moveTo>
                    <a:lnTo>
                      <a:pt x="1242898" y="6706"/>
                    </a:lnTo>
                    <a:lnTo>
                      <a:pt x="1242898" y="82220"/>
                    </a:lnTo>
                    <a:lnTo>
                      <a:pt x="1080744" y="82220"/>
                    </a:lnTo>
                    <a:lnTo>
                      <a:pt x="1080744" y="195682"/>
                    </a:lnTo>
                    <a:lnTo>
                      <a:pt x="1233754" y="195682"/>
                    </a:lnTo>
                    <a:lnTo>
                      <a:pt x="1233754" y="269367"/>
                    </a:lnTo>
                    <a:lnTo>
                      <a:pt x="1080744" y="269367"/>
                    </a:lnTo>
                    <a:lnTo>
                      <a:pt x="1080744" y="399898"/>
                    </a:lnTo>
                    <a:lnTo>
                      <a:pt x="1252652" y="399898"/>
                    </a:lnTo>
                    <a:lnTo>
                      <a:pt x="1252652" y="475412"/>
                    </a:lnTo>
                    <a:lnTo>
                      <a:pt x="990600" y="475412"/>
                    </a:lnTo>
                    <a:close/>
                    <a:moveTo>
                      <a:pt x="161925" y="6706"/>
                    </a:moveTo>
                    <a:lnTo>
                      <a:pt x="259391" y="6706"/>
                    </a:lnTo>
                    <a:lnTo>
                      <a:pt x="358189" y="196872"/>
                    </a:lnTo>
                    <a:cubicBezTo>
                      <a:pt x="370869" y="220731"/>
                      <a:pt x="383320" y="246000"/>
                      <a:pt x="395542" y="272678"/>
                    </a:cubicBezTo>
                    <a:cubicBezTo>
                      <a:pt x="407763" y="299356"/>
                      <a:pt x="418687" y="325082"/>
                      <a:pt x="428314" y="349855"/>
                    </a:cubicBezTo>
                    <a:lnTo>
                      <a:pt x="429532" y="349855"/>
                    </a:lnTo>
                    <a:cubicBezTo>
                      <a:pt x="426804" y="320054"/>
                      <a:pt x="424799" y="288385"/>
                      <a:pt x="423518" y="254850"/>
                    </a:cubicBezTo>
                    <a:cubicBezTo>
                      <a:pt x="422236" y="221315"/>
                      <a:pt x="421602" y="185532"/>
                      <a:pt x="421615" y="147502"/>
                    </a:cubicBezTo>
                    <a:lnTo>
                      <a:pt x="421615" y="6706"/>
                    </a:lnTo>
                    <a:lnTo>
                      <a:pt x="503225" y="6706"/>
                    </a:lnTo>
                    <a:lnTo>
                      <a:pt x="503225" y="475412"/>
                    </a:lnTo>
                    <a:lnTo>
                      <a:pt x="413076" y="475412"/>
                    </a:lnTo>
                    <a:lnTo>
                      <a:pt x="312449" y="281559"/>
                    </a:lnTo>
                    <a:cubicBezTo>
                      <a:pt x="299731" y="257137"/>
                      <a:pt x="287051" y="231305"/>
                      <a:pt x="274410" y="204064"/>
                    </a:cubicBezTo>
                    <a:cubicBezTo>
                      <a:pt x="261768" y="176822"/>
                      <a:pt x="250462" y="150228"/>
                      <a:pt x="240490" y="124282"/>
                    </a:cubicBezTo>
                    <a:lnTo>
                      <a:pt x="238054" y="124282"/>
                    </a:lnTo>
                    <a:cubicBezTo>
                      <a:pt x="239881" y="153035"/>
                      <a:pt x="241251" y="184379"/>
                      <a:pt x="242165" y="218316"/>
                    </a:cubicBezTo>
                    <a:cubicBezTo>
                      <a:pt x="243078" y="252253"/>
                      <a:pt x="243535" y="290005"/>
                      <a:pt x="243535" y="331571"/>
                    </a:cubicBezTo>
                    <a:lnTo>
                      <a:pt x="243535" y="475412"/>
                    </a:lnTo>
                    <a:lnTo>
                      <a:pt x="161925" y="475412"/>
                    </a:lnTo>
                    <a:close/>
                    <a:moveTo>
                      <a:pt x="0" y="6706"/>
                    </a:moveTo>
                    <a:lnTo>
                      <a:pt x="90145" y="6706"/>
                    </a:lnTo>
                    <a:lnTo>
                      <a:pt x="90145" y="475412"/>
                    </a:lnTo>
                    <a:lnTo>
                      <a:pt x="0" y="475412"/>
                    </a:lnTo>
                    <a:close/>
                    <a:moveTo>
                      <a:pt x="2502498" y="3048"/>
                    </a:moveTo>
                    <a:cubicBezTo>
                      <a:pt x="2541300" y="3061"/>
                      <a:pt x="2574537" y="7146"/>
                      <a:pt x="2602206" y="15303"/>
                    </a:cubicBezTo>
                    <a:cubicBezTo>
                      <a:pt x="2629876" y="23461"/>
                      <a:pt x="2653347" y="35614"/>
                      <a:pt x="2672619" y="51764"/>
                    </a:cubicBezTo>
                    <a:cubicBezTo>
                      <a:pt x="2695016" y="69928"/>
                      <a:pt x="2712351" y="93775"/>
                      <a:pt x="2724622" y="123307"/>
                    </a:cubicBezTo>
                    <a:cubicBezTo>
                      <a:pt x="2736893" y="152838"/>
                      <a:pt x="2743111" y="188735"/>
                      <a:pt x="2743276" y="230998"/>
                    </a:cubicBezTo>
                    <a:cubicBezTo>
                      <a:pt x="2742578" y="280972"/>
                      <a:pt x="2735294" y="321417"/>
                      <a:pt x="2721424" y="352334"/>
                    </a:cubicBezTo>
                    <a:cubicBezTo>
                      <a:pt x="2707554" y="383251"/>
                      <a:pt x="2691286" y="406618"/>
                      <a:pt x="2672619" y="422437"/>
                    </a:cubicBezTo>
                    <a:cubicBezTo>
                      <a:pt x="2651161" y="441607"/>
                      <a:pt x="2624438" y="455943"/>
                      <a:pt x="2592448" y="465445"/>
                    </a:cubicBezTo>
                    <a:cubicBezTo>
                      <a:pt x="2560459" y="474947"/>
                      <a:pt x="2523970" y="479692"/>
                      <a:pt x="2482982" y="479679"/>
                    </a:cubicBezTo>
                    <a:cubicBezTo>
                      <a:pt x="2461301" y="479616"/>
                      <a:pt x="2441908" y="478982"/>
                      <a:pt x="2424801" y="477776"/>
                    </a:cubicBezTo>
                    <a:cubicBezTo>
                      <a:pt x="2407694" y="476571"/>
                      <a:pt x="2393177" y="475175"/>
                      <a:pt x="2381250" y="473590"/>
                    </a:cubicBezTo>
                    <a:lnTo>
                      <a:pt x="2381250" y="12792"/>
                    </a:lnTo>
                    <a:cubicBezTo>
                      <a:pt x="2397834" y="9722"/>
                      <a:pt x="2416438" y="7336"/>
                      <a:pt x="2437062" y="5636"/>
                    </a:cubicBezTo>
                    <a:cubicBezTo>
                      <a:pt x="2457686" y="3936"/>
                      <a:pt x="2479498" y="3074"/>
                      <a:pt x="2502498" y="3048"/>
                    </a:cubicBezTo>
                    <a:close/>
                    <a:moveTo>
                      <a:pt x="1426178" y="3048"/>
                    </a:moveTo>
                    <a:cubicBezTo>
                      <a:pt x="1455763" y="2997"/>
                      <a:pt x="1481682" y="5991"/>
                      <a:pt x="1503935" y="12030"/>
                    </a:cubicBezTo>
                    <a:cubicBezTo>
                      <a:pt x="1526189" y="18068"/>
                      <a:pt x="1544777" y="27456"/>
                      <a:pt x="1559699" y="40193"/>
                    </a:cubicBezTo>
                    <a:cubicBezTo>
                      <a:pt x="1573835" y="52246"/>
                      <a:pt x="1584850" y="67276"/>
                      <a:pt x="1592742" y="85285"/>
                    </a:cubicBezTo>
                    <a:cubicBezTo>
                      <a:pt x="1600635" y="103294"/>
                      <a:pt x="1604645" y="123213"/>
                      <a:pt x="1604772" y="145043"/>
                    </a:cubicBezTo>
                    <a:cubicBezTo>
                      <a:pt x="1603881" y="187476"/>
                      <a:pt x="1593748" y="220120"/>
                      <a:pt x="1574374" y="242975"/>
                    </a:cubicBezTo>
                    <a:cubicBezTo>
                      <a:pt x="1555000" y="265830"/>
                      <a:pt x="1531729" y="281539"/>
                      <a:pt x="1504561" y="290102"/>
                    </a:cubicBezTo>
                    <a:cubicBezTo>
                      <a:pt x="1477393" y="298665"/>
                      <a:pt x="1451672" y="302726"/>
                      <a:pt x="1427398" y="302286"/>
                    </a:cubicBezTo>
                    <a:cubicBezTo>
                      <a:pt x="1414589" y="302387"/>
                      <a:pt x="1403609" y="301575"/>
                      <a:pt x="1394460" y="299850"/>
                    </a:cubicBezTo>
                    <a:lnTo>
                      <a:pt x="1394460" y="475412"/>
                    </a:lnTo>
                    <a:lnTo>
                      <a:pt x="1304925" y="475412"/>
                    </a:lnTo>
                    <a:lnTo>
                      <a:pt x="1304925" y="12791"/>
                    </a:lnTo>
                    <a:cubicBezTo>
                      <a:pt x="1319529" y="9987"/>
                      <a:pt x="1336915" y="7678"/>
                      <a:pt x="1357083" y="5864"/>
                    </a:cubicBezTo>
                    <a:cubicBezTo>
                      <a:pt x="1377251" y="4050"/>
                      <a:pt x="1400283" y="3112"/>
                      <a:pt x="1426178" y="3048"/>
                    </a:cubicBezTo>
                    <a:close/>
                    <a:moveTo>
                      <a:pt x="702273" y="3048"/>
                    </a:moveTo>
                    <a:cubicBezTo>
                      <a:pt x="741076" y="3061"/>
                      <a:pt x="774312" y="7146"/>
                      <a:pt x="801981" y="15303"/>
                    </a:cubicBezTo>
                    <a:cubicBezTo>
                      <a:pt x="829651" y="23461"/>
                      <a:pt x="853121" y="35614"/>
                      <a:pt x="872394" y="51764"/>
                    </a:cubicBezTo>
                    <a:cubicBezTo>
                      <a:pt x="894792" y="69928"/>
                      <a:pt x="912126" y="93775"/>
                      <a:pt x="924397" y="123307"/>
                    </a:cubicBezTo>
                    <a:cubicBezTo>
                      <a:pt x="936668" y="152838"/>
                      <a:pt x="942886" y="188735"/>
                      <a:pt x="943051" y="230998"/>
                    </a:cubicBezTo>
                    <a:cubicBezTo>
                      <a:pt x="942353" y="280972"/>
                      <a:pt x="935069" y="321417"/>
                      <a:pt x="921199" y="352334"/>
                    </a:cubicBezTo>
                    <a:cubicBezTo>
                      <a:pt x="907329" y="383251"/>
                      <a:pt x="891061" y="406618"/>
                      <a:pt x="872394" y="422437"/>
                    </a:cubicBezTo>
                    <a:cubicBezTo>
                      <a:pt x="850936" y="441607"/>
                      <a:pt x="824213" y="455943"/>
                      <a:pt x="792223" y="465445"/>
                    </a:cubicBezTo>
                    <a:cubicBezTo>
                      <a:pt x="760234" y="474947"/>
                      <a:pt x="723745" y="479692"/>
                      <a:pt x="682757" y="479679"/>
                    </a:cubicBezTo>
                    <a:cubicBezTo>
                      <a:pt x="661076" y="479616"/>
                      <a:pt x="641683" y="478982"/>
                      <a:pt x="624576" y="477776"/>
                    </a:cubicBezTo>
                    <a:cubicBezTo>
                      <a:pt x="607469" y="476571"/>
                      <a:pt x="592952" y="475175"/>
                      <a:pt x="581025" y="473590"/>
                    </a:cubicBezTo>
                    <a:lnTo>
                      <a:pt x="581025" y="12792"/>
                    </a:lnTo>
                    <a:cubicBezTo>
                      <a:pt x="597609" y="9722"/>
                      <a:pt x="616213" y="7336"/>
                      <a:pt x="636837" y="5636"/>
                    </a:cubicBezTo>
                    <a:cubicBezTo>
                      <a:pt x="657461" y="3936"/>
                      <a:pt x="679273" y="3074"/>
                      <a:pt x="702273" y="3048"/>
                    </a:cubicBezTo>
                    <a:close/>
                    <a:moveTo>
                      <a:pt x="3730828" y="0"/>
                    </a:moveTo>
                    <a:cubicBezTo>
                      <a:pt x="3756164" y="279"/>
                      <a:pt x="3776967" y="2309"/>
                      <a:pt x="3793236" y="6090"/>
                    </a:cubicBezTo>
                    <a:cubicBezTo>
                      <a:pt x="3809504" y="9871"/>
                      <a:pt x="3821010" y="13728"/>
                      <a:pt x="3827754" y="17661"/>
                    </a:cubicBezTo>
                    <a:lnTo>
                      <a:pt x="3810076" y="90759"/>
                    </a:lnTo>
                    <a:cubicBezTo>
                      <a:pt x="3800970" y="86656"/>
                      <a:pt x="3790226" y="83124"/>
                      <a:pt x="3777844" y="80164"/>
                    </a:cubicBezTo>
                    <a:cubicBezTo>
                      <a:pt x="3765461" y="77204"/>
                      <a:pt x="3751211" y="75654"/>
                      <a:pt x="3735095" y="75514"/>
                    </a:cubicBezTo>
                    <a:cubicBezTo>
                      <a:pt x="3695408" y="75362"/>
                      <a:pt x="3662464" y="88929"/>
                      <a:pt x="3636264" y="116215"/>
                    </a:cubicBezTo>
                    <a:cubicBezTo>
                      <a:pt x="3610064" y="143501"/>
                      <a:pt x="3596474" y="185421"/>
                      <a:pt x="3595497" y="241974"/>
                    </a:cubicBezTo>
                    <a:cubicBezTo>
                      <a:pt x="3595992" y="295174"/>
                      <a:pt x="3608565" y="335569"/>
                      <a:pt x="3633216" y="363160"/>
                    </a:cubicBezTo>
                    <a:cubicBezTo>
                      <a:pt x="3657866" y="390751"/>
                      <a:pt x="3691623" y="404622"/>
                      <a:pt x="3734486" y="404775"/>
                    </a:cubicBezTo>
                    <a:cubicBezTo>
                      <a:pt x="3748786" y="404711"/>
                      <a:pt x="3762705" y="403466"/>
                      <a:pt x="3776243" y="401040"/>
                    </a:cubicBezTo>
                    <a:cubicBezTo>
                      <a:pt x="3789781" y="398614"/>
                      <a:pt x="3801262" y="395387"/>
                      <a:pt x="3810686" y="391360"/>
                    </a:cubicBezTo>
                    <a:lnTo>
                      <a:pt x="3823487" y="463847"/>
                    </a:lnTo>
                    <a:cubicBezTo>
                      <a:pt x="3814445" y="468313"/>
                      <a:pt x="3800983" y="472322"/>
                      <a:pt x="3783101" y="475875"/>
                    </a:cubicBezTo>
                    <a:cubicBezTo>
                      <a:pt x="3765220" y="479427"/>
                      <a:pt x="3744138" y="481305"/>
                      <a:pt x="3719855" y="481508"/>
                    </a:cubicBezTo>
                    <a:cubicBezTo>
                      <a:pt x="3672827" y="481186"/>
                      <a:pt x="3633061" y="471204"/>
                      <a:pt x="3600557" y="451565"/>
                    </a:cubicBezTo>
                    <a:cubicBezTo>
                      <a:pt x="3568053" y="431925"/>
                      <a:pt x="3543372" y="404562"/>
                      <a:pt x="3526513" y="369476"/>
                    </a:cubicBezTo>
                    <a:cubicBezTo>
                      <a:pt x="3509654" y="334389"/>
                      <a:pt x="3501178" y="293515"/>
                      <a:pt x="3501085" y="246852"/>
                    </a:cubicBezTo>
                    <a:cubicBezTo>
                      <a:pt x="3501618" y="192169"/>
                      <a:pt x="3512261" y="146536"/>
                      <a:pt x="3533013" y="109956"/>
                    </a:cubicBezTo>
                    <a:cubicBezTo>
                      <a:pt x="3553764" y="73375"/>
                      <a:pt x="3581425" y="45906"/>
                      <a:pt x="3615994" y="27550"/>
                    </a:cubicBezTo>
                    <a:cubicBezTo>
                      <a:pt x="3650564" y="9194"/>
                      <a:pt x="3688842" y="10"/>
                      <a:pt x="37308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C67CEC-C725-4D62-8194-C2CCBF8A48DB}"/>
                </a:ext>
              </a:extLst>
            </p:cNvPr>
            <p:cNvSpPr/>
            <p:nvPr/>
          </p:nvSpPr>
          <p:spPr>
            <a:xfrm>
              <a:off x="681541" y="678816"/>
              <a:ext cx="1570434" cy="480417"/>
            </a:xfrm>
            <a:custGeom>
              <a:avLst/>
              <a:gdLst/>
              <a:ahLst/>
              <a:cxnLst/>
              <a:rect l="l" t="t" r="r" b="b"/>
              <a:pathLst>
                <a:path w="1570434" h="480417">
                  <a:moveTo>
                    <a:pt x="437899" y="110868"/>
                  </a:moveTo>
                  <a:lnTo>
                    <a:pt x="404273" y="343495"/>
                  </a:lnTo>
                  <a:lnTo>
                    <a:pt x="470460" y="343495"/>
                  </a:lnTo>
                  <a:close/>
                  <a:moveTo>
                    <a:pt x="1096268" y="33040"/>
                  </a:moveTo>
                  <a:lnTo>
                    <a:pt x="1096268" y="282476"/>
                  </a:lnTo>
                  <a:lnTo>
                    <a:pt x="1117104" y="282476"/>
                  </a:lnTo>
                  <a:cubicBezTo>
                    <a:pt x="1124248" y="282476"/>
                    <a:pt x="1130647" y="278557"/>
                    <a:pt x="1136303" y="270718"/>
                  </a:cubicBezTo>
                  <a:cubicBezTo>
                    <a:pt x="1141958" y="262880"/>
                    <a:pt x="1144786" y="249833"/>
                    <a:pt x="1144786" y="231576"/>
                  </a:cubicBezTo>
                  <a:lnTo>
                    <a:pt x="1144786" y="83046"/>
                  </a:lnTo>
                  <a:cubicBezTo>
                    <a:pt x="1144786" y="49708"/>
                    <a:pt x="1133673" y="33040"/>
                    <a:pt x="1111448" y="33040"/>
                  </a:cubicBezTo>
                  <a:close/>
                  <a:moveTo>
                    <a:pt x="762893" y="33040"/>
                  </a:moveTo>
                  <a:lnTo>
                    <a:pt x="762893" y="282476"/>
                  </a:lnTo>
                  <a:lnTo>
                    <a:pt x="783729" y="282476"/>
                  </a:lnTo>
                  <a:cubicBezTo>
                    <a:pt x="790873" y="282476"/>
                    <a:pt x="797272" y="278557"/>
                    <a:pt x="802928" y="270718"/>
                  </a:cubicBezTo>
                  <a:cubicBezTo>
                    <a:pt x="808583" y="262880"/>
                    <a:pt x="811411" y="249833"/>
                    <a:pt x="811411" y="231576"/>
                  </a:cubicBezTo>
                  <a:lnTo>
                    <a:pt x="811411" y="83046"/>
                  </a:lnTo>
                  <a:cubicBezTo>
                    <a:pt x="811411" y="49708"/>
                    <a:pt x="800299" y="33040"/>
                    <a:pt x="778074" y="33040"/>
                  </a:cubicBezTo>
                  <a:close/>
                  <a:moveTo>
                    <a:pt x="1302242" y="0"/>
                  </a:moveTo>
                  <a:lnTo>
                    <a:pt x="1428373" y="0"/>
                  </a:lnTo>
                  <a:cubicBezTo>
                    <a:pt x="1431942" y="0"/>
                    <a:pt x="1434322" y="992"/>
                    <a:pt x="1435512" y="2976"/>
                  </a:cubicBezTo>
                  <a:cubicBezTo>
                    <a:pt x="1436703" y="4961"/>
                    <a:pt x="1437298" y="10219"/>
                    <a:pt x="1437298" y="18752"/>
                  </a:cubicBezTo>
                  <a:cubicBezTo>
                    <a:pt x="1437298" y="27285"/>
                    <a:pt x="1436951" y="32692"/>
                    <a:pt x="1436256" y="34974"/>
                  </a:cubicBezTo>
                  <a:cubicBezTo>
                    <a:pt x="1435562" y="37257"/>
                    <a:pt x="1433627" y="39291"/>
                    <a:pt x="1430452" y="41076"/>
                  </a:cubicBezTo>
                  <a:cubicBezTo>
                    <a:pt x="1425888" y="44053"/>
                    <a:pt x="1423606" y="47822"/>
                    <a:pt x="1423606" y="52383"/>
                  </a:cubicBezTo>
                  <a:cubicBezTo>
                    <a:pt x="1423606" y="54959"/>
                    <a:pt x="1424102" y="57934"/>
                    <a:pt x="1425094" y="61308"/>
                  </a:cubicBezTo>
                  <a:lnTo>
                    <a:pt x="1464120" y="193881"/>
                  </a:lnTo>
                  <a:lnTo>
                    <a:pt x="1504043" y="61247"/>
                  </a:lnTo>
                  <a:cubicBezTo>
                    <a:pt x="1504449" y="60060"/>
                    <a:pt x="1504652" y="58179"/>
                    <a:pt x="1504652" y="55606"/>
                  </a:cubicBezTo>
                  <a:cubicBezTo>
                    <a:pt x="1504652" y="49274"/>
                    <a:pt x="1500712" y="42745"/>
                    <a:pt x="1492830" y="36016"/>
                  </a:cubicBezTo>
                  <a:cubicBezTo>
                    <a:pt x="1489193" y="32841"/>
                    <a:pt x="1487374" y="29964"/>
                    <a:pt x="1487374" y="27384"/>
                  </a:cubicBezTo>
                  <a:lnTo>
                    <a:pt x="1487374" y="9823"/>
                  </a:lnTo>
                  <a:cubicBezTo>
                    <a:pt x="1487374" y="3274"/>
                    <a:pt x="1490262" y="0"/>
                    <a:pt x="1496039" y="0"/>
                  </a:cubicBezTo>
                  <a:lnTo>
                    <a:pt x="1561472" y="0"/>
                  </a:lnTo>
                  <a:cubicBezTo>
                    <a:pt x="1567447" y="0"/>
                    <a:pt x="1570434" y="3274"/>
                    <a:pt x="1570434" y="9823"/>
                  </a:cubicBezTo>
                  <a:lnTo>
                    <a:pt x="1570434" y="28575"/>
                  </a:lnTo>
                  <a:cubicBezTo>
                    <a:pt x="1570434" y="31948"/>
                    <a:pt x="1568252" y="35223"/>
                    <a:pt x="1563886" y="38398"/>
                  </a:cubicBezTo>
                  <a:cubicBezTo>
                    <a:pt x="1556345" y="43755"/>
                    <a:pt x="1551087" y="51395"/>
                    <a:pt x="1548110" y="61317"/>
                  </a:cubicBezTo>
                  <a:lnTo>
                    <a:pt x="1487686" y="265212"/>
                  </a:lnTo>
                  <a:lnTo>
                    <a:pt x="1487686" y="421184"/>
                  </a:lnTo>
                  <a:cubicBezTo>
                    <a:pt x="1487686" y="429121"/>
                    <a:pt x="1492746" y="434876"/>
                    <a:pt x="1502866" y="438448"/>
                  </a:cubicBezTo>
                  <a:cubicBezTo>
                    <a:pt x="1507232" y="440035"/>
                    <a:pt x="1510258" y="441672"/>
                    <a:pt x="1511945" y="443359"/>
                  </a:cubicBezTo>
                  <a:cubicBezTo>
                    <a:pt x="1513632" y="445046"/>
                    <a:pt x="1514475" y="452041"/>
                    <a:pt x="1514475" y="464344"/>
                  </a:cubicBezTo>
                  <a:cubicBezTo>
                    <a:pt x="1514475" y="471884"/>
                    <a:pt x="1513681" y="476448"/>
                    <a:pt x="1512094" y="478036"/>
                  </a:cubicBezTo>
                  <a:cubicBezTo>
                    <a:pt x="1510506" y="479623"/>
                    <a:pt x="1507331" y="480417"/>
                    <a:pt x="1502569" y="480417"/>
                  </a:cubicBezTo>
                  <a:lnTo>
                    <a:pt x="1361480" y="480417"/>
                  </a:lnTo>
                  <a:cubicBezTo>
                    <a:pt x="1354534" y="480417"/>
                    <a:pt x="1351062" y="477341"/>
                    <a:pt x="1351062" y="471190"/>
                  </a:cubicBezTo>
                  <a:lnTo>
                    <a:pt x="1351062" y="453628"/>
                  </a:lnTo>
                  <a:cubicBezTo>
                    <a:pt x="1351062" y="446286"/>
                    <a:pt x="1355626" y="441127"/>
                    <a:pt x="1364754" y="438150"/>
                  </a:cubicBezTo>
                  <a:cubicBezTo>
                    <a:pt x="1369516" y="436562"/>
                    <a:pt x="1372691" y="434628"/>
                    <a:pt x="1374279" y="432346"/>
                  </a:cubicBezTo>
                  <a:cubicBezTo>
                    <a:pt x="1375866" y="430064"/>
                    <a:pt x="1376660" y="425748"/>
                    <a:pt x="1376660" y="419398"/>
                  </a:cubicBezTo>
                  <a:lnTo>
                    <a:pt x="1376660" y="272951"/>
                  </a:lnTo>
                  <a:lnTo>
                    <a:pt x="1316831" y="61317"/>
                  </a:lnTo>
                  <a:cubicBezTo>
                    <a:pt x="1313855" y="50800"/>
                    <a:pt x="1308298" y="43855"/>
                    <a:pt x="1300162" y="40481"/>
                  </a:cubicBezTo>
                  <a:cubicBezTo>
                    <a:pt x="1295797" y="38497"/>
                    <a:pt x="1293614" y="35223"/>
                    <a:pt x="1293614" y="30658"/>
                  </a:cubicBezTo>
                  <a:lnTo>
                    <a:pt x="1293614" y="8037"/>
                  </a:lnTo>
                  <a:cubicBezTo>
                    <a:pt x="1293614" y="2679"/>
                    <a:pt x="1296490" y="0"/>
                    <a:pt x="1302242" y="0"/>
                  </a:cubicBezTo>
                  <a:close/>
                  <a:moveTo>
                    <a:pt x="972741" y="0"/>
                  </a:moveTo>
                  <a:lnTo>
                    <a:pt x="1125141" y="0"/>
                  </a:lnTo>
                  <a:cubicBezTo>
                    <a:pt x="1168995" y="0"/>
                    <a:pt x="1203970" y="14039"/>
                    <a:pt x="1230064" y="42118"/>
                  </a:cubicBezTo>
                  <a:cubicBezTo>
                    <a:pt x="1256159" y="70197"/>
                    <a:pt x="1269206" y="109041"/>
                    <a:pt x="1269206" y="158651"/>
                  </a:cubicBezTo>
                  <a:cubicBezTo>
                    <a:pt x="1269206" y="186630"/>
                    <a:pt x="1265188" y="211534"/>
                    <a:pt x="1257151" y="233362"/>
                  </a:cubicBezTo>
                  <a:cubicBezTo>
                    <a:pt x="1249114" y="255191"/>
                    <a:pt x="1238994" y="271264"/>
                    <a:pt x="1226790" y="281583"/>
                  </a:cubicBezTo>
                  <a:cubicBezTo>
                    <a:pt x="1214586" y="291901"/>
                    <a:pt x="1200497" y="300335"/>
                    <a:pt x="1184523" y="306883"/>
                  </a:cubicBezTo>
                  <a:cubicBezTo>
                    <a:pt x="1168549" y="313432"/>
                    <a:pt x="1151533" y="316706"/>
                    <a:pt x="1133475" y="316706"/>
                  </a:cubicBezTo>
                  <a:lnTo>
                    <a:pt x="1096268" y="316706"/>
                  </a:lnTo>
                  <a:lnTo>
                    <a:pt x="1096268" y="415826"/>
                  </a:lnTo>
                  <a:cubicBezTo>
                    <a:pt x="1096268" y="427335"/>
                    <a:pt x="1101229" y="434876"/>
                    <a:pt x="1111151" y="438448"/>
                  </a:cubicBezTo>
                  <a:cubicBezTo>
                    <a:pt x="1115913" y="440234"/>
                    <a:pt x="1119237" y="442664"/>
                    <a:pt x="1121122" y="445740"/>
                  </a:cubicBezTo>
                  <a:cubicBezTo>
                    <a:pt x="1123007" y="448816"/>
                    <a:pt x="1123950" y="454521"/>
                    <a:pt x="1123950" y="462855"/>
                  </a:cubicBezTo>
                  <a:cubicBezTo>
                    <a:pt x="1123950" y="470793"/>
                    <a:pt x="1122858" y="475704"/>
                    <a:pt x="1120676" y="477589"/>
                  </a:cubicBezTo>
                  <a:cubicBezTo>
                    <a:pt x="1118493" y="479475"/>
                    <a:pt x="1114127" y="480417"/>
                    <a:pt x="1107579" y="480417"/>
                  </a:cubicBezTo>
                  <a:lnTo>
                    <a:pt x="972741" y="480417"/>
                  </a:lnTo>
                  <a:cubicBezTo>
                    <a:pt x="965597" y="480417"/>
                    <a:pt x="962025" y="474166"/>
                    <a:pt x="962025" y="461665"/>
                  </a:cubicBezTo>
                  <a:cubicBezTo>
                    <a:pt x="962025" y="451743"/>
                    <a:pt x="962521" y="445641"/>
                    <a:pt x="963513" y="443359"/>
                  </a:cubicBezTo>
                  <a:cubicBezTo>
                    <a:pt x="964506" y="441077"/>
                    <a:pt x="967879" y="439043"/>
                    <a:pt x="973634" y="437257"/>
                  </a:cubicBezTo>
                  <a:cubicBezTo>
                    <a:pt x="978793" y="435670"/>
                    <a:pt x="982018" y="433933"/>
                    <a:pt x="983308" y="432048"/>
                  </a:cubicBezTo>
                  <a:cubicBezTo>
                    <a:pt x="984597" y="430163"/>
                    <a:pt x="985242" y="426938"/>
                    <a:pt x="985242" y="422374"/>
                  </a:cubicBezTo>
                  <a:lnTo>
                    <a:pt x="985242" y="62805"/>
                  </a:lnTo>
                  <a:cubicBezTo>
                    <a:pt x="985242" y="54273"/>
                    <a:pt x="979984" y="47426"/>
                    <a:pt x="969467" y="42267"/>
                  </a:cubicBezTo>
                  <a:cubicBezTo>
                    <a:pt x="963910" y="39291"/>
                    <a:pt x="961033" y="34726"/>
                    <a:pt x="960834" y="28575"/>
                  </a:cubicBezTo>
                  <a:lnTo>
                    <a:pt x="960537" y="14585"/>
                  </a:lnTo>
                  <a:cubicBezTo>
                    <a:pt x="960537" y="8632"/>
                    <a:pt x="961281" y="4713"/>
                    <a:pt x="962769" y="2828"/>
                  </a:cubicBezTo>
                  <a:cubicBezTo>
                    <a:pt x="964258" y="942"/>
                    <a:pt x="967581" y="0"/>
                    <a:pt x="972741" y="0"/>
                  </a:cubicBezTo>
                  <a:close/>
                  <a:moveTo>
                    <a:pt x="639366" y="0"/>
                  </a:moveTo>
                  <a:lnTo>
                    <a:pt x="791766" y="0"/>
                  </a:lnTo>
                  <a:cubicBezTo>
                    <a:pt x="835620" y="0"/>
                    <a:pt x="870595" y="14039"/>
                    <a:pt x="896690" y="42118"/>
                  </a:cubicBezTo>
                  <a:cubicBezTo>
                    <a:pt x="922784" y="70197"/>
                    <a:pt x="935831" y="109041"/>
                    <a:pt x="935831" y="158651"/>
                  </a:cubicBezTo>
                  <a:cubicBezTo>
                    <a:pt x="935831" y="186630"/>
                    <a:pt x="931813" y="211534"/>
                    <a:pt x="923776" y="233362"/>
                  </a:cubicBezTo>
                  <a:cubicBezTo>
                    <a:pt x="915740" y="255191"/>
                    <a:pt x="905619" y="271264"/>
                    <a:pt x="893415" y="281583"/>
                  </a:cubicBezTo>
                  <a:cubicBezTo>
                    <a:pt x="881211" y="291901"/>
                    <a:pt x="867122" y="300335"/>
                    <a:pt x="851148" y="306883"/>
                  </a:cubicBezTo>
                  <a:cubicBezTo>
                    <a:pt x="835174" y="313432"/>
                    <a:pt x="818158" y="316706"/>
                    <a:pt x="800100" y="316706"/>
                  </a:cubicBezTo>
                  <a:lnTo>
                    <a:pt x="762893" y="316706"/>
                  </a:lnTo>
                  <a:lnTo>
                    <a:pt x="762893" y="415826"/>
                  </a:lnTo>
                  <a:cubicBezTo>
                    <a:pt x="762893" y="427335"/>
                    <a:pt x="767854" y="434876"/>
                    <a:pt x="777776" y="438448"/>
                  </a:cubicBezTo>
                  <a:cubicBezTo>
                    <a:pt x="782538" y="440234"/>
                    <a:pt x="785862" y="442664"/>
                    <a:pt x="787747" y="445740"/>
                  </a:cubicBezTo>
                  <a:cubicBezTo>
                    <a:pt x="789633" y="448816"/>
                    <a:pt x="790575" y="454521"/>
                    <a:pt x="790575" y="462855"/>
                  </a:cubicBezTo>
                  <a:cubicBezTo>
                    <a:pt x="790575" y="470793"/>
                    <a:pt x="789484" y="475704"/>
                    <a:pt x="787301" y="477589"/>
                  </a:cubicBezTo>
                  <a:cubicBezTo>
                    <a:pt x="785118" y="479475"/>
                    <a:pt x="780752" y="480417"/>
                    <a:pt x="774204" y="480417"/>
                  </a:cubicBezTo>
                  <a:lnTo>
                    <a:pt x="639366" y="480417"/>
                  </a:lnTo>
                  <a:cubicBezTo>
                    <a:pt x="632222" y="480417"/>
                    <a:pt x="628650" y="474166"/>
                    <a:pt x="628650" y="461665"/>
                  </a:cubicBezTo>
                  <a:cubicBezTo>
                    <a:pt x="628650" y="451743"/>
                    <a:pt x="629146" y="445641"/>
                    <a:pt x="630138" y="443359"/>
                  </a:cubicBezTo>
                  <a:cubicBezTo>
                    <a:pt x="631131" y="441077"/>
                    <a:pt x="634504" y="439043"/>
                    <a:pt x="640259" y="437257"/>
                  </a:cubicBezTo>
                  <a:cubicBezTo>
                    <a:pt x="645418" y="435670"/>
                    <a:pt x="648643" y="433933"/>
                    <a:pt x="649933" y="432048"/>
                  </a:cubicBezTo>
                  <a:cubicBezTo>
                    <a:pt x="651222" y="430163"/>
                    <a:pt x="651867" y="426938"/>
                    <a:pt x="651867" y="422374"/>
                  </a:cubicBezTo>
                  <a:lnTo>
                    <a:pt x="651867" y="62805"/>
                  </a:lnTo>
                  <a:cubicBezTo>
                    <a:pt x="651867" y="54273"/>
                    <a:pt x="646609" y="47426"/>
                    <a:pt x="636092" y="42267"/>
                  </a:cubicBezTo>
                  <a:cubicBezTo>
                    <a:pt x="630535" y="39291"/>
                    <a:pt x="627658" y="34726"/>
                    <a:pt x="627460" y="28575"/>
                  </a:cubicBezTo>
                  <a:lnTo>
                    <a:pt x="627162" y="14585"/>
                  </a:lnTo>
                  <a:cubicBezTo>
                    <a:pt x="627162" y="8632"/>
                    <a:pt x="627906" y="4713"/>
                    <a:pt x="629394" y="2828"/>
                  </a:cubicBezTo>
                  <a:cubicBezTo>
                    <a:pt x="630883" y="942"/>
                    <a:pt x="634206" y="0"/>
                    <a:pt x="639366" y="0"/>
                  </a:cubicBezTo>
                  <a:close/>
                  <a:moveTo>
                    <a:pt x="395878" y="0"/>
                  </a:moveTo>
                  <a:lnTo>
                    <a:pt x="509546" y="0"/>
                  </a:lnTo>
                  <a:cubicBezTo>
                    <a:pt x="516488" y="0"/>
                    <a:pt x="521347" y="3274"/>
                    <a:pt x="524124" y="9823"/>
                  </a:cubicBezTo>
                  <a:cubicBezTo>
                    <a:pt x="526901" y="16371"/>
                    <a:pt x="529678" y="30658"/>
                    <a:pt x="532456" y="52685"/>
                  </a:cubicBezTo>
                  <a:cubicBezTo>
                    <a:pt x="533647" y="61218"/>
                    <a:pt x="534839" y="69651"/>
                    <a:pt x="536033" y="77986"/>
                  </a:cubicBezTo>
                  <a:lnTo>
                    <a:pt x="584895" y="405110"/>
                  </a:lnTo>
                  <a:cubicBezTo>
                    <a:pt x="587276" y="420985"/>
                    <a:pt x="593130" y="433090"/>
                    <a:pt x="602456" y="441424"/>
                  </a:cubicBezTo>
                  <a:cubicBezTo>
                    <a:pt x="605036" y="443607"/>
                    <a:pt x="606723" y="445343"/>
                    <a:pt x="607517" y="446633"/>
                  </a:cubicBezTo>
                  <a:cubicBezTo>
                    <a:pt x="608310" y="447923"/>
                    <a:pt x="608707" y="451842"/>
                    <a:pt x="608707" y="458391"/>
                  </a:cubicBezTo>
                  <a:cubicBezTo>
                    <a:pt x="608707" y="468511"/>
                    <a:pt x="608014" y="474712"/>
                    <a:pt x="606628" y="476994"/>
                  </a:cubicBezTo>
                  <a:cubicBezTo>
                    <a:pt x="605242" y="479276"/>
                    <a:pt x="602272" y="480417"/>
                    <a:pt x="597717" y="480417"/>
                  </a:cubicBezTo>
                  <a:lnTo>
                    <a:pt x="465521" y="480417"/>
                  </a:lnTo>
                  <a:cubicBezTo>
                    <a:pt x="461561" y="480417"/>
                    <a:pt x="459581" y="476647"/>
                    <a:pt x="459581" y="469106"/>
                  </a:cubicBezTo>
                  <a:cubicBezTo>
                    <a:pt x="459581" y="459581"/>
                    <a:pt x="460074" y="453628"/>
                    <a:pt x="461060" y="451247"/>
                  </a:cubicBezTo>
                  <a:cubicBezTo>
                    <a:pt x="462046" y="448866"/>
                    <a:pt x="464907" y="446087"/>
                    <a:pt x="469641" y="442912"/>
                  </a:cubicBezTo>
                  <a:cubicBezTo>
                    <a:pt x="476546" y="438534"/>
                    <a:pt x="479999" y="432964"/>
                    <a:pt x="479999" y="426202"/>
                  </a:cubicBezTo>
                  <a:cubicBezTo>
                    <a:pt x="479999" y="419263"/>
                    <a:pt x="477841" y="403104"/>
                    <a:pt x="473525" y="377726"/>
                  </a:cubicBezTo>
                  <a:lnTo>
                    <a:pt x="399329" y="377726"/>
                  </a:lnTo>
                  <a:lnTo>
                    <a:pt x="395883" y="405101"/>
                  </a:lnTo>
                  <a:cubicBezTo>
                    <a:pt x="395883" y="405696"/>
                    <a:pt x="395675" y="406589"/>
                    <a:pt x="395260" y="407780"/>
                  </a:cubicBezTo>
                  <a:cubicBezTo>
                    <a:pt x="393589" y="413531"/>
                    <a:pt x="392753" y="418689"/>
                    <a:pt x="392753" y="423253"/>
                  </a:cubicBezTo>
                  <a:cubicBezTo>
                    <a:pt x="392753" y="430403"/>
                    <a:pt x="397390" y="436460"/>
                    <a:pt x="406664" y="441424"/>
                  </a:cubicBezTo>
                  <a:cubicBezTo>
                    <a:pt x="411594" y="444004"/>
                    <a:pt x="414651" y="446683"/>
                    <a:pt x="415835" y="449461"/>
                  </a:cubicBezTo>
                  <a:cubicBezTo>
                    <a:pt x="417020" y="452239"/>
                    <a:pt x="417612" y="456803"/>
                    <a:pt x="417612" y="463153"/>
                  </a:cubicBezTo>
                  <a:cubicBezTo>
                    <a:pt x="417612" y="471289"/>
                    <a:pt x="417167" y="476200"/>
                    <a:pt x="416277" y="477887"/>
                  </a:cubicBezTo>
                  <a:cubicBezTo>
                    <a:pt x="415387" y="479574"/>
                    <a:pt x="413260" y="480417"/>
                    <a:pt x="409896" y="480417"/>
                  </a:cubicBezTo>
                  <a:lnTo>
                    <a:pt x="331566" y="480417"/>
                  </a:lnTo>
                  <a:cubicBezTo>
                    <a:pt x="327216" y="480417"/>
                    <a:pt x="325041" y="475853"/>
                    <a:pt x="325041" y="466725"/>
                  </a:cubicBezTo>
                  <a:cubicBezTo>
                    <a:pt x="325041" y="455811"/>
                    <a:pt x="328513" y="446980"/>
                    <a:pt x="335459" y="440234"/>
                  </a:cubicBezTo>
                  <a:cubicBezTo>
                    <a:pt x="342007" y="434082"/>
                    <a:pt x="345777" y="427534"/>
                    <a:pt x="346770" y="420588"/>
                  </a:cubicBezTo>
                  <a:lnTo>
                    <a:pt x="401897" y="70270"/>
                  </a:lnTo>
                  <a:cubicBezTo>
                    <a:pt x="402889" y="64909"/>
                    <a:pt x="403385" y="60244"/>
                    <a:pt x="403385" y="56276"/>
                  </a:cubicBezTo>
                  <a:cubicBezTo>
                    <a:pt x="403385" y="50121"/>
                    <a:pt x="399105" y="44662"/>
                    <a:pt x="390544" y="39900"/>
                  </a:cubicBezTo>
                  <a:cubicBezTo>
                    <a:pt x="386563" y="37519"/>
                    <a:pt x="384572" y="32258"/>
                    <a:pt x="384572" y="24119"/>
                  </a:cubicBezTo>
                  <a:cubicBezTo>
                    <a:pt x="384572" y="13202"/>
                    <a:pt x="385167" y="6453"/>
                    <a:pt x="386358" y="3872"/>
                  </a:cubicBezTo>
                  <a:cubicBezTo>
                    <a:pt x="387549" y="1290"/>
                    <a:pt x="390722" y="0"/>
                    <a:pt x="395878" y="0"/>
                  </a:cubicBezTo>
                  <a:close/>
                  <a:moveTo>
                    <a:pt x="13990" y="0"/>
                  </a:moveTo>
                  <a:lnTo>
                    <a:pt x="136029" y="0"/>
                  </a:lnTo>
                  <a:cubicBezTo>
                    <a:pt x="141387" y="0"/>
                    <a:pt x="145058" y="942"/>
                    <a:pt x="147042" y="2828"/>
                  </a:cubicBezTo>
                  <a:cubicBezTo>
                    <a:pt x="149027" y="4713"/>
                    <a:pt x="150019" y="9128"/>
                    <a:pt x="150019" y="16073"/>
                  </a:cubicBezTo>
                  <a:lnTo>
                    <a:pt x="150019" y="30063"/>
                  </a:lnTo>
                  <a:cubicBezTo>
                    <a:pt x="149622" y="33635"/>
                    <a:pt x="147142" y="36810"/>
                    <a:pt x="142578" y="39588"/>
                  </a:cubicBezTo>
                  <a:cubicBezTo>
                    <a:pt x="136426" y="42962"/>
                    <a:pt x="133350" y="48518"/>
                    <a:pt x="133350" y="56257"/>
                  </a:cubicBezTo>
                  <a:lnTo>
                    <a:pt x="133350" y="205978"/>
                  </a:lnTo>
                  <a:lnTo>
                    <a:pt x="180975" y="205978"/>
                  </a:lnTo>
                  <a:lnTo>
                    <a:pt x="180975" y="56257"/>
                  </a:lnTo>
                  <a:cubicBezTo>
                    <a:pt x="180975" y="51494"/>
                    <a:pt x="180529" y="48319"/>
                    <a:pt x="179636" y="46732"/>
                  </a:cubicBezTo>
                  <a:cubicBezTo>
                    <a:pt x="178743" y="45144"/>
                    <a:pt x="176312" y="43160"/>
                    <a:pt x="172343" y="40779"/>
                  </a:cubicBezTo>
                  <a:cubicBezTo>
                    <a:pt x="167978" y="38398"/>
                    <a:pt x="165795" y="32841"/>
                    <a:pt x="165795" y="24110"/>
                  </a:cubicBezTo>
                  <a:cubicBezTo>
                    <a:pt x="165795" y="12998"/>
                    <a:pt x="166291" y="6201"/>
                    <a:pt x="167283" y="3721"/>
                  </a:cubicBezTo>
                  <a:cubicBezTo>
                    <a:pt x="168275" y="1240"/>
                    <a:pt x="171053" y="0"/>
                    <a:pt x="175617" y="0"/>
                  </a:cubicBezTo>
                  <a:lnTo>
                    <a:pt x="304800" y="0"/>
                  </a:lnTo>
                  <a:cubicBezTo>
                    <a:pt x="310555" y="0"/>
                    <a:pt x="314028" y="1042"/>
                    <a:pt x="315218" y="3125"/>
                  </a:cubicBezTo>
                  <a:cubicBezTo>
                    <a:pt x="316409" y="5209"/>
                    <a:pt x="317004" y="12005"/>
                    <a:pt x="317004" y="23515"/>
                  </a:cubicBezTo>
                  <a:cubicBezTo>
                    <a:pt x="317004" y="30460"/>
                    <a:pt x="316359" y="34578"/>
                    <a:pt x="315069" y="35867"/>
                  </a:cubicBezTo>
                  <a:cubicBezTo>
                    <a:pt x="313779" y="37157"/>
                    <a:pt x="309761" y="39489"/>
                    <a:pt x="303014" y="42862"/>
                  </a:cubicBezTo>
                  <a:cubicBezTo>
                    <a:pt x="295672" y="46831"/>
                    <a:pt x="292001" y="52983"/>
                    <a:pt x="292001" y="61317"/>
                  </a:cubicBezTo>
                  <a:lnTo>
                    <a:pt x="292001" y="417612"/>
                  </a:lnTo>
                  <a:cubicBezTo>
                    <a:pt x="292001" y="426938"/>
                    <a:pt x="296267" y="434380"/>
                    <a:pt x="304800" y="439936"/>
                  </a:cubicBezTo>
                  <a:cubicBezTo>
                    <a:pt x="311746" y="444302"/>
                    <a:pt x="315218" y="448270"/>
                    <a:pt x="315218" y="451842"/>
                  </a:cubicBezTo>
                  <a:lnTo>
                    <a:pt x="315218" y="470595"/>
                  </a:lnTo>
                  <a:cubicBezTo>
                    <a:pt x="315218" y="474563"/>
                    <a:pt x="314623" y="477193"/>
                    <a:pt x="313432" y="478482"/>
                  </a:cubicBezTo>
                  <a:cubicBezTo>
                    <a:pt x="312242" y="479772"/>
                    <a:pt x="308769" y="480417"/>
                    <a:pt x="303014" y="480417"/>
                  </a:cubicBezTo>
                  <a:lnTo>
                    <a:pt x="173236" y="480417"/>
                  </a:lnTo>
                  <a:cubicBezTo>
                    <a:pt x="168871" y="480417"/>
                    <a:pt x="166192" y="479623"/>
                    <a:pt x="165199" y="478036"/>
                  </a:cubicBezTo>
                  <a:cubicBezTo>
                    <a:pt x="164207" y="476448"/>
                    <a:pt x="163711" y="469106"/>
                    <a:pt x="163711" y="456009"/>
                  </a:cubicBezTo>
                  <a:cubicBezTo>
                    <a:pt x="163711" y="449461"/>
                    <a:pt x="166390" y="444302"/>
                    <a:pt x="171748" y="440531"/>
                  </a:cubicBezTo>
                  <a:cubicBezTo>
                    <a:pt x="177899" y="436166"/>
                    <a:pt x="180975" y="431105"/>
                    <a:pt x="180975" y="425351"/>
                  </a:cubicBezTo>
                  <a:lnTo>
                    <a:pt x="180975" y="239613"/>
                  </a:lnTo>
                  <a:lnTo>
                    <a:pt x="133350" y="239613"/>
                  </a:lnTo>
                  <a:lnTo>
                    <a:pt x="133350" y="427137"/>
                  </a:lnTo>
                  <a:cubicBezTo>
                    <a:pt x="133350" y="433487"/>
                    <a:pt x="135930" y="438547"/>
                    <a:pt x="141089" y="442317"/>
                  </a:cubicBezTo>
                  <a:cubicBezTo>
                    <a:pt x="146249" y="446484"/>
                    <a:pt x="148828" y="452338"/>
                    <a:pt x="148828" y="459879"/>
                  </a:cubicBezTo>
                  <a:cubicBezTo>
                    <a:pt x="148828" y="470396"/>
                    <a:pt x="148233" y="476448"/>
                    <a:pt x="147042" y="478036"/>
                  </a:cubicBezTo>
                  <a:cubicBezTo>
                    <a:pt x="145852" y="479623"/>
                    <a:pt x="143471" y="480417"/>
                    <a:pt x="139899" y="480417"/>
                  </a:cubicBezTo>
                  <a:lnTo>
                    <a:pt x="9228" y="480417"/>
                  </a:lnTo>
                  <a:cubicBezTo>
                    <a:pt x="5060" y="480417"/>
                    <a:pt x="2481" y="479524"/>
                    <a:pt x="1488" y="477738"/>
                  </a:cubicBezTo>
                  <a:cubicBezTo>
                    <a:pt x="496" y="475952"/>
                    <a:pt x="0" y="468908"/>
                    <a:pt x="0" y="456605"/>
                  </a:cubicBezTo>
                  <a:cubicBezTo>
                    <a:pt x="0" y="450850"/>
                    <a:pt x="496" y="447080"/>
                    <a:pt x="1488" y="445294"/>
                  </a:cubicBezTo>
                  <a:cubicBezTo>
                    <a:pt x="2481" y="443508"/>
                    <a:pt x="5259" y="441325"/>
                    <a:pt x="9823" y="438745"/>
                  </a:cubicBezTo>
                  <a:cubicBezTo>
                    <a:pt x="18157" y="434380"/>
                    <a:pt x="22324" y="428526"/>
                    <a:pt x="22324" y="421184"/>
                  </a:cubicBezTo>
                  <a:lnTo>
                    <a:pt x="22324" y="61317"/>
                  </a:lnTo>
                  <a:cubicBezTo>
                    <a:pt x="22324" y="55562"/>
                    <a:pt x="18653" y="50105"/>
                    <a:pt x="11311" y="44946"/>
                  </a:cubicBezTo>
                  <a:cubicBezTo>
                    <a:pt x="3969" y="39588"/>
                    <a:pt x="298" y="31948"/>
                    <a:pt x="298" y="22026"/>
                  </a:cubicBezTo>
                  <a:cubicBezTo>
                    <a:pt x="298" y="11509"/>
                    <a:pt x="1141" y="5209"/>
                    <a:pt x="2828" y="3125"/>
                  </a:cubicBezTo>
                  <a:cubicBezTo>
                    <a:pt x="4515" y="1042"/>
                    <a:pt x="8235" y="0"/>
                    <a:pt x="1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49FEB-4B3E-4E58-A3D0-3A49E7CD4ED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8E6788-B3FB-4FA8-85F3-04D5E220A47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ED09B2-536D-43BA-9543-3D854AD06ED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712450D-DA29-4667-B8B2-0800151E7011}"/>
              </a:ext>
            </a:extLst>
          </p:cNvPr>
          <p:cNvGrpSpPr/>
          <p:nvPr/>
        </p:nvGrpSpPr>
        <p:grpSpPr>
          <a:xfrm>
            <a:off x="8386864" y="5166155"/>
            <a:ext cx="2559137" cy="924747"/>
            <a:chOff x="8386864" y="5166155"/>
            <a:chExt cx="2559137" cy="92474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B13C1B4-DFF6-40F1-AC29-C9EC33E74E69}"/>
                </a:ext>
              </a:extLst>
            </p:cNvPr>
            <p:cNvSpPr/>
            <p:nvPr/>
          </p:nvSpPr>
          <p:spPr>
            <a:xfrm>
              <a:off x="8386864" y="5166155"/>
              <a:ext cx="2559137" cy="924747"/>
            </a:xfrm>
            <a:custGeom>
              <a:avLst/>
              <a:gdLst>
                <a:gd name="connsiteX0" fmla="*/ 1991591 w 1993063"/>
                <a:gd name="connsiteY0" fmla="*/ 105560 h 720196"/>
                <a:gd name="connsiteX1" fmla="*/ 1955138 w 1993063"/>
                <a:gd name="connsiteY1" fmla="*/ 62902 h 720196"/>
                <a:gd name="connsiteX2" fmla="*/ 1739714 w 1993063"/>
                <a:gd name="connsiteY2" fmla="*/ 14426 h 720196"/>
                <a:gd name="connsiteX3" fmla="*/ 1420553 w 1993063"/>
                <a:gd name="connsiteY3" fmla="*/ 15008 h 720196"/>
                <a:gd name="connsiteX4" fmla="*/ 1105464 w 1993063"/>
                <a:gd name="connsiteY4" fmla="*/ 69107 h 720196"/>
                <a:gd name="connsiteX5" fmla="*/ 897214 w 1993063"/>
                <a:gd name="connsiteY5" fmla="*/ 70658 h 720196"/>
                <a:gd name="connsiteX6" fmla="*/ 651929 w 1993063"/>
                <a:gd name="connsiteY6" fmla="*/ 28387 h 720196"/>
                <a:gd name="connsiteX7" fmla="*/ 465009 w 1993063"/>
                <a:gd name="connsiteY7" fmla="*/ 2017 h 720196"/>
                <a:gd name="connsiteX8" fmla="*/ 228838 w 1993063"/>
                <a:gd name="connsiteY8" fmla="*/ 18886 h 720196"/>
                <a:gd name="connsiteX9" fmla="*/ 37263 w 1993063"/>
                <a:gd name="connsiteY9" fmla="*/ 63096 h 720196"/>
                <a:gd name="connsiteX10" fmla="*/ 1779 w 1993063"/>
                <a:gd name="connsiteY10" fmla="*/ 102458 h 720196"/>
                <a:gd name="connsiteX11" fmla="*/ 422 w 1993063"/>
                <a:gd name="connsiteY11" fmla="*/ 179824 h 720196"/>
                <a:gd name="connsiteX12" fmla="*/ 2167 w 1993063"/>
                <a:gd name="connsiteY12" fmla="*/ 186223 h 720196"/>
                <a:gd name="connsiteX13" fmla="*/ 2167 w 1993063"/>
                <a:gd name="connsiteY13" fmla="*/ 186223 h 720196"/>
                <a:gd name="connsiteX14" fmla="*/ 2167 w 1993063"/>
                <a:gd name="connsiteY14" fmla="*/ 186223 h 720196"/>
                <a:gd name="connsiteX15" fmla="*/ 4106 w 1993063"/>
                <a:gd name="connsiteY15" fmla="*/ 192040 h 720196"/>
                <a:gd name="connsiteX16" fmla="*/ 13607 w 1993063"/>
                <a:gd name="connsiteY16" fmla="*/ 208521 h 720196"/>
                <a:gd name="connsiteX17" fmla="*/ 50255 w 1993063"/>
                <a:gd name="connsiteY17" fmla="*/ 254088 h 720196"/>
                <a:gd name="connsiteX18" fmla="*/ 50255 w 1993063"/>
                <a:gd name="connsiteY18" fmla="*/ 254088 h 720196"/>
                <a:gd name="connsiteX19" fmla="*/ 83218 w 1993063"/>
                <a:gd name="connsiteY19" fmla="*/ 366939 h 720196"/>
                <a:gd name="connsiteX20" fmla="*/ 136928 w 1993063"/>
                <a:gd name="connsiteY20" fmla="*/ 532142 h 720196"/>
                <a:gd name="connsiteX21" fmla="*/ 363793 w 1993063"/>
                <a:gd name="connsiteY21" fmla="*/ 708980 h 720196"/>
                <a:gd name="connsiteX22" fmla="*/ 544896 w 1993063"/>
                <a:gd name="connsiteY22" fmla="*/ 714991 h 720196"/>
                <a:gd name="connsiteX23" fmla="*/ 770597 w 1993063"/>
                <a:gd name="connsiteY23" fmla="*/ 607376 h 720196"/>
                <a:gd name="connsiteX24" fmla="*/ 902643 w 1993063"/>
                <a:gd name="connsiteY24" fmla="*/ 370623 h 720196"/>
                <a:gd name="connsiteX25" fmla="*/ 933280 w 1993063"/>
                <a:gd name="connsiteY25" fmla="*/ 283367 h 720196"/>
                <a:gd name="connsiteX26" fmla="*/ 933280 w 1993063"/>
                <a:gd name="connsiteY26" fmla="*/ 283367 h 720196"/>
                <a:gd name="connsiteX27" fmla="*/ 940842 w 1993063"/>
                <a:gd name="connsiteY27" fmla="*/ 274642 h 720196"/>
                <a:gd name="connsiteX28" fmla="*/ 1027516 w 1993063"/>
                <a:gd name="connsiteY28" fmla="*/ 258354 h 720196"/>
                <a:gd name="connsiteX29" fmla="*/ 1060673 w 1993063"/>
                <a:gd name="connsiteY29" fmla="*/ 283755 h 720196"/>
                <a:gd name="connsiteX30" fmla="*/ 1069786 w 1993063"/>
                <a:gd name="connsiteY30" fmla="*/ 307023 h 720196"/>
                <a:gd name="connsiteX31" fmla="*/ 1118649 w 1993063"/>
                <a:gd name="connsiteY31" fmla="*/ 448377 h 720196"/>
                <a:gd name="connsiteX32" fmla="*/ 1150061 w 1993063"/>
                <a:gd name="connsiteY32" fmla="*/ 510231 h 720196"/>
                <a:gd name="connsiteX33" fmla="*/ 1181861 w 1993063"/>
                <a:gd name="connsiteY33" fmla="*/ 559870 h 720196"/>
                <a:gd name="connsiteX34" fmla="*/ 1359862 w 1993063"/>
                <a:gd name="connsiteY34" fmla="*/ 692886 h 720196"/>
                <a:gd name="connsiteX35" fmla="*/ 1562295 w 1993063"/>
                <a:gd name="connsiteY35" fmla="*/ 717512 h 720196"/>
                <a:gd name="connsiteX36" fmla="*/ 1759880 w 1993063"/>
                <a:gd name="connsiteY36" fmla="*/ 646738 h 720196"/>
                <a:gd name="connsiteX37" fmla="*/ 1840542 w 1993063"/>
                <a:gd name="connsiteY37" fmla="*/ 556186 h 720196"/>
                <a:gd name="connsiteX38" fmla="*/ 1870597 w 1993063"/>
                <a:gd name="connsiteY38" fmla="*/ 498209 h 720196"/>
                <a:gd name="connsiteX39" fmla="*/ 1903172 w 1993063"/>
                <a:gd name="connsiteY39" fmla="*/ 394279 h 720196"/>
                <a:gd name="connsiteX40" fmla="*/ 1915776 w 1993063"/>
                <a:gd name="connsiteY40" fmla="*/ 330097 h 720196"/>
                <a:gd name="connsiteX41" fmla="*/ 1941759 w 1993063"/>
                <a:gd name="connsiteY41" fmla="*/ 255833 h 720196"/>
                <a:gd name="connsiteX42" fmla="*/ 1982090 w 1993063"/>
                <a:gd name="connsiteY42" fmla="*/ 205419 h 720196"/>
                <a:gd name="connsiteX43" fmla="*/ 1990234 w 1993063"/>
                <a:gd name="connsiteY43" fmla="*/ 182539 h 720196"/>
                <a:gd name="connsiteX44" fmla="*/ 1992173 w 1993063"/>
                <a:gd name="connsiteY44" fmla="*/ 180406 h 720196"/>
                <a:gd name="connsiteX45" fmla="*/ 1992173 w 1993063"/>
                <a:gd name="connsiteY45" fmla="*/ 180406 h 720196"/>
                <a:gd name="connsiteX46" fmla="*/ 1992173 w 1993063"/>
                <a:gd name="connsiteY46" fmla="*/ 180406 h 720196"/>
                <a:gd name="connsiteX47" fmla="*/ 1991591 w 1993063"/>
                <a:gd name="connsiteY47" fmla="*/ 105560 h 72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993063" h="720196">
                  <a:moveTo>
                    <a:pt x="1991591" y="105560"/>
                  </a:moveTo>
                  <a:cubicBezTo>
                    <a:pt x="1990040" y="82292"/>
                    <a:pt x="1978018" y="68331"/>
                    <a:pt x="1955138" y="62902"/>
                  </a:cubicBezTo>
                  <a:cubicBezTo>
                    <a:pt x="1883589" y="46032"/>
                    <a:pt x="1812427" y="26642"/>
                    <a:pt x="1739714" y="14426"/>
                  </a:cubicBezTo>
                  <a:cubicBezTo>
                    <a:pt x="1633262" y="-3412"/>
                    <a:pt x="1527005" y="-3994"/>
                    <a:pt x="1420553" y="15008"/>
                  </a:cubicBezTo>
                  <a:cubicBezTo>
                    <a:pt x="1315653" y="33623"/>
                    <a:pt x="1210558" y="50880"/>
                    <a:pt x="1105464" y="69107"/>
                  </a:cubicBezTo>
                  <a:cubicBezTo>
                    <a:pt x="1036047" y="81128"/>
                    <a:pt x="967019" y="81904"/>
                    <a:pt x="897214" y="70658"/>
                  </a:cubicBezTo>
                  <a:cubicBezTo>
                    <a:pt x="815388" y="57279"/>
                    <a:pt x="733562" y="42542"/>
                    <a:pt x="651929" y="28387"/>
                  </a:cubicBezTo>
                  <a:cubicBezTo>
                    <a:pt x="589881" y="17723"/>
                    <a:pt x="527833" y="7058"/>
                    <a:pt x="465009" y="2017"/>
                  </a:cubicBezTo>
                  <a:cubicBezTo>
                    <a:pt x="385510" y="-4382"/>
                    <a:pt x="306980" y="5313"/>
                    <a:pt x="228838" y="18886"/>
                  </a:cubicBezTo>
                  <a:cubicBezTo>
                    <a:pt x="164269" y="30133"/>
                    <a:pt x="101057" y="47778"/>
                    <a:pt x="37263" y="63096"/>
                  </a:cubicBezTo>
                  <a:cubicBezTo>
                    <a:pt x="16516" y="68137"/>
                    <a:pt x="4300" y="81322"/>
                    <a:pt x="1779" y="102458"/>
                  </a:cubicBezTo>
                  <a:cubicBezTo>
                    <a:pt x="-1323" y="128246"/>
                    <a:pt x="616" y="154035"/>
                    <a:pt x="422" y="179824"/>
                  </a:cubicBezTo>
                  <a:cubicBezTo>
                    <a:pt x="422" y="181957"/>
                    <a:pt x="1586" y="184090"/>
                    <a:pt x="2167" y="186223"/>
                  </a:cubicBezTo>
                  <a:lnTo>
                    <a:pt x="2167" y="186223"/>
                  </a:lnTo>
                  <a:lnTo>
                    <a:pt x="2167" y="186223"/>
                  </a:lnTo>
                  <a:cubicBezTo>
                    <a:pt x="2167" y="188356"/>
                    <a:pt x="2555" y="190489"/>
                    <a:pt x="4106" y="192040"/>
                  </a:cubicBezTo>
                  <a:cubicBezTo>
                    <a:pt x="5076" y="198826"/>
                    <a:pt x="9729" y="203480"/>
                    <a:pt x="13607" y="208521"/>
                  </a:cubicBezTo>
                  <a:cubicBezTo>
                    <a:pt x="25629" y="223839"/>
                    <a:pt x="39784" y="237607"/>
                    <a:pt x="50255" y="254088"/>
                  </a:cubicBezTo>
                  <a:lnTo>
                    <a:pt x="50255" y="254088"/>
                  </a:lnTo>
                  <a:cubicBezTo>
                    <a:pt x="67512" y="289766"/>
                    <a:pt x="76237" y="328158"/>
                    <a:pt x="83218" y="366939"/>
                  </a:cubicBezTo>
                  <a:cubicBezTo>
                    <a:pt x="93689" y="424527"/>
                    <a:pt x="109395" y="480177"/>
                    <a:pt x="136928" y="532142"/>
                  </a:cubicBezTo>
                  <a:cubicBezTo>
                    <a:pt x="186179" y="625021"/>
                    <a:pt x="260831" y="684936"/>
                    <a:pt x="363793" y="708980"/>
                  </a:cubicBezTo>
                  <a:cubicBezTo>
                    <a:pt x="423708" y="722941"/>
                    <a:pt x="484399" y="722553"/>
                    <a:pt x="544896" y="714991"/>
                  </a:cubicBezTo>
                  <a:cubicBezTo>
                    <a:pt x="631764" y="704132"/>
                    <a:pt x="707967" y="669618"/>
                    <a:pt x="770597" y="607376"/>
                  </a:cubicBezTo>
                  <a:cubicBezTo>
                    <a:pt x="837105" y="541062"/>
                    <a:pt x="875109" y="458654"/>
                    <a:pt x="902643" y="370623"/>
                  </a:cubicBezTo>
                  <a:cubicBezTo>
                    <a:pt x="911951" y="341150"/>
                    <a:pt x="917380" y="310513"/>
                    <a:pt x="933280" y="283367"/>
                  </a:cubicBezTo>
                  <a:lnTo>
                    <a:pt x="933280" y="283367"/>
                  </a:lnTo>
                  <a:cubicBezTo>
                    <a:pt x="935800" y="280459"/>
                    <a:pt x="938127" y="277356"/>
                    <a:pt x="940842" y="274642"/>
                  </a:cubicBezTo>
                  <a:cubicBezTo>
                    <a:pt x="965855" y="248853"/>
                    <a:pt x="996685" y="251955"/>
                    <a:pt x="1027516" y="258354"/>
                  </a:cubicBezTo>
                  <a:cubicBezTo>
                    <a:pt x="1042252" y="261456"/>
                    <a:pt x="1050978" y="273284"/>
                    <a:pt x="1060673" y="283755"/>
                  </a:cubicBezTo>
                  <a:cubicBezTo>
                    <a:pt x="1063775" y="291511"/>
                    <a:pt x="1067459" y="299073"/>
                    <a:pt x="1069786" y="307023"/>
                  </a:cubicBezTo>
                  <a:cubicBezTo>
                    <a:pt x="1083553" y="354917"/>
                    <a:pt x="1098677" y="402616"/>
                    <a:pt x="1118649" y="448377"/>
                  </a:cubicBezTo>
                  <a:cubicBezTo>
                    <a:pt x="1127956" y="469512"/>
                    <a:pt x="1137264" y="490841"/>
                    <a:pt x="1150061" y="510231"/>
                  </a:cubicBezTo>
                  <a:cubicBezTo>
                    <a:pt x="1158593" y="528070"/>
                    <a:pt x="1170033" y="543970"/>
                    <a:pt x="1181861" y="559870"/>
                  </a:cubicBezTo>
                  <a:cubicBezTo>
                    <a:pt x="1227815" y="621918"/>
                    <a:pt x="1286567" y="667291"/>
                    <a:pt x="1359862" y="692886"/>
                  </a:cubicBezTo>
                  <a:cubicBezTo>
                    <a:pt x="1425400" y="715960"/>
                    <a:pt x="1493266" y="722359"/>
                    <a:pt x="1562295" y="717512"/>
                  </a:cubicBezTo>
                  <a:cubicBezTo>
                    <a:pt x="1634620" y="712470"/>
                    <a:pt x="1701709" y="691723"/>
                    <a:pt x="1759880" y="646738"/>
                  </a:cubicBezTo>
                  <a:cubicBezTo>
                    <a:pt x="1792261" y="621724"/>
                    <a:pt x="1819795" y="592058"/>
                    <a:pt x="1840542" y="556186"/>
                  </a:cubicBezTo>
                  <a:cubicBezTo>
                    <a:pt x="1852952" y="538153"/>
                    <a:pt x="1862259" y="518569"/>
                    <a:pt x="1870597" y="498209"/>
                  </a:cubicBezTo>
                  <a:cubicBezTo>
                    <a:pt x="1884364" y="464471"/>
                    <a:pt x="1895223" y="429762"/>
                    <a:pt x="1903172" y="394279"/>
                  </a:cubicBezTo>
                  <a:cubicBezTo>
                    <a:pt x="1908020" y="372949"/>
                    <a:pt x="1911316" y="351426"/>
                    <a:pt x="1915776" y="330097"/>
                  </a:cubicBezTo>
                  <a:cubicBezTo>
                    <a:pt x="1921205" y="304308"/>
                    <a:pt x="1928961" y="279101"/>
                    <a:pt x="1941759" y="255833"/>
                  </a:cubicBezTo>
                  <a:cubicBezTo>
                    <a:pt x="1953005" y="237219"/>
                    <a:pt x="1968905" y="222288"/>
                    <a:pt x="1982090" y="205419"/>
                  </a:cubicBezTo>
                  <a:cubicBezTo>
                    <a:pt x="1987326" y="198826"/>
                    <a:pt x="1992173" y="191846"/>
                    <a:pt x="1990234" y="182539"/>
                  </a:cubicBezTo>
                  <a:cubicBezTo>
                    <a:pt x="1991397" y="182345"/>
                    <a:pt x="1992173" y="181763"/>
                    <a:pt x="1992173" y="180406"/>
                  </a:cubicBezTo>
                  <a:cubicBezTo>
                    <a:pt x="1992173" y="180406"/>
                    <a:pt x="1992173" y="180406"/>
                    <a:pt x="1992173" y="180406"/>
                  </a:cubicBezTo>
                  <a:cubicBezTo>
                    <a:pt x="1992173" y="180406"/>
                    <a:pt x="1992173" y="180406"/>
                    <a:pt x="1992173" y="180406"/>
                  </a:cubicBezTo>
                  <a:cubicBezTo>
                    <a:pt x="1993530" y="155780"/>
                    <a:pt x="1993336" y="130573"/>
                    <a:pt x="1991591" y="105560"/>
                  </a:cubicBezTo>
                  <a:close/>
                </a:path>
              </a:pathLst>
            </a:custGeom>
            <a:solidFill>
              <a:schemeClr val="accent2"/>
            </a:solidFill>
            <a:ln w="1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25FCD3-D305-448C-AD52-B93F6E77244A}"/>
                </a:ext>
              </a:extLst>
            </p:cNvPr>
            <p:cNvSpPr/>
            <p:nvPr/>
          </p:nvSpPr>
          <p:spPr>
            <a:xfrm>
              <a:off x="8567372" y="5251962"/>
              <a:ext cx="927954" cy="768628"/>
            </a:xfrm>
            <a:custGeom>
              <a:avLst/>
              <a:gdLst>
                <a:gd name="connsiteX0" fmla="*/ 704862 w 722693"/>
                <a:gd name="connsiteY0" fmla="*/ 117845 h 598610"/>
                <a:gd name="connsiteX1" fmla="*/ 628465 w 722693"/>
                <a:gd name="connsiteY1" fmla="*/ 54633 h 598610"/>
                <a:gd name="connsiteX2" fmla="*/ 547221 w 722693"/>
                <a:gd name="connsiteY2" fmla="*/ 23803 h 598610"/>
                <a:gd name="connsiteX3" fmla="*/ 532290 w 722693"/>
                <a:gd name="connsiteY3" fmla="*/ 17598 h 598610"/>
                <a:gd name="connsiteX4" fmla="*/ 467721 w 722693"/>
                <a:gd name="connsiteY4" fmla="*/ 5964 h 598610"/>
                <a:gd name="connsiteX5" fmla="*/ 431656 w 722693"/>
                <a:gd name="connsiteY5" fmla="*/ 4219 h 598610"/>
                <a:gd name="connsiteX6" fmla="*/ 415174 w 722693"/>
                <a:gd name="connsiteY6" fmla="*/ 3637 h 598610"/>
                <a:gd name="connsiteX7" fmla="*/ 202077 w 722693"/>
                <a:gd name="connsiteY7" fmla="*/ 11587 h 598610"/>
                <a:gd name="connsiteX8" fmla="*/ 64989 w 722693"/>
                <a:gd name="connsiteY8" fmla="*/ 54439 h 598610"/>
                <a:gd name="connsiteX9" fmla="*/ 1196 w 722693"/>
                <a:gd name="connsiteY9" fmla="*/ 143440 h 598610"/>
                <a:gd name="connsiteX10" fmla="*/ 1777 w 722693"/>
                <a:gd name="connsiteY10" fmla="*/ 221776 h 598610"/>
                <a:gd name="connsiteX11" fmla="*/ 10697 w 722693"/>
                <a:gd name="connsiteY11" fmla="*/ 289835 h 598610"/>
                <a:gd name="connsiteX12" fmla="*/ 10697 w 722693"/>
                <a:gd name="connsiteY12" fmla="*/ 289835 h 598610"/>
                <a:gd name="connsiteX13" fmla="*/ 14769 w 722693"/>
                <a:gd name="connsiteY13" fmla="*/ 318338 h 598610"/>
                <a:gd name="connsiteX14" fmla="*/ 16708 w 722693"/>
                <a:gd name="connsiteY14" fmla="*/ 334432 h 598610"/>
                <a:gd name="connsiteX15" fmla="*/ 66540 w 722693"/>
                <a:gd name="connsiteY15" fmla="*/ 475592 h 598610"/>
                <a:gd name="connsiteX16" fmla="*/ 168920 w 722693"/>
                <a:gd name="connsiteY16" fmla="*/ 569246 h 598610"/>
                <a:gd name="connsiteX17" fmla="*/ 304845 w 722693"/>
                <a:gd name="connsiteY17" fmla="*/ 597556 h 598610"/>
                <a:gd name="connsiteX18" fmla="*/ 450464 w 722693"/>
                <a:gd name="connsiteY18" fmla="*/ 582431 h 598610"/>
                <a:gd name="connsiteX19" fmla="*/ 607912 w 722693"/>
                <a:gd name="connsiteY19" fmla="*/ 478307 h 598610"/>
                <a:gd name="connsiteX20" fmla="*/ 662980 w 722693"/>
                <a:gd name="connsiteY20" fmla="*/ 390276 h 598610"/>
                <a:gd name="connsiteX21" fmla="*/ 662980 w 722693"/>
                <a:gd name="connsiteY21" fmla="*/ 390276 h 598610"/>
                <a:gd name="connsiteX22" fmla="*/ 662980 w 722693"/>
                <a:gd name="connsiteY22" fmla="*/ 390276 h 598610"/>
                <a:gd name="connsiteX23" fmla="*/ 673256 w 722693"/>
                <a:gd name="connsiteY23" fmla="*/ 368753 h 598610"/>
                <a:gd name="connsiteX24" fmla="*/ 682370 w 722693"/>
                <a:gd name="connsiteY24" fmla="*/ 339474 h 598610"/>
                <a:gd name="connsiteX25" fmla="*/ 691289 w 722693"/>
                <a:gd name="connsiteY25" fmla="*/ 315624 h 598610"/>
                <a:gd name="connsiteX26" fmla="*/ 693422 w 722693"/>
                <a:gd name="connsiteY26" fmla="*/ 312521 h 598610"/>
                <a:gd name="connsiteX27" fmla="*/ 719987 w 722693"/>
                <a:gd name="connsiteY27" fmla="*/ 214601 h 598610"/>
                <a:gd name="connsiteX28" fmla="*/ 704862 w 722693"/>
                <a:gd name="connsiteY28" fmla="*/ 117845 h 59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2693" h="598610">
                  <a:moveTo>
                    <a:pt x="704862" y="117845"/>
                  </a:moveTo>
                  <a:cubicBezTo>
                    <a:pt x="687023" y="87596"/>
                    <a:pt x="659296" y="69369"/>
                    <a:pt x="628465" y="54633"/>
                  </a:cubicBezTo>
                  <a:cubicBezTo>
                    <a:pt x="602095" y="42223"/>
                    <a:pt x="574755" y="32528"/>
                    <a:pt x="547221" y="23803"/>
                  </a:cubicBezTo>
                  <a:cubicBezTo>
                    <a:pt x="543343" y="19343"/>
                    <a:pt x="537526" y="18761"/>
                    <a:pt x="532290" y="17598"/>
                  </a:cubicBezTo>
                  <a:cubicBezTo>
                    <a:pt x="510961" y="12944"/>
                    <a:pt x="489438" y="8291"/>
                    <a:pt x="467721" y="5964"/>
                  </a:cubicBezTo>
                  <a:cubicBezTo>
                    <a:pt x="455700" y="4606"/>
                    <a:pt x="443872" y="535"/>
                    <a:pt x="431656" y="4219"/>
                  </a:cubicBezTo>
                  <a:cubicBezTo>
                    <a:pt x="426227" y="4025"/>
                    <a:pt x="420603" y="4025"/>
                    <a:pt x="415174" y="3637"/>
                  </a:cubicBezTo>
                  <a:cubicBezTo>
                    <a:pt x="343819" y="-2568"/>
                    <a:pt x="272657" y="-1404"/>
                    <a:pt x="202077" y="11587"/>
                  </a:cubicBezTo>
                  <a:cubicBezTo>
                    <a:pt x="154765" y="20312"/>
                    <a:pt x="108229" y="31946"/>
                    <a:pt x="64989" y="54439"/>
                  </a:cubicBezTo>
                  <a:cubicBezTo>
                    <a:pt x="28148" y="73441"/>
                    <a:pt x="4298" y="100781"/>
                    <a:pt x="1196" y="143440"/>
                  </a:cubicBezTo>
                  <a:cubicBezTo>
                    <a:pt x="-743" y="169616"/>
                    <a:pt x="-162" y="195793"/>
                    <a:pt x="1777" y="221776"/>
                  </a:cubicBezTo>
                  <a:cubicBezTo>
                    <a:pt x="3329" y="244656"/>
                    <a:pt x="5268" y="267536"/>
                    <a:pt x="10697" y="289835"/>
                  </a:cubicBezTo>
                  <a:cubicBezTo>
                    <a:pt x="10697" y="289835"/>
                    <a:pt x="10697" y="289835"/>
                    <a:pt x="10697" y="289835"/>
                  </a:cubicBezTo>
                  <a:cubicBezTo>
                    <a:pt x="9921" y="299724"/>
                    <a:pt x="14575" y="308643"/>
                    <a:pt x="14769" y="318338"/>
                  </a:cubicBezTo>
                  <a:cubicBezTo>
                    <a:pt x="17096" y="323574"/>
                    <a:pt x="15350" y="329197"/>
                    <a:pt x="16708" y="334432"/>
                  </a:cubicBezTo>
                  <a:cubicBezTo>
                    <a:pt x="28923" y="383101"/>
                    <a:pt x="41721" y="431382"/>
                    <a:pt x="66540" y="475592"/>
                  </a:cubicBezTo>
                  <a:cubicBezTo>
                    <a:pt x="90196" y="518056"/>
                    <a:pt x="123741" y="549856"/>
                    <a:pt x="168920" y="569246"/>
                  </a:cubicBezTo>
                  <a:cubicBezTo>
                    <a:pt x="212354" y="587861"/>
                    <a:pt x="258502" y="594453"/>
                    <a:pt x="304845" y="597556"/>
                  </a:cubicBezTo>
                  <a:cubicBezTo>
                    <a:pt x="354095" y="600852"/>
                    <a:pt x="402765" y="596586"/>
                    <a:pt x="450464" y="582431"/>
                  </a:cubicBezTo>
                  <a:cubicBezTo>
                    <a:pt x="513676" y="563623"/>
                    <a:pt x="566417" y="529497"/>
                    <a:pt x="607912" y="478307"/>
                  </a:cubicBezTo>
                  <a:cubicBezTo>
                    <a:pt x="630017" y="451161"/>
                    <a:pt x="647662" y="421300"/>
                    <a:pt x="662980" y="390276"/>
                  </a:cubicBezTo>
                  <a:lnTo>
                    <a:pt x="662980" y="390276"/>
                  </a:lnTo>
                  <a:lnTo>
                    <a:pt x="662980" y="390276"/>
                  </a:lnTo>
                  <a:cubicBezTo>
                    <a:pt x="666470" y="383101"/>
                    <a:pt x="669960" y="375927"/>
                    <a:pt x="673256" y="368753"/>
                  </a:cubicBezTo>
                  <a:cubicBezTo>
                    <a:pt x="677522" y="359445"/>
                    <a:pt x="682370" y="350138"/>
                    <a:pt x="682370" y="339474"/>
                  </a:cubicBezTo>
                  <a:cubicBezTo>
                    <a:pt x="685278" y="331523"/>
                    <a:pt x="688381" y="323574"/>
                    <a:pt x="691289" y="315624"/>
                  </a:cubicBezTo>
                  <a:cubicBezTo>
                    <a:pt x="692065" y="314654"/>
                    <a:pt x="693034" y="313685"/>
                    <a:pt x="693422" y="312521"/>
                  </a:cubicBezTo>
                  <a:cubicBezTo>
                    <a:pt x="704668" y="280528"/>
                    <a:pt x="714557" y="248146"/>
                    <a:pt x="719987" y="214601"/>
                  </a:cubicBezTo>
                  <a:cubicBezTo>
                    <a:pt x="725804" y="181250"/>
                    <a:pt x="722895" y="148287"/>
                    <a:pt x="704862" y="117845"/>
                  </a:cubicBezTo>
                  <a:close/>
                </a:path>
              </a:pathLst>
            </a:custGeom>
            <a:solidFill>
              <a:schemeClr val="accent1"/>
            </a:solidFill>
            <a:ln w="1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33D403-84D9-4A3A-8C2E-71F1017B675F}"/>
                </a:ext>
              </a:extLst>
            </p:cNvPr>
            <p:cNvSpPr/>
            <p:nvPr/>
          </p:nvSpPr>
          <p:spPr>
            <a:xfrm>
              <a:off x="8465884" y="5196238"/>
              <a:ext cx="2402100" cy="118156"/>
            </a:xfrm>
            <a:custGeom>
              <a:avLst/>
              <a:gdLst>
                <a:gd name="connsiteX0" fmla="*/ 41261 w 1870762"/>
                <a:gd name="connsiteY0" fmla="*/ 48392 h 92020"/>
                <a:gd name="connsiteX1" fmla="*/ 256685 w 1870762"/>
                <a:gd name="connsiteY1" fmla="*/ 5734 h 92020"/>
                <a:gd name="connsiteX2" fmla="*/ 543852 w 1870762"/>
                <a:gd name="connsiteY2" fmla="*/ 20665 h 92020"/>
                <a:gd name="connsiteX3" fmla="*/ 828305 w 1870762"/>
                <a:gd name="connsiteY3" fmla="*/ 69527 h 92020"/>
                <a:gd name="connsiteX4" fmla="*/ 1054005 w 1870762"/>
                <a:gd name="connsiteY4" fmla="*/ 67588 h 92020"/>
                <a:gd name="connsiteX5" fmla="*/ 1362308 w 1870762"/>
                <a:gd name="connsiteY5" fmla="*/ 15041 h 92020"/>
                <a:gd name="connsiteX6" fmla="*/ 1538758 w 1870762"/>
                <a:gd name="connsiteY6" fmla="*/ 499 h 92020"/>
                <a:gd name="connsiteX7" fmla="*/ 1772990 w 1870762"/>
                <a:gd name="connsiteY7" fmla="*/ 35013 h 92020"/>
                <a:gd name="connsiteX8" fmla="*/ 1855010 w 1870762"/>
                <a:gd name="connsiteY8" fmla="*/ 55373 h 92020"/>
                <a:gd name="connsiteX9" fmla="*/ 1866838 w 1870762"/>
                <a:gd name="connsiteY9" fmla="*/ 59445 h 92020"/>
                <a:gd name="connsiteX10" fmla="*/ 1870716 w 1870762"/>
                <a:gd name="connsiteY10" fmla="*/ 64486 h 92020"/>
                <a:gd name="connsiteX11" fmla="*/ 1864705 w 1870762"/>
                <a:gd name="connsiteY11" fmla="*/ 68364 h 92020"/>
                <a:gd name="connsiteX12" fmla="*/ 1851326 w 1870762"/>
                <a:gd name="connsiteY12" fmla="*/ 66231 h 92020"/>
                <a:gd name="connsiteX13" fmla="*/ 1726066 w 1870762"/>
                <a:gd name="connsiteY13" fmla="*/ 36952 h 92020"/>
                <a:gd name="connsiteX14" fmla="*/ 1615349 w 1870762"/>
                <a:gd name="connsiteY14" fmla="*/ 20083 h 92020"/>
                <a:gd name="connsiteX15" fmla="*/ 1485047 w 1870762"/>
                <a:gd name="connsiteY15" fmla="*/ 14848 h 92020"/>
                <a:gd name="connsiteX16" fmla="*/ 1384219 w 1870762"/>
                <a:gd name="connsiteY16" fmla="*/ 25124 h 92020"/>
                <a:gd name="connsiteX17" fmla="*/ 1191675 w 1870762"/>
                <a:gd name="connsiteY17" fmla="*/ 57506 h 92020"/>
                <a:gd name="connsiteX18" fmla="*/ 1077468 w 1870762"/>
                <a:gd name="connsiteY18" fmla="*/ 77284 h 92020"/>
                <a:gd name="connsiteX19" fmla="*/ 976833 w 1870762"/>
                <a:gd name="connsiteY19" fmla="*/ 90469 h 92020"/>
                <a:gd name="connsiteX20" fmla="*/ 920795 w 1870762"/>
                <a:gd name="connsiteY20" fmla="*/ 92020 h 92020"/>
                <a:gd name="connsiteX21" fmla="*/ 833346 w 1870762"/>
                <a:gd name="connsiteY21" fmla="*/ 83489 h 92020"/>
                <a:gd name="connsiteX22" fmla="*/ 673184 w 1870762"/>
                <a:gd name="connsiteY22" fmla="*/ 56730 h 92020"/>
                <a:gd name="connsiteX23" fmla="*/ 525625 w 1870762"/>
                <a:gd name="connsiteY23" fmla="*/ 30941 h 92020"/>
                <a:gd name="connsiteX24" fmla="*/ 426930 w 1870762"/>
                <a:gd name="connsiteY24" fmla="*/ 17950 h 92020"/>
                <a:gd name="connsiteX25" fmla="*/ 316794 w 1870762"/>
                <a:gd name="connsiteY25" fmla="*/ 14848 h 92020"/>
                <a:gd name="connsiteX26" fmla="*/ 228375 w 1870762"/>
                <a:gd name="connsiteY26" fmla="*/ 22991 h 92020"/>
                <a:gd name="connsiteX27" fmla="*/ 12563 w 1870762"/>
                <a:gd name="connsiteY27" fmla="*/ 67201 h 92020"/>
                <a:gd name="connsiteX28" fmla="*/ 5001 w 1870762"/>
                <a:gd name="connsiteY28" fmla="*/ 68170 h 92020"/>
                <a:gd name="connsiteX29" fmla="*/ 1511 w 1870762"/>
                <a:gd name="connsiteY29" fmla="*/ 60996 h 92020"/>
                <a:gd name="connsiteX30" fmla="*/ 41261 w 1870762"/>
                <a:gd name="connsiteY30" fmla="*/ 48392 h 9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70762" h="92020">
                  <a:moveTo>
                    <a:pt x="41261" y="48392"/>
                  </a:moveTo>
                  <a:cubicBezTo>
                    <a:pt x="112228" y="29972"/>
                    <a:pt x="183778" y="14848"/>
                    <a:pt x="256685" y="5734"/>
                  </a:cubicBezTo>
                  <a:cubicBezTo>
                    <a:pt x="353441" y="-6482"/>
                    <a:pt x="448647" y="4183"/>
                    <a:pt x="543852" y="20665"/>
                  </a:cubicBezTo>
                  <a:cubicBezTo>
                    <a:pt x="638669" y="36952"/>
                    <a:pt x="733293" y="54403"/>
                    <a:pt x="828305" y="69527"/>
                  </a:cubicBezTo>
                  <a:cubicBezTo>
                    <a:pt x="903732" y="81549"/>
                    <a:pt x="978772" y="80386"/>
                    <a:pt x="1054005" y="67588"/>
                  </a:cubicBezTo>
                  <a:cubicBezTo>
                    <a:pt x="1156773" y="50137"/>
                    <a:pt x="1259540" y="32105"/>
                    <a:pt x="1362308" y="15041"/>
                  </a:cubicBezTo>
                  <a:cubicBezTo>
                    <a:pt x="1420672" y="5346"/>
                    <a:pt x="1479424" y="-2022"/>
                    <a:pt x="1538758" y="499"/>
                  </a:cubicBezTo>
                  <a:cubicBezTo>
                    <a:pt x="1618063" y="3795"/>
                    <a:pt x="1696205" y="15235"/>
                    <a:pt x="1772990" y="35013"/>
                  </a:cubicBezTo>
                  <a:cubicBezTo>
                    <a:pt x="1800136" y="42187"/>
                    <a:pt x="1827864" y="48198"/>
                    <a:pt x="1855010" y="55373"/>
                  </a:cubicBezTo>
                  <a:cubicBezTo>
                    <a:pt x="1859082" y="56536"/>
                    <a:pt x="1863154" y="57506"/>
                    <a:pt x="1866838" y="59445"/>
                  </a:cubicBezTo>
                  <a:cubicBezTo>
                    <a:pt x="1868971" y="60414"/>
                    <a:pt x="1871104" y="61771"/>
                    <a:pt x="1870716" y="64486"/>
                  </a:cubicBezTo>
                  <a:cubicBezTo>
                    <a:pt x="1870135" y="67588"/>
                    <a:pt x="1867420" y="68170"/>
                    <a:pt x="1864705" y="68364"/>
                  </a:cubicBezTo>
                  <a:cubicBezTo>
                    <a:pt x="1860052" y="68946"/>
                    <a:pt x="1855786" y="67395"/>
                    <a:pt x="1851326" y="66231"/>
                  </a:cubicBezTo>
                  <a:cubicBezTo>
                    <a:pt x="1809831" y="55761"/>
                    <a:pt x="1767949" y="45872"/>
                    <a:pt x="1726066" y="36952"/>
                  </a:cubicBezTo>
                  <a:cubicBezTo>
                    <a:pt x="1689419" y="29196"/>
                    <a:pt x="1652384" y="24543"/>
                    <a:pt x="1615349" y="20083"/>
                  </a:cubicBezTo>
                  <a:cubicBezTo>
                    <a:pt x="1571915" y="14848"/>
                    <a:pt x="1528481" y="13296"/>
                    <a:pt x="1485047" y="14848"/>
                  </a:cubicBezTo>
                  <a:cubicBezTo>
                    <a:pt x="1451309" y="16205"/>
                    <a:pt x="1417764" y="20277"/>
                    <a:pt x="1384219" y="25124"/>
                  </a:cubicBezTo>
                  <a:cubicBezTo>
                    <a:pt x="1319844" y="34238"/>
                    <a:pt x="1255856" y="46647"/>
                    <a:pt x="1191675" y="57506"/>
                  </a:cubicBezTo>
                  <a:cubicBezTo>
                    <a:pt x="1153671" y="64098"/>
                    <a:pt x="1115472" y="71079"/>
                    <a:pt x="1077468" y="77284"/>
                  </a:cubicBezTo>
                  <a:cubicBezTo>
                    <a:pt x="1044116" y="82907"/>
                    <a:pt x="1010572" y="87560"/>
                    <a:pt x="976833" y="90469"/>
                  </a:cubicBezTo>
                  <a:cubicBezTo>
                    <a:pt x="958024" y="92020"/>
                    <a:pt x="939410" y="92020"/>
                    <a:pt x="920795" y="92020"/>
                  </a:cubicBezTo>
                  <a:cubicBezTo>
                    <a:pt x="891323" y="91826"/>
                    <a:pt x="862431" y="87560"/>
                    <a:pt x="833346" y="83489"/>
                  </a:cubicBezTo>
                  <a:cubicBezTo>
                    <a:pt x="779829" y="75926"/>
                    <a:pt x="726507" y="66037"/>
                    <a:pt x="673184" y="56730"/>
                  </a:cubicBezTo>
                  <a:cubicBezTo>
                    <a:pt x="623933" y="48198"/>
                    <a:pt x="574876" y="38891"/>
                    <a:pt x="525625" y="30941"/>
                  </a:cubicBezTo>
                  <a:cubicBezTo>
                    <a:pt x="492856" y="25706"/>
                    <a:pt x="460087" y="21634"/>
                    <a:pt x="426930" y="17950"/>
                  </a:cubicBezTo>
                  <a:cubicBezTo>
                    <a:pt x="390282" y="13878"/>
                    <a:pt x="353441" y="13878"/>
                    <a:pt x="316794" y="14848"/>
                  </a:cubicBezTo>
                  <a:cubicBezTo>
                    <a:pt x="287321" y="15623"/>
                    <a:pt x="257848" y="19695"/>
                    <a:pt x="228375" y="22991"/>
                  </a:cubicBezTo>
                  <a:cubicBezTo>
                    <a:pt x="155081" y="31523"/>
                    <a:pt x="84113" y="50719"/>
                    <a:pt x="12563" y="67201"/>
                  </a:cubicBezTo>
                  <a:cubicBezTo>
                    <a:pt x="10043" y="67783"/>
                    <a:pt x="7522" y="68558"/>
                    <a:pt x="5001" y="68170"/>
                  </a:cubicBezTo>
                  <a:cubicBezTo>
                    <a:pt x="735" y="67395"/>
                    <a:pt x="-1785" y="65456"/>
                    <a:pt x="1511" y="60996"/>
                  </a:cubicBezTo>
                  <a:cubicBezTo>
                    <a:pt x="13533" y="53434"/>
                    <a:pt x="28075" y="53046"/>
                    <a:pt x="41261" y="48392"/>
                  </a:cubicBezTo>
                  <a:close/>
                </a:path>
              </a:pathLst>
            </a:custGeom>
            <a:solidFill>
              <a:srgbClr val="FED0C8"/>
            </a:solidFill>
            <a:ln w="1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2C9991-93F3-4299-A93E-4EB787666726}"/>
                </a:ext>
              </a:extLst>
            </p:cNvPr>
            <p:cNvSpPr/>
            <p:nvPr/>
          </p:nvSpPr>
          <p:spPr>
            <a:xfrm>
              <a:off x="8647084" y="5499130"/>
              <a:ext cx="760114" cy="214616"/>
            </a:xfrm>
            <a:custGeom>
              <a:avLst/>
              <a:gdLst>
                <a:gd name="connsiteX0" fmla="*/ 379934 w 760114"/>
                <a:gd name="connsiteY0" fmla="*/ 498 h 214616"/>
                <a:gd name="connsiteX1" fmla="*/ 409312 w 760114"/>
                <a:gd name="connsiteY1" fmla="*/ 61248 h 214616"/>
                <a:gd name="connsiteX2" fmla="*/ 424748 w 760114"/>
                <a:gd name="connsiteY2" fmla="*/ 72700 h 214616"/>
                <a:gd name="connsiteX3" fmla="*/ 489481 w 760114"/>
                <a:gd name="connsiteY3" fmla="*/ 82162 h 214616"/>
                <a:gd name="connsiteX4" fmla="*/ 444417 w 760114"/>
                <a:gd name="connsiteY4" fmla="*/ 127724 h 214616"/>
                <a:gd name="connsiteX5" fmla="*/ 436948 w 760114"/>
                <a:gd name="connsiteY5" fmla="*/ 148388 h 214616"/>
                <a:gd name="connsiteX6" fmla="*/ 447156 w 760114"/>
                <a:gd name="connsiteY6" fmla="*/ 201420 h 214616"/>
                <a:gd name="connsiteX7" fmla="*/ 447156 w 760114"/>
                <a:gd name="connsiteY7" fmla="*/ 214616 h 214616"/>
                <a:gd name="connsiteX8" fmla="*/ 398357 w 760114"/>
                <a:gd name="connsiteY8" fmla="*/ 188473 h 214616"/>
                <a:gd name="connsiteX9" fmla="*/ 361509 w 760114"/>
                <a:gd name="connsiteY9" fmla="*/ 188473 h 214616"/>
                <a:gd name="connsiteX10" fmla="*/ 313706 w 760114"/>
                <a:gd name="connsiteY10" fmla="*/ 214117 h 214616"/>
                <a:gd name="connsiteX11" fmla="*/ 312710 w 760114"/>
                <a:gd name="connsiteY11" fmla="*/ 201420 h 214616"/>
                <a:gd name="connsiteX12" fmla="*/ 321674 w 760114"/>
                <a:gd name="connsiteY12" fmla="*/ 145898 h 214616"/>
                <a:gd name="connsiteX13" fmla="*/ 317689 w 760114"/>
                <a:gd name="connsiteY13" fmla="*/ 132704 h 214616"/>
                <a:gd name="connsiteX14" fmla="*/ 278103 w 760114"/>
                <a:gd name="connsiteY14" fmla="*/ 93116 h 214616"/>
                <a:gd name="connsiteX15" fmla="*/ 270883 w 760114"/>
                <a:gd name="connsiteY15" fmla="*/ 82162 h 214616"/>
                <a:gd name="connsiteX16" fmla="*/ 336861 w 760114"/>
                <a:gd name="connsiteY16" fmla="*/ 72451 h 214616"/>
                <a:gd name="connsiteX17" fmla="*/ 349808 w 760114"/>
                <a:gd name="connsiteY17" fmla="*/ 62990 h 214616"/>
                <a:gd name="connsiteX18" fmla="*/ 379934 w 760114"/>
                <a:gd name="connsiteY18" fmla="*/ 498 h 214616"/>
                <a:gd name="connsiteX19" fmla="*/ 110295 w 760114"/>
                <a:gd name="connsiteY19" fmla="*/ 498 h 214616"/>
                <a:gd name="connsiteX20" fmla="*/ 139674 w 760114"/>
                <a:gd name="connsiteY20" fmla="*/ 61248 h 214616"/>
                <a:gd name="connsiteX21" fmla="*/ 155110 w 760114"/>
                <a:gd name="connsiteY21" fmla="*/ 72949 h 214616"/>
                <a:gd name="connsiteX22" fmla="*/ 220341 w 760114"/>
                <a:gd name="connsiteY22" fmla="*/ 82410 h 214616"/>
                <a:gd name="connsiteX23" fmla="*/ 173534 w 760114"/>
                <a:gd name="connsiteY23" fmla="*/ 129716 h 214616"/>
                <a:gd name="connsiteX24" fmla="*/ 167310 w 760114"/>
                <a:gd name="connsiteY24" fmla="*/ 148886 h 214616"/>
                <a:gd name="connsiteX25" fmla="*/ 177270 w 760114"/>
                <a:gd name="connsiteY25" fmla="*/ 204408 h 214616"/>
                <a:gd name="connsiteX26" fmla="*/ 173285 w 760114"/>
                <a:gd name="connsiteY26" fmla="*/ 214367 h 214616"/>
                <a:gd name="connsiteX27" fmla="*/ 124984 w 760114"/>
                <a:gd name="connsiteY27" fmla="*/ 189968 h 214616"/>
                <a:gd name="connsiteX28" fmla="*/ 98594 w 760114"/>
                <a:gd name="connsiteY28" fmla="*/ 188473 h 214616"/>
                <a:gd name="connsiteX29" fmla="*/ 60501 w 760114"/>
                <a:gd name="connsiteY29" fmla="*/ 208889 h 214616"/>
                <a:gd name="connsiteX30" fmla="*/ 46310 w 760114"/>
                <a:gd name="connsiteY30" fmla="*/ 214117 h 214616"/>
                <a:gd name="connsiteX31" fmla="*/ 41330 w 760114"/>
                <a:gd name="connsiteY31" fmla="*/ 211379 h 214616"/>
                <a:gd name="connsiteX32" fmla="*/ 53779 w 760114"/>
                <a:gd name="connsiteY32" fmla="*/ 142912 h 214616"/>
                <a:gd name="connsiteX33" fmla="*/ 47554 w 760114"/>
                <a:gd name="connsiteY33" fmla="*/ 130462 h 214616"/>
                <a:gd name="connsiteX34" fmla="*/ 0 w 760114"/>
                <a:gd name="connsiteY34" fmla="*/ 82410 h 214616"/>
                <a:gd name="connsiteX35" fmla="*/ 65978 w 760114"/>
                <a:gd name="connsiteY35" fmla="*/ 72700 h 214616"/>
                <a:gd name="connsiteX36" fmla="*/ 80667 w 760114"/>
                <a:gd name="connsiteY36" fmla="*/ 61746 h 214616"/>
                <a:gd name="connsiteX37" fmla="*/ 110295 w 760114"/>
                <a:gd name="connsiteY37" fmla="*/ 498 h 214616"/>
                <a:gd name="connsiteX38" fmla="*/ 649570 w 760114"/>
                <a:gd name="connsiteY38" fmla="*/ 0 h 214616"/>
                <a:gd name="connsiteX39" fmla="*/ 678950 w 760114"/>
                <a:gd name="connsiteY39" fmla="*/ 60750 h 214616"/>
                <a:gd name="connsiteX40" fmla="*/ 694385 w 760114"/>
                <a:gd name="connsiteY40" fmla="*/ 72451 h 214616"/>
                <a:gd name="connsiteX41" fmla="*/ 760114 w 760114"/>
                <a:gd name="connsiteY41" fmla="*/ 82161 h 214616"/>
                <a:gd name="connsiteX42" fmla="*/ 730736 w 760114"/>
                <a:gd name="connsiteY42" fmla="*/ 111541 h 214616"/>
                <a:gd name="connsiteX43" fmla="*/ 726005 w 760114"/>
                <a:gd name="connsiteY43" fmla="*/ 115275 h 214616"/>
                <a:gd name="connsiteX44" fmla="*/ 709572 w 760114"/>
                <a:gd name="connsiteY44" fmla="*/ 167559 h 214616"/>
                <a:gd name="connsiteX45" fmla="*/ 718038 w 760114"/>
                <a:gd name="connsiteY45" fmla="*/ 213619 h 214616"/>
                <a:gd name="connsiteX46" fmla="*/ 713557 w 760114"/>
                <a:gd name="connsiteY46" fmla="*/ 214367 h 214616"/>
                <a:gd name="connsiteX47" fmla="*/ 656790 w 760114"/>
                <a:gd name="connsiteY47" fmla="*/ 184241 h 214616"/>
                <a:gd name="connsiteX48" fmla="*/ 642350 w 760114"/>
                <a:gd name="connsiteY48" fmla="*/ 183244 h 214616"/>
                <a:gd name="connsiteX49" fmla="*/ 587825 w 760114"/>
                <a:gd name="connsiteY49" fmla="*/ 211130 h 214616"/>
                <a:gd name="connsiteX50" fmla="*/ 580107 w 760114"/>
                <a:gd name="connsiteY50" fmla="*/ 212624 h 214616"/>
                <a:gd name="connsiteX51" fmla="*/ 580107 w 760114"/>
                <a:gd name="connsiteY51" fmla="*/ 205652 h 214616"/>
                <a:gd name="connsiteX52" fmla="*/ 593054 w 760114"/>
                <a:gd name="connsiteY52" fmla="*/ 142662 h 214616"/>
                <a:gd name="connsiteX53" fmla="*/ 588323 w 760114"/>
                <a:gd name="connsiteY53" fmla="*/ 133699 h 214616"/>
                <a:gd name="connsiteX54" fmla="*/ 539524 w 760114"/>
                <a:gd name="connsiteY54" fmla="*/ 82161 h 214616"/>
                <a:gd name="connsiteX55" fmla="*/ 606497 w 760114"/>
                <a:gd name="connsiteY55" fmla="*/ 72202 h 214616"/>
                <a:gd name="connsiteX56" fmla="*/ 619444 w 760114"/>
                <a:gd name="connsiteY56" fmla="*/ 62492 h 214616"/>
                <a:gd name="connsiteX57" fmla="*/ 649570 w 760114"/>
                <a:gd name="connsiteY57" fmla="*/ 0 h 21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60114" h="214616">
                  <a:moveTo>
                    <a:pt x="379934" y="498"/>
                  </a:moveTo>
                  <a:cubicBezTo>
                    <a:pt x="390638" y="22160"/>
                    <a:pt x="400349" y="41579"/>
                    <a:pt x="409312" y="61248"/>
                  </a:cubicBezTo>
                  <a:cubicBezTo>
                    <a:pt x="412549" y="68468"/>
                    <a:pt x="416781" y="71954"/>
                    <a:pt x="424748" y="72700"/>
                  </a:cubicBezTo>
                  <a:cubicBezTo>
                    <a:pt x="445910" y="75190"/>
                    <a:pt x="467074" y="78925"/>
                    <a:pt x="489481" y="82162"/>
                  </a:cubicBezTo>
                  <a:cubicBezTo>
                    <a:pt x="473795" y="98096"/>
                    <a:pt x="459604" y="113283"/>
                    <a:pt x="444417" y="127724"/>
                  </a:cubicBezTo>
                  <a:cubicBezTo>
                    <a:pt x="437944" y="133699"/>
                    <a:pt x="435205" y="139924"/>
                    <a:pt x="436948" y="148388"/>
                  </a:cubicBezTo>
                  <a:cubicBezTo>
                    <a:pt x="440434" y="166065"/>
                    <a:pt x="441429" y="184241"/>
                    <a:pt x="447156" y="201420"/>
                  </a:cubicBezTo>
                  <a:cubicBezTo>
                    <a:pt x="447156" y="205155"/>
                    <a:pt x="447156" y="208640"/>
                    <a:pt x="447156" y="214616"/>
                  </a:cubicBezTo>
                  <a:cubicBezTo>
                    <a:pt x="430226" y="205652"/>
                    <a:pt x="413544" y="198432"/>
                    <a:pt x="398357" y="188473"/>
                  </a:cubicBezTo>
                  <a:cubicBezTo>
                    <a:pt x="385162" y="180009"/>
                    <a:pt x="374705" y="180009"/>
                    <a:pt x="361509" y="188473"/>
                  </a:cubicBezTo>
                  <a:cubicBezTo>
                    <a:pt x="346322" y="198183"/>
                    <a:pt x="329641" y="205652"/>
                    <a:pt x="313706" y="214117"/>
                  </a:cubicBezTo>
                  <a:cubicBezTo>
                    <a:pt x="310718" y="209387"/>
                    <a:pt x="313955" y="205404"/>
                    <a:pt x="312710" y="201420"/>
                  </a:cubicBezTo>
                  <a:cubicBezTo>
                    <a:pt x="315449" y="182747"/>
                    <a:pt x="316943" y="163825"/>
                    <a:pt x="321674" y="145898"/>
                  </a:cubicBezTo>
                  <a:cubicBezTo>
                    <a:pt x="323416" y="138927"/>
                    <a:pt x="321425" y="136438"/>
                    <a:pt x="317689" y="132704"/>
                  </a:cubicBezTo>
                  <a:cubicBezTo>
                    <a:pt x="304495" y="119508"/>
                    <a:pt x="291299" y="106312"/>
                    <a:pt x="278103" y="93116"/>
                  </a:cubicBezTo>
                  <a:cubicBezTo>
                    <a:pt x="275364" y="90377"/>
                    <a:pt x="271381" y="88386"/>
                    <a:pt x="270883" y="82162"/>
                  </a:cubicBezTo>
                  <a:cubicBezTo>
                    <a:pt x="292792" y="78925"/>
                    <a:pt x="314703" y="75190"/>
                    <a:pt x="336861" y="72451"/>
                  </a:cubicBezTo>
                  <a:cubicBezTo>
                    <a:pt x="343583" y="71705"/>
                    <a:pt x="347069" y="68717"/>
                    <a:pt x="349808" y="62990"/>
                  </a:cubicBezTo>
                  <a:cubicBezTo>
                    <a:pt x="359269" y="42824"/>
                    <a:pt x="369227" y="22906"/>
                    <a:pt x="379934" y="498"/>
                  </a:cubicBezTo>
                  <a:close/>
                  <a:moveTo>
                    <a:pt x="110295" y="498"/>
                  </a:moveTo>
                  <a:cubicBezTo>
                    <a:pt x="120752" y="21911"/>
                    <a:pt x="130462" y="41330"/>
                    <a:pt x="139674" y="61248"/>
                  </a:cubicBezTo>
                  <a:cubicBezTo>
                    <a:pt x="142911" y="68468"/>
                    <a:pt x="146895" y="71954"/>
                    <a:pt x="155110" y="72949"/>
                  </a:cubicBezTo>
                  <a:cubicBezTo>
                    <a:pt x="176522" y="75439"/>
                    <a:pt x="197684" y="79174"/>
                    <a:pt x="220341" y="82410"/>
                  </a:cubicBezTo>
                  <a:cubicBezTo>
                    <a:pt x="204158" y="98843"/>
                    <a:pt x="188971" y="114529"/>
                    <a:pt x="173534" y="129716"/>
                  </a:cubicBezTo>
                  <a:cubicBezTo>
                    <a:pt x="167808" y="135441"/>
                    <a:pt x="165318" y="140173"/>
                    <a:pt x="167310" y="148886"/>
                  </a:cubicBezTo>
                  <a:cubicBezTo>
                    <a:pt x="171792" y="167062"/>
                    <a:pt x="174033" y="185983"/>
                    <a:pt x="177270" y="204408"/>
                  </a:cubicBezTo>
                  <a:cubicBezTo>
                    <a:pt x="177021" y="208142"/>
                    <a:pt x="181502" y="213868"/>
                    <a:pt x="173285" y="214367"/>
                  </a:cubicBezTo>
                  <a:cubicBezTo>
                    <a:pt x="155608" y="209636"/>
                    <a:pt x="140172" y="199926"/>
                    <a:pt x="124984" y="189968"/>
                  </a:cubicBezTo>
                  <a:cubicBezTo>
                    <a:pt x="116022" y="184241"/>
                    <a:pt x="108304" y="182997"/>
                    <a:pt x="98594" y="188473"/>
                  </a:cubicBezTo>
                  <a:cubicBezTo>
                    <a:pt x="85896" y="195445"/>
                    <a:pt x="72949" y="201918"/>
                    <a:pt x="60501" y="208889"/>
                  </a:cubicBezTo>
                  <a:cubicBezTo>
                    <a:pt x="56019" y="211379"/>
                    <a:pt x="51538" y="213868"/>
                    <a:pt x="46310" y="214117"/>
                  </a:cubicBezTo>
                  <a:cubicBezTo>
                    <a:pt x="44317" y="214117"/>
                    <a:pt x="42325" y="213619"/>
                    <a:pt x="41330" y="211379"/>
                  </a:cubicBezTo>
                  <a:cubicBezTo>
                    <a:pt x="45313" y="188473"/>
                    <a:pt x="49296" y="165816"/>
                    <a:pt x="53779" y="142912"/>
                  </a:cubicBezTo>
                  <a:cubicBezTo>
                    <a:pt x="55023" y="136936"/>
                    <a:pt x="51040" y="133948"/>
                    <a:pt x="47554" y="130462"/>
                  </a:cubicBezTo>
                  <a:cubicBezTo>
                    <a:pt x="32117" y="115025"/>
                    <a:pt x="16930" y="99341"/>
                    <a:pt x="0" y="82410"/>
                  </a:cubicBezTo>
                  <a:cubicBezTo>
                    <a:pt x="23155" y="78925"/>
                    <a:pt x="44566" y="75190"/>
                    <a:pt x="65978" y="72700"/>
                  </a:cubicBezTo>
                  <a:cubicBezTo>
                    <a:pt x="73697" y="71705"/>
                    <a:pt x="77430" y="68468"/>
                    <a:pt x="80667" y="61746"/>
                  </a:cubicBezTo>
                  <a:cubicBezTo>
                    <a:pt x="89879" y="41828"/>
                    <a:pt x="99589" y="22408"/>
                    <a:pt x="110295" y="498"/>
                  </a:cubicBezTo>
                  <a:close/>
                  <a:moveTo>
                    <a:pt x="649570" y="0"/>
                  </a:moveTo>
                  <a:cubicBezTo>
                    <a:pt x="660027" y="21660"/>
                    <a:pt x="669737" y="41081"/>
                    <a:pt x="678950" y="60750"/>
                  </a:cubicBezTo>
                  <a:cubicBezTo>
                    <a:pt x="682185" y="67721"/>
                    <a:pt x="686170" y="71455"/>
                    <a:pt x="694385" y="72451"/>
                  </a:cubicBezTo>
                  <a:cubicBezTo>
                    <a:pt x="715548" y="74941"/>
                    <a:pt x="736711" y="78676"/>
                    <a:pt x="760114" y="82161"/>
                  </a:cubicBezTo>
                  <a:cubicBezTo>
                    <a:pt x="749409" y="92867"/>
                    <a:pt x="740196" y="102328"/>
                    <a:pt x="730736" y="111541"/>
                  </a:cubicBezTo>
                  <a:cubicBezTo>
                    <a:pt x="729242" y="113034"/>
                    <a:pt x="727499" y="114280"/>
                    <a:pt x="726005" y="115275"/>
                  </a:cubicBezTo>
                  <a:cubicBezTo>
                    <a:pt x="706586" y="128221"/>
                    <a:pt x="702850" y="145649"/>
                    <a:pt x="709572" y="167559"/>
                  </a:cubicBezTo>
                  <a:cubicBezTo>
                    <a:pt x="714055" y="182498"/>
                    <a:pt x="715299" y="198432"/>
                    <a:pt x="718038" y="213619"/>
                  </a:cubicBezTo>
                  <a:cubicBezTo>
                    <a:pt x="716545" y="213868"/>
                    <a:pt x="715050" y="214117"/>
                    <a:pt x="713557" y="214367"/>
                  </a:cubicBezTo>
                  <a:cubicBezTo>
                    <a:pt x="694634" y="204408"/>
                    <a:pt x="675463" y="194947"/>
                    <a:pt x="656790" y="184241"/>
                  </a:cubicBezTo>
                  <a:cubicBezTo>
                    <a:pt x="651561" y="181253"/>
                    <a:pt x="648077" y="180256"/>
                    <a:pt x="642350" y="183244"/>
                  </a:cubicBezTo>
                  <a:cubicBezTo>
                    <a:pt x="624424" y="192954"/>
                    <a:pt x="606000" y="201918"/>
                    <a:pt x="587825" y="211130"/>
                  </a:cubicBezTo>
                  <a:cubicBezTo>
                    <a:pt x="585335" y="212375"/>
                    <a:pt x="582597" y="214865"/>
                    <a:pt x="580107" y="212624"/>
                  </a:cubicBezTo>
                  <a:cubicBezTo>
                    <a:pt x="578115" y="210880"/>
                    <a:pt x="579360" y="207892"/>
                    <a:pt x="580107" y="205652"/>
                  </a:cubicBezTo>
                  <a:cubicBezTo>
                    <a:pt x="586580" y="184988"/>
                    <a:pt x="585335" y="163078"/>
                    <a:pt x="593054" y="142662"/>
                  </a:cubicBezTo>
                  <a:cubicBezTo>
                    <a:pt x="594796" y="137682"/>
                    <a:pt x="590564" y="136438"/>
                    <a:pt x="588323" y="133699"/>
                  </a:cubicBezTo>
                  <a:cubicBezTo>
                    <a:pt x="572389" y="117017"/>
                    <a:pt x="554462" y="102328"/>
                    <a:pt x="539524" y="82161"/>
                  </a:cubicBezTo>
                  <a:cubicBezTo>
                    <a:pt x="562679" y="78676"/>
                    <a:pt x="584588" y="74941"/>
                    <a:pt x="606497" y="72202"/>
                  </a:cubicBezTo>
                  <a:cubicBezTo>
                    <a:pt x="613220" y="71455"/>
                    <a:pt x="616705" y="68468"/>
                    <a:pt x="619444" y="62492"/>
                  </a:cubicBezTo>
                  <a:cubicBezTo>
                    <a:pt x="628905" y="42325"/>
                    <a:pt x="638864" y="22408"/>
                    <a:pt x="649570" y="0"/>
                  </a:cubicBezTo>
                  <a:close/>
                </a:path>
              </a:pathLst>
            </a:custGeom>
            <a:solidFill>
              <a:srgbClr val="FEFEFE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E266E0-8596-4612-8634-184A1695C67F}"/>
                </a:ext>
              </a:extLst>
            </p:cNvPr>
            <p:cNvSpPr/>
            <p:nvPr/>
          </p:nvSpPr>
          <p:spPr>
            <a:xfrm>
              <a:off x="9838104" y="5249626"/>
              <a:ext cx="927256" cy="768047"/>
            </a:xfrm>
            <a:custGeom>
              <a:avLst/>
              <a:gdLst>
                <a:gd name="connsiteX0" fmla="*/ 222151 w 927256"/>
                <a:gd name="connsiteY0" fmla="*/ 683715 h 768047"/>
                <a:gd name="connsiteX1" fmla="*/ 781594 w 927256"/>
                <a:gd name="connsiteY1" fmla="*/ 683715 h 768047"/>
                <a:gd name="connsiteX2" fmla="*/ 674286 w 927256"/>
                <a:gd name="connsiteY2" fmla="*/ 743468 h 768047"/>
                <a:gd name="connsiteX3" fmla="*/ 379254 w 927256"/>
                <a:gd name="connsiteY3" fmla="*/ 754673 h 768047"/>
                <a:gd name="connsiteX4" fmla="*/ 222151 w 927256"/>
                <a:gd name="connsiteY4" fmla="*/ 683715 h 768047"/>
                <a:gd name="connsiteX5" fmla="*/ 60133 w 927256"/>
                <a:gd name="connsiteY5" fmla="*/ 447314 h 768047"/>
                <a:gd name="connsiteX6" fmla="*/ 66295 w 927256"/>
                <a:gd name="connsiteY6" fmla="*/ 447688 h 768047"/>
                <a:gd name="connsiteX7" fmla="*/ 886661 w 927256"/>
                <a:gd name="connsiteY7" fmla="*/ 447439 h 768047"/>
                <a:gd name="connsiteX8" fmla="*/ 896620 w 927256"/>
                <a:gd name="connsiteY8" fmla="*/ 458145 h 768047"/>
                <a:gd name="connsiteX9" fmla="*/ 890645 w 927256"/>
                <a:gd name="connsiteY9" fmla="*/ 487524 h 768047"/>
                <a:gd name="connsiteX10" fmla="*/ 876951 w 927256"/>
                <a:gd name="connsiteY10" fmla="*/ 524870 h 768047"/>
                <a:gd name="connsiteX11" fmla="*/ 874960 w 927256"/>
                <a:gd name="connsiteY11" fmla="*/ 530348 h 768047"/>
                <a:gd name="connsiteX12" fmla="*/ 869233 w 927256"/>
                <a:gd name="connsiteY12" fmla="*/ 547277 h 768047"/>
                <a:gd name="connsiteX13" fmla="*/ 848071 w 927256"/>
                <a:gd name="connsiteY13" fmla="*/ 559975 h 768047"/>
                <a:gd name="connsiteX14" fmla="*/ 125052 w 927256"/>
                <a:gd name="connsiteY14" fmla="*/ 559726 h 768047"/>
                <a:gd name="connsiteX15" fmla="*/ 107624 w 927256"/>
                <a:gd name="connsiteY15" fmla="*/ 555742 h 768047"/>
                <a:gd name="connsiteX16" fmla="*/ 55091 w 927256"/>
                <a:gd name="connsiteY16" fmla="*/ 450676 h 768047"/>
                <a:gd name="connsiteX17" fmla="*/ 60133 w 927256"/>
                <a:gd name="connsiteY17" fmla="*/ 447314 h 768047"/>
                <a:gd name="connsiteX18" fmla="*/ 15503 w 927256"/>
                <a:gd name="connsiteY18" fmla="*/ 211412 h 768047"/>
                <a:gd name="connsiteX19" fmla="*/ 464899 w 927256"/>
                <a:gd name="connsiteY19" fmla="*/ 211910 h 768047"/>
                <a:gd name="connsiteX20" fmla="*/ 914048 w 927256"/>
                <a:gd name="connsiteY20" fmla="*/ 211661 h 768047"/>
                <a:gd name="connsiteX21" fmla="*/ 927243 w 927256"/>
                <a:gd name="connsiteY21" fmla="*/ 224608 h 768047"/>
                <a:gd name="connsiteX22" fmla="*/ 921517 w 927256"/>
                <a:gd name="connsiteY22" fmla="*/ 325192 h 768047"/>
                <a:gd name="connsiteX23" fmla="*/ 912553 w 927256"/>
                <a:gd name="connsiteY23" fmla="*/ 333658 h 768047"/>
                <a:gd name="connsiteX24" fmla="*/ 905084 w 927256"/>
                <a:gd name="connsiteY24" fmla="*/ 333658 h 768047"/>
                <a:gd name="connsiteX25" fmla="*/ 28948 w 927256"/>
                <a:gd name="connsiteY25" fmla="*/ 333906 h 768047"/>
                <a:gd name="connsiteX26" fmla="*/ 11022 w 927256"/>
                <a:gd name="connsiteY26" fmla="*/ 319466 h 768047"/>
                <a:gd name="connsiteX27" fmla="*/ 316 w 927256"/>
                <a:gd name="connsiteY27" fmla="*/ 225852 h 768047"/>
                <a:gd name="connsiteX28" fmla="*/ 15503 w 927256"/>
                <a:gd name="connsiteY28" fmla="*/ 211412 h 768047"/>
                <a:gd name="connsiteX29" fmla="*/ 531906 w 927256"/>
                <a:gd name="connsiteY29" fmla="*/ 1435 h 768047"/>
                <a:gd name="connsiteX30" fmla="*/ 651133 w 927256"/>
                <a:gd name="connsiteY30" fmla="*/ 14973 h 768047"/>
                <a:gd name="connsiteX31" fmla="*/ 842095 w 927256"/>
                <a:gd name="connsiteY31" fmla="*/ 72236 h 768047"/>
                <a:gd name="connsiteX32" fmla="*/ 883176 w 927256"/>
                <a:gd name="connsiteY32" fmla="*/ 97881 h 768047"/>
                <a:gd name="connsiteX33" fmla="*/ 77997 w 927256"/>
                <a:gd name="connsiteY33" fmla="*/ 97881 h 768047"/>
                <a:gd name="connsiteX34" fmla="*/ 111111 w 927256"/>
                <a:gd name="connsiteY34" fmla="*/ 77465 h 768047"/>
                <a:gd name="connsiteX35" fmla="*/ 411371 w 927256"/>
                <a:gd name="connsiteY35" fmla="*/ 2275 h 768047"/>
                <a:gd name="connsiteX36" fmla="*/ 531906 w 927256"/>
                <a:gd name="connsiteY36" fmla="*/ 1435 h 76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27256" h="768047">
                  <a:moveTo>
                    <a:pt x="222151" y="683715"/>
                  </a:moveTo>
                  <a:cubicBezTo>
                    <a:pt x="409379" y="683715"/>
                    <a:pt x="594615" y="683715"/>
                    <a:pt x="781594" y="683715"/>
                  </a:cubicBezTo>
                  <a:cubicBezTo>
                    <a:pt x="749228" y="711849"/>
                    <a:pt x="714122" y="732762"/>
                    <a:pt x="674286" y="743468"/>
                  </a:cubicBezTo>
                  <a:cubicBezTo>
                    <a:pt x="576938" y="769611"/>
                    <a:pt x="478344" y="777329"/>
                    <a:pt x="379254" y="754673"/>
                  </a:cubicBezTo>
                  <a:cubicBezTo>
                    <a:pt x="322985" y="741726"/>
                    <a:pt x="270701" y="719568"/>
                    <a:pt x="222151" y="683715"/>
                  </a:cubicBezTo>
                  <a:close/>
                  <a:moveTo>
                    <a:pt x="60133" y="447314"/>
                  </a:moveTo>
                  <a:cubicBezTo>
                    <a:pt x="62125" y="447190"/>
                    <a:pt x="64303" y="447688"/>
                    <a:pt x="66295" y="447688"/>
                  </a:cubicBezTo>
                  <a:cubicBezTo>
                    <a:pt x="339668" y="447688"/>
                    <a:pt x="613289" y="447688"/>
                    <a:pt x="886661" y="447439"/>
                  </a:cubicBezTo>
                  <a:cubicBezTo>
                    <a:pt x="895126" y="447439"/>
                    <a:pt x="899359" y="448933"/>
                    <a:pt x="896620" y="458145"/>
                  </a:cubicBezTo>
                  <a:cubicBezTo>
                    <a:pt x="899359" y="468851"/>
                    <a:pt x="893881" y="478311"/>
                    <a:pt x="890645" y="487524"/>
                  </a:cubicBezTo>
                  <a:cubicBezTo>
                    <a:pt x="886412" y="499973"/>
                    <a:pt x="885168" y="513915"/>
                    <a:pt x="876951" y="524870"/>
                  </a:cubicBezTo>
                  <a:cubicBezTo>
                    <a:pt x="876205" y="526612"/>
                    <a:pt x="875707" y="528604"/>
                    <a:pt x="874960" y="530348"/>
                  </a:cubicBezTo>
                  <a:cubicBezTo>
                    <a:pt x="874960" y="536820"/>
                    <a:pt x="873465" y="542547"/>
                    <a:pt x="869233" y="547277"/>
                  </a:cubicBezTo>
                  <a:cubicBezTo>
                    <a:pt x="866245" y="558480"/>
                    <a:pt x="858776" y="559975"/>
                    <a:pt x="848071" y="559975"/>
                  </a:cubicBezTo>
                  <a:cubicBezTo>
                    <a:pt x="607064" y="559726"/>
                    <a:pt x="366058" y="559726"/>
                    <a:pt x="125052" y="559726"/>
                  </a:cubicBezTo>
                  <a:cubicBezTo>
                    <a:pt x="119078" y="559726"/>
                    <a:pt x="112604" y="560970"/>
                    <a:pt x="107624" y="555742"/>
                  </a:cubicBezTo>
                  <a:cubicBezTo>
                    <a:pt x="86213" y="522629"/>
                    <a:pt x="72519" y="485781"/>
                    <a:pt x="55091" y="450676"/>
                  </a:cubicBezTo>
                  <a:cubicBezTo>
                    <a:pt x="56336" y="448186"/>
                    <a:pt x="58141" y="447439"/>
                    <a:pt x="60133" y="447314"/>
                  </a:cubicBezTo>
                  <a:close/>
                  <a:moveTo>
                    <a:pt x="15503" y="211412"/>
                  </a:moveTo>
                  <a:cubicBezTo>
                    <a:pt x="165386" y="212159"/>
                    <a:pt x="315267" y="211910"/>
                    <a:pt x="464899" y="211910"/>
                  </a:cubicBezTo>
                  <a:cubicBezTo>
                    <a:pt x="614533" y="211910"/>
                    <a:pt x="764414" y="211910"/>
                    <a:pt x="914048" y="211661"/>
                  </a:cubicBezTo>
                  <a:cubicBezTo>
                    <a:pt x="924256" y="211661"/>
                    <a:pt x="927493" y="214151"/>
                    <a:pt x="927243" y="224608"/>
                  </a:cubicBezTo>
                  <a:cubicBezTo>
                    <a:pt x="926745" y="258218"/>
                    <a:pt x="925251" y="291830"/>
                    <a:pt x="921517" y="325192"/>
                  </a:cubicBezTo>
                  <a:cubicBezTo>
                    <a:pt x="920769" y="331416"/>
                    <a:pt x="919027" y="334404"/>
                    <a:pt x="912553" y="333658"/>
                  </a:cubicBezTo>
                  <a:cubicBezTo>
                    <a:pt x="910063" y="333408"/>
                    <a:pt x="907574" y="333658"/>
                    <a:pt x="905084" y="333658"/>
                  </a:cubicBezTo>
                  <a:cubicBezTo>
                    <a:pt x="613038" y="333658"/>
                    <a:pt x="320994" y="333658"/>
                    <a:pt x="28948" y="333906"/>
                  </a:cubicBezTo>
                  <a:cubicBezTo>
                    <a:pt x="17495" y="333906"/>
                    <a:pt x="13263" y="330172"/>
                    <a:pt x="11022" y="319466"/>
                  </a:cubicBezTo>
                  <a:cubicBezTo>
                    <a:pt x="4300" y="288593"/>
                    <a:pt x="-1427" y="257721"/>
                    <a:pt x="316" y="225852"/>
                  </a:cubicBezTo>
                  <a:cubicBezTo>
                    <a:pt x="814" y="215147"/>
                    <a:pt x="3802" y="211412"/>
                    <a:pt x="15503" y="211412"/>
                  </a:cubicBezTo>
                  <a:close/>
                  <a:moveTo>
                    <a:pt x="531906" y="1435"/>
                  </a:moveTo>
                  <a:cubicBezTo>
                    <a:pt x="572021" y="3582"/>
                    <a:pt x="611920" y="8126"/>
                    <a:pt x="651133" y="14973"/>
                  </a:cubicBezTo>
                  <a:cubicBezTo>
                    <a:pt x="717111" y="26425"/>
                    <a:pt x="782342" y="39870"/>
                    <a:pt x="842095" y="72236"/>
                  </a:cubicBezTo>
                  <a:cubicBezTo>
                    <a:pt x="855540" y="79457"/>
                    <a:pt x="868736" y="86926"/>
                    <a:pt x="883176" y="97881"/>
                  </a:cubicBezTo>
                  <a:cubicBezTo>
                    <a:pt x="613787" y="97881"/>
                    <a:pt x="346888" y="97881"/>
                    <a:pt x="77997" y="97881"/>
                  </a:cubicBezTo>
                  <a:cubicBezTo>
                    <a:pt x="88952" y="88919"/>
                    <a:pt x="99906" y="82943"/>
                    <a:pt x="111111" y="77465"/>
                  </a:cubicBezTo>
                  <a:cubicBezTo>
                    <a:pt x="205222" y="33646"/>
                    <a:pt x="307551" y="9495"/>
                    <a:pt x="411371" y="2275"/>
                  </a:cubicBezTo>
                  <a:cubicBezTo>
                    <a:pt x="451456" y="-464"/>
                    <a:pt x="491790" y="-713"/>
                    <a:pt x="531906" y="1435"/>
                  </a:cubicBezTo>
                  <a:close/>
                </a:path>
              </a:pathLst>
            </a:custGeom>
            <a:solidFill>
              <a:schemeClr val="bg1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44007-093A-49E0-8555-9EE66B234522}"/>
              </a:ext>
            </a:extLst>
          </p:cNvPr>
          <p:cNvGrpSpPr/>
          <p:nvPr/>
        </p:nvGrpSpPr>
        <p:grpSpPr>
          <a:xfrm>
            <a:off x="8000569" y="1330436"/>
            <a:ext cx="3333505" cy="3534901"/>
            <a:chOff x="8000569" y="1330436"/>
            <a:chExt cx="3333505" cy="35349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DD39DC-FE63-4CDB-B2BF-74ECF1DC9DF4}"/>
                </a:ext>
              </a:extLst>
            </p:cNvPr>
            <p:cNvSpPr/>
            <p:nvPr/>
          </p:nvSpPr>
          <p:spPr>
            <a:xfrm>
              <a:off x="8000569" y="1330436"/>
              <a:ext cx="3333505" cy="3534901"/>
            </a:xfrm>
            <a:custGeom>
              <a:avLst/>
              <a:gdLst>
                <a:gd name="connsiteX0" fmla="*/ 2588719 w 2596143"/>
                <a:gd name="connsiteY0" fmla="*/ 2457127 h 2752991"/>
                <a:gd name="connsiteX1" fmla="*/ 2485564 w 2596143"/>
                <a:gd name="connsiteY1" fmla="*/ 2409233 h 2752991"/>
                <a:gd name="connsiteX2" fmla="*/ 2399084 w 2596143"/>
                <a:gd name="connsiteY2" fmla="*/ 2434441 h 2752991"/>
                <a:gd name="connsiteX3" fmla="*/ 2163107 w 2596143"/>
                <a:gd name="connsiteY3" fmla="*/ 2491448 h 2752991"/>
                <a:gd name="connsiteX4" fmla="*/ 2155351 w 2596143"/>
                <a:gd name="connsiteY4" fmla="*/ 2484661 h 2752991"/>
                <a:gd name="connsiteX5" fmla="*/ 2229227 w 2596143"/>
                <a:gd name="connsiteY5" fmla="*/ 1270259 h 2752991"/>
                <a:gd name="connsiteX6" fmla="*/ 2299031 w 2596143"/>
                <a:gd name="connsiteY6" fmla="*/ 98127 h 2752991"/>
                <a:gd name="connsiteX7" fmla="*/ 2288173 w 2596143"/>
                <a:gd name="connsiteY7" fmla="*/ 80482 h 2752991"/>
                <a:gd name="connsiteX8" fmla="*/ 2231748 w 2596143"/>
                <a:gd name="connsiteY8" fmla="*/ 60898 h 2752991"/>
                <a:gd name="connsiteX9" fmla="*/ 1371409 w 2596143"/>
                <a:gd name="connsiteY9" fmla="*/ 1565 h 2752991"/>
                <a:gd name="connsiteX10" fmla="*/ 390464 w 2596143"/>
                <a:gd name="connsiteY10" fmla="*/ 58766 h 2752991"/>
                <a:gd name="connsiteX11" fmla="*/ 325507 w 2596143"/>
                <a:gd name="connsiteY11" fmla="*/ 80289 h 2752991"/>
                <a:gd name="connsiteX12" fmla="*/ 314455 w 2596143"/>
                <a:gd name="connsiteY12" fmla="*/ 98709 h 2752991"/>
                <a:gd name="connsiteX13" fmla="*/ 319302 w 2596143"/>
                <a:gd name="connsiteY13" fmla="*/ 200313 h 2752991"/>
                <a:gd name="connsiteX14" fmla="*/ 439327 w 2596143"/>
                <a:gd name="connsiteY14" fmla="*/ 2476323 h 2752991"/>
                <a:gd name="connsiteX15" fmla="*/ 431377 w 2596143"/>
                <a:gd name="connsiteY15" fmla="*/ 2487376 h 2752991"/>
                <a:gd name="connsiteX16" fmla="*/ 137035 w 2596143"/>
                <a:gd name="connsiteY16" fmla="*/ 2410591 h 2752991"/>
                <a:gd name="connsiteX17" fmla="*/ 91662 w 2596143"/>
                <a:gd name="connsiteY17" fmla="*/ 2398957 h 2752991"/>
                <a:gd name="connsiteX18" fmla="*/ 91662 w 2596143"/>
                <a:gd name="connsiteY18" fmla="*/ 2399151 h 2752991"/>
                <a:gd name="connsiteX19" fmla="*/ 28451 w 2596143"/>
                <a:gd name="connsiteY19" fmla="*/ 2418735 h 2752991"/>
                <a:gd name="connsiteX20" fmla="*/ 1886 w 2596143"/>
                <a:gd name="connsiteY20" fmla="*/ 2464883 h 2752991"/>
                <a:gd name="connsiteX21" fmla="*/ 1886 w 2596143"/>
                <a:gd name="connsiteY21" fmla="*/ 2464883 h 2752991"/>
                <a:gd name="connsiteX22" fmla="*/ 2274 w 2596143"/>
                <a:gd name="connsiteY22" fmla="*/ 2507735 h 2752991"/>
                <a:gd name="connsiteX23" fmla="*/ 61026 w 2596143"/>
                <a:gd name="connsiteY23" fmla="*/ 2567650 h 2752991"/>
                <a:gd name="connsiteX24" fmla="*/ 1355509 w 2596143"/>
                <a:gd name="connsiteY24" fmla="*/ 2752244 h 2752991"/>
                <a:gd name="connsiteX25" fmla="*/ 2012833 w 2596143"/>
                <a:gd name="connsiteY25" fmla="*/ 2692523 h 2752991"/>
                <a:gd name="connsiteX26" fmla="*/ 2332964 w 2596143"/>
                <a:gd name="connsiteY26" fmla="*/ 2628923 h 2752991"/>
                <a:gd name="connsiteX27" fmla="*/ 2572625 w 2596143"/>
                <a:gd name="connsiteY27" fmla="*/ 2550006 h 2752991"/>
                <a:gd name="connsiteX28" fmla="*/ 2588719 w 2596143"/>
                <a:gd name="connsiteY28" fmla="*/ 2457127 h 2752991"/>
                <a:gd name="connsiteX29" fmla="*/ 2282744 w 2596143"/>
                <a:gd name="connsiteY29" fmla="*/ 2515685 h 2752991"/>
                <a:gd name="connsiteX30" fmla="*/ 2282744 w 2596143"/>
                <a:gd name="connsiteY30" fmla="*/ 2515685 h 2752991"/>
                <a:gd name="connsiteX31" fmla="*/ 2282744 w 2596143"/>
                <a:gd name="connsiteY31" fmla="*/ 2515685 h 2752991"/>
                <a:gd name="connsiteX32" fmla="*/ 2282744 w 2596143"/>
                <a:gd name="connsiteY32" fmla="*/ 2515685 h 2752991"/>
                <a:gd name="connsiteX33" fmla="*/ 2292051 w 2596143"/>
                <a:gd name="connsiteY33" fmla="*/ 2585296 h 2752991"/>
                <a:gd name="connsiteX34" fmla="*/ 2292051 w 2596143"/>
                <a:gd name="connsiteY34" fmla="*/ 2584326 h 2752991"/>
                <a:gd name="connsiteX35" fmla="*/ 2292632 w 2596143"/>
                <a:gd name="connsiteY35" fmla="*/ 2584714 h 2752991"/>
                <a:gd name="connsiteX36" fmla="*/ 2292051 w 2596143"/>
                <a:gd name="connsiteY36" fmla="*/ 2585296 h 2752991"/>
                <a:gd name="connsiteX37" fmla="*/ 1807880 w 2596143"/>
                <a:gd name="connsiteY37" fmla="*/ 1917307 h 2752991"/>
                <a:gd name="connsiteX38" fmla="*/ 1807880 w 2596143"/>
                <a:gd name="connsiteY38" fmla="*/ 1917307 h 2752991"/>
                <a:gd name="connsiteX39" fmla="*/ 1807492 w 2596143"/>
                <a:gd name="connsiteY39" fmla="*/ 1916531 h 2752991"/>
                <a:gd name="connsiteX40" fmla="*/ 1807880 w 2596143"/>
                <a:gd name="connsiteY40" fmla="*/ 1916531 h 2752991"/>
                <a:gd name="connsiteX41" fmla="*/ 1807880 w 2596143"/>
                <a:gd name="connsiteY41" fmla="*/ 1917307 h 2752991"/>
                <a:gd name="connsiteX42" fmla="*/ 1807880 w 2596143"/>
                <a:gd name="connsiteY42" fmla="*/ 1917307 h 2752991"/>
                <a:gd name="connsiteX43" fmla="*/ 1807880 w 2596143"/>
                <a:gd name="connsiteY43" fmla="*/ 1917307 h 2752991"/>
                <a:gd name="connsiteX44" fmla="*/ 519602 w 2596143"/>
                <a:gd name="connsiteY44" fmla="*/ 2379761 h 2752991"/>
                <a:gd name="connsiteX45" fmla="*/ 519602 w 2596143"/>
                <a:gd name="connsiteY45" fmla="*/ 2381312 h 2752991"/>
                <a:gd name="connsiteX46" fmla="*/ 519602 w 2596143"/>
                <a:gd name="connsiteY46" fmla="*/ 2379761 h 2752991"/>
                <a:gd name="connsiteX47" fmla="*/ 544615 w 2596143"/>
                <a:gd name="connsiteY47" fmla="*/ 2188962 h 2752991"/>
                <a:gd name="connsiteX48" fmla="*/ 545003 w 2596143"/>
                <a:gd name="connsiteY48" fmla="*/ 2189156 h 2752991"/>
                <a:gd name="connsiteX49" fmla="*/ 544615 w 2596143"/>
                <a:gd name="connsiteY49" fmla="*/ 2189156 h 2752991"/>
                <a:gd name="connsiteX50" fmla="*/ 544615 w 2596143"/>
                <a:gd name="connsiteY50" fmla="*/ 2188962 h 2752991"/>
                <a:gd name="connsiteX51" fmla="*/ 544615 w 2596143"/>
                <a:gd name="connsiteY51" fmla="*/ 2188962 h 2752991"/>
                <a:gd name="connsiteX52" fmla="*/ 744333 w 2596143"/>
                <a:gd name="connsiteY52" fmla="*/ 44417 h 2752991"/>
                <a:gd name="connsiteX53" fmla="*/ 746078 w 2596143"/>
                <a:gd name="connsiteY53" fmla="*/ 44029 h 2752991"/>
                <a:gd name="connsiteX54" fmla="*/ 744333 w 2596143"/>
                <a:gd name="connsiteY54" fmla="*/ 44417 h 2752991"/>
                <a:gd name="connsiteX55" fmla="*/ 753253 w 2596143"/>
                <a:gd name="connsiteY55" fmla="*/ 45580 h 2752991"/>
                <a:gd name="connsiteX56" fmla="*/ 753253 w 2596143"/>
                <a:gd name="connsiteY56" fmla="*/ 45580 h 2752991"/>
                <a:gd name="connsiteX57" fmla="*/ 753253 w 2596143"/>
                <a:gd name="connsiteY57" fmla="*/ 45580 h 2752991"/>
                <a:gd name="connsiteX58" fmla="*/ 752865 w 2596143"/>
                <a:gd name="connsiteY58" fmla="*/ 45580 h 2752991"/>
                <a:gd name="connsiteX59" fmla="*/ 752671 w 2596143"/>
                <a:gd name="connsiteY59" fmla="*/ 45386 h 2752991"/>
                <a:gd name="connsiteX60" fmla="*/ 753253 w 2596143"/>
                <a:gd name="connsiteY60" fmla="*/ 45580 h 27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596143" h="2752991">
                  <a:moveTo>
                    <a:pt x="2588719" y="2457127"/>
                  </a:moveTo>
                  <a:cubicBezTo>
                    <a:pt x="2570493" y="2415826"/>
                    <a:pt x="2529773" y="2396824"/>
                    <a:pt x="2485564" y="2409233"/>
                  </a:cubicBezTo>
                  <a:cubicBezTo>
                    <a:pt x="2456673" y="2417377"/>
                    <a:pt x="2427975" y="2426491"/>
                    <a:pt x="2399084" y="2434441"/>
                  </a:cubicBezTo>
                  <a:cubicBezTo>
                    <a:pt x="2355263" y="2446268"/>
                    <a:pt x="2197815" y="2483691"/>
                    <a:pt x="2163107" y="2491448"/>
                  </a:cubicBezTo>
                  <a:cubicBezTo>
                    <a:pt x="2156126" y="2492999"/>
                    <a:pt x="2154963" y="2491448"/>
                    <a:pt x="2155351" y="2484661"/>
                  </a:cubicBezTo>
                  <a:cubicBezTo>
                    <a:pt x="2180558" y="2079796"/>
                    <a:pt x="2204989" y="1674930"/>
                    <a:pt x="2229227" y="1270259"/>
                  </a:cubicBezTo>
                  <a:cubicBezTo>
                    <a:pt x="2252301" y="885559"/>
                    <a:pt x="2239310" y="478561"/>
                    <a:pt x="2299031" y="98127"/>
                  </a:cubicBezTo>
                  <a:cubicBezTo>
                    <a:pt x="2300388" y="89208"/>
                    <a:pt x="2294959" y="84360"/>
                    <a:pt x="2288173" y="80482"/>
                  </a:cubicBezTo>
                  <a:cubicBezTo>
                    <a:pt x="2270528" y="70787"/>
                    <a:pt x="2251138" y="65164"/>
                    <a:pt x="2231748" y="60898"/>
                  </a:cubicBezTo>
                  <a:cubicBezTo>
                    <a:pt x="1957572" y="-1150"/>
                    <a:pt x="1651402" y="4085"/>
                    <a:pt x="1371409" y="1565"/>
                  </a:cubicBezTo>
                  <a:cubicBezTo>
                    <a:pt x="1051085" y="-1344"/>
                    <a:pt x="705359" y="-7161"/>
                    <a:pt x="390464" y="58766"/>
                  </a:cubicBezTo>
                  <a:cubicBezTo>
                    <a:pt x="367971" y="63419"/>
                    <a:pt x="345867" y="69430"/>
                    <a:pt x="325507" y="80289"/>
                  </a:cubicBezTo>
                  <a:cubicBezTo>
                    <a:pt x="318333" y="84167"/>
                    <a:pt x="312710" y="89402"/>
                    <a:pt x="314455" y="98709"/>
                  </a:cubicBezTo>
                  <a:cubicBezTo>
                    <a:pt x="316006" y="132642"/>
                    <a:pt x="317557" y="166381"/>
                    <a:pt x="319302" y="200313"/>
                  </a:cubicBezTo>
                  <a:cubicBezTo>
                    <a:pt x="358276" y="936168"/>
                    <a:pt x="438164" y="2469537"/>
                    <a:pt x="439327" y="2476323"/>
                  </a:cubicBezTo>
                  <a:cubicBezTo>
                    <a:pt x="440878" y="2485630"/>
                    <a:pt x="430407" y="2486988"/>
                    <a:pt x="431377" y="2487376"/>
                  </a:cubicBezTo>
                  <a:cubicBezTo>
                    <a:pt x="430601" y="2487182"/>
                    <a:pt x="143240" y="2412530"/>
                    <a:pt x="137035" y="2410591"/>
                  </a:cubicBezTo>
                  <a:cubicBezTo>
                    <a:pt x="122299" y="2405162"/>
                    <a:pt x="106981" y="2400120"/>
                    <a:pt x="91662" y="2398957"/>
                  </a:cubicBezTo>
                  <a:cubicBezTo>
                    <a:pt x="69364" y="2397018"/>
                    <a:pt x="91662" y="2398957"/>
                    <a:pt x="91662" y="2399151"/>
                  </a:cubicBezTo>
                  <a:cubicBezTo>
                    <a:pt x="75569" y="2395273"/>
                    <a:pt x="42218" y="2406713"/>
                    <a:pt x="28451" y="2418735"/>
                  </a:cubicBezTo>
                  <a:cubicBezTo>
                    <a:pt x="14296" y="2430950"/>
                    <a:pt x="4019" y="2445687"/>
                    <a:pt x="1886" y="2464883"/>
                  </a:cubicBezTo>
                  <a:cubicBezTo>
                    <a:pt x="1886" y="2464883"/>
                    <a:pt x="1886" y="2464883"/>
                    <a:pt x="1886" y="2464883"/>
                  </a:cubicBezTo>
                  <a:cubicBezTo>
                    <a:pt x="-2573" y="2478068"/>
                    <a:pt x="2274" y="2506572"/>
                    <a:pt x="2274" y="2507735"/>
                  </a:cubicBezTo>
                  <a:cubicBezTo>
                    <a:pt x="11000" y="2538371"/>
                    <a:pt x="31165" y="2557955"/>
                    <a:pt x="61026" y="2567650"/>
                  </a:cubicBezTo>
                  <a:cubicBezTo>
                    <a:pt x="477138" y="2705126"/>
                    <a:pt x="918262" y="2760194"/>
                    <a:pt x="1355509" y="2752244"/>
                  </a:cubicBezTo>
                  <a:cubicBezTo>
                    <a:pt x="1575781" y="2748172"/>
                    <a:pt x="1795664" y="2728007"/>
                    <a:pt x="2012833" y="2692523"/>
                  </a:cubicBezTo>
                  <a:cubicBezTo>
                    <a:pt x="2120255" y="2675072"/>
                    <a:pt x="2226900" y="2653743"/>
                    <a:pt x="2332964" y="2628923"/>
                  </a:cubicBezTo>
                  <a:cubicBezTo>
                    <a:pt x="2396564" y="2613993"/>
                    <a:pt x="2527253" y="2603716"/>
                    <a:pt x="2572625" y="2550006"/>
                  </a:cubicBezTo>
                  <a:cubicBezTo>
                    <a:pt x="2582127" y="2539535"/>
                    <a:pt x="2609079" y="2508705"/>
                    <a:pt x="2588719" y="2457127"/>
                  </a:cubicBezTo>
                  <a:close/>
                  <a:moveTo>
                    <a:pt x="2282744" y="2515685"/>
                  </a:moveTo>
                  <a:cubicBezTo>
                    <a:pt x="2282744" y="2515491"/>
                    <a:pt x="2282744" y="2515491"/>
                    <a:pt x="2282744" y="2515685"/>
                  </a:cubicBezTo>
                  <a:cubicBezTo>
                    <a:pt x="2282744" y="2515685"/>
                    <a:pt x="2282744" y="2515685"/>
                    <a:pt x="2282744" y="2515685"/>
                  </a:cubicBezTo>
                  <a:cubicBezTo>
                    <a:pt x="2282550" y="2515685"/>
                    <a:pt x="2282744" y="2515685"/>
                    <a:pt x="2282744" y="2515685"/>
                  </a:cubicBezTo>
                  <a:close/>
                  <a:moveTo>
                    <a:pt x="2292051" y="2585296"/>
                  </a:moveTo>
                  <a:cubicBezTo>
                    <a:pt x="2292051" y="2584908"/>
                    <a:pt x="2292051" y="2584714"/>
                    <a:pt x="2292051" y="2584326"/>
                  </a:cubicBezTo>
                  <a:cubicBezTo>
                    <a:pt x="2292245" y="2584520"/>
                    <a:pt x="2292439" y="2584714"/>
                    <a:pt x="2292632" y="2584714"/>
                  </a:cubicBezTo>
                  <a:cubicBezTo>
                    <a:pt x="2292439" y="2584908"/>
                    <a:pt x="2292245" y="2585102"/>
                    <a:pt x="2292051" y="2585296"/>
                  </a:cubicBezTo>
                  <a:close/>
                  <a:moveTo>
                    <a:pt x="1807880" y="1917307"/>
                  </a:moveTo>
                  <a:cubicBezTo>
                    <a:pt x="1807880" y="1917307"/>
                    <a:pt x="1807880" y="1917307"/>
                    <a:pt x="1807880" y="1917307"/>
                  </a:cubicBezTo>
                  <a:cubicBezTo>
                    <a:pt x="1807686" y="1917113"/>
                    <a:pt x="1807492" y="1916725"/>
                    <a:pt x="1807492" y="1916531"/>
                  </a:cubicBezTo>
                  <a:cubicBezTo>
                    <a:pt x="1807686" y="1916531"/>
                    <a:pt x="1807686" y="1916531"/>
                    <a:pt x="1807880" y="1916531"/>
                  </a:cubicBezTo>
                  <a:cubicBezTo>
                    <a:pt x="1807686" y="1916531"/>
                    <a:pt x="1807880" y="1917307"/>
                    <a:pt x="1807880" y="1917307"/>
                  </a:cubicBezTo>
                  <a:cubicBezTo>
                    <a:pt x="1807880" y="1917307"/>
                    <a:pt x="1807880" y="1917307"/>
                    <a:pt x="1807880" y="1917307"/>
                  </a:cubicBezTo>
                  <a:cubicBezTo>
                    <a:pt x="1807880" y="1917307"/>
                    <a:pt x="1807880" y="1917307"/>
                    <a:pt x="1807880" y="1917307"/>
                  </a:cubicBezTo>
                  <a:close/>
                  <a:moveTo>
                    <a:pt x="519602" y="2379761"/>
                  </a:moveTo>
                  <a:cubicBezTo>
                    <a:pt x="519796" y="2380148"/>
                    <a:pt x="519796" y="2380730"/>
                    <a:pt x="519602" y="2381312"/>
                  </a:cubicBezTo>
                  <a:cubicBezTo>
                    <a:pt x="519796" y="2380730"/>
                    <a:pt x="519602" y="2380342"/>
                    <a:pt x="519602" y="2379761"/>
                  </a:cubicBezTo>
                  <a:close/>
                  <a:moveTo>
                    <a:pt x="544615" y="2188962"/>
                  </a:moveTo>
                  <a:cubicBezTo>
                    <a:pt x="544809" y="2188962"/>
                    <a:pt x="544809" y="2189156"/>
                    <a:pt x="545003" y="2189156"/>
                  </a:cubicBezTo>
                  <a:cubicBezTo>
                    <a:pt x="544809" y="2189156"/>
                    <a:pt x="544809" y="2189156"/>
                    <a:pt x="544615" y="2189156"/>
                  </a:cubicBezTo>
                  <a:cubicBezTo>
                    <a:pt x="544615" y="2189350"/>
                    <a:pt x="544615" y="2189350"/>
                    <a:pt x="544615" y="2188962"/>
                  </a:cubicBezTo>
                  <a:cubicBezTo>
                    <a:pt x="544615" y="2189156"/>
                    <a:pt x="544615" y="2189156"/>
                    <a:pt x="544615" y="2188962"/>
                  </a:cubicBezTo>
                  <a:close/>
                  <a:moveTo>
                    <a:pt x="744333" y="44417"/>
                  </a:moveTo>
                  <a:cubicBezTo>
                    <a:pt x="744915" y="44223"/>
                    <a:pt x="745497" y="44223"/>
                    <a:pt x="746078" y="44029"/>
                  </a:cubicBezTo>
                  <a:cubicBezTo>
                    <a:pt x="745303" y="44223"/>
                    <a:pt x="744721" y="44223"/>
                    <a:pt x="744333" y="44417"/>
                  </a:cubicBezTo>
                  <a:close/>
                  <a:moveTo>
                    <a:pt x="753253" y="45580"/>
                  </a:moveTo>
                  <a:cubicBezTo>
                    <a:pt x="753253" y="45580"/>
                    <a:pt x="753253" y="45580"/>
                    <a:pt x="753253" y="45580"/>
                  </a:cubicBezTo>
                  <a:cubicBezTo>
                    <a:pt x="753253" y="45580"/>
                    <a:pt x="753253" y="45580"/>
                    <a:pt x="753253" y="45580"/>
                  </a:cubicBezTo>
                  <a:cubicBezTo>
                    <a:pt x="753059" y="45580"/>
                    <a:pt x="753059" y="45580"/>
                    <a:pt x="752865" y="45580"/>
                  </a:cubicBezTo>
                  <a:cubicBezTo>
                    <a:pt x="752865" y="45580"/>
                    <a:pt x="752865" y="45580"/>
                    <a:pt x="752671" y="45386"/>
                  </a:cubicBezTo>
                  <a:cubicBezTo>
                    <a:pt x="753059" y="45580"/>
                    <a:pt x="753253" y="45580"/>
                    <a:pt x="753253" y="45580"/>
                  </a:cubicBezTo>
                  <a:close/>
                </a:path>
              </a:pathLst>
            </a:custGeom>
            <a:solidFill>
              <a:schemeClr val="accent1"/>
            </a:solidFill>
            <a:ln w="19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905CEA-BCAA-40FE-9710-2B2BC33774D7}"/>
                </a:ext>
              </a:extLst>
            </p:cNvPr>
            <p:cNvSpPr/>
            <p:nvPr/>
          </p:nvSpPr>
          <p:spPr>
            <a:xfrm>
              <a:off x="8401348" y="1476351"/>
              <a:ext cx="2548489" cy="2339169"/>
            </a:xfrm>
            <a:custGeom>
              <a:avLst/>
              <a:gdLst>
                <a:gd name="connsiteX0" fmla="*/ 1043446 w 2548489"/>
                <a:gd name="connsiteY0" fmla="*/ 112288 h 2339169"/>
                <a:gd name="connsiteX1" fmla="*/ 1480643 w 2548489"/>
                <a:gd name="connsiteY1" fmla="*/ 112537 h 2339169"/>
                <a:gd name="connsiteX2" fmla="*/ 1480643 w 2548489"/>
                <a:gd name="connsiteY2" fmla="*/ 2335868 h 2339169"/>
                <a:gd name="connsiteX3" fmla="*/ 1043446 w 2548489"/>
                <a:gd name="connsiteY3" fmla="*/ 2335868 h 2339169"/>
                <a:gd name="connsiteX4" fmla="*/ 1043446 w 2548489"/>
                <a:gd name="connsiteY4" fmla="*/ 112288 h 2339169"/>
                <a:gd name="connsiteX5" fmla="*/ 0 w 2548489"/>
                <a:gd name="connsiteY5" fmla="*/ 1495 h 2339169"/>
                <a:gd name="connsiteX6" fmla="*/ 103324 w 2548489"/>
                <a:gd name="connsiteY6" fmla="*/ 38343 h 2339169"/>
                <a:gd name="connsiteX7" fmla="*/ 462094 w 2548489"/>
                <a:gd name="connsiteY7" fmla="*/ 83407 h 2339169"/>
                <a:gd name="connsiteX8" fmla="*/ 607743 w 2548489"/>
                <a:gd name="connsiteY8" fmla="*/ 97350 h 2339169"/>
                <a:gd name="connsiteX9" fmla="*/ 609238 w 2548489"/>
                <a:gd name="connsiteY9" fmla="*/ 2334622 h 2339169"/>
                <a:gd name="connsiteX10" fmla="*/ 605253 w 2548489"/>
                <a:gd name="connsiteY10" fmla="*/ 2337610 h 2339169"/>
                <a:gd name="connsiteX11" fmla="*/ 122494 w 2548489"/>
                <a:gd name="connsiteY11" fmla="*/ 2335868 h 2339169"/>
                <a:gd name="connsiteX12" fmla="*/ 0 w 2548489"/>
                <a:gd name="connsiteY12" fmla="*/ 1495 h 2339169"/>
                <a:gd name="connsiteX13" fmla="*/ 2548489 w 2548489"/>
                <a:gd name="connsiteY13" fmla="*/ 0 h 2339169"/>
                <a:gd name="connsiteX14" fmla="*/ 2408815 w 2548489"/>
                <a:gd name="connsiteY14" fmla="*/ 2328646 h 2339169"/>
                <a:gd name="connsiteX15" fmla="*/ 2407820 w 2548489"/>
                <a:gd name="connsiteY15" fmla="*/ 2336115 h 2339169"/>
                <a:gd name="connsiteX16" fmla="*/ 2394624 w 2548489"/>
                <a:gd name="connsiteY16" fmla="*/ 2339103 h 2339169"/>
                <a:gd name="connsiteX17" fmla="*/ 1917343 w 2548489"/>
                <a:gd name="connsiteY17" fmla="*/ 2336364 h 2339169"/>
                <a:gd name="connsiteX18" fmla="*/ 1917343 w 2548489"/>
                <a:gd name="connsiteY18" fmla="*/ 2335368 h 2339169"/>
                <a:gd name="connsiteX19" fmla="*/ 1915350 w 2548489"/>
                <a:gd name="connsiteY19" fmla="*/ 98345 h 2339169"/>
                <a:gd name="connsiteX20" fmla="*/ 2235779 w 2548489"/>
                <a:gd name="connsiteY20" fmla="*/ 74195 h 2339169"/>
                <a:gd name="connsiteX21" fmla="*/ 2481018 w 2548489"/>
                <a:gd name="connsiteY21" fmla="*/ 29877 h 2339169"/>
                <a:gd name="connsiteX22" fmla="*/ 2548489 w 2548489"/>
                <a:gd name="connsiteY22" fmla="*/ 0 h 233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48489" h="2339169">
                  <a:moveTo>
                    <a:pt x="1043446" y="112288"/>
                  </a:moveTo>
                  <a:cubicBezTo>
                    <a:pt x="1081539" y="112288"/>
                    <a:pt x="1476909" y="112537"/>
                    <a:pt x="1480643" y="112537"/>
                  </a:cubicBezTo>
                  <a:cubicBezTo>
                    <a:pt x="1484875" y="115525"/>
                    <a:pt x="1488610" y="2327900"/>
                    <a:pt x="1480643" y="2335868"/>
                  </a:cubicBezTo>
                  <a:cubicBezTo>
                    <a:pt x="1476909" y="2336117"/>
                    <a:pt x="1047678" y="2336366"/>
                    <a:pt x="1043446" y="2335868"/>
                  </a:cubicBezTo>
                  <a:cubicBezTo>
                    <a:pt x="1043446" y="1634012"/>
                    <a:pt x="1043446" y="151625"/>
                    <a:pt x="1043446" y="112288"/>
                  </a:cubicBezTo>
                  <a:close/>
                  <a:moveTo>
                    <a:pt x="0" y="1495"/>
                  </a:moveTo>
                  <a:cubicBezTo>
                    <a:pt x="8715" y="1744"/>
                    <a:pt x="74941" y="32368"/>
                    <a:pt x="103324" y="38343"/>
                  </a:cubicBezTo>
                  <a:cubicBezTo>
                    <a:pt x="170297" y="52535"/>
                    <a:pt x="410059" y="77930"/>
                    <a:pt x="462094" y="83407"/>
                  </a:cubicBezTo>
                  <a:cubicBezTo>
                    <a:pt x="467820" y="83905"/>
                    <a:pt x="605253" y="91872"/>
                    <a:pt x="607743" y="97350"/>
                  </a:cubicBezTo>
                  <a:cubicBezTo>
                    <a:pt x="609984" y="103823"/>
                    <a:pt x="613470" y="2325909"/>
                    <a:pt x="609238" y="2334622"/>
                  </a:cubicBezTo>
                  <a:cubicBezTo>
                    <a:pt x="608241" y="2335868"/>
                    <a:pt x="606997" y="2337112"/>
                    <a:pt x="605253" y="2337610"/>
                  </a:cubicBezTo>
                  <a:cubicBezTo>
                    <a:pt x="599279" y="2339353"/>
                    <a:pt x="128719" y="2340598"/>
                    <a:pt x="122494" y="2335868"/>
                  </a:cubicBezTo>
                  <a:cubicBezTo>
                    <a:pt x="111540" y="2127974"/>
                    <a:pt x="1992" y="44817"/>
                    <a:pt x="0" y="1495"/>
                  </a:cubicBezTo>
                  <a:close/>
                  <a:moveTo>
                    <a:pt x="2548489" y="0"/>
                  </a:moveTo>
                  <a:cubicBezTo>
                    <a:pt x="2545252" y="56765"/>
                    <a:pt x="2416782" y="2197437"/>
                    <a:pt x="2408815" y="2328646"/>
                  </a:cubicBezTo>
                  <a:cubicBezTo>
                    <a:pt x="2408566" y="2331136"/>
                    <a:pt x="2408069" y="2333625"/>
                    <a:pt x="2407820" y="2336115"/>
                  </a:cubicBezTo>
                  <a:cubicBezTo>
                    <a:pt x="2403835" y="2338854"/>
                    <a:pt x="2399105" y="2339103"/>
                    <a:pt x="2394624" y="2339103"/>
                  </a:cubicBezTo>
                  <a:cubicBezTo>
                    <a:pt x="2315699" y="2339352"/>
                    <a:pt x="1932778" y="2336364"/>
                    <a:pt x="1917343" y="2336364"/>
                  </a:cubicBezTo>
                  <a:cubicBezTo>
                    <a:pt x="1917343" y="2336364"/>
                    <a:pt x="1917343" y="2335368"/>
                    <a:pt x="1917343" y="2335368"/>
                  </a:cubicBezTo>
                  <a:cubicBezTo>
                    <a:pt x="1913856" y="2331883"/>
                    <a:pt x="1911865" y="106810"/>
                    <a:pt x="1915350" y="98345"/>
                  </a:cubicBezTo>
                  <a:cubicBezTo>
                    <a:pt x="1926803" y="89879"/>
                    <a:pt x="2198931" y="78427"/>
                    <a:pt x="2235779" y="74195"/>
                  </a:cubicBezTo>
                  <a:cubicBezTo>
                    <a:pt x="2272875" y="69961"/>
                    <a:pt x="2452385" y="38342"/>
                    <a:pt x="2481018" y="29877"/>
                  </a:cubicBezTo>
                  <a:cubicBezTo>
                    <a:pt x="2502927" y="23404"/>
                    <a:pt x="2546249" y="0"/>
                    <a:pt x="2548489" y="0"/>
                  </a:cubicBezTo>
                  <a:close/>
                </a:path>
              </a:pathLst>
            </a:custGeom>
            <a:solidFill>
              <a:schemeClr val="accent2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7572DE-8515-4A13-8BB9-15F5E6BA7D49}"/>
                </a:ext>
              </a:extLst>
            </p:cNvPr>
            <p:cNvSpPr/>
            <p:nvPr/>
          </p:nvSpPr>
          <p:spPr>
            <a:xfrm>
              <a:off x="9008096" y="1571966"/>
              <a:ext cx="1310843" cy="2240354"/>
            </a:xfrm>
            <a:custGeom>
              <a:avLst/>
              <a:gdLst>
                <a:gd name="connsiteX0" fmla="*/ 1310843 w 1310843"/>
                <a:gd name="connsiteY0" fmla="*/ 1485 h 2240354"/>
                <a:gd name="connsiteX1" fmla="*/ 1310345 w 1310843"/>
                <a:gd name="connsiteY1" fmla="*/ 2239504 h 2240354"/>
                <a:gd name="connsiteX2" fmla="*/ 873895 w 1310843"/>
                <a:gd name="connsiteY2" fmla="*/ 2240003 h 2240354"/>
                <a:gd name="connsiteX3" fmla="*/ 873895 w 1310843"/>
                <a:gd name="connsiteY3" fmla="*/ 16672 h 2240354"/>
                <a:gd name="connsiteX4" fmla="*/ 1310843 w 1310843"/>
                <a:gd name="connsiteY4" fmla="*/ 1485 h 2240354"/>
                <a:gd name="connsiteX5" fmla="*/ 19257 w 1310843"/>
                <a:gd name="connsiteY5" fmla="*/ 40 h 2240354"/>
                <a:gd name="connsiteX6" fmla="*/ 437944 w 1310843"/>
                <a:gd name="connsiteY6" fmla="*/ 16175 h 2240354"/>
                <a:gd name="connsiteX7" fmla="*/ 436947 w 1310843"/>
                <a:gd name="connsiteY7" fmla="*/ 2240251 h 2240354"/>
                <a:gd name="connsiteX8" fmla="*/ 0 w 1310843"/>
                <a:gd name="connsiteY8" fmla="*/ 2240002 h 2240354"/>
                <a:gd name="connsiteX9" fmla="*/ 0 w 1310843"/>
                <a:gd name="connsiteY9" fmla="*/ 489 h 2240354"/>
                <a:gd name="connsiteX10" fmla="*/ 19257 w 1310843"/>
                <a:gd name="connsiteY10" fmla="*/ 40 h 22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0843" h="2240354">
                  <a:moveTo>
                    <a:pt x="1310843" y="1485"/>
                  </a:moveTo>
                  <a:cubicBezTo>
                    <a:pt x="1310843" y="744918"/>
                    <a:pt x="1310594" y="2237015"/>
                    <a:pt x="1310345" y="2239504"/>
                  </a:cubicBezTo>
                  <a:cubicBezTo>
                    <a:pt x="1307358" y="2240003"/>
                    <a:pt x="877132" y="2240501"/>
                    <a:pt x="873895" y="2240003"/>
                  </a:cubicBezTo>
                  <a:cubicBezTo>
                    <a:pt x="873895" y="2009205"/>
                    <a:pt x="874144" y="527067"/>
                    <a:pt x="873895" y="16672"/>
                  </a:cubicBezTo>
                  <a:cubicBezTo>
                    <a:pt x="899540" y="15925"/>
                    <a:pt x="1295157" y="2232"/>
                    <a:pt x="1310843" y="1485"/>
                  </a:cubicBezTo>
                  <a:close/>
                  <a:moveTo>
                    <a:pt x="19257" y="40"/>
                  </a:moveTo>
                  <a:cubicBezTo>
                    <a:pt x="103460" y="843"/>
                    <a:pt x="435112" y="13560"/>
                    <a:pt x="437944" y="16175"/>
                  </a:cubicBezTo>
                  <a:cubicBezTo>
                    <a:pt x="441927" y="23146"/>
                    <a:pt x="443172" y="2232036"/>
                    <a:pt x="436947" y="2240251"/>
                  </a:cubicBezTo>
                  <a:cubicBezTo>
                    <a:pt x="433213" y="2240501"/>
                    <a:pt x="3237" y="2240251"/>
                    <a:pt x="0" y="2240002"/>
                  </a:cubicBezTo>
                  <a:cubicBezTo>
                    <a:pt x="0" y="1667863"/>
                    <a:pt x="0" y="6465"/>
                    <a:pt x="0" y="489"/>
                  </a:cubicBezTo>
                  <a:cubicBezTo>
                    <a:pt x="249" y="54"/>
                    <a:pt x="7228" y="-75"/>
                    <a:pt x="19257" y="40"/>
                  </a:cubicBezTo>
                  <a:close/>
                </a:path>
              </a:pathLst>
            </a:custGeom>
            <a:solidFill>
              <a:schemeClr val="bg1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366EE8-58A5-4689-B1FF-AB9F6BAB73FA}"/>
                </a:ext>
              </a:extLst>
            </p:cNvPr>
            <p:cNvSpPr/>
            <p:nvPr/>
          </p:nvSpPr>
          <p:spPr>
            <a:xfrm>
              <a:off x="8625866" y="3943924"/>
              <a:ext cx="2078234" cy="597535"/>
            </a:xfrm>
            <a:custGeom>
              <a:avLst/>
              <a:gdLst>
                <a:gd name="connsiteX0" fmla="*/ 306541 w 2078234"/>
                <a:gd name="connsiteY0" fmla="*/ 2739 h 597535"/>
                <a:gd name="connsiteX1" fmla="*/ 313014 w 2078234"/>
                <a:gd name="connsiteY1" fmla="*/ 9462 h 597535"/>
                <a:gd name="connsiteX2" fmla="*/ 378494 w 2078234"/>
                <a:gd name="connsiteY2" fmla="*/ 211378 h 597535"/>
                <a:gd name="connsiteX3" fmla="*/ 393183 w 2078234"/>
                <a:gd name="connsiteY3" fmla="*/ 222333 h 597535"/>
                <a:gd name="connsiteX4" fmla="*/ 613276 w 2078234"/>
                <a:gd name="connsiteY4" fmla="*/ 230550 h 597535"/>
                <a:gd name="connsiteX5" fmla="*/ 448457 w 2078234"/>
                <a:gd name="connsiteY5" fmla="*/ 357775 h 597535"/>
                <a:gd name="connsiteX6" fmla="*/ 437003 w 2078234"/>
                <a:gd name="connsiteY6" fmla="*/ 396366 h 597535"/>
                <a:gd name="connsiteX7" fmla="*/ 490533 w 2078234"/>
                <a:gd name="connsiteY7" fmla="*/ 585337 h 597535"/>
                <a:gd name="connsiteX8" fmla="*/ 485553 w 2078234"/>
                <a:gd name="connsiteY8" fmla="*/ 596789 h 597535"/>
                <a:gd name="connsiteX9" fmla="*/ 468374 w 2078234"/>
                <a:gd name="connsiteY9" fmla="*/ 588076 h 597535"/>
                <a:gd name="connsiteX10" fmla="*/ 317993 w 2078234"/>
                <a:gd name="connsiteY10" fmla="*/ 474793 h 597535"/>
                <a:gd name="connsiteX11" fmla="*/ 288117 w 2078234"/>
                <a:gd name="connsiteY11" fmla="*/ 473298 h 597535"/>
                <a:gd name="connsiteX12" fmla="*/ 126782 w 2078234"/>
                <a:gd name="connsiteY12" fmla="*/ 580108 h 597535"/>
                <a:gd name="connsiteX13" fmla="*/ 110101 w 2078234"/>
                <a:gd name="connsiteY13" fmla="*/ 591561 h 597535"/>
                <a:gd name="connsiteX14" fmla="*/ 176328 w 2078234"/>
                <a:gd name="connsiteY14" fmla="*/ 380182 h 597535"/>
                <a:gd name="connsiteX15" fmla="*/ 169605 w 2078234"/>
                <a:gd name="connsiteY15" fmla="*/ 357526 h 597535"/>
                <a:gd name="connsiteX16" fmla="*/ 55 w 2078234"/>
                <a:gd name="connsiteY16" fmla="*/ 224076 h 597535"/>
                <a:gd name="connsiteX17" fmla="*/ 4786 w 2078234"/>
                <a:gd name="connsiteY17" fmla="*/ 220342 h 597535"/>
                <a:gd name="connsiteX18" fmla="*/ 214172 w 2078234"/>
                <a:gd name="connsiteY18" fmla="*/ 215612 h 597535"/>
                <a:gd name="connsiteX19" fmla="*/ 232347 w 2078234"/>
                <a:gd name="connsiteY19" fmla="*/ 202665 h 597535"/>
                <a:gd name="connsiteX20" fmla="*/ 297330 w 2078234"/>
                <a:gd name="connsiteY20" fmla="*/ 19918 h 597535"/>
                <a:gd name="connsiteX21" fmla="*/ 306541 w 2078234"/>
                <a:gd name="connsiteY21" fmla="*/ 2739 h 597535"/>
                <a:gd name="connsiteX22" fmla="*/ 1776977 w 2078234"/>
                <a:gd name="connsiteY22" fmla="*/ 2490 h 597535"/>
                <a:gd name="connsiteX23" fmla="*/ 1843203 w 2078234"/>
                <a:gd name="connsiteY23" fmla="*/ 210631 h 597535"/>
                <a:gd name="connsiteX24" fmla="*/ 1857644 w 2078234"/>
                <a:gd name="connsiteY24" fmla="*/ 221836 h 597535"/>
                <a:gd name="connsiteX25" fmla="*/ 2078234 w 2078234"/>
                <a:gd name="connsiteY25" fmla="*/ 229305 h 597535"/>
                <a:gd name="connsiteX26" fmla="*/ 1896733 w 2078234"/>
                <a:gd name="connsiteY26" fmla="*/ 366489 h 597535"/>
                <a:gd name="connsiteX27" fmla="*/ 1893745 w 2078234"/>
                <a:gd name="connsiteY27" fmla="*/ 377195 h 597535"/>
                <a:gd name="connsiteX28" fmla="*/ 1954743 w 2078234"/>
                <a:gd name="connsiteY28" fmla="*/ 596790 h 597535"/>
                <a:gd name="connsiteX29" fmla="*/ 1778719 w 2078234"/>
                <a:gd name="connsiteY29" fmla="*/ 471555 h 597535"/>
                <a:gd name="connsiteX30" fmla="*/ 1754570 w 2078234"/>
                <a:gd name="connsiteY30" fmla="*/ 471306 h 597535"/>
                <a:gd name="connsiteX31" fmla="*/ 1575059 w 2078234"/>
                <a:gd name="connsiteY31" fmla="*/ 591312 h 597535"/>
                <a:gd name="connsiteX32" fmla="*/ 1642531 w 2078234"/>
                <a:gd name="connsiteY32" fmla="*/ 375452 h 597535"/>
                <a:gd name="connsiteX33" fmla="*/ 1636804 w 2078234"/>
                <a:gd name="connsiteY33" fmla="*/ 359019 h 597535"/>
                <a:gd name="connsiteX34" fmla="*/ 1466756 w 2078234"/>
                <a:gd name="connsiteY34" fmla="*/ 221836 h 597535"/>
                <a:gd name="connsiteX35" fmla="*/ 1476964 w 2078234"/>
                <a:gd name="connsiteY35" fmla="*/ 220092 h 597535"/>
                <a:gd name="connsiteX36" fmla="*/ 1679628 w 2078234"/>
                <a:gd name="connsiteY36" fmla="*/ 219097 h 597535"/>
                <a:gd name="connsiteX37" fmla="*/ 1699794 w 2078234"/>
                <a:gd name="connsiteY37" fmla="*/ 205154 h 597535"/>
                <a:gd name="connsiteX38" fmla="*/ 1769259 w 2078234"/>
                <a:gd name="connsiteY38" fmla="*/ 10954 h 597535"/>
                <a:gd name="connsiteX39" fmla="*/ 1776977 w 2078234"/>
                <a:gd name="connsiteY39" fmla="*/ 2490 h 597535"/>
                <a:gd name="connsiteX40" fmla="*/ 1043004 w 2078234"/>
                <a:gd name="connsiteY40" fmla="*/ 0 h 597535"/>
                <a:gd name="connsiteX41" fmla="*/ 1111472 w 2078234"/>
                <a:gd name="connsiteY41" fmla="*/ 211129 h 597535"/>
                <a:gd name="connsiteX42" fmla="*/ 1126161 w 2078234"/>
                <a:gd name="connsiteY42" fmla="*/ 222085 h 597535"/>
                <a:gd name="connsiteX43" fmla="*/ 1335049 w 2078234"/>
                <a:gd name="connsiteY43" fmla="*/ 229554 h 597535"/>
                <a:gd name="connsiteX44" fmla="*/ 1344261 w 2078234"/>
                <a:gd name="connsiteY44" fmla="*/ 232043 h 597535"/>
                <a:gd name="connsiteX45" fmla="*/ 1168486 w 2078234"/>
                <a:gd name="connsiteY45" fmla="*/ 363751 h 597535"/>
                <a:gd name="connsiteX46" fmla="*/ 1162759 w 2078234"/>
                <a:gd name="connsiteY46" fmla="*/ 381179 h 597535"/>
                <a:gd name="connsiteX47" fmla="*/ 1223260 w 2078234"/>
                <a:gd name="connsiteY47" fmla="*/ 597535 h 597535"/>
                <a:gd name="connsiteX48" fmla="*/ 1043502 w 2078234"/>
                <a:gd name="connsiteY48" fmla="*/ 465580 h 597535"/>
                <a:gd name="connsiteX49" fmla="*/ 1026323 w 2078234"/>
                <a:gd name="connsiteY49" fmla="*/ 465331 h 597535"/>
                <a:gd name="connsiteX50" fmla="*/ 843327 w 2078234"/>
                <a:gd name="connsiteY50" fmla="*/ 589071 h 597535"/>
                <a:gd name="connsiteX51" fmla="*/ 909803 w 2078234"/>
                <a:gd name="connsiteY51" fmla="*/ 376447 h 597535"/>
                <a:gd name="connsiteX52" fmla="*/ 903827 w 2078234"/>
                <a:gd name="connsiteY52" fmla="*/ 358771 h 597535"/>
                <a:gd name="connsiteX53" fmla="*/ 739506 w 2078234"/>
                <a:gd name="connsiteY53" fmla="*/ 227810 h 597535"/>
                <a:gd name="connsiteX54" fmla="*/ 733779 w 2078234"/>
                <a:gd name="connsiteY54" fmla="*/ 222583 h 597535"/>
                <a:gd name="connsiteX55" fmla="*/ 747224 w 2078234"/>
                <a:gd name="connsiteY55" fmla="*/ 220341 h 597535"/>
                <a:gd name="connsiteX56" fmla="*/ 951381 w 2078234"/>
                <a:gd name="connsiteY56" fmla="*/ 219346 h 597535"/>
                <a:gd name="connsiteX57" fmla="*/ 966319 w 2078234"/>
                <a:gd name="connsiteY57" fmla="*/ 208640 h 597535"/>
                <a:gd name="connsiteX58" fmla="*/ 1043004 w 2078234"/>
                <a:gd name="connsiteY58" fmla="*/ 0 h 5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078234" h="597535">
                  <a:moveTo>
                    <a:pt x="306541" y="2739"/>
                  </a:moveTo>
                  <a:cubicBezTo>
                    <a:pt x="314259" y="-746"/>
                    <a:pt x="312268" y="6972"/>
                    <a:pt x="313014" y="9462"/>
                  </a:cubicBezTo>
                  <a:cubicBezTo>
                    <a:pt x="334177" y="73696"/>
                    <a:pt x="377997" y="208142"/>
                    <a:pt x="378494" y="211378"/>
                  </a:cubicBezTo>
                  <a:cubicBezTo>
                    <a:pt x="379739" y="220093"/>
                    <a:pt x="384719" y="222084"/>
                    <a:pt x="393183" y="222333"/>
                  </a:cubicBezTo>
                  <a:cubicBezTo>
                    <a:pt x="461153" y="224325"/>
                    <a:pt x="605558" y="230052"/>
                    <a:pt x="613276" y="230550"/>
                  </a:cubicBezTo>
                  <a:cubicBezTo>
                    <a:pt x="557257" y="272875"/>
                    <a:pt x="449950" y="356780"/>
                    <a:pt x="448457" y="357775"/>
                  </a:cubicBezTo>
                  <a:cubicBezTo>
                    <a:pt x="431525" y="366739"/>
                    <a:pt x="431775" y="379436"/>
                    <a:pt x="437003" y="396366"/>
                  </a:cubicBezTo>
                  <a:cubicBezTo>
                    <a:pt x="456174" y="458858"/>
                    <a:pt x="472606" y="522347"/>
                    <a:pt x="490533" y="585337"/>
                  </a:cubicBezTo>
                  <a:cubicBezTo>
                    <a:pt x="491031" y="590067"/>
                    <a:pt x="491279" y="594798"/>
                    <a:pt x="485553" y="596789"/>
                  </a:cubicBezTo>
                  <a:cubicBezTo>
                    <a:pt x="478084" y="597287"/>
                    <a:pt x="473603" y="592059"/>
                    <a:pt x="468374" y="588076"/>
                  </a:cubicBezTo>
                  <a:cubicBezTo>
                    <a:pt x="417334" y="551476"/>
                    <a:pt x="369033" y="511391"/>
                    <a:pt x="317993" y="474793"/>
                  </a:cubicBezTo>
                  <a:cubicBezTo>
                    <a:pt x="301313" y="462592"/>
                    <a:pt x="303055" y="463090"/>
                    <a:pt x="288117" y="473298"/>
                  </a:cubicBezTo>
                  <a:cubicBezTo>
                    <a:pt x="284134" y="475290"/>
                    <a:pt x="176578" y="545998"/>
                    <a:pt x="126782" y="580108"/>
                  </a:cubicBezTo>
                  <a:cubicBezTo>
                    <a:pt x="122052" y="583344"/>
                    <a:pt x="117570" y="586332"/>
                    <a:pt x="110101" y="591561"/>
                  </a:cubicBezTo>
                  <a:cubicBezTo>
                    <a:pt x="119811" y="559942"/>
                    <a:pt x="162883" y="421014"/>
                    <a:pt x="176328" y="380182"/>
                  </a:cubicBezTo>
                  <a:cubicBezTo>
                    <a:pt x="179564" y="370223"/>
                    <a:pt x="178818" y="364249"/>
                    <a:pt x="169605" y="357526"/>
                  </a:cubicBezTo>
                  <a:cubicBezTo>
                    <a:pt x="143215" y="337608"/>
                    <a:pt x="28189" y="246483"/>
                    <a:pt x="55" y="224076"/>
                  </a:cubicBezTo>
                  <a:cubicBezTo>
                    <a:pt x="-443" y="220093"/>
                    <a:pt x="2545" y="220342"/>
                    <a:pt x="4786" y="220342"/>
                  </a:cubicBezTo>
                  <a:cubicBezTo>
                    <a:pt x="47858" y="223827"/>
                    <a:pt x="187033" y="215113"/>
                    <a:pt x="214172" y="215612"/>
                  </a:cubicBezTo>
                  <a:cubicBezTo>
                    <a:pt x="223882" y="215861"/>
                    <a:pt x="229111" y="212125"/>
                    <a:pt x="232347" y="202665"/>
                  </a:cubicBezTo>
                  <a:cubicBezTo>
                    <a:pt x="253510" y="141666"/>
                    <a:pt x="275917" y="80916"/>
                    <a:pt x="297330" y="19918"/>
                  </a:cubicBezTo>
                  <a:cubicBezTo>
                    <a:pt x="299570" y="13694"/>
                    <a:pt x="300814" y="6972"/>
                    <a:pt x="306541" y="2739"/>
                  </a:cubicBezTo>
                  <a:close/>
                  <a:moveTo>
                    <a:pt x="1776977" y="2490"/>
                  </a:moveTo>
                  <a:cubicBezTo>
                    <a:pt x="1788927" y="40832"/>
                    <a:pt x="1833493" y="179510"/>
                    <a:pt x="1843203" y="210631"/>
                  </a:cubicBezTo>
                  <a:cubicBezTo>
                    <a:pt x="1845693" y="218599"/>
                    <a:pt x="1849179" y="221587"/>
                    <a:pt x="1857644" y="221836"/>
                  </a:cubicBezTo>
                  <a:cubicBezTo>
                    <a:pt x="1927107" y="224076"/>
                    <a:pt x="2071760" y="229305"/>
                    <a:pt x="2078234" y="229305"/>
                  </a:cubicBezTo>
                  <a:cubicBezTo>
                    <a:pt x="2042382" y="257190"/>
                    <a:pt x="1923372" y="347069"/>
                    <a:pt x="1896733" y="366489"/>
                  </a:cubicBezTo>
                  <a:cubicBezTo>
                    <a:pt x="1892501" y="369476"/>
                    <a:pt x="1892501" y="372714"/>
                    <a:pt x="1893745" y="377195"/>
                  </a:cubicBezTo>
                  <a:cubicBezTo>
                    <a:pt x="1900468" y="400597"/>
                    <a:pt x="1953498" y="591312"/>
                    <a:pt x="1954743" y="596790"/>
                  </a:cubicBezTo>
                  <a:cubicBezTo>
                    <a:pt x="1938063" y="585087"/>
                    <a:pt x="1810338" y="495208"/>
                    <a:pt x="1778719" y="471555"/>
                  </a:cubicBezTo>
                  <a:cubicBezTo>
                    <a:pt x="1769757" y="464833"/>
                    <a:pt x="1763283" y="465082"/>
                    <a:pt x="1754570" y="471306"/>
                  </a:cubicBezTo>
                  <a:cubicBezTo>
                    <a:pt x="1717721" y="497449"/>
                    <a:pt x="1592737" y="579609"/>
                    <a:pt x="1575059" y="591312"/>
                  </a:cubicBezTo>
                  <a:cubicBezTo>
                    <a:pt x="1583773" y="563427"/>
                    <a:pt x="1627842" y="421262"/>
                    <a:pt x="1642531" y="375452"/>
                  </a:cubicBezTo>
                  <a:cubicBezTo>
                    <a:pt x="1645021" y="367485"/>
                    <a:pt x="1642780" y="363750"/>
                    <a:pt x="1636804" y="359019"/>
                  </a:cubicBezTo>
                  <a:cubicBezTo>
                    <a:pt x="1581781" y="315698"/>
                    <a:pt x="1467503" y="225320"/>
                    <a:pt x="1466756" y="221836"/>
                  </a:cubicBezTo>
                  <a:cubicBezTo>
                    <a:pt x="1469495" y="218350"/>
                    <a:pt x="1473478" y="220092"/>
                    <a:pt x="1476964" y="220092"/>
                  </a:cubicBezTo>
                  <a:cubicBezTo>
                    <a:pt x="1544435" y="219595"/>
                    <a:pt x="1612156" y="218848"/>
                    <a:pt x="1679628" y="219097"/>
                  </a:cubicBezTo>
                  <a:cubicBezTo>
                    <a:pt x="1691081" y="219097"/>
                    <a:pt x="1696061" y="215860"/>
                    <a:pt x="1699794" y="205154"/>
                  </a:cubicBezTo>
                  <a:cubicBezTo>
                    <a:pt x="1722451" y="140172"/>
                    <a:pt x="1745606" y="75439"/>
                    <a:pt x="1769259" y="10954"/>
                  </a:cubicBezTo>
                  <a:cubicBezTo>
                    <a:pt x="1770254" y="7968"/>
                    <a:pt x="1768262" y="-249"/>
                    <a:pt x="1776977" y="2490"/>
                  </a:cubicBezTo>
                  <a:close/>
                  <a:moveTo>
                    <a:pt x="1043004" y="0"/>
                  </a:moveTo>
                  <a:cubicBezTo>
                    <a:pt x="1047236" y="12947"/>
                    <a:pt x="1093296" y="153368"/>
                    <a:pt x="1111472" y="211129"/>
                  </a:cubicBezTo>
                  <a:cubicBezTo>
                    <a:pt x="1113961" y="219346"/>
                    <a:pt x="1117695" y="221835"/>
                    <a:pt x="1126161" y="222085"/>
                  </a:cubicBezTo>
                  <a:cubicBezTo>
                    <a:pt x="1195873" y="224325"/>
                    <a:pt x="1265337" y="226815"/>
                    <a:pt x="1335049" y="229554"/>
                  </a:cubicBezTo>
                  <a:cubicBezTo>
                    <a:pt x="1337788" y="229554"/>
                    <a:pt x="1340776" y="228308"/>
                    <a:pt x="1344261" y="232043"/>
                  </a:cubicBezTo>
                  <a:cubicBezTo>
                    <a:pt x="1323099" y="247978"/>
                    <a:pt x="1206330" y="336114"/>
                    <a:pt x="1168486" y="363751"/>
                  </a:cubicBezTo>
                  <a:cubicBezTo>
                    <a:pt x="1161764" y="368730"/>
                    <a:pt x="1160270" y="372962"/>
                    <a:pt x="1162759" y="381179"/>
                  </a:cubicBezTo>
                  <a:cubicBezTo>
                    <a:pt x="1182926" y="452135"/>
                    <a:pt x="1202596" y="523093"/>
                    <a:pt x="1223260" y="597535"/>
                  </a:cubicBezTo>
                  <a:cubicBezTo>
                    <a:pt x="1213550" y="590564"/>
                    <a:pt x="1095039" y="503922"/>
                    <a:pt x="1043502" y="465580"/>
                  </a:cubicBezTo>
                  <a:cubicBezTo>
                    <a:pt x="1037028" y="460850"/>
                    <a:pt x="1033045" y="460850"/>
                    <a:pt x="1026323" y="465331"/>
                  </a:cubicBezTo>
                  <a:cubicBezTo>
                    <a:pt x="969556" y="504668"/>
                    <a:pt x="849552" y="588822"/>
                    <a:pt x="843327" y="589071"/>
                  </a:cubicBezTo>
                  <a:cubicBezTo>
                    <a:pt x="853036" y="557700"/>
                    <a:pt x="896856" y="416035"/>
                    <a:pt x="909803" y="376447"/>
                  </a:cubicBezTo>
                  <a:cubicBezTo>
                    <a:pt x="912542" y="367983"/>
                    <a:pt x="910301" y="363751"/>
                    <a:pt x="903827" y="358771"/>
                  </a:cubicBezTo>
                  <a:cubicBezTo>
                    <a:pt x="848804" y="315201"/>
                    <a:pt x="794280" y="271381"/>
                    <a:pt x="739506" y="227810"/>
                  </a:cubicBezTo>
                  <a:cubicBezTo>
                    <a:pt x="737762" y="226317"/>
                    <a:pt x="736020" y="224574"/>
                    <a:pt x="733779" y="222583"/>
                  </a:cubicBezTo>
                  <a:cubicBezTo>
                    <a:pt x="738260" y="218848"/>
                    <a:pt x="742991" y="220341"/>
                    <a:pt x="747224" y="220341"/>
                  </a:cubicBezTo>
                  <a:cubicBezTo>
                    <a:pt x="815194" y="219844"/>
                    <a:pt x="883163" y="219346"/>
                    <a:pt x="951381" y="219346"/>
                  </a:cubicBezTo>
                  <a:cubicBezTo>
                    <a:pt x="959847" y="219346"/>
                    <a:pt x="963582" y="216607"/>
                    <a:pt x="966319" y="208640"/>
                  </a:cubicBezTo>
                  <a:cubicBezTo>
                    <a:pt x="989972" y="141666"/>
                    <a:pt x="1038772" y="2490"/>
                    <a:pt x="1043004" y="0"/>
                  </a:cubicBezTo>
                  <a:close/>
                </a:path>
              </a:pathLst>
            </a:custGeom>
            <a:solidFill>
              <a:schemeClr val="bg1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48C687-FD56-4882-B825-E771322BE7AD}"/>
                </a:ext>
              </a:extLst>
            </p:cNvPr>
            <p:cNvSpPr/>
            <p:nvPr/>
          </p:nvSpPr>
          <p:spPr>
            <a:xfrm>
              <a:off x="8078872" y="1389484"/>
              <a:ext cx="3167134" cy="3206641"/>
            </a:xfrm>
            <a:custGeom>
              <a:avLst/>
              <a:gdLst>
                <a:gd name="connsiteX0" fmla="*/ 3120965 w 3167134"/>
                <a:gd name="connsiteY0" fmla="*/ 3092720 h 3206641"/>
                <a:gd name="connsiteX1" fmla="*/ 3156040 w 3167134"/>
                <a:gd name="connsiteY1" fmla="*/ 3094214 h 3206641"/>
                <a:gd name="connsiteX2" fmla="*/ 3160521 w 3167134"/>
                <a:gd name="connsiteY2" fmla="*/ 3096207 h 3206641"/>
                <a:gd name="connsiteX3" fmla="*/ 3166745 w 3167134"/>
                <a:gd name="connsiteY3" fmla="*/ 3105667 h 3206641"/>
                <a:gd name="connsiteX4" fmla="*/ 3157284 w 3167134"/>
                <a:gd name="connsiteY4" fmla="*/ 3109899 h 3206641"/>
                <a:gd name="connsiteX5" fmla="*/ 3049479 w 3167134"/>
                <a:gd name="connsiteY5" fmla="*/ 3128573 h 3206641"/>
                <a:gd name="connsiteX6" fmla="*/ 2970803 w 3167134"/>
                <a:gd name="connsiteY6" fmla="*/ 3150482 h 3206641"/>
                <a:gd name="connsiteX7" fmla="*/ 2756935 w 3167134"/>
                <a:gd name="connsiteY7" fmla="*/ 3202766 h 3206641"/>
                <a:gd name="connsiteX8" fmla="*/ 2704153 w 3167134"/>
                <a:gd name="connsiteY8" fmla="*/ 3203763 h 3206641"/>
                <a:gd name="connsiteX9" fmla="*/ 2686724 w 3167134"/>
                <a:gd name="connsiteY9" fmla="*/ 3192558 h 3206641"/>
                <a:gd name="connsiteX10" fmla="*/ 2685480 w 3167134"/>
                <a:gd name="connsiteY10" fmla="*/ 3183347 h 3206641"/>
                <a:gd name="connsiteX11" fmla="*/ 2693946 w 3167134"/>
                <a:gd name="connsiteY11" fmla="*/ 3179861 h 3206641"/>
                <a:gd name="connsiteX12" fmla="*/ 2715606 w 3167134"/>
                <a:gd name="connsiteY12" fmla="*/ 3183596 h 3206641"/>
                <a:gd name="connsiteX13" fmla="*/ 2765151 w 3167134"/>
                <a:gd name="connsiteY13" fmla="*/ 3183596 h 3206641"/>
                <a:gd name="connsiteX14" fmla="*/ 2768139 w 3167134"/>
                <a:gd name="connsiteY14" fmla="*/ 3181603 h 3206641"/>
                <a:gd name="connsiteX15" fmla="*/ 2863745 w 3167134"/>
                <a:gd name="connsiteY15" fmla="*/ 3160690 h 3206641"/>
                <a:gd name="connsiteX16" fmla="*/ 3086825 w 3167134"/>
                <a:gd name="connsiteY16" fmla="*/ 3100937 h 3206641"/>
                <a:gd name="connsiteX17" fmla="*/ 3120965 w 3167134"/>
                <a:gd name="connsiteY17" fmla="*/ 3092720 h 3206641"/>
                <a:gd name="connsiteX18" fmla="*/ 30927 w 3167134"/>
                <a:gd name="connsiteY18" fmla="*/ 3080303 h 3206641"/>
                <a:gd name="connsiteX19" fmla="*/ 45866 w 3167134"/>
                <a:gd name="connsiteY19" fmla="*/ 3083756 h 3206641"/>
                <a:gd name="connsiteX20" fmla="*/ 137239 w 3167134"/>
                <a:gd name="connsiteY20" fmla="*/ 3108405 h 3206641"/>
                <a:gd name="connsiteX21" fmla="*/ 327703 w 3167134"/>
                <a:gd name="connsiteY21" fmla="*/ 3159196 h 3206641"/>
                <a:gd name="connsiteX22" fmla="*/ 333928 w 3167134"/>
                <a:gd name="connsiteY22" fmla="*/ 3159445 h 3206641"/>
                <a:gd name="connsiteX23" fmla="*/ 415840 w 3167134"/>
                <a:gd name="connsiteY23" fmla="*/ 3176873 h 3206641"/>
                <a:gd name="connsiteX24" fmla="*/ 445467 w 3167134"/>
                <a:gd name="connsiteY24" fmla="*/ 3176624 h 3206641"/>
                <a:gd name="connsiteX25" fmla="*/ 454929 w 3167134"/>
                <a:gd name="connsiteY25" fmla="*/ 3176624 h 3206641"/>
                <a:gd name="connsiteX26" fmla="*/ 476589 w 3167134"/>
                <a:gd name="connsiteY26" fmla="*/ 3172890 h 3206641"/>
                <a:gd name="connsiteX27" fmla="*/ 485553 w 3167134"/>
                <a:gd name="connsiteY27" fmla="*/ 3174881 h 3206641"/>
                <a:gd name="connsiteX28" fmla="*/ 484308 w 3167134"/>
                <a:gd name="connsiteY28" fmla="*/ 3186583 h 3206641"/>
                <a:gd name="connsiteX29" fmla="*/ 459410 w 3167134"/>
                <a:gd name="connsiteY29" fmla="*/ 3198534 h 3206641"/>
                <a:gd name="connsiteX30" fmla="*/ 410114 w 3167134"/>
                <a:gd name="connsiteY30" fmla="*/ 3195546 h 3206641"/>
                <a:gd name="connsiteX31" fmla="*/ 150435 w 3167134"/>
                <a:gd name="connsiteY31" fmla="*/ 3128324 h 3206641"/>
                <a:gd name="connsiteX32" fmla="*/ 61053 w 3167134"/>
                <a:gd name="connsiteY32" fmla="*/ 3103425 h 3206641"/>
                <a:gd name="connsiteX33" fmla="*/ 14496 w 3167134"/>
                <a:gd name="connsiteY33" fmla="*/ 3101186 h 3206641"/>
                <a:gd name="connsiteX34" fmla="*/ 1051 w 3167134"/>
                <a:gd name="connsiteY34" fmla="*/ 3097202 h 3206641"/>
                <a:gd name="connsiteX35" fmla="*/ 6030 w 3167134"/>
                <a:gd name="connsiteY35" fmla="*/ 3086495 h 3206641"/>
                <a:gd name="connsiteX36" fmla="*/ 15989 w 3167134"/>
                <a:gd name="connsiteY36" fmla="*/ 3083756 h 3206641"/>
                <a:gd name="connsiteX37" fmla="*/ 30927 w 3167134"/>
                <a:gd name="connsiteY37" fmla="*/ 3080303 h 3206641"/>
                <a:gd name="connsiteX38" fmla="*/ 1657470 w 3167134"/>
                <a:gd name="connsiteY38" fmla="*/ 225 h 3206641"/>
                <a:gd name="connsiteX39" fmla="*/ 1973417 w 3167134"/>
                <a:gd name="connsiteY39" fmla="*/ 5204 h 3206641"/>
                <a:gd name="connsiteX40" fmla="*/ 2257495 w 3167134"/>
                <a:gd name="connsiteY40" fmla="*/ 17653 h 3206641"/>
                <a:gd name="connsiteX41" fmla="*/ 2339408 w 3167134"/>
                <a:gd name="connsiteY41" fmla="*/ 22134 h 3206641"/>
                <a:gd name="connsiteX42" fmla="*/ 2385965 w 3167134"/>
                <a:gd name="connsiteY42" fmla="*/ 26367 h 3206641"/>
                <a:gd name="connsiteX43" fmla="*/ 2585642 w 3167134"/>
                <a:gd name="connsiteY43" fmla="*/ 44791 h 3206641"/>
                <a:gd name="connsiteX44" fmla="*/ 2776355 w 3167134"/>
                <a:gd name="connsiteY44" fmla="*/ 76659 h 3206641"/>
                <a:gd name="connsiteX45" fmla="*/ 2800256 w 3167134"/>
                <a:gd name="connsiteY45" fmla="*/ 86370 h 3206641"/>
                <a:gd name="connsiteX46" fmla="*/ 2805236 w 3167134"/>
                <a:gd name="connsiteY46" fmla="*/ 96578 h 3206641"/>
                <a:gd name="connsiteX47" fmla="*/ 2793534 w 3167134"/>
                <a:gd name="connsiteY47" fmla="*/ 101558 h 3206641"/>
                <a:gd name="connsiteX48" fmla="*/ 2741250 w 3167134"/>
                <a:gd name="connsiteY48" fmla="*/ 90852 h 3206641"/>
                <a:gd name="connsiteX49" fmla="*/ 2612531 w 3167134"/>
                <a:gd name="connsiteY49" fmla="*/ 71680 h 3206641"/>
                <a:gd name="connsiteX50" fmla="*/ 2483064 w 3167134"/>
                <a:gd name="connsiteY50" fmla="*/ 57987 h 3206641"/>
                <a:gd name="connsiteX51" fmla="*/ 2420074 w 3167134"/>
                <a:gd name="connsiteY51" fmla="*/ 53008 h 3206641"/>
                <a:gd name="connsiteX52" fmla="*/ 2271686 w 3167134"/>
                <a:gd name="connsiteY52" fmla="*/ 43298 h 3206641"/>
                <a:gd name="connsiteX53" fmla="*/ 2224631 w 3167134"/>
                <a:gd name="connsiteY53" fmla="*/ 41057 h 3206641"/>
                <a:gd name="connsiteX54" fmla="*/ 2145209 w 3167134"/>
                <a:gd name="connsiteY54" fmla="*/ 37571 h 3206641"/>
                <a:gd name="connsiteX55" fmla="*/ 2002546 w 3167134"/>
                <a:gd name="connsiteY55" fmla="*/ 32093 h 3206641"/>
                <a:gd name="connsiteX56" fmla="*/ 1941798 w 3167134"/>
                <a:gd name="connsiteY56" fmla="*/ 30351 h 3206641"/>
                <a:gd name="connsiteX57" fmla="*/ 1732909 w 3167134"/>
                <a:gd name="connsiteY57" fmla="*/ 27363 h 3206641"/>
                <a:gd name="connsiteX58" fmla="*/ 1480450 w 3167134"/>
                <a:gd name="connsiteY58" fmla="*/ 26367 h 3206641"/>
                <a:gd name="connsiteX59" fmla="*/ 1316376 w 3167134"/>
                <a:gd name="connsiteY59" fmla="*/ 28608 h 3206641"/>
                <a:gd name="connsiteX60" fmla="*/ 1208322 w 3167134"/>
                <a:gd name="connsiteY60" fmla="*/ 30849 h 3206641"/>
                <a:gd name="connsiteX61" fmla="*/ 1025825 w 3167134"/>
                <a:gd name="connsiteY61" fmla="*/ 37322 h 3206641"/>
                <a:gd name="connsiteX62" fmla="*/ 884408 w 3167134"/>
                <a:gd name="connsiteY62" fmla="*/ 44791 h 3206641"/>
                <a:gd name="connsiteX63" fmla="*/ 739755 w 3167134"/>
                <a:gd name="connsiteY63" fmla="*/ 54750 h 3206641"/>
                <a:gd name="connsiteX64" fmla="*/ 445469 w 3167134"/>
                <a:gd name="connsiteY64" fmla="*/ 91847 h 3206641"/>
                <a:gd name="connsiteX65" fmla="*/ 404388 w 3167134"/>
                <a:gd name="connsiteY65" fmla="*/ 101060 h 3206641"/>
                <a:gd name="connsiteX66" fmla="*/ 386960 w 3167134"/>
                <a:gd name="connsiteY66" fmla="*/ 91599 h 3206641"/>
                <a:gd name="connsiteX67" fmla="*/ 442979 w 3167134"/>
                <a:gd name="connsiteY67" fmla="*/ 70186 h 3206641"/>
                <a:gd name="connsiteX68" fmla="*/ 651619 w 3167134"/>
                <a:gd name="connsiteY68" fmla="*/ 39563 h 3206641"/>
                <a:gd name="connsiteX69" fmla="*/ 860507 w 3167134"/>
                <a:gd name="connsiteY69" fmla="*/ 21885 h 3206641"/>
                <a:gd name="connsiteX70" fmla="*/ 885903 w 3167134"/>
                <a:gd name="connsiteY70" fmla="*/ 19894 h 3206641"/>
                <a:gd name="connsiteX71" fmla="*/ 895363 w 3167134"/>
                <a:gd name="connsiteY71" fmla="*/ 19645 h 3206641"/>
                <a:gd name="connsiteX72" fmla="*/ 1018356 w 3167134"/>
                <a:gd name="connsiteY72" fmla="*/ 13669 h 3206641"/>
                <a:gd name="connsiteX73" fmla="*/ 1089065 w 3167134"/>
                <a:gd name="connsiteY73" fmla="*/ 10184 h 3206641"/>
                <a:gd name="connsiteX74" fmla="*/ 1285504 w 3167134"/>
                <a:gd name="connsiteY74" fmla="*/ 3959 h 3206641"/>
                <a:gd name="connsiteX75" fmla="*/ 1657470 w 3167134"/>
                <a:gd name="connsiteY75" fmla="*/ 225 h 320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167134" h="3206641">
                  <a:moveTo>
                    <a:pt x="3120965" y="3092720"/>
                  </a:moveTo>
                  <a:cubicBezTo>
                    <a:pt x="3132449" y="3091102"/>
                    <a:pt x="3144089" y="3091102"/>
                    <a:pt x="3156040" y="3094214"/>
                  </a:cubicBezTo>
                  <a:cubicBezTo>
                    <a:pt x="3157284" y="3095459"/>
                    <a:pt x="3159027" y="3095459"/>
                    <a:pt x="3160521" y="3096207"/>
                  </a:cubicBezTo>
                  <a:cubicBezTo>
                    <a:pt x="3164006" y="3098447"/>
                    <a:pt x="3168489" y="3100439"/>
                    <a:pt x="3166745" y="3105667"/>
                  </a:cubicBezTo>
                  <a:cubicBezTo>
                    <a:pt x="3165252" y="3109650"/>
                    <a:pt x="3161019" y="3110398"/>
                    <a:pt x="3157284" y="3109899"/>
                  </a:cubicBezTo>
                  <a:cubicBezTo>
                    <a:pt x="3119689" y="3105916"/>
                    <a:pt x="3084584" y="3117867"/>
                    <a:pt x="3049479" y="3128573"/>
                  </a:cubicBezTo>
                  <a:cubicBezTo>
                    <a:pt x="3023088" y="3135295"/>
                    <a:pt x="2997195" y="3143262"/>
                    <a:pt x="2970803" y="3150482"/>
                  </a:cubicBezTo>
                  <a:cubicBezTo>
                    <a:pt x="2899847" y="3169653"/>
                    <a:pt x="2828640" y="3187579"/>
                    <a:pt x="2756935" y="3202766"/>
                  </a:cubicBezTo>
                  <a:cubicBezTo>
                    <a:pt x="2739507" y="3206502"/>
                    <a:pt x="2721830" y="3208742"/>
                    <a:pt x="2704153" y="3203763"/>
                  </a:cubicBezTo>
                  <a:cubicBezTo>
                    <a:pt x="2697182" y="3201770"/>
                    <a:pt x="2690958" y="3198783"/>
                    <a:pt x="2686724" y="3192558"/>
                  </a:cubicBezTo>
                  <a:cubicBezTo>
                    <a:pt x="2684733" y="3189820"/>
                    <a:pt x="2683489" y="3186832"/>
                    <a:pt x="2685480" y="3183347"/>
                  </a:cubicBezTo>
                  <a:cubicBezTo>
                    <a:pt x="2687472" y="3180110"/>
                    <a:pt x="2690460" y="3179362"/>
                    <a:pt x="2693946" y="3179861"/>
                  </a:cubicBezTo>
                  <a:cubicBezTo>
                    <a:pt x="2701165" y="3180857"/>
                    <a:pt x="2708386" y="3183098"/>
                    <a:pt x="2715606" y="3183596"/>
                  </a:cubicBezTo>
                  <a:cubicBezTo>
                    <a:pt x="2732038" y="3184591"/>
                    <a:pt x="2748720" y="3185089"/>
                    <a:pt x="2765151" y="3183596"/>
                  </a:cubicBezTo>
                  <a:cubicBezTo>
                    <a:pt x="2766148" y="3182849"/>
                    <a:pt x="2767143" y="3182350"/>
                    <a:pt x="2768139" y="3181603"/>
                  </a:cubicBezTo>
                  <a:cubicBezTo>
                    <a:pt x="2800506" y="3177122"/>
                    <a:pt x="2832126" y="3168159"/>
                    <a:pt x="2863745" y="3160690"/>
                  </a:cubicBezTo>
                  <a:cubicBezTo>
                    <a:pt x="2938686" y="3143013"/>
                    <a:pt x="3012880" y="3122597"/>
                    <a:pt x="3086825" y="3100937"/>
                  </a:cubicBezTo>
                  <a:cubicBezTo>
                    <a:pt x="3098153" y="3097575"/>
                    <a:pt x="3109481" y="3094339"/>
                    <a:pt x="3120965" y="3092720"/>
                  </a:cubicBezTo>
                  <a:close/>
                  <a:moveTo>
                    <a:pt x="30927" y="3080303"/>
                  </a:moveTo>
                  <a:cubicBezTo>
                    <a:pt x="35907" y="3080645"/>
                    <a:pt x="40886" y="3082139"/>
                    <a:pt x="45866" y="3083756"/>
                  </a:cubicBezTo>
                  <a:cubicBezTo>
                    <a:pt x="77486" y="3087990"/>
                    <a:pt x="106864" y="3099442"/>
                    <a:pt x="137239" y="3108405"/>
                  </a:cubicBezTo>
                  <a:cubicBezTo>
                    <a:pt x="200479" y="3126580"/>
                    <a:pt x="263718" y="3143760"/>
                    <a:pt x="327703" y="3159196"/>
                  </a:cubicBezTo>
                  <a:cubicBezTo>
                    <a:pt x="329695" y="3159694"/>
                    <a:pt x="331936" y="3159445"/>
                    <a:pt x="333928" y="3159445"/>
                  </a:cubicBezTo>
                  <a:cubicBezTo>
                    <a:pt x="361066" y="3166417"/>
                    <a:pt x="387458" y="3175878"/>
                    <a:pt x="415840" y="3176873"/>
                  </a:cubicBezTo>
                  <a:cubicBezTo>
                    <a:pt x="426048" y="3178367"/>
                    <a:pt x="435757" y="3178367"/>
                    <a:pt x="445467" y="3176624"/>
                  </a:cubicBezTo>
                  <a:cubicBezTo>
                    <a:pt x="448704" y="3176624"/>
                    <a:pt x="451692" y="3176624"/>
                    <a:pt x="454929" y="3176624"/>
                  </a:cubicBezTo>
                  <a:cubicBezTo>
                    <a:pt x="462149" y="3174632"/>
                    <a:pt x="469369" y="3174383"/>
                    <a:pt x="476589" y="3172890"/>
                  </a:cubicBezTo>
                  <a:cubicBezTo>
                    <a:pt x="479577" y="3172142"/>
                    <a:pt x="483311" y="3171396"/>
                    <a:pt x="485553" y="3174881"/>
                  </a:cubicBezTo>
                  <a:cubicBezTo>
                    <a:pt x="488043" y="3178866"/>
                    <a:pt x="486797" y="3182849"/>
                    <a:pt x="484308" y="3186583"/>
                  </a:cubicBezTo>
                  <a:cubicBezTo>
                    <a:pt x="478332" y="3195297"/>
                    <a:pt x="469120" y="3197787"/>
                    <a:pt x="459410" y="3198534"/>
                  </a:cubicBezTo>
                  <a:cubicBezTo>
                    <a:pt x="442977" y="3199779"/>
                    <a:pt x="426297" y="3199280"/>
                    <a:pt x="410114" y="3195546"/>
                  </a:cubicBezTo>
                  <a:cubicBezTo>
                    <a:pt x="322973" y="3175629"/>
                    <a:pt x="236331" y="3153470"/>
                    <a:pt x="150435" y="3128324"/>
                  </a:cubicBezTo>
                  <a:cubicBezTo>
                    <a:pt x="120807" y="3119609"/>
                    <a:pt x="91677" y="3108405"/>
                    <a:pt x="61053" y="3103425"/>
                  </a:cubicBezTo>
                  <a:cubicBezTo>
                    <a:pt x="45616" y="3100935"/>
                    <a:pt x="30430" y="3096454"/>
                    <a:pt x="14496" y="3101186"/>
                  </a:cubicBezTo>
                  <a:cubicBezTo>
                    <a:pt x="10014" y="3102430"/>
                    <a:pt x="4288" y="3102679"/>
                    <a:pt x="1051" y="3097202"/>
                  </a:cubicBezTo>
                  <a:cubicBezTo>
                    <a:pt x="-2187" y="3091475"/>
                    <a:pt x="2794" y="3089234"/>
                    <a:pt x="6030" y="3086495"/>
                  </a:cubicBezTo>
                  <a:cubicBezTo>
                    <a:pt x="8520" y="3082512"/>
                    <a:pt x="12753" y="3085251"/>
                    <a:pt x="15989" y="3083756"/>
                  </a:cubicBezTo>
                  <a:cubicBezTo>
                    <a:pt x="20968" y="3080769"/>
                    <a:pt x="25948" y="3079960"/>
                    <a:pt x="30927" y="3080303"/>
                  </a:cubicBezTo>
                  <a:close/>
                  <a:moveTo>
                    <a:pt x="1657470" y="225"/>
                  </a:moveTo>
                  <a:cubicBezTo>
                    <a:pt x="1762786" y="1220"/>
                    <a:pt x="1868101" y="2216"/>
                    <a:pt x="1973417" y="5204"/>
                  </a:cubicBezTo>
                  <a:cubicBezTo>
                    <a:pt x="2068026" y="7943"/>
                    <a:pt x="2162886" y="13172"/>
                    <a:pt x="2257495" y="17653"/>
                  </a:cubicBezTo>
                  <a:cubicBezTo>
                    <a:pt x="2284882" y="18897"/>
                    <a:pt x="2312020" y="22134"/>
                    <a:pt x="2339408" y="22134"/>
                  </a:cubicBezTo>
                  <a:cubicBezTo>
                    <a:pt x="2354594" y="27363"/>
                    <a:pt x="2370529" y="25371"/>
                    <a:pt x="2385965" y="26367"/>
                  </a:cubicBezTo>
                  <a:cubicBezTo>
                    <a:pt x="2452689" y="31098"/>
                    <a:pt x="2519166" y="36574"/>
                    <a:pt x="2585642" y="44791"/>
                  </a:cubicBezTo>
                  <a:cubicBezTo>
                    <a:pt x="2649627" y="52509"/>
                    <a:pt x="2713863" y="60228"/>
                    <a:pt x="2776355" y="76659"/>
                  </a:cubicBezTo>
                  <a:cubicBezTo>
                    <a:pt x="2784820" y="78901"/>
                    <a:pt x="2793036" y="81391"/>
                    <a:pt x="2800256" y="86370"/>
                  </a:cubicBezTo>
                  <a:cubicBezTo>
                    <a:pt x="2802995" y="89357"/>
                    <a:pt x="2807476" y="91599"/>
                    <a:pt x="2805236" y="96578"/>
                  </a:cubicBezTo>
                  <a:cubicBezTo>
                    <a:pt x="2802995" y="101806"/>
                    <a:pt x="2798015" y="102055"/>
                    <a:pt x="2793534" y="101558"/>
                  </a:cubicBezTo>
                  <a:cubicBezTo>
                    <a:pt x="2775857" y="99565"/>
                    <a:pt x="2758927" y="94089"/>
                    <a:pt x="2741250" y="90852"/>
                  </a:cubicBezTo>
                  <a:cubicBezTo>
                    <a:pt x="2698427" y="82884"/>
                    <a:pt x="2655603" y="77407"/>
                    <a:pt x="2612531" y="71680"/>
                  </a:cubicBezTo>
                  <a:cubicBezTo>
                    <a:pt x="2569459" y="66204"/>
                    <a:pt x="2526137" y="61970"/>
                    <a:pt x="2483064" y="57987"/>
                  </a:cubicBezTo>
                  <a:cubicBezTo>
                    <a:pt x="2462151" y="55995"/>
                    <a:pt x="2440988" y="54252"/>
                    <a:pt x="2420074" y="53008"/>
                  </a:cubicBezTo>
                  <a:cubicBezTo>
                    <a:pt x="2370529" y="50020"/>
                    <a:pt x="2320983" y="47779"/>
                    <a:pt x="2271686" y="43298"/>
                  </a:cubicBezTo>
                  <a:cubicBezTo>
                    <a:pt x="2256002" y="42052"/>
                    <a:pt x="2240316" y="41554"/>
                    <a:pt x="2224631" y="41057"/>
                  </a:cubicBezTo>
                  <a:cubicBezTo>
                    <a:pt x="2198240" y="40310"/>
                    <a:pt x="2171599" y="38318"/>
                    <a:pt x="2145209" y="37571"/>
                  </a:cubicBezTo>
                  <a:cubicBezTo>
                    <a:pt x="2097655" y="36325"/>
                    <a:pt x="2050101" y="33836"/>
                    <a:pt x="2002546" y="32093"/>
                  </a:cubicBezTo>
                  <a:cubicBezTo>
                    <a:pt x="1982379" y="31346"/>
                    <a:pt x="1961965" y="31346"/>
                    <a:pt x="1941798" y="30351"/>
                  </a:cubicBezTo>
                  <a:cubicBezTo>
                    <a:pt x="1872084" y="27114"/>
                    <a:pt x="1802372" y="30102"/>
                    <a:pt x="1732909" y="27363"/>
                  </a:cubicBezTo>
                  <a:cubicBezTo>
                    <a:pt x="1648756" y="24126"/>
                    <a:pt x="1564603" y="24624"/>
                    <a:pt x="1480450" y="26367"/>
                  </a:cubicBezTo>
                  <a:cubicBezTo>
                    <a:pt x="1425676" y="27612"/>
                    <a:pt x="1370902" y="25371"/>
                    <a:pt x="1316376" y="28608"/>
                  </a:cubicBezTo>
                  <a:cubicBezTo>
                    <a:pt x="1280276" y="30600"/>
                    <a:pt x="1244174" y="28856"/>
                    <a:pt x="1208322" y="30849"/>
                  </a:cubicBezTo>
                  <a:cubicBezTo>
                    <a:pt x="1147574" y="34085"/>
                    <a:pt x="1086575" y="35081"/>
                    <a:pt x="1025825" y="37322"/>
                  </a:cubicBezTo>
                  <a:cubicBezTo>
                    <a:pt x="978770" y="39064"/>
                    <a:pt x="931464" y="41803"/>
                    <a:pt x="884408" y="44791"/>
                  </a:cubicBezTo>
                  <a:cubicBezTo>
                    <a:pt x="836107" y="48028"/>
                    <a:pt x="787807" y="50020"/>
                    <a:pt x="739755" y="54750"/>
                  </a:cubicBezTo>
                  <a:cubicBezTo>
                    <a:pt x="641411" y="64709"/>
                    <a:pt x="542817" y="72925"/>
                    <a:pt x="445469" y="91847"/>
                  </a:cubicBezTo>
                  <a:cubicBezTo>
                    <a:pt x="431775" y="94586"/>
                    <a:pt x="418082" y="98072"/>
                    <a:pt x="404388" y="101060"/>
                  </a:cubicBezTo>
                  <a:cubicBezTo>
                    <a:pt x="392189" y="103798"/>
                    <a:pt x="388453" y="101309"/>
                    <a:pt x="386960" y="91599"/>
                  </a:cubicBezTo>
                  <a:cubicBezTo>
                    <a:pt x="402397" y="76411"/>
                    <a:pt x="423311" y="74419"/>
                    <a:pt x="442979" y="70186"/>
                  </a:cubicBezTo>
                  <a:cubicBezTo>
                    <a:pt x="511695" y="55497"/>
                    <a:pt x="581658" y="47281"/>
                    <a:pt x="651619" y="39563"/>
                  </a:cubicBezTo>
                  <a:cubicBezTo>
                    <a:pt x="721082" y="31844"/>
                    <a:pt x="790794" y="27363"/>
                    <a:pt x="860507" y="21885"/>
                  </a:cubicBezTo>
                  <a:cubicBezTo>
                    <a:pt x="868972" y="22134"/>
                    <a:pt x="877686" y="22882"/>
                    <a:pt x="885903" y="19894"/>
                  </a:cubicBezTo>
                  <a:cubicBezTo>
                    <a:pt x="888889" y="17404"/>
                    <a:pt x="892126" y="17902"/>
                    <a:pt x="895363" y="19645"/>
                  </a:cubicBezTo>
                  <a:cubicBezTo>
                    <a:pt x="936443" y="17653"/>
                    <a:pt x="977275" y="15662"/>
                    <a:pt x="1018356" y="13669"/>
                  </a:cubicBezTo>
                  <a:cubicBezTo>
                    <a:pt x="1042008" y="12424"/>
                    <a:pt x="1065412" y="10931"/>
                    <a:pt x="1089065" y="10184"/>
                  </a:cubicBezTo>
                  <a:cubicBezTo>
                    <a:pt x="1154545" y="8192"/>
                    <a:pt x="1220025" y="5204"/>
                    <a:pt x="1285504" y="3959"/>
                  </a:cubicBezTo>
                  <a:cubicBezTo>
                    <a:pt x="1409492" y="1718"/>
                    <a:pt x="1533481" y="-771"/>
                    <a:pt x="1657470" y="2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A9EF43-DB0A-47F9-AFC2-CEB6263DB8F1}"/>
              </a:ext>
            </a:extLst>
          </p:cNvPr>
          <p:cNvSpPr txBox="1"/>
          <p:nvPr/>
        </p:nvSpPr>
        <p:spPr>
          <a:xfrm>
            <a:off x="1111508" y="691521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5CDA26-DA2D-45FD-9AAB-8FED947AA597}"/>
              </a:ext>
            </a:extLst>
          </p:cNvPr>
          <p:cNvSpPr txBox="1"/>
          <p:nvPr/>
        </p:nvSpPr>
        <p:spPr>
          <a:xfrm>
            <a:off x="1111508" y="2777827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12AB7-524A-4781-975D-4C51C0F70340}"/>
              </a:ext>
            </a:extLst>
          </p:cNvPr>
          <p:cNvSpPr txBox="1"/>
          <p:nvPr/>
        </p:nvSpPr>
        <p:spPr>
          <a:xfrm>
            <a:off x="1111507" y="3604751"/>
            <a:ext cx="594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888E35-2426-4C36-B50E-F9EC802A6C9D}"/>
              </a:ext>
            </a:extLst>
          </p:cNvPr>
          <p:cNvSpPr/>
          <p:nvPr/>
        </p:nvSpPr>
        <p:spPr>
          <a:xfrm>
            <a:off x="2541713" y="4960551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518307-8022-4741-9C07-D7404E7C1238}"/>
              </a:ext>
            </a:extLst>
          </p:cNvPr>
          <p:cNvSpPr/>
          <p:nvPr/>
        </p:nvSpPr>
        <p:spPr>
          <a:xfrm>
            <a:off x="4470965" y="4949262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665D7F-837A-486B-B9C5-03B50760E145}"/>
              </a:ext>
            </a:extLst>
          </p:cNvPr>
          <p:cNvSpPr txBox="1"/>
          <p:nvPr/>
        </p:nvSpPr>
        <p:spPr>
          <a:xfrm>
            <a:off x="857926" y="5391070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0B6E10-E9F7-488B-A371-25EFCC72DBF1}"/>
              </a:ext>
            </a:extLst>
          </p:cNvPr>
          <p:cNvSpPr txBox="1"/>
          <p:nvPr/>
        </p:nvSpPr>
        <p:spPr>
          <a:xfrm>
            <a:off x="2787178" y="5391070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7BD5AC-C498-4BAE-8662-6F6A6F26693B}"/>
              </a:ext>
            </a:extLst>
          </p:cNvPr>
          <p:cNvSpPr txBox="1"/>
          <p:nvPr/>
        </p:nvSpPr>
        <p:spPr>
          <a:xfrm>
            <a:off x="4716430" y="5391070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7F99FA6-A124-4EA0-9FBE-DA23740DC28D}"/>
              </a:ext>
            </a:extLst>
          </p:cNvPr>
          <p:cNvSpPr/>
          <p:nvPr/>
        </p:nvSpPr>
        <p:spPr>
          <a:xfrm>
            <a:off x="3072008" y="4894417"/>
            <a:ext cx="906298" cy="365839"/>
          </a:xfrm>
          <a:custGeom>
            <a:avLst/>
            <a:gdLst>
              <a:gd name="connsiteX0" fmla="*/ 323284 w 3218909"/>
              <a:gd name="connsiteY0" fmla="*/ 22103 h 1299356"/>
              <a:gd name="connsiteX1" fmla="*/ 1220825 w 3218909"/>
              <a:gd name="connsiteY1" fmla="*/ 383862 h 1299356"/>
              <a:gd name="connsiteX2" fmla="*/ 1333982 w 3218909"/>
              <a:gd name="connsiteY2" fmla="*/ 407008 h 1299356"/>
              <a:gd name="connsiteX3" fmla="*/ 1586013 w 3218909"/>
              <a:gd name="connsiteY3" fmla="*/ 367574 h 1299356"/>
              <a:gd name="connsiteX4" fmla="*/ 1747176 w 3218909"/>
              <a:gd name="connsiteY4" fmla="*/ 391577 h 1299356"/>
              <a:gd name="connsiteX5" fmla="*/ 1906625 w 3218909"/>
              <a:gd name="connsiteY5" fmla="*/ 422438 h 1299356"/>
              <a:gd name="connsiteX6" fmla="*/ 2793021 w 3218909"/>
              <a:gd name="connsiteY6" fmla="*/ 58964 h 1299356"/>
              <a:gd name="connsiteX7" fmla="*/ 3068199 w 3218909"/>
              <a:gd name="connsiteY7" fmla="*/ 17816 h 1299356"/>
              <a:gd name="connsiteX8" fmla="*/ 3210502 w 3218909"/>
              <a:gd name="connsiteY8" fmla="*/ 178979 h 1299356"/>
              <a:gd name="connsiteX9" fmla="*/ 3205359 w 3218909"/>
              <a:gd name="connsiteY9" fmla="*/ 1066233 h 1299356"/>
              <a:gd name="connsiteX10" fmla="*/ 3121348 w 3218909"/>
              <a:gd name="connsiteY10" fmla="*/ 1255686 h 1299356"/>
              <a:gd name="connsiteX11" fmla="*/ 2878746 w 3218909"/>
              <a:gd name="connsiteY11" fmla="*/ 1272831 h 1299356"/>
              <a:gd name="connsiteX12" fmla="*/ 2041213 w 3218909"/>
              <a:gd name="connsiteY12" fmla="*/ 948790 h 1299356"/>
              <a:gd name="connsiteX13" fmla="*/ 1803755 w 3218909"/>
              <a:gd name="connsiteY13" fmla="*/ 821917 h 1299356"/>
              <a:gd name="connsiteX14" fmla="*/ 1604016 w 3218909"/>
              <a:gd name="connsiteY14" fmla="*/ 852778 h 1299356"/>
              <a:gd name="connsiteX15" fmla="*/ 1413706 w 3218909"/>
              <a:gd name="connsiteY15" fmla="*/ 837347 h 1299356"/>
              <a:gd name="connsiteX16" fmla="*/ 1146244 w 3218909"/>
              <a:gd name="connsiteY16" fmla="*/ 960791 h 1299356"/>
              <a:gd name="connsiteX17" fmla="*/ 394436 w 3218909"/>
              <a:gd name="connsiteY17" fmla="*/ 1250542 h 1299356"/>
              <a:gd name="connsiteX18" fmla="*/ 118401 w 3218909"/>
              <a:gd name="connsiteY18" fmla="*/ 1269401 h 1299356"/>
              <a:gd name="connsiteX19" fmla="*/ 11245 w 3218909"/>
              <a:gd name="connsiteY19" fmla="*/ 998511 h 1299356"/>
              <a:gd name="connsiteX20" fmla="*/ 101 w 3218909"/>
              <a:gd name="connsiteY20" fmla="*/ 236415 h 1299356"/>
              <a:gd name="connsiteX21" fmla="*/ 98684 w 3218909"/>
              <a:gd name="connsiteY21" fmla="*/ 42677 h 1299356"/>
              <a:gd name="connsiteX22" fmla="*/ 323284 w 3218909"/>
              <a:gd name="connsiteY22" fmla="*/ 22103 h 129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8909" h="1299356">
                <a:moveTo>
                  <a:pt x="323284" y="22103"/>
                </a:moveTo>
                <a:cubicBezTo>
                  <a:pt x="374719" y="43534"/>
                  <a:pt x="1192535" y="366717"/>
                  <a:pt x="1220825" y="383862"/>
                </a:cubicBezTo>
                <a:cubicBezTo>
                  <a:pt x="1249114" y="401007"/>
                  <a:pt x="1280832" y="423295"/>
                  <a:pt x="1333982" y="407008"/>
                </a:cubicBezTo>
                <a:cubicBezTo>
                  <a:pt x="1387131" y="390720"/>
                  <a:pt x="1485715" y="372718"/>
                  <a:pt x="1586013" y="367574"/>
                </a:cubicBezTo>
                <a:cubicBezTo>
                  <a:pt x="1658879" y="363288"/>
                  <a:pt x="1707743" y="381291"/>
                  <a:pt x="1747176" y="391577"/>
                </a:cubicBezTo>
                <a:cubicBezTo>
                  <a:pt x="1786610" y="402722"/>
                  <a:pt x="1854332" y="442155"/>
                  <a:pt x="1906625" y="422438"/>
                </a:cubicBezTo>
                <a:cubicBezTo>
                  <a:pt x="2056643" y="365003"/>
                  <a:pt x="2722727" y="87253"/>
                  <a:pt x="2793021" y="58964"/>
                </a:cubicBezTo>
                <a:cubicBezTo>
                  <a:pt x="2863316" y="30675"/>
                  <a:pt x="2980759" y="-23332"/>
                  <a:pt x="3068199" y="17816"/>
                </a:cubicBezTo>
                <a:cubicBezTo>
                  <a:pt x="3155638" y="59822"/>
                  <a:pt x="3190785" y="85539"/>
                  <a:pt x="3210502" y="178979"/>
                </a:cubicBezTo>
                <a:cubicBezTo>
                  <a:pt x="3230219" y="272420"/>
                  <a:pt x="3209645" y="1009655"/>
                  <a:pt x="3205359" y="1066233"/>
                </a:cubicBezTo>
                <a:cubicBezTo>
                  <a:pt x="3199358" y="1156244"/>
                  <a:pt x="3183927" y="1202536"/>
                  <a:pt x="3121348" y="1255686"/>
                </a:cubicBezTo>
                <a:cubicBezTo>
                  <a:pt x="3042481" y="1323408"/>
                  <a:pt x="2961042" y="1298548"/>
                  <a:pt x="2878746" y="1272831"/>
                </a:cubicBezTo>
                <a:cubicBezTo>
                  <a:pt x="2769876" y="1239398"/>
                  <a:pt x="2098649" y="973650"/>
                  <a:pt x="2041213" y="948790"/>
                </a:cubicBezTo>
                <a:cubicBezTo>
                  <a:pt x="1983777" y="923930"/>
                  <a:pt x="1842331" y="815916"/>
                  <a:pt x="1803755" y="821917"/>
                </a:cubicBezTo>
                <a:cubicBezTo>
                  <a:pt x="1765178" y="827918"/>
                  <a:pt x="1637448" y="851063"/>
                  <a:pt x="1604016" y="852778"/>
                </a:cubicBezTo>
                <a:cubicBezTo>
                  <a:pt x="1570583" y="854492"/>
                  <a:pt x="1445424" y="843348"/>
                  <a:pt x="1413706" y="837347"/>
                </a:cubicBezTo>
                <a:cubicBezTo>
                  <a:pt x="1381988" y="832204"/>
                  <a:pt x="1188249" y="944503"/>
                  <a:pt x="1146244" y="960791"/>
                </a:cubicBezTo>
                <a:cubicBezTo>
                  <a:pt x="1105096" y="977079"/>
                  <a:pt x="446728" y="1226539"/>
                  <a:pt x="394436" y="1250542"/>
                </a:cubicBezTo>
                <a:cubicBezTo>
                  <a:pt x="342143" y="1274545"/>
                  <a:pt x="194696" y="1325980"/>
                  <a:pt x="118401" y="1269401"/>
                </a:cubicBezTo>
                <a:cubicBezTo>
                  <a:pt x="42106" y="1212823"/>
                  <a:pt x="13816" y="1139957"/>
                  <a:pt x="11245" y="998511"/>
                </a:cubicBezTo>
                <a:cubicBezTo>
                  <a:pt x="8673" y="857064"/>
                  <a:pt x="2672" y="331570"/>
                  <a:pt x="101" y="236415"/>
                </a:cubicBezTo>
                <a:cubicBezTo>
                  <a:pt x="-2471" y="141261"/>
                  <a:pt x="44678" y="75252"/>
                  <a:pt x="98684" y="42677"/>
                </a:cubicBezTo>
                <a:cubicBezTo>
                  <a:pt x="145833" y="13530"/>
                  <a:pt x="211841" y="-25046"/>
                  <a:pt x="323284" y="22103"/>
                </a:cubicBezTo>
                <a:close/>
              </a:path>
            </a:pathLst>
          </a:custGeom>
          <a:solidFill>
            <a:srgbClr val="0000FF"/>
          </a:solidFill>
          <a:ln w="85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AF91FB-6ECB-4D04-AB12-58BE8BE53C26}"/>
              </a:ext>
            </a:extLst>
          </p:cNvPr>
          <p:cNvGrpSpPr/>
          <p:nvPr/>
        </p:nvGrpSpPr>
        <p:grpSpPr>
          <a:xfrm>
            <a:off x="1230390" y="4616341"/>
            <a:ext cx="906297" cy="760933"/>
            <a:chOff x="5465928" y="454154"/>
            <a:chExt cx="2845777" cy="2389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3376812-D354-4281-B564-18E5A774D67F}"/>
                </a:ext>
              </a:extLst>
            </p:cNvPr>
            <p:cNvSpPr/>
            <p:nvPr/>
          </p:nvSpPr>
          <p:spPr>
            <a:xfrm>
              <a:off x="5465928" y="454154"/>
              <a:ext cx="2845777" cy="2389333"/>
            </a:xfrm>
            <a:custGeom>
              <a:avLst/>
              <a:gdLst>
                <a:gd name="connsiteX0" fmla="*/ 1984088 w 2845777"/>
                <a:gd name="connsiteY0" fmla="*/ 2024259 h 2389333"/>
                <a:gd name="connsiteX1" fmla="*/ 1665484 w 2845777"/>
                <a:gd name="connsiteY1" fmla="*/ 2024653 h 2389333"/>
                <a:gd name="connsiteX2" fmla="*/ 1664302 w 2845777"/>
                <a:gd name="connsiteY2" fmla="*/ 2027016 h 2389333"/>
                <a:gd name="connsiteX3" fmla="*/ 1664302 w 2845777"/>
                <a:gd name="connsiteY3" fmla="*/ 2308207 h 2389333"/>
                <a:gd name="connsiteX4" fmla="*/ 1676117 w 2845777"/>
                <a:gd name="connsiteY4" fmla="*/ 2318052 h 2389333"/>
                <a:gd name="connsiteX5" fmla="*/ 1973061 w 2845777"/>
                <a:gd name="connsiteY5" fmla="*/ 2318052 h 2389333"/>
                <a:gd name="connsiteX6" fmla="*/ 1986057 w 2845777"/>
                <a:gd name="connsiteY6" fmla="*/ 2305056 h 2389333"/>
                <a:gd name="connsiteX7" fmla="*/ 1985664 w 2845777"/>
                <a:gd name="connsiteY7" fmla="*/ 2034498 h 2389333"/>
                <a:gd name="connsiteX8" fmla="*/ 1984088 w 2845777"/>
                <a:gd name="connsiteY8" fmla="*/ 2024259 h 2389333"/>
                <a:gd name="connsiteX9" fmla="*/ 521424 w 2845777"/>
                <a:gd name="connsiteY9" fmla="*/ 2024259 h 2389333"/>
                <a:gd name="connsiteX10" fmla="*/ 510791 w 2845777"/>
                <a:gd name="connsiteY10" fmla="*/ 2025047 h 2389333"/>
                <a:gd name="connsiteX11" fmla="*/ 280404 w 2845777"/>
                <a:gd name="connsiteY11" fmla="*/ 2025047 h 2389333"/>
                <a:gd name="connsiteX12" fmla="*/ 261106 w 2845777"/>
                <a:gd name="connsiteY12" fmla="*/ 2043556 h 2389333"/>
                <a:gd name="connsiteX13" fmla="*/ 260712 w 2845777"/>
                <a:gd name="connsiteY13" fmla="*/ 2316478 h 2389333"/>
                <a:gd name="connsiteX14" fmla="*/ 271346 w 2845777"/>
                <a:gd name="connsiteY14" fmla="*/ 2316871 h 2389333"/>
                <a:gd name="connsiteX15" fmla="*/ 568289 w 2845777"/>
                <a:gd name="connsiteY15" fmla="*/ 2317265 h 2389333"/>
                <a:gd name="connsiteX16" fmla="*/ 582073 w 2845777"/>
                <a:gd name="connsiteY16" fmla="*/ 2303481 h 2389333"/>
                <a:gd name="connsiteX17" fmla="*/ 582073 w 2845777"/>
                <a:gd name="connsiteY17" fmla="*/ 2025047 h 2389333"/>
                <a:gd name="connsiteX18" fmla="*/ 521424 w 2845777"/>
                <a:gd name="connsiteY18" fmla="*/ 2024259 h 2389333"/>
                <a:gd name="connsiteX19" fmla="*/ 836484 w 2845777"/>
                <a:gd name="connsiteY19" fmla="*/ 2023864 h 2389333"/>
                <a:gd name="connsiteX20" fmla="*/ 827426 w 2845777"/>
                <a:gd name="connsiteY20" fmla="*/ 2024652 h 2389333"/>
                <a:gd name="connsiteX21" fmla="*/ 827032 w 2845777"/>
                <a:gd name="connsiteY21" fmla="*/ 2303086 h 2389333"/>
                <a:gd name="connsiteX22" fmla="*/ 840816 w 2845777"/>
                <a:gd name="connsiteY22" fmla="*/ 2317263 h 2389333"/>
                <a:gd name="connsiteX23" fmla="*/ 1136578 w 2845777"/>
                <a:gd name="connsiteY23" fmla="*/ 2317263 h 2389333"/>
                <a:gd name="connsiteX24" fmla="*/ 1149968 w 2845777"/>
                <a:gd name="connsiteY24" fmla="*/ 2303480 h 2389333"/>
                <a:gd name="connsiteX25" fmla="*/ 1149968 w 2845777"/>
                <a:gd name="connsiteY25" fmla="*/ 2025046 h 2389333"/>
                <a:gd name="connsiteX26" fmla="*/ 1140910 w 2845777"/>
                <a:gd name="connsiteY26" fmla="*/ 2023864 h 2389333"/>
                <a:gd name="connsiteX27" fmla="*/ 836484 w 2845777"/>
                <a:gd name="connsiteY27" fmla="*/ 2023864 h 2389333"/>
                <a:gd name="connsiteX28" fmla="*/ 673046 w 2845777"/>
                <a:gd name="connsiteY28" fmla="*/ 0 h 2389333"/>
                <a:gd name="connsiteX29" fmla="*/ 2158946 w 2845777"/>
                <a:gd name="connsiteY29" fmla="*/ 0 h 2389333"/>
                <a:gd name="connsiteX30" fmla="*/ 2307418 w 2845777"/>
                <a:gd name="connsiteY30" fmla="*/ 148472 h 2389333"/>
                <a:gd name="connsiteX31" fmla="*/ 2307418 w 2845777"/>
                <a:gd name="connsiteY31" fmla="*/ 2021895 h 2389333"/>
                <a:gd name="connsiteX32" fmla="*/ 2310963 w 2845777"/>
                <a:gd name="connsiteY32" fmla="*/ 2021895 h 2389333"/>
                <a:gd name="connsiteX33" fmla="*/ 2307024 w 2845777"/>
                <a:gd name="connsiteY33" fmla="*/ 2023077 h 2389333"/>
                <a:gd name="connsiteX34" fmla="*/ 2244800 w 2845777"/>
                <a:gd name="connsiteY34" fmla="*/ 2025046 h 2389333"/>
                <a:gd name="connsiteX35" fmla="*/ 2245194 w 2845777"/>
                <a:gd name="connsiteY35" fmla="*/ 2058127 h 2389333"/>
                <a:gd name="connsiteX36" fmla="*/ 2245194 w 2845777"/>
                <a:gd name="connsiteY36" fmla="*/ 2300723 h 2389333"/>
                <a:gd name="connsiteX37" fmla="*/ 2257009 w 2845777"/>
                <a:gd name="connsiteY37" fmla="*/ 2314113 h 2389333"/>
                <a:gd name="connsiteX38" fmla="*/ 2556709 w 2845777"/>
                <a:gd name="connsiteY38" fmla="*/ 2314113 h 2389333"/>
                <a:gd name="connsiteX39" fmla="*/ 2567736 w 2845777"/>
                <a:gd name="connsiteY39" fmla="*/ 2304268 h 2389333"/>
                <a:gd name="connsiteX40" fmla="*/ 2567343 w 2845777"/>
                <a:gd name="connsiteY40" fmla="*/ 2027015 h 2389333"/>
                <a:gd name="connsiteX41" fmla="*/ 2551983 w 2845777"/>
                <a:gd name="connsiteY41" fmla="*/ 2024652 h 2389333"/>
                <a:gd name="connsiteX42" fmla="*/ 2334592 w 2845777"/>
                <a:gd name="connsiteY42" fmla="*/ 2024652 h 2389333"/>
                <a:gd name="connsiteX43" fmla="*/ 2310963 w 2845777"/>
                <a:gd name="connsiteY43" fmla="*/ 2021895 h 2389333"/>
                <a:gd name="connsiteX44" fmla="*/ 2742595 w 2845777"/>
                <a:gd name="connsiteY44" fmla="*/ 2021895 h 2389333"/>
                <a:gd name="connsiteX45" fmla="*/ 2845777 w 2845777"/>
                <a:gd name="connsiteY45" fmla="*/ 2125077 h 2389333"/>
                <a:gd name="connsiteX46" fmla="*/ 2845777 w 2845777"/>
                <a:gd name="connsiteY46" fmla="*/ 2286151 h 2389333"/>
                <a:gd name="connsiteX47" fmla="*/ 2742595 w 2845777"/>
                <a:gd name="connsiteY47" fmla="*/ 2389333 h 2389333"/>
                <a:gd name="connsiteX48" fmla="*/ 103182 w 2845777"/>
                <a:gd name="connsiteY48" fmla="*/ 2389333 h 2389333"/>
                <a:gd name="connsiteX49" fmla="*/ 0 w 2845777"/>
                <a:gd name="connsiteY49" fmla="*/ 2286151 h 2389333"/>
                <a:gd name="connsiteX50" fmla="*/ 0 w 2845777"/>
                <a:gd name="connsiteY50" fmla="*/ 2125077 h 2389333"/>
                <a:gd name="connsiteX51" fmla="*/ 103182 w 2845777"/>
                <a:gd name="connsiteY51" fmla="*/ 2021895 h 2389333"/>
                <a:gd name="connsiteX52" fmla="*/ 524574 w 2845777"/>
                <a:gd name="connsiteY52" fmla="*/ 2021895 h 2389333"/>
                <a:gd name="connsiteX53" fmla="*/ 2307025 w 2845777"/>
                <a:gd name="connsiteY53" fmla="*/ 2021895 h 2389333"/>
                <a:gd name="connsiteX54" fmla="*/ 2307025 w 2845777"/>
                <a:gd name="connsiteY54" fmla="*/ 1687538 h 2389333"/>
                <a:gd name="connsiteX55" fmla="*/ 1985659 w 2845777"/>
                <a:gd name="connsiteY55" fmla="*/ 1687538 h 2389333"/>
                <a:gd name="connsiteX56" fmla="*/ 1985271 w 2845777"/>
                <a:gd name="connsiteY56" fmla="*/ 1656033 h 2389333"/>
                <a:gd name="connsiteX57" fmla="*/ 1985664 w 2845777"/>
                <a:gd name="connsiteY57" fmla="*/ 79946 h 2389333"/>
                <a:gd name="connsiteX58" fmla="*/ 1972668 w 2845777"/>
                <a:gd name="connsiteY58" fmla="*/ 66556 h 2389333"/>
                <a:gd name="connsiteX59" fmla="*/ 1676905 w 2845777"/>
                <a:gd name="connsiteY59" fmla="*/ 66556 h 2389333"/>
                <a:gd name="connsiteX60" fmla="*/ 1663909 w 2845777"/>
                <a:gd name="connsiteY60" fmla="*/ 79946 h 2389333"/>
                <a:gd name="connsiteX61" fmla="*/ 1664303 w 2845777"/>
                <a:gd name="connsiteY61" fmla="*/ 1670604 h 2389333"/>
                <a:gd name="connsiteX62" fmla="*/ 1663918 w 2845777"/>
                <a:gd name="connsiteY62" fmla="*/ 1687538 h 2389333"/>
                <a:gd name="connsiteX63" fmla="*/ 1150362 w 2845777"/>
                <a:gd name="connsiteY63" fmla="*/ 1687538 h 2389333"/>
                <a:gd name="connsiteX64" fmla="*/ 1149968 w 2845777"/>
                <a:gd name="connsiteY64" fmla="*/ 1675723 h 2389333"/>
                <a:gd name="connsiteX65" fmla="*/ 1150362 w 2845777"/>
                <a:gd name="connsiteY65" fmla="*/ 80733 h 2389333"/>
                <a:gd name="connsiteX66" fmla="*/ 1135002 w 2845777"/>
                <a:gd name="connsiteY66" fmla="*/ 65768 h 2389333"/>
                <a:gd name="connsiteX67" fmla="*/ 845541 w 2845777"/>
                <a:gd name="connsiteY67" fmla="*/ 66162 h 2389333"/>
                <a:gd name="connsiteX68" fmla="*/ 827425 w 2845777"/>
                <a:gd name="connsiteY68" fmla="*/ 84672 h 2389333"/>
                <a:gd name="connsiteX69" fmla="*/ 827425 w 2845777"/>
                <a:gd name="connsiteY69" fmla="*/ 1659576 h 2389333"/>
                <a:gd name="connsiteX70" fmla="*/ 827425 w 2845777"/>
                <a:gd name="connsiteY70" fmla="*/ 1687538 h 2389333"/>
                <a:gd name="connsiteX71" fmla="*/ 524574 w 2845777"/>
                <a:gd name="connsiteY71" fmla="*/ 1687538 h 2389333"/>
                <a:gd name="connsiteX72" fmla="*/ 524574 w 2845777"/>
                <a:gd name="connsiteY72" fmla="*/ 148472 h 2389333"/>
                <a:gd name="connsiteX73" fmla="*/ 673046 w 2845777"/>
                <a:gd name="connsiteY73" fmla="*/ 0 h 23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45777" h="2389333">
                  <a:moveTo>
                    <a:pt x="1984088" y="2024259"/>
                  </a:moveTo>
                  <a:cubicBezTo>
                    <a:pt x="1877755" y="2024259"/>
                    <a:pt x="1771423" y="2024259"/>
                    <a:pt x="1665484" y="2024653"/>
                  </a:cubicBezTo>
                  <a:cubicBezTo>
                    <a:pt x="1665090" y="2025441"/>
                    <a:pt x="1664302" y="2026228"/>
                    <a:pt x="1664302" y="2027016"/>
                  </a:cubicBezTo>
                  <a:cubicBezTo>
                    <a:pt x="1664302" y="2120746"/>
                    <a:pt x="1664696" y="2214477"/>
                    <a:pt x="1664302" y="2308207"/>
                  </a:cubicBezTo>
                  <a:cubicBezTo>
                    <a:pt x="1664302" y="2319234"/>
                    <a:pt x="1669028" y="2318052"/>
                    <a:pt x="1676117" y="2318052"/>
                  </a:cubicBezTo>
                  <a:cubicBezTo>
                    <a:pt x="1774967" y="2317659"/>
                    <a:pt x="1874211" y="2317659"/>
                    <a:pt x="1973061" y="2318052"/>
                  </a:cubicBezTo>
                  <a:cubicBezTo>
                    <a:pt x="1983301" y="2318052"/>
                    <a:pt x="1986057" y="2315690"/>
                    <a:pt x="1986057" y="2305056"/>
                  </a:cubicBezTo>
                  <a:cubicBezTo>
                    <a:pt x="1985664" y="2214870"/>
                    <a:pt x="1985664" y="2124685"/>
                    <a:pt x="1985664" y="2034498"/>
                  </a:cubicBezTo>
                  <a:cubicBezTo>
                    <a:pt x="1985664" y="2030954"/>
                    <a:pt x="1986845" y="2027410"/>
                    <a:pt x="1984088" y="2024259"/>
                  </a:cubicBezTo>
                  <a:close/>
                  <a:moveTo>
                    <a:pt x="521424" y="2024259"/>
                  </a:moveTo>
                  <a:cubicBezTo>
                    <a:pt x="517880" y="2024653"/>
                    <a:pt x="514335" y="2025047"/>
                    <a:pt x="510791" y="2025047"/>
                  </a:cubicBezTo>
                  <a:cubicBezTo>
                    <a:pt x="433995" y="2025047"/>
                    <a:pt x="357199" y="2025047"/>
                    <a:pt x="280404" y="2025047"/>
                  </a:cubicBezTo>
                  <a:cubicBezTo>
                    <a:pt x="261106" y="2025047"/>
                    <a:pt x="261106" y="2025047"/>
                    <a:pt x="261106" y="2043556"/>
                  </a:cubicBezTo>
                  <a:cubicBezTo>
                    <a:pt x="261106" y="2134530"/>
                    <a:pt x="260712" y="2225504"/>
                    <a:pt x="260712" y="2316478"/>
                  </a:cubicBezTo>
                  <a:cubicBezTo>
                    <a:pt x="264257" y="2316871"/>
                    <a:pt x="267801" y="2317265"/>
                    <a:pt x="271346" y="2316871"/>
                  </a:cubicBezTo>
                  <a:cubicBezTo>
                    <a:pt x="370196" y="2316871"/>
                    <a:pt x="469440" y="2316871"/>
                    <a:pt x="568289" y="2317265"/>
                  </a:cubicBezTo>
                  <a:cubicBezTo>
                    <a:pt x="579316" y="2317265"/>
                    <a:pt x="582073" y="2314508"/>
                    <a:pt x="582073" y="2303481"/>
                  </a:cubicBezTo>
                  <a:cubicBezTo>
                    <a:pt x="581680" y="2210538"/>
                    <a:pt x="582073" y="2117989"/>
                    <a:pt x="582073" y="2025047"/>
                  </a:cubicBezTo>
                  <a:cubicBezTo>
                    <a:pt x="561988" y="2024653"/>
                    <a:pt x="541509" y="2024653"/>
                    <a:pt x="521424" y="2024259"/>
                  </a:cubicBezTo>
                  <a:close/>
                  <a:moveTo>
                    <a:pt x="836484" y="2023864"/>
                  </a:moveTo>
                  <a:cubicBezTo>
                    <a:pt x="833727" y="2023864"/>
                    <a:pt x="830577" y="2024258"/>
                    <a:pt x="827426" y="2024652"/>
                  </a:cubicBezTo>
                  <a:cubicBezTo>
                    <a:pt x="827426" y="2117200"/>
                    <a:pt x="827426" y="2210143"/>
                    <a:pt x="827032" y="2303086"/>
                  </a:cubicBezTo>
                  <a:cubicBezTo>
                    <a:pt x="827032" y="2314113"/>
                    <a:pt x="829789" y="2317263"/>
                    <a:pt x="840816" y="2317263"/>
                  </a:cubicBezTo>
                  <a:cubicBezTo>
                    <a:pt x="939272" y="2316869"/>
                    <a:pt x="1038122" y="2316869"/>
                    <a:pt x="1136578" y="2317263"/>
                  </a:cubicBezTo>
                  <a:cubicBezTo>
                    <a:pt x="1147999" y="2317657"/>
                    <a:pt x="1149968" y="2314113"/>
                    <a:pt x="1149968" y="2303480"/>
                  </a:cubicBezTo>
                  <a:cubicBezTo>
                    <a:pt x="1149575" y="2210931"/>
                    <a:pt x="1149968" y="2117988"/>
                    <a:pt x="1149968" y="2025046"/>
                  </a:cubicBezTo>
                  <a:cubicBezTo>
                    <a:pt x="1147211" y="2025046"/>
                    <a:pt x="1144061" y="2024258"/>
                    <a:pt x="1140910" y="2023864"/>
                  </a:cubicBezTo>
                  <a:cubicBezTo>
                    <a:pt x="1039304" y="2023864"/>
                    <a:pt x="938091" y="2023864"/>
                    <a:pt x="836484" y="2023864"/>
                  </a:cubicBezTo>
                  <a:close/>
                  <a:moveTo>
                    <a:pt x="673046" y="0"/>
                  </a:moveTo>
                  <a:lnTo>
                    <a:pt x="2158946" y="0"/>
                  </a:lnTo>
                  <a:cubicBezTo>
                    <a:pt x="2240862" y="0"/>
                    <a:pt x="2307418" y="66556"/>
                    <a:pt x="2307418" y="148472"/>
                  </a:cubicBezTo>
                  <a:lnTo>
                    <a:pt x="2307418" y="2021895"/>
                  </a:lnTo>
                  <a:lnTo>
                    <a:pt x="2310963" y="2021895"/>
                  </a:lnTo>
                  <a:cubicBezTo>
                    <a:pt x="2309387" y="2021895"/>
                    <a:pt x="2308994" y="2023864"/>
                    <a:pt x="2307024" y="2023077"/>
                  </a:cubicBezTo>
                  <a:cubicBezTo>
                    <a:pt x="2286152" y="2025439"/>
                    <a:pt x="2265279" y="2021895"/>
                    <a:pt x="2244800" y="2025046"/>
                  </a:cubicBezTo>
                  <a:cubicBezTo>
                    <a:pt x="2245194" y="2036073"/>
                    <a:pt x="2245194" y="2047100"/>
                    <a:pt x="2245194" y="2058127"/>
                  </a:cubicBezTo>
                  <a:cubicBezTo>
                    <a:pt x="2245194" y="2138861"/>
                    <a:pt x="2245588" y="2219989"/>
                    <a:pt x="2245194" y="2300723"/>
                  </a:cubicBezTo>
                  <a:cubicBezTo>
                    <a:pt x="2245194" y="2309781"/>
                    <a:pt x="2245982" y="2314113"/>
                    <a:pt x="2257009" y="2314113"/>
                  </a:cubicBezTo>
                  <a:cubicBezTo>
                    <a:pt x="2356646" y="2313719"/>
                    <a:pt x="2456678" y="2314113"/>
                    <a:pt x="2556709" y="2314113"/>
                  </a:cubicBezTo>
                  <a:cubicBezTo>
                    <a:pt x="2564192" y="2314113"/>
                    <a:pt x="2567736" y="2312932"/>
                    <a:pt x="2567736" y="2304268"/>
                  </a:cubicBezTo>
                  <a:cubicBezTo>
                    <a:pt x="2567343" y="2211719"/>
                    <a:pt x="2567343" y="2119564"/>
                    <a:pt x="2567343" y="2027015"/>
                  </a:cubicBezTo>
                  <a:cubicBezTo>
                    <a:pt x="2562617" y="2023864"/>
                    <a:pt x="2557103" y="2024652"/>
                    <a:pt x="2551983" y="2024652"/>
                  </a:cubicBezTo>
                  <a:cubicBezTo>
                    <a:pt x="2479520" y="2024652"/>
                    <a:pt x="2407056" y="2024652"/>
                    <a:pt x="2334592" y="2024652"/>
                  </a:cubicBezTo>
                  <a:cubicBezTo>
                    <a:pt x="2326716" y="2024652"/>
                    <a:pt x="2318446" y="2024652"/>
                    <a:pt x="2310963" y="2021895"/>
                  </a:cubicBezTo>
                  <a:lnTo>
                    <a:pt x="2742595" y="2021895"/>
                  </a:lnTo>
                  <a:cubicBezTo>
                    <a:pt x="2799699" y="2021895"/>
                    <a:pt x="2845777" y="2067972"/>
                    <a:pt x="2845777" y="2125077"/>
                  </a:cubicBezTo>
                  <a:lnTo>
                    <a:pt x="2845777" y="2286151"/>
                  </a:lnTo>
                  <a:cubicBezTo>
                    <a:pt x="2845777" y="2342862"/>
                    <a:pt x="2799306" y="2389333"/>
                    <a:pt x="2742595" y="2389333"/>
                  </a:cubicBezTo>
                  <a:lnTo>
                    <a:pt x="103182" y="2389333"/>
                  </a:lnTo>
                  <a:cubicBezTo>
                    <a:pt x="46077" y="2389333"/>
                    <a:pt x="0" y="2342862"/>
                    <a:pt x="0" y="2286151"/>
                  </a:cubicBezTo>
                  <a:lnTo>
                    <a:pt x="0" y="2125077"/>
                  </a:lnTo>
                  <a:cubicBezTo>
                    <a:pt x="0" y="2067972"/>
                    <a:pt x="46077" y="2021895"/>
                    <a:pt x="103182" y="2021895"/>
                  </a:cubicBezTo>
                  <a:lnTo>
                    <a:pt x="524574" y="2021895"/>
                  </a:lnTo>
                  <a:lnTo>
                    <a:pt x="2307025" y="2021895"/>
                  </a:lnTo>
                  <a:lnTo>
                    <a:pt x="2307025" y="1687538"/>
                  </a:lnTo>
                  <a:lnTo>
                    <a:pt x="1985659" y="1687538"/>
                  </a:lnTo>
                  <a:lnTo>
                    <a:pt x="1985271" y="1656033"/>
                  </a:lnTo>
                  <a:cubicBezTo>
                    <a:pt x="1985271" y="1130671"/>
                    <a:pt x="1985271" y="605308"/>
                    <a:pt x="1985664" y="79946"/>
                  </a:cubicBezTo>
                  <a:cubicBezTo>
                    <a:pt x="1985664" y="69707"/>
                    <a:pt x="1983302" y="66556"/>
                    <a:pt x="1972668" y="66556"/>
                  </a:cubicBezTo>
                  <a:cubicBezTo>
                    <a:pt x="1874212" y="66950"/>
                    <a:pt x="1775362" y="66950"/>
                    <a:pt x="1676905" y="66556"/>
                  </a:cubicBezTo>
                  <a:cubicBezTo>
                    <a:pt x="1665878" y="66556"/>
                    <a:pt x="1663909" y="70101"/>
                    <a:pt x="1663909" y="79946"/>
                  </a:cubicBezTo>
                  <a:cubicBezTo>
                    <a:pt x="1664303" y="610034"/>
                    <a:pt x="1664303" y="1140516"/>
                    <a:pt x="1664303" y="1670604"/>
                  </a:cubicBezTo>
                  <a:lnTo>
                    <a:pt x="1663918" y="1687538"/>
                  </a:lnTo>
                  <a:lnTo>
                    <a:pt x="1150362" y="1687538"/>
                  </a:lnTo>
                  <a:cubicBezTo>
                    <a:pt x="1150362" y="1683599"/>
                    <a:pt x="1149968" y="1679661"/>
                    <a:pt x="1149968" y="1675723"/>
                  </a:cubicBezTo>
                  <a:cubicBezTo>
                    <a:pt x="1149968" y="1144060"/>
                    <a:pt x="1149968" y="612397"/>
                    <a:pt x="1150362" y="80733"/>
                  </a:cubicBezTo>
                  <a:cubicBezTo>
                    <a:pt x="1150362" y="67737"/>
                    <a:pt x="1146423" y="65768"/>
                    <a:pt x="1135002" y="65768"/>
                  </a:cubicBezTo>
                  <a:cubicBezTo>
                    <a:pt x="1038515" y="66162"/>
                    <a:pt x="942029" y="66162"/>
                    <a:pt x="845541" y="66162"/>
                  </a:cubicBezTo>
                  <a:cubicBezTo>
                    <a:pt x="825062" y="66162"/>
                    <a:pt x="827425" y="63011"/>
                    <a:pt x="827425" y="84672"/>
                  </a:cubicBezTo>
                  <a:cubicBezTo>
                    <a:pt x="827425" y="609640"/>
                    <a:pt x="827425" y="1134608"/>
                    <a:pt x="827425" y="1659576"/>
                  </a:cubicBezTo>
                  <a:cubicBezTo>
                    <a:pt x="827425" y="1669028"/>
                    <a:pt x="827425" y="1678086"/>
                    <a:pt x="827425" y="1687538"/>
                  </a:cubicBezTo>
                  <a:lnTo>
                    <a:pt x="524574" y="1687538"/>
                  </a:lnTo>
                  <a:lnTo>
                    <a:pt x="524574" y="148472"/>
                  </a:lnTo>
                  <a:cubicBezTo>
                    <a:pt x="524574" y="66556"/>
                    <a:pt x="591130" y="0"/>
                    <a:pt x="673046" y="0"/>
                  </a:cubicBezTo>
                  <a:close/>
                </a:path>
              </a:pathLst>
            </a:custGeom>
            <a:solidFill>
              <a:schemeClr val="accent2"/>
            </a:solidFill>
            <a:ln w="856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53CEAE4-046A-40B8-96E2-B913537C6D8D}"/>
                </a:ext>
              </a:extLst>
            </p:cNvPr>
            <p:cNvSpPr/>
            <p:nvPr/>
          </p:nvSpPr>
          <p:spPr>
            <a:xfrm>
              <a:off x="5990502" y="2141692"/>
              <a:ext cx="1782451" cy="334357"/>
            </a:xfrm>
            <a:custGeom>
              <a:avLst/>
              <a:gdLst>
                <a:gd name="connsiteX0" fmla="*/ 1556790 w 1782451"/>
                <a:gd name="connsiteY0" fmla="*/ 26387 h 334357"/>
                <a:gd name="connsiteX1" fmla="*/ 1530010 w 1782451"/>
                <a:gd name="connsiteY1" fmla="*/ 117361 h 334357"/>
                <a:gd name="connsiteX2" fmla="*/ 1507955 w 1782451"/>
                <a:gd name="connsiteY2" fmla="*/ 134295 h 334357"/>
                <a:gd name="connsiteX3" fmla="*/ 1420526 w 1782451"/>
                <a:gd name="connsiteY3" fmla="*/ 133901 h 334357"/>
                <a:gd name="connsiteX4" fmla="*/ 1492990 w 1782451"/>
                <a:gd name="connsiteY4" fmla="*/ 190218 h 334357"/>
                <a:gd name="connsiteX5" fmla="*/ 1500473 w 1782451"/>
                <a:gd name="connsiteY5" fmla="*/ 213060 h 334357"/>
                <a:gd name="connsiteX6" fmla="*/ 1471724 w 1782451"/>
                <a:gd name="connsiteY6" fmla="*/ 307184 h 334357"/>
                <a:gd name="connsiteX7" fmla="*/ 1547732 w 1782451"/>
                <a:gd name="connsiteY7" fmla="*/ 247716 h 334357"/>
                <a:gd name="connsiteX8" fmla="*/ 1564272 w 1782451"/>
                <a:gd name="connsiteY8" fmla="*/ 247716 h 334357"/>
                <a:gd name="connsiteX9" fmla="*/ 1639099 w 1782451"/>
                <a:gd name="connsiteY9" fmla="*/ 304821 h 334357"/>
                <a:gd name="connsiteX10" fmla="*/ 1611137 w 1782451"/>
                <a:gd name="connsiteY10" fmla="*/ 211091 h 334357"/>
                <a:gd name="connsiteX11" fmla="*/ 1617832 w 1782451"/>
                <a:gd name="connsiteY11" fmla="*/ 190218 h 334357"/>
                <a:gd name="connsiteX12" fmla="*/ 1691084 w 1782451"/>
                <a:gd name="connsiteY12" fmla="*/ 133114 h 334357"/>
                <a:gd name="connsiteX13" fmla="*/ 1604442 w 1782451"/>
                <a:gd name="connsiteY13" fmla="*/ 133507 h 334357"/>
                <a:gd name="connsiteX14" fmla="*/ 1583176 w 1782451"/>
                <a:gd name="connsiteY14" fmla="*/ 116179 h 334357"/>
                <a:gd name="connsiteX15" fmla="*/ 1556790 w 1782451"/>
                <a:gd name="connsiteY15" fmla="*/ 26387 h 334357"/>
                <a:gd name="connsiteX16" fmla="*/ 655718 w 1782451"/>
                <a:gd name="connsiteY16" fmla="*/ 26387 h 334357"/>
                <a:gd name="connsiteX17" fmla="*/ 652568 w 1782451"/>
                <a:gd name="connsiteY17" fmla="*/ 30326 h 334357"/>
                <a:gd name="connsiteX18" fmla="*/ 625788 w 1782451"/>
                <a:gd name="connsiteY18" fmla="*/ 121299 h 334357"/>
                <a:gd name="connsiteX19" fmla="*/ 611216 w 1782451"/>
                <a:gd name="connsiteY19" fmla="*/ 131932 h 334357"/>
                <a:gd name="connsiteX20" fmla="*/ 545054 w 1782451"/>
                <a:gd name="connsiteY20" fmla="*/ 132326 h 334357"/>
                <a:gd name="connsiteX21" fmla="*/ 519061 w 1782451"/>
                <a:gd name="connsiteY21" fmla="*/ 132326 h 334357"/>
                <a:gd name="connsiteX22" fmla="*/ 594282 w 1782451"/>
                <a:gd name="connsiteY22" fmla="*/ 190218 h 334357"/>
                <a:gd name="connsiteX23" fmla="*/ 599795 w 1782451"/>
                <a:gd name="connsiteY23" fmla="*/ 207940 h 334357"/>
                <a:gd name="connsiteX24" fmla="*/ 570259 w 1782451"/>
                <a:gd name="connsiteY24" fmla="*/ 304822 h 334357"/>
                <a:gd name="connsiteX25" fmla="*/ 641541 w 1782451"/>
                <a:gd name="connsiteY25" fmla="*/ 248898 h 334357"/>
                <a:gd name="connsiteX26" fmla="*/ 666746 w 1782451"/>
                <a:gd name="connsiteY26" fmla="*/ 248504 h 334357"/>
                <a:gd name="connsiteX27" fmla="*/ 738028 w 1782451"/>
                <a:gd name="connsiteY27" fmla="*/ 304034 h 334357"/>
                <a:gd name="connsiteX28" fmla="*/ 709279 w 1782451"/>
                <a:gd name="connsiteY28" fmla="*/ 208334 h 334357"/>
                <a:gd name="connsiteX29" fmla="*/ 715974 w 1782451"/>
                <a:gd name="connsiteY29" fmla="*/ 188643 h 334357"/>
                <a:gd name="connsiteX30" fmla="*/ 790406 w 1782451"/>
                <a:gd name="connsiteY30" fmla="*/ 131144 h 334357"/>
                <a:gd name="connsiteX31" fmla="*/ 701008 w 1782451"/>
                <a:gd name="connsiteY31" fmla="*/ 131932 h 334357"/>
                <a:gd name="connsiteX32" fmla="*/ 681711 w 1782451"/>
                <a:gd name="connsiteY32" fmla="*/ 116573 h 334357"/>
                <a:gd name="connsiteX33" fmla="*/ 655718 w 1782451"/>
                <a:gd name="connsiteY33" fmla="*/ 26387 h 334357"/>
                <a:gd name="connsiteX34" fmla="*/ 241809 w 1782451"/>
                <a:gd name="connsiteY34" fmla="*/ 25993 h 334357"/>
                <a:gd name="connsiteX35" fmla="*/ 215029 w 1782451"/>
                <a:gd name="connsiteY35" fmla="*/ 117360 h 334357"/>
                <a:gd name="connsiteX36" fmla="*/ 194156 w 1782451"/>
                <a:gd name="connsiteY36" fmla="*/ 134295 h 334357"/>
                <a:gd name="connsiteX37" fmla="*/ 153198 w 1782451"/>
                <a:gd name="connsiteY37" fmla="*/ 133901 h 334357"/>
                <a:gd name="connsiteX38" fmla="*/ 106333 w 1782451"/>
                <a:gd name="connsiteY38" fmla="*/ 133901 h 334357"/>
                <a:gd name="connsiteX39" fmla="*/ 179191 w 1782451"/>
                <a:gd name="connsiteY39" fmla="*/ 191006 h 334357"/>
                <a:gd name="connsiteX40" fmla="*/ 185885 w 1782451"/>
                <a:gd name="connsiteY40" fmla="*/ 211878 h 334357"/>
                <a:gd name="connsiteX41" fmla="*/ 157136 w 1782451"/>
                <a:gd name="connsiteY41" fmla="*/ 306003 h 334357"/>
                <a:gd name="connsiteX42" fmla="*/ 184311 w 1782451"/>
                <a:gd name="connsiteY42" fmla="*/ 285917 h 334357"/>
                <a:gd name="connsiteX43" fmla="*/ 208334 w 1782451"/>
                <a:gd name="connsiteY43" fmla="*/ 265832 h 334357"/>
                <a:gd name="connsiteX44" fmla="*/ 240233 w 1782451"/>
                <a:gd name="connsiteY44" fmla="*/ 244172 h 334357"/>
                <a:gd name="connsiteX45" fmla="*/ 273708 w 1782451"/>
                <a:gd name="connsiteY45" fmla="*/ 265832 h 334357"/>
                <a:gd name="connsiteX46" fmla="*/ 324118 w 1782451"/>
                <a:gd name="connsiteY46" fmla="*/ 304427 h 334357"/>
                <a:gd name="connsiteX47" fmla="*/ 296550 w 1782451"/>
                <a:gd name="connsiteY47" fmla="*/ 213060 h 334357"/>
                <a:gd name="connsiteX48" fmla="*/ 304821 w 1782451"/>
                <a:gd name="connsiteY48" fmla="*/ 189036 h 334357"/>
                <a:gd name="connsiteX49" fmla="*/ 376497 w 1782451"/>
                <a:gd name="connsiteY49" fmla="*/ 133507 h 334357"/>
                <a:gd name="connsiteX50" fmla="*/ 282766 w 1782451"/>
                <a:gd name="connsiteY50" fmla="*/ 133507 h 334357"/>
                <a:gd name="connsiteX51" fmla="*/ 270558 w 1782451"/>
                <a:gd name="connsiteY51" fmla="*/ 125237 h 334357"/>
                <a:gd name="connsiteX52" fmla="*/ 241809 w 1782451"/>
                <a:gd name="connsiteY52" fmla="*/ 25993 h 334357"/>
                <a:gd name="connsiteX53" fmla="*/ 1105467 w 1782451"/>
                <a:gd name="connsiteY53" fmla="*/ 24417 h 334357"/>
                <a:gd name="connsiteX54" fmla="*/ 1076718 w 1782451"/>
                <a:gd name="connsiteY54" fmla="*/ 121298 h 334357"/>
                <a:gd name="connsiteX55" fmla="*/ 1062146 w 1782451"/>
                <a:gd name="connsiteY55" fmla="*/ 131931 h 334357"/>
                <a:gd name="connsiteX56" fmla="*/ 973535 w 1782451"/>
                <a:gd name="connsiteY56" fmla="*/ 131537 h 334357"/>
                <a:gd name="connsiteX57" fmla="*/ 1043636 w 1782451"/>
                <a:gd name="connsiteY57" fmla="*/ 189035 h 334357"/>
                <a:gd name="connsiteX58" fmla="*/ 1050331 w 1782451"/>
                <a:gd name="connsiteY58" fmla="*/ 210696 h 334357"/>
                <a:gd name="connsiteX59" fmla="*/ 1021582 w 1782451"/>
                <a:gd name="connsiteY59" fmla="*/ 303245 h 334357"/>
                <a:gd name="connsiteX60" fmla="*/ 1073961 w 1782451"/>
                <a:gd name="connsiteY60" fmla="*/ 263074 h 334357"/>
                <a:gd name="connsiteX61" fmla="*/ 1105073 w 1782451"/>
                <a:gd name="connsiteY61" fmla="*/ 242202 h 334357"/>
                <a:gd name="connsiteX62" fmla="*/ 1136185 w 1782451"/>
                <a:gd name="connsiteY62" fmla="*/ 262681 h 334357"/>
                <a:gd name="connsiteX63" fmla="*/ 1188170 w 1782451"/>
                <a:gd name="connsiteY63" fmla="*/ 302063 h 334357"/>
                <a:gd name="connsiteX64" fmla="*/ 1159421 w 1782451"/>
                <a:gd name="connsiteY64" fmla="*/ 206364 h 334357"/>
                <a:gd name="connsiteX65" fmla="*/ 1162571 w 1782451"/>
                <a:gd name="connsiteY65" fmla="*/ 191399 h 334357"/>
                <a:gd name="connsiteX66" fmla="*/ 1231097 w 1782451"/>
                <a:gd name="connsiteY66" fmla="*/ 138232 h 334357"/>
                <a:gd name="connsiteX67" fmla="*/ 1237004 w 1782451"/>
                <a:gd name="connsiteY67" fmla="*/ 131144 h 334357"/>
                <a:gd name="connsiteX68" fmla="*/ 1148000 w 1782451"/>
                <a:gd name="connsiteY68" fmla="*/ 131537 h 334357"/>
                <a:gd name="connsiteX69" fmla="*/ 1133428 w 1782451"/>
                <a:gd name="connsiteY69" fmla="*/ 120510 h 334357"/>
                <a:gd name="connsiteX70" fmla="*/ 1120038 w 1782451"/>
                <a:gd name="connsiteY70" fmla="*/ 72463 h 334357"/>
                <a:gd name="connsiteX71" fmla="*/ 1105467 w 1782451"/>
                <a:gd name="connsiteY71" fmla="*/ 24417 h 334357"/>
                <a:gd name="connsiteX72" fmla="*/ 0 w 1782451"/>
                <a:gd name="connsiteY72" fmla="*/ 0 h 334357"/>
                <a:gd name="connsiteX73" fmla="*/ 1782451 w 1782451"/>
                <a:gd name="connsiteY73" fmla="*/ 0 h 334357"/>
                <a:gd name="connsiteX74" fmla="*/ 1782451 w 1782451"/>
                <a:gd name="connsiteY74" fmla="*/ 334357 h 334357"/>
                <a:gd name="connsiteX75" fmla="*/ 0 w 1782451"/>
                <a:gd name="connsiteY75" fmla="*/ 334357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782451" h="334357">
                  <a:moveTo>
                    <a:pt x="1556790" y="26387"/>
                  </a:moveTo>
                  <a:cubicBezTo>
                    <a:pt x="1547337" y="58287"/>
                    <a:pt x="1537886" y="87430"/>
                    <a:pt x="1530010" y="117361"/>
                  </a:cubicBezTo>
                  <a:cubicBezTo>
                    <a:pt x="1526859" y="129963"/>
                    <a:pt x="1521739" y="135083"/>
                    <a:pt x="1507955" y="134295"/>
                  </a:cubicBezTo>
                  <a:cubicBezTo>
                    <a:pt x="1479994" y="133114"/>
                    <a:pt x="1452032" y="133901"/>
                    <a:pt x="1420526" y="133901"/>
                  </a:cubicBezTo>
                  <a:cubicBezTo>
                    <a:pt x="1446913" y="153986"/>
                    <a:pt x="1468573" y="174072"/>
                    <a:pt x="1492990" y="190218"/>
                  </a:cubicBezTo>
                  <a:cubicBezTo>
                    <a:pt x="1501654" y="195732"/>
                    <a:pt x="1504017" y="202033"/>
                    <a:pt x="1500473" y="213060"/>
                  </a:cubicBezTo>
                  <a:cubicBezTo>
                    <a:pt x="1490233" y="243385"/>
                    <a:pt x="1481569" y="274103"/>
                    <a:pt x="1471724" y="307184"/>
                  </a:cubicBezTo>
                  <a:cubicBezTo>
                    <a:pt x="1498897" y="286312"/>
                    <a:pt x="1523708" y="267408"/>
                    <a:pt x="1547732" y="247716"/>
                  </a:cubicBezTo>
                  <a:cubicBezTo>
                    <a:pt x="1554033" y="242203"/>
                    <a:pt x="1557971" y="243385"/>
                    <a:pt x="1564272" y="247716"/>
                  </a:cubicBezTo>
                  <a:cubicBezTo>
                    <a:pt x="1589871" y="265045"/>
                    <a:pt x="1611137" y="287493"/>
                    <a:pt x="1639099" y="304821"/>
                  </a:cubicBezTo>
                  <a:cubicBezTo>
                    <a:pt x="1629647" y="272134"/>
                    <a:pt x="1620589" y="241809"/>
                    <a:pt x="1611137" y="211091"/>
                  </a:cubicBezTo>
                  <a:cubicBezTo>
                    <a:pt x="1608380" y="202033"/>
                    <a:pt x="1609562" y="195732"/>
                    <a:pt x="1617832" y="190218"/>
                  </a:cubicBezTo>
                  <a:cubicBezTo>
                    <a:pt x="1643037" y="173677"/>
                    <a:pt x="1664697" y="152805"/>
                    <a:pt x="1691084" y="133114"/>
                  </a:cubicBezTo>
                  <a:cubicBezTo>
                    <a:pt x="1660365" y="133114"/>
                    <a:pt x="1632404" y="131932"/>
                    <a:pt x="1604442" y="133507"/>
                  </a:cubicBezTo>
                  <a:cubicBezTo>
                    <a:pt x="1590265" y="134295"/>
                    <a:pt x="1586326" y="127994"/>
                    <a:pt x="1583176" y="116179"/>
                  </a:cubicBezTo>
                  <a:cubicBezTo>
                    <a:pt x="1575299" y="86642"/>
                    <a:pt x="1566241" y="57499"/>
                    <a:pt x="1556790" y="26387"/>
                  </a:cubicBezTo>
                  <a:close/>
                  <a:moveTo>
                    <a:pt x="655718" y="26387"/>
                  </a:moveTo>
                  <a:cubicBezTo>
                    <a:pt x="654143" y="28356"/>
                    <a:pt x="652962" y="29144"/>
                    <a:pt x="652568" y="30326"/>
                  </a:cubicBezTo>
                  <a:cubicBezTo>
                    <a:pt x="643510" y="60650"/>
                    <a:pt x="634058" y="90974"/>
                    <a:pt x="625788" y="121299"/>
                  </a:cubicBezTo>
                  <a:cubicBezTo>
                    <a:pt x="623425" y="129963"/>
                    <a:pt x="619487" y="131932"/>
                    <a:pt x="611216" y="131932"/>
                  </a:cubicBezTo>
                  <a:cubicBezTo>
                    <a:pt x="589162" y="131539"/>
                    <a:pt x="567108" y="131932"/>
                    <a:pt x="545054" y="132326"/>
                  </a:cubicBezTo>
                  <a:cubicBezTo>
                    <a:pt x="537571" y="132326"/>
                    <a:pt x="530088" y="132326"/>
                    <a:pt x="519061" y="132326"/>
                  </a:cubicBezTo>
                  <a:cubicBezTo>
                    <a:pt x="546235" y="153593"/>
                    <a:pt x="569865" y="172496"/>
                    <a:pt x="594282" y="190218"/>
                  </a:cubicBezTo>
                  <a:cubicBezTo>
                    <a:pt x="601370" y="195732"/>
                    <a:pt x="602552" y="200064"/>
                    <a:pt x="599795" y="207940"/>
                  </a:cubicBezTo>
                  <a:cubicBezTo>
                    <a:pt x="589950" y="239053"/>
                    <a:pt x="580498" y="270559"/>
                    <a:pt x="570259" y="304822"/>
                  </a:cubicBezTo>
                  <a:cubicBezTo>
                    <a:pt x="595463" y="285130"/>
                    <a:pt x="619092" y="267408"/>
                    <a:pt x="641541" y="248898"/>
                  </a:cubicBezTo>
                  <a:cubicBezTo>
                    <a:pt x="650598" y="241415"/>
                    <a:pt x="656900" y="240234"/>
                    <a:pt x="666746" y="248504"/>
                  </a:cubicBezTo>
                  <a:cubicBezTo>
                    <a:pt x="689193" y="267408"/>
                    <a:pt x="712823" y="284343"/>
                    <a:pt x="738028" y="304034"/>
                  </a:cubicBezTo>
                  <a:cubicBezTo>
                    <a:pt x="728182" y="270559"/>
                    <a:pt x="719124" y="239053"/>
                    <a:pt x="709279" y="208334"/>
                  </a:cubicBezTo>
                  <a:cubicBezTo>
                    <a:pt x="706128" y="198882"/>
                    <a:pt x="708097" y="193763"/>
                    <a:pt x="715974" y="188643"/>
                  </a:cubicBezTo>
                  <a:cubicBezTo>
                    <a:pt x="741572" y="172103"/>
                    <a:pt x="763232" y="150442"/>
                    <a:pt x="790406" y="131144"/>
                  </a:cubicBezTo>
                  <a:cubicBezTo>
                    <a:pt x="758507" y="131144"/>
                    <a:pt x="729757" y="129963"/>
                    <a:pt x="701008" y="131932"/>
                  </a:cubicBezTo>
                  <a:cubicBezTo>
                    <a:pt x="688406" y="132720"/>
                    <a:pt x="684468" y="127206"/>
                    <a:pt x="681711" y="116573"/>
                  </a:cubicBezTo>
                  <a:cubicBezTo>
                    <a:pt x="673440" y="86642"/>
                    <a:pt x="664777" y="57105"/>
                    <a:pt x="655718" y="26387"/>
                  </a:cubicBezTo>
                  <a:close/>
                  <a:moveTo>
                    <a:pt x="241809" y="25993"/>
                  </a:moveTo>
                  <a:cubicBezTo>
                    <a:pt x="232357" y="58287"/>
                    <a:pt x="223299" y="87430"/>
                    <a:pt x="215029" y="117360"/>
                  </a:cubicBezTo>
                  <a:cubicBezTo>
                    <a:pt x="211878" y="128781"/>
                    <a:pt x="208334" y="135870"/>
                    <a:pt x="194156" y="134295"/>
                  </a:cubicBezTo>
                  <a:cubicBezTo>
                    <a:pt x="180766" y="132720"/>
                    <a:pt x="166982" y="133901"/>
                    <a:pt x="153198" y="133901"/>
                  </a:cubicBezTo>
                  <a:cubicBezTo>
                    <a:pt x="138233" y="133901"/>
                    <a:pt x="123662" y="133901"/>
                    <a:pt x="106333" y="133901"/>
                  </a:cubicBezTo>
                  <a:cubicBezTo>
                    <a:pt x="131932" y="154774"/>
                    <a:pt x="154774" y="174071"/>
                    <a:pt x="179191" y="191006"/>
                  </a:cubicBezTo>
                  <a:cubicBezTo>
                    <a:pt x="186673" y="196125"/>
                    <a:pt x="189037" y="202033"/>
                    <a:pt x="185885" y="211878"/>
                  </a:cubicBezTo>
                  <a:cubicBezTo>
                    <a:pt x="175646" y="242203"/>
                    <a:pt x="166982" y="272921"/>
                    <a:pt x="157136" y="306003"/>
                  </a:cubicBezTo>
                  <a:cubicBezTo>
                    <a:pt x="167376" y="298520"/>
                    <a:pt x="176040" y="292219"/>
                    <a:pt x="184311" y="285917"/>
                  </a:cubicBezTo>
                  <a:cubicBezTo>
                    <a:pt x="192581" y="279616"/>
                    <a:pt x="200064" y="272133"/>
                    <a:pt x="208334" y="265832"/>
                  </a:cubicBezTo>
                  <a:cubicBezTo>
                    <a:pt x="218573" y="257562"/>
                    <a:pt x="229600" y="243778"/>
                    <a:pt x="240233" y="244172"/>
                  </a:cubicBezTo>
                  <a:cubicBezTo>
                    <a:pt x="251654" y="244172"/>
                    <a:pt x="263075" y="257562"/>
                    <a:pt x="273708" y="265832"/>
                  </a:cubicBezTo>
                  <a:cubicBezTo>
                    <a:pt x="289855" y="278435"/>
                    <a:pt x="304427" y="292612"/>
                    <a:pt x="324118" y="304427"/>
                  </a:cubicBezTo>
                  <a:cubicBezTo>
                    <a:pt x="314666" y="272528"/>
                    <a:pt x="306396" y="242597"/>
                    <a:pt x="296550" y="213060"/>
                  </a:cubicBezTo>
                  <a:cubicBezTo>
                    <a:pt x="292612" y="201639"/>
                    <a:pt x="295762" y="195732"/>
                    <a:pt x="304821" y="189036"/>
                  </a:cubicBezTo>
                  <a:cubicBezTo>
                    <a:pt x="328450" y="171708"/>
                    <a:pt x="351292" y="153199"/>
                    <a:pt x="376497" y="133507"/>
                  </a:cubicBezTo>
                  <a:cubicBezTo>
                    <a:pt x="343415" y="133507"/>
                    <a:pt x="313091" y="133113"/>
                    <a:pt x="282766" y="133507"/>
                  </a:cubicBezTo>
                  <a:cubicBezTo>
                    <a:pt x="275678" y="133901"/>
                    <a:pt x="272527" y="131932"/>
                    <a:pt x="270558" y="125237"/>
                  </a:cubicBezTo>
                  <a:cubicBezTo>
                    <a:pt x="261500" y="92944"/>
                    <a:pt x="252048" y="61043"/>
                    <a:pt x="241809" y="25993"/>
                  </a:cubicBezTo>
                  <a:close/>
                  <a:moveTo>
                    <a:pt x="1105467" y="24417"/>
                  </a:moveTo>
                  <a:cubicBezTo>
                    <a:pt x="1095227" y="58286"/>
                    <a:pt x="1085775" y="89792"/>
                    <a:pt x="1076718" y="121298"/>
                  </a:cubicBezTo>
                  <a:cubicBezTo>
                    <a:pt x="1074354" y="129568"/>
                    <a:pt x="1070810" y="131931"/>
                    <a:pt x="1062146" y="131931"/>
                  </a:cubicBezTo>
                  <a:cubicBezTo>
                    <a:pt x="1032609" y="131144"/>
                    <a:pt x="1003072" y="131537"/>
                    <a:pt x="973535" y="131537"/>
                  </a:cubicBezTo>
                  <a:cubicBezTo>
                    <a:pt x="997165" y="151228"/>
                    <a:pt x="1018037" y="172889"/>
                    <a:pt x="1043636" y="189035"/>
                  </a:cubicBezTo>
                  <a:cubicBezTo>
                    <a:pt x="1053088" y="194943"/>
                    <a:pt x="1053482" y="200850"/>
                    <a:pt x="1050331" y="210696"/>
                  </a:cubicBezTo>
                  <a:cubicBezTo>
                    <a:pt x="1040092" y="241021"/>
                    <a:pt x="1031428" y="271739"/>
                    <a:pt x="1021582" y="303245"/>
                  </a:cubicBezTo>
                  <a:cubicBezTo>
                    <a:pt x="1041667" y="292218"/>
                    <a:pt x="1056239" y="275677"/>
                    <a:pt x="1073961" y="263074"/>
                  </a:cubicBezTo>
                  <a:cubicBezTo>
                    <a:pt x="1084200" y="255592"/>
                    <a:pt x="1094833" y="242202"/>
                    <a:pt x="1105073" y="242202"/>
                  </a:cubicBezTo>
                  <a:cubicBezTo>
                    <a:pt x="1115312" y="241808"/>
                    <a:pt x="1125552" y="255198"/>
                    <a:pt x="1136185" y="262681"/>
                  </a:cubicBezTo>
                  <a:cubicBezTo>
                    <a:pt x="1153513" y="274889"/>
                    <a:pt x="1167691" y="291824"/>
                    <a:pt x="1188170" y="302063"/>
                  </a:cubicBezTo>
                  <a:cubicBezTo>
                    <a:pt x="1178324" y="269375"/>
                    <a:pt x="1168872" y="237870"/>
                    <a:pt x="1159421" y="206364"/>
                  </a:cubicBezTo>
                  <a:cubicBezTo>
                    <a:pt x="1157452" y="200850"/>
                    <a:pt x="1156270" y="196124"/>
                    <a:pt x="1162571" y="191399"/>
                  </a:cubicBezTo>
                  <a:cubicBezTo>
                    <a:pt x="1185807" y="174070"/>
                    <a:pt x="1208255" y="156348"/>
                    <a:pt x="1231097" y="138232"/>
                  </a:cubicBezTo>
                  <a:cubicBezTo>
                    <a:pt x="1233460" y="136263"/>
                    <a:pt x="1237792" y="135869"/>
                    <a:pt x="1237004" y="131144"/>
                  </a:cubicBezTo>
                  <a:cubicBezTo>
                    <a:pt x="1207073" y="131144"/>
                    <a:pt x="1177537" y="131144"/>
                    <a:pt x="1148000" y="131537"/>
                  </a:cubicBezTo>
                  <a:cubicBezTo>
                    <a:pt x="1139335" y="131537"/>
                    <a:pt x="1135397" y="128780"/>
                    <a:pt x="1133428" y="120510"/>
                  </a:cubicBezTo>
                  <a:cubicBezTo>
                    <a:pt x="1129490" y="104364"/>
                    <a:pt x="1124764" y="88611"/>
                    <a:pt x="1120038" y="72463"/>
                  </a:cubicBezTo>
                  <a:cubicBezTo>
                    <a:pt x="1115706" y="57105"/>
                    <a:pt x="1110980" y="41745"/>
                    <a:pt x="1105467" y="24417"/>
                  </a:cubicBezTo>
                  <a:close/>
                  <a:moveTo>
                    <a:pt x="0" y="0"/>
                  </a:moveTo>
                  <a:lnTo>
                    <a:pt x="1782451" y="0"/>
                  </a:lnTo>
                  <a:lnTo>
                    <a:pt x="1782451" y="334357"/>
                  </a:lnTo>
                  <a:lnTo>
                    <a:pt x="0" y="334357"/>
                  </a:lnTo>
                  <a:close/>
                </a:path>
              </a:pathLst>
            </a:custGeom>
            <a:solidFill>
              <a:schemeClr val="accent1"/>
            </a:solidFill>
            <a:ln w="856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CFA897-0400-4FC7-B6E9-79A5370AF96A}"/>
              </a:ext>
            </a:extLst>
          </p:cNvPr>
          <p:cNvGrpSpPr/>
          <p:nvPr/>
        </p:nvGrpSpPr>
        <p:grpSpPr>
          <a:xfrm>
            <a:off x="5039371" y="4912948"/>
            <a:ext cx="909852" cy="328776"/>
            <a:chOff x="5290619" y="820599"/>
            <a:chExt cx="2559137" cy="92474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B99B0CA-C090-4BAB-8CE7-B6F8912E1B3A}"/>
                </a:ext>
              </a:extLst>
            </p:cNvPr>
            <p:cNvSpPr/>
            <p:nvPr/>
          </p:nvSpPr>
          <p:spPr>
            <a:xfrm>
              <a:off x="5290619" y="820599"/>
              <a:ext cx="2559137" cy="924747"/>
            </a:xfrm>
            <a:custGeom>
              <a:avLst/>
              <a:gdLst>
                <a:gd name="connsiteX0" fmla="*/ 1673391 w 2559137"/>
                <a:gd name="connsiteY0" fmla="*/ 767186 h 924747"/>
                <a:gd name="connsiteX1" fmla="*/ 1830494 w 2559137"/>
                <a:gd name="connsiteY1" fmla="*/ 838144 h 924747"/>
                <a:gd name="connsiteX2" fmla="*/ 2125526 w 2559137"/>
                <a:gd name="connsiteY2" fmla="*/ 826939 h 924747"/>
                <a:gd name="connsiteX3" fmla="*/ 2232834 w 2559137"/>
                <a:gd name="connsiteY3" fmla="*/ 767186 h 924747"/>
                <a:gd name="connsiteX4" fmla="*/ 1673391 w 2559137"/>
                <a:gd name="connsiteY4" fmla="*/ 767186 h 924747"/>
                <a:gd name="connsiteX5" fmla="*/ 1511373 w 2559137"/>
                <a:gd name="connsiteY5" fmla="*/ 530785 h 924747"/>
                <a:gd name="connsiteX6" fmla="*/ 1506331 w 2559137"/>
                <a:gd name="connsiteY6" fmla="*/ 534147 h 924747"/>
                <a:gd name="connsiteX7" fmla="*/ 1558864 w 2559137"/>
                <a:gd name="connsiteY7" fmla="*/ 639213 h 924747"/>
                <a:gd name="connsiteX8" fmla="*/ 1576292 w 2559137"/>
                <a:gd name="connsiteY8" fmla="*/ 643197 h 924747"/>
                <a:gd name="connsiteX9" fmla="*/ 2299311 w 2559137"/>
                <a:gd name="connsiteY9" fmla="*/ 643446 h 924747"/>
                <a:gd name="connsiteX10" fmla="*/ 2320473 w 2559137"/>
                <a:gd name="connsiteY10" fmla="*/ 630748 h 924747"/>
                <a:gd name="connsiteX11" fmla="*/ 2326200 w 2559137"/>
                <a:gd name="connsiteY11" fmla="*/ 613819 h 924747"/>
                <a:gd name="connsiteX12" fmla="*/ 2328191 w 2559137"/>
                <a:gd name="connsiteY12" fmla="*/ 608341 h 924747"/>
                <a:gd name="connsiteX13" fmla="*/ 2341885 w 2559137"/>
                <a:gd name="connsiteY13" fmla="*/ 570995 h 924747"/>
                <a:gd name="connsiteX14" fmla="*/ 2347860 w 2559137"/>
                <a:gd name="connsiteY14" fmla="*/ 541616 h 924747"/>
                <a:gd name="connsiteX15" fmla="*/ 2337901 w 2559137"/>
                <a:gd name="connsiteY15" fmla="*/ 530910 h 924747"/>
                <a:gd name="connsiteX16" fmla="*/ 1517535 w 2559137"/>
                <a:gd name="connsiteY16" fmla="*/ 531159 h 924747"/>
                <a:gd name="connsiteX17" fmla="*/ 1511373 w 2559137"/>
                <a:gd name="connsiteY17" fmla="*/ 530785 h 924747"/>
                <a:gd name="connsiteX18" fmla="*/ 1466743 w 2559137"/>
                <a:gd name="connsiteY18" fmla="*/ 294883 h 924747"/>
                <a:gd name="connsiteX19" fmla="*/ 1451556 w 2559137"/>
                <a:gd name="connsiteY19" fmla="*/ 309323 h 924747"/>
                <a:gd name="connsiteX20" fmla="*/ 1462262 w 2559137"/>
                <a:gd name="connsiteY20" fmla="*/ 402937 h 924747"/>
                <a:gd name="connsiteX21" fmla="*/ 1480188 w 2559137"/>
                <a:gd name="connsiteY21" fmla="*/ 417377 h 924747"/>
                <a:gd name="connsiteX22" fmla="*/ 2356324 w 2559137"/>
                <a:gd name="connsiteY22" fmla="*/ 417129 h 924747"/>
                <a:gd name="connsiteX23" fmla="*/ 2363793 w 2559137"/>
                <a:gd name="connsiteY23" fmla="*/ 417129 h 924747"/>
                <a:gd name="connsiteX24" fmla="*/ 2372757 w 2559137"/>
                <a:gd name="connsiteY24" fmla="*/ 408663 h 924747"/>
                <a:gd name="connsiteX25" fmla="*/ 2378483 w 2559137"/>
                <a:gd name="connsiteY25" fmla="*/ 308079 h 924747"/>
                <a:gd name="connsiteX26" fmla="*/ 2365288 w 2559137"/>
                <a:gd name="connsiteY26" fmla="*/ 295132 h 924747"/>
                <a:gd name="connsiteX27" fmla="*/ 1916139 w 2559137"/>
                <a:gd name="connsiteY27" fmla="*/ 295381 h 924747"/>
                <a:gd name="connsiteX28" fmla="*/ 1466743 w 2559137"/>
                <a:gd name="connsiteY28" fmla="*/ 294883 h 924747"/>
                <a:gd name="connsiteX29" fmla="*/ 576417 w 2559137"/>
                <a:gd name="connsiteY29" fmla="*/ 86338 h 924747"/>
                <a:gd name="connsiteX30" fmla="*/ 439980 w 2559137"/>
                <a:gd name="connsiteY30" fmla="*/ 100685 h 924747"/>
                <a:gd name="connsiteX31" fmla="*/ 263956 w 2559137"/>
                <a:gd name="connsiteY31" fmla="*/ 155708 h 924747"/>
                <a:gd name="connsiteX32" fmla="*/ 182044 w 2559137"/>
                <a:gd name="connsiteY32" fmla="*/ 269987 h 924747"/>
                <a:gd name="connsiteX33" fmla="*/ 182790 w 2559137"/>
                <a:gd name="connsiteY33" fmla="*/ 370572 h 924747"/>
                <a:gd name="connsiteX34" fmla="*/ 194243 w 2559137"/>
                <a:gd name="connsiteY34" fmla="*/ 457961 h 924747"/>
                <a:gd name="connsiteX35" fmla="*/ 199472 w 2559137"/>
                <a:gd name="connsiteY35" fmla="*/ 494560 h 924747"/>
                <a:gd name="connsiteX36" fmla="*/ 201962 w 2559137"/>
                <a:gd name="connsiteY36" fmla="*/ 515225 h 924747"/>
                <a:gd name="connsiteX37" fmla="*/ 265947 w 2559137"/>
                <a:gd name="connsiteY37" fmla="*/ 696477 h 924747"/>
                <a:gd name="connsiteX38" fmla="*/ 397405 w 2559137"/>
                <a:gd name="connsiteY38" fmla="*/ 816731 h 924747"/>
                <a:gd name="connsiteX39" fmla="*/ 571936 w 2559137"/>
                <a:gd name="connsiteY39" fmla="*/ 853082 h 924747"/>
                <a:gd name="connsiteX40" fmla="*/ 758914 w 2559137"/>
                <a:gd name="connsiteY40" fmla="*/ 833661 h 924747"/>
                <a:gd name="connsiteX41" fmla="*/ 961081 w 2559137"/>
                <a:gd name="connsiteY41" fmla="*/ 699963 h 924747"/>
                <a:gd name="connsiteX42" fmla="*/ 1031789 w 2559137"/>
                <a:gd name="connsiteY42" fmla="*/ 586930 h 924747"/>
                <a:gd name="connsiteX43" fmla="*/ 1044984 w 2559137"/>
                <a:gd name="connsiteY43" fmla="*/ 559294 h 924747"/>
                <a:gd name="connsiteX44" fmla="*/ 1056687 w 2559137"/>
                <a:gd name="connsiteY44" fmla="*/ 521699 h 924747"/>
                <a:gd name="connsiteX45" fmla="*/ 1068139 w 2559137"/>
                <a:gd name="connsiteY45" fmla="*/ 491075 h 924747"/>
                <a:gd name="connsiteX46" fmla="*/ 1070878 w 2559137"/>
                <a:gd name="connsiteY46" fmla="*/ 487091 h 924747"/>
                <a:gd name="connsiteX47" fmla="*/ 1104988 w 2559137"/>
                <a:gd name="connsiteY47" fmla="*/ 361359 h 924747"/>
                <a:gd name="connsiteX48" fmla="*/ 1085567 w 2559137"/>
                <a:gd name="connsiteY48" fmla="*/ 237123 h 924747"/>
                <a:gd name="connsiteX49" fmla="*/ 987471 w 2559137"/>
                <a:gd name="connsiteY49" fmla="*/ 155957 h 924747"/>
                <a:gd name="connsiteX50" fmla="*/ 883152 w 2559137"/>
                <a:gd name="connsiteY50" fmla="*/ 116371 h 924747"/>
                <a:gd name="connsiteX51" fmla="*/ 863981 w 2559137"/>
                <a:gd name="connsiteY51" fmla="*/ 108403 h 924747"/>
                <a:gd name="connsiteX52" fmla="*/ 781072 w 2559137"/>
                <a:gd name="connsiteY52" fmla="*/ 93465 h 924747"/>
                <a:gd name="connsiteX53" fmla="*/ 734764 w 2559137"/>
                <a:gd name="connsiteY53" fmla="*/ 91224 h 924747"/>
                <a:gd name="connsiteX54" fmla="*/ 713601 w 2559137"/>
                <a:gd name="connsiteY54" fmla="*/ 90477 h 924747"/>
                <a:gd name="connsiteX55" fmla="*/ 576417 w 2559137"/>
                <a:gd name="connsiteY55" fmla="*/ 86338 h 924747"/>
                <a:gd name="connsiteX56" fmla="*/ 1983146 w 2559137"/>
                <a:gd name="connsiteY56" fmla="*/ 84906 h 924747"/>
                <a:gd name="connsiteX57" fmla="*/ 1862611 w 2559137"/>
                <a:gd name="connsiteY57" fmla="*/ 85746 h 924747"/>
                <a:gd name="connsiteX58" fmla="*/ 1562351 w 2559137"/>
                <a:gd name="connsiteY58" fmla="*/ 160936 h 924747"/>
                <a:gd name="connsiteX59" fmla="*/ 1529237 w 2559137"/>
                <a:gd name="connsiteY59" fmla="*/ 181352 h 924747"/>
                <a:gd name="connsiteX60" fmla="*/ 2334416 w 2559137"/>
                <a:gd name="connsiteY60" fmla="*/ 181352 h 924747"/>
                <a:gd name="connsiteX61" fmla="*/ 2293335 w 2559137"/>
                <a:gd name="connsiteY61" fmla="*/ 155707 h 924747"/>
                <a:gd name="connsiteX62" fmla="*/ 2102373 w 2559137"/>
                <a:gd name="connsiteY62" fmla="*/ 98444 h 924747"/>
                <a:gd name="connsiteX63" fmla="*/ 1983146 w 2559137"/>
                <a:gd name="connsiteY63" fmla="*/ 84906 h 924747"/>
                <a:gd name="connsiteX64" fmla="*/ 520745 w 2559137"/>
                <a:gd name="connsiteY64" fmla="*/ 57 h 924747"/>
                <a:gd name="connsiteX65" fmla="*/ 597082 w 2559137"/>
                <a:gd name="connsiteY65" fmla="*/ 2590 h 924747"/>
                <a:gd name="connsiteX66" fmla="*/ 837091 w 2559137"/>
                <a:gd name="connsiteY66" fmla="*/ 36450 h 924747"/>
                <a:gd name="connsiteX67" fmla="*/ 1152043 w 2559137"/>
                <a:gd name="connsiteY67" fmla="*/ 90726 h 924747"/>
                <a:gd name="connsiteX68" fmla="*/ 1419440 w 2559137"/>
                <a:gd name="connsiteY68" fmla="*/ 88735 h 924747"/>
                <a:gd name="connsiteX69" fmla="*/ 1824022 w 2559137"/>
                <a:gd name="connsiteY69" fmla="*/ 19271 h 924747"/>
                <a:gd name="connsiteX70" fmla="*/ 2233831 w 2559137"/>
                <a:gd name="connsiteY70" fmla="*/ 18523 h 924747"/>
                <a:gd name="connsiteX71" fmla="*/ 2510441 w 2559137"/>
                <a:gd name="connsiteY71" fmla="*/ 80768 h 924747"/>
                <a:gd name="connsiteX72" fmla="*/ 2557247 w 2559137"/>
                <a:gd name="connsiteY72" fmla="*/ 135541 h 924747"/>
                <a:gd name="connsiteX73" fmla="*/ 2557994 w 2559137"/>
                <a:gd name="connsiteY73" fmla="*/ 231645 h 924747"/>
                <a:gd name="connsiteX74" fmla="*/ 2555505 w 2559137"/>
                <a:gd name="connsiteY74" fmla="*/ 234384 h 924747"/>
                <a:gd name="connsiteX75" fmla="*/ 2545048 w 2559137"/>
                <a:gd name="connsiteY75" fmla="*/ 263762 h 924747"/>
                <a:gd name="connsiteX76" fmla="*/ 2493262 w 2559137"/>
                <a:gd name="connsiteY76" fmla="*/ 328495 h 924747"/>
                <a:gd name="connsiteX77" fmla="*/ 2459899 w 2559137"/>
                <a:gd name="connsiteY77" fmla="*/ 423852 h 924747"/>
                <a:gd name="connsiteX78" fmla="*/ 2443715 w 2559137"/>
                <a:gd name="connsiteY78" fmla="*/ 506263 h 924747"/>
                <a:gd name="connsiteX79" fmla="*/ 2401888 w 2559137"/>
                <a:gd name="connsiteY79" fmla="*/ 639711 h 924747"/>
                <a:gd name="connsiteX80" fmla="*/ 2363297 w 2559137"/>
                <a:gd name="connsiteY80" fmla="*/ 714155 h 924747"/>
                <a:gd name="connsiteX81" fmla="*/ 2259725 w 2559137"/>
                <a:gd name="connsiteY81" fmla="*/ 830425 h 924747"/>
                <a:gd name="connsiteX82" fmla="*/ 2006022 w 2559137"/>
                <a:gd name="connsiteY82" fmla="*/ 921301 h 924747"/>
                <a:gd name="connsiteX83" fmla="*/ 1746093 w 2559137"/>
                <a:gd name="connsiteY83" fmla="*/ 889680 h 924747"/>
                <a:gd name="connsiteX84" fmla="*/ 1517536 w 2559137"/>
                <a:gd name="connsiteY84" fmla="*/ 718885 h 924747"/>
                <a:gd name="connsiteX85" fmla="*/ 1476704 w 2559137"/>
                <a:gd name="connsiteY85" fmla="*/ 655148 h 924747"/>
                <a:gd name="connsiteX86" fmla="*/ 1436370 w 2559137"/>
                <a:gd name="connsiteY86" fmla="*/ 575726 h 924747"/>
                <a:gd name="connsiteX87" fmla="*/ 1373629 w 2559137"/>
                <a:gd name="connsiteY87" fmla="*/ 394224 h 924747"/>
                <a:gd name="connsiteX88" fmla="*/ 1361928 w 2559137"/>
                <a:gd name="connsiteY88" fmla="*/ 364348 h 924747"/>
                <a:gd name="connsiteX89" fmla="*/ 1319353 w 2559137"/>
                <a:gd name="connsiteY89" fmla="*/ 331732 h 924747"/>
                <a:gd name="connsiteX90" fmla="*/ 1208062 w 2559137"/>
                <a:gd name="connsiteY90" fmla="*/ 352646 h 924747"/>
                <a:gd name="connsiteX91" fmla="*/ 1198352 w 2559137"/>
                <a:gd name="connsiteY91" fmla="*/ 363849 h 924747"/>
                <a:gd name="connsiteX92" fmla="*/ 1159014 w 2559137"/>
                <a:gd name="connsiteY92" fmla="*/ 475888 h 924747"/>
                <a:gd name="connsiteX93" fmla="*/ 989464 w 2559137"/>
                <a:gd name="connsiteY93" fmla="*/ 779884 h 924747"/>
                <a:gd name="connsiteX94" fmla="*/ 699659 w 2559137"/>
                <a:gd name="connsiteY94" fmla="*/ 918064 h 924747"/>
                <a:gd name="connsiteX95" fmla="*/ 467118 w 2559137"/>
                <a:gd name="connsiteY95" fmla="*/ 910346 h 924747"/>
                <a:gd name="connsiteX96" fmla="*/ 175819 w 2559137"/>
                <a:gd name="connsiteY96" fmla="*/ 683282 h 924747"/>
                <a:gd name="connsiteX97" fmla="*/ 106854 w 2559137"/>
                <a:gd name="connsiteY97" fmla="*/ 471158 h 924747"/>
                <a:gd name="connsiteX98" fmla="*/ 64529 w 2559137"/>
                <a:gd name="connsiteY98" fmla="*/ 326254 h 924747"/>
                <a:gd name="connsiteX99" fmla="*/ 17472 w 2559137"/>
                <a:gd name="connsiteY99" fmla="*/ 267745 h 924747"/>
                <a:gd name="connsiteX100" fmla="*/ 5272 w 2559137"/>
                <a:gd name="connsiteY100" fmla="*/ 246584 h 924747"/>
                <a:gd name="connsiteX101" fmla="*/ 2783 w 2559137"/>
                <a:gd name="connsiteY101" fmla="*/ 239114 h 924747"/>
                <a:gd name="connsiteX102" fmla="*/ 542 w 2559137"/>
                <a:gd name="connsiteY102" fmla="*/ 230898 h 924747"/>
                <a:gd name="connsiteX103" fmla="*/ 2285 w 2559137"/>
                <a:gd name="connsiteY103" fmla="*/ 131558 h 924747"/>
                <a:gd name="connsiteX104" fmla="*/ 47847 w 2559137"/>
                <a:gd name="connsiteY104" fmla="*/ 81017 h 924747"/>
                <a:gd name="connsiteX105" fmla="*/ 293833 w 2559137"/>
                <a:gd name="connsiteY105" fmla="*/ 24250 h 924747"/>
                <a:gd name="connsiteX106" fmla="*/ 520745 w 2559137"/>
                <a:gd name="connsiteY106" fmla="*/ 57 h 92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559137" h="924747">
                  <a:moveTo>
                    <a:pt x="1673391" y="767186"/>
                  </a:moveTo>
                  <a:cubicBezTo>
                    <a:pt x="1721941" y="803039"/>
                    <a:pt x="1774225" y="825197"/>
                    <a:pt x="1830494" y="838144"/>
                  </a:cubicBezTo>
                  <a:cubicBezTo>
                    <a:pt x="1929584" y="860800"/>
                    <a:pt x="2028178" y="853082"/>
                    <a:pt x="2125526" y="826939"/>
                  </a:cubicBezTo>
                  <a:cubicBezTo>
                    <a:pt x="2165362" y="816233"/>
                    <a:pt x="2200468" y="795320"/>
                    <a:pt x="2232834" y="767186"/>
                  </a:cubicBezTo>
                  <a:cubicBezTo>
                    <a:pt x="2045855" y="767186"/>
                    <a:pt x="1860619" y="767186"/>
                    <a:pt x="1673391" y="767186"/>
                  </a:cubicBezTo>
                  <a:close/>
                  <a:moveTo>
                    <a:pt x="1511373" y="530785"/>
                  </a:moveTo>
                  <a:cubicBezTo>
                    <a:pt x="1509381" y="530910"/>
                    <a:pt x="1507576" y="531657"/>
                    <a:pt x="1506331" y="534147"/>
                  </a:cubicBezTo>
                  <a:cubicBezTo>
                    <a:pt x="1523759" y="569252"/>
                    <a:pt x="1537453" y="606100"/>
                    <a:pt x="1558864" y="639213"/>
                  </a:cubicBezTo>
                  <a:cubicBezTo>
                    <a:pt x="1563844" y="644441"/>
                    <a:pt x="1570318" y="643197"/>
                    <a:pt x="1576292" y="643197"/>
                  </a:cubicBezTo>
                  <a:cubicBezTo>
                    <a:pt x="1817298" y="643197"/>
                    <a:pt x="2058304" y="643197"/>
                    <a:pt x="2299311" y="643446"/>
                  </a:cubicBezTo>
                  <a:cubicBezTo>
                    <a:pt x="2310016" y="643446"/>
                    <a:pt x="2317485" y="641951"/>
                    <a:pt x="2320473" y="630748"/>
                  </a:cubicBezTo>
                  <a:cubicBezTo>
                    <a:pt x="2324705" y="626018"/>
                    <a:pt x="2326200" y="620291"/>
                    <a:pt x="2326200" y="613819"/>
                  </a:cubicBezTo>
                  <a:cubicBezTo>
                    <a:pt x="2326947" y="612075"/>
                    <a:pt x="2327445" y="610083"/>
                    <a:pt x="2328191" y="608341"/>
                  </a:cubicBezTo>
                  <a:cubicBezTo>
                    <a:pt x="2336408" y="597386"/>
                    <a:pt x="2337652" y="583444"/>
                    <a:pt x="2341885" y="570995"/>
                  </a:cubicBezTo>
                  <a:cubicBezTo>
                    <a:pt x="2345121" y="561782"/>
                    <a:pt x="2350599" y="552322"/>
                    <a:pt x="2347860" y="541616"/>
                  </a:cubicBezTo>
                  <a:cubicBezTo>
                    <a:pt x="2350599" y="532404"/>
                    <a:pt x="2346366" y="530910"/>
                    <a:pt x="2337901" y="530910"/>
                  </a:cubicBezTo>
                  <a:cubicBezTo>
                    <a:pt x="2064529" y="531159"/>
                    <a:pt x="1790908" y="531159"/>
                    <a:pt x="1517535" y="531159"/>
                  </a:cubicBezTo>
                  <a:cubicBezTo>
                    <a:pt x="1515543" y="531159"/>
                    <a:pt x="1513365" y="530661"/>
                    <a:pt x="1511373" y="530785"/>
                  </a:cubicBezTo>
                  <a:close/>
                  <a:moveTo>
                    <a:pt x="1466743" y="294883"/>
                  </a:moveTo>
                  <a:cubicBezTo>
                    <a:pt x="1455042" y="294883"/>
                    <a:pt x="1452054" y="298618"/>
                    <a:pt x="1451556" y="309323"/>
                  </a:cubicBezTo>
                  <a:cubicBezTo>
                    <a:pt x="1449813" y="341192"/>
                    <a:pt x="1455540" y="372064"/>
                    <a:pt x="1462262" y="402937"/>
                  </a:cubicBezTo>
                  <a:cubicBezTo>
                    <a:pt x="1464503" y="413643"/>
                    <a:pt x="1468735" y="417377"/>
                    <a:pt x="1480188" y="417377"/>
                  </a:cubicBezTo>
                  <a:cubicBezTo>
                    <a:pt x="1772234" y="417129"/>
                    <a:pt x="2064278" y="417129"/>
                    <a:pt x="2356324" y="417129"/>
                  </a:cubicBezTo>
                  <a:cubicBezTo>
                    <a:pt x="2358814" y="417129"/>
                    <a:pt x="2361303" y="416879"/>
                    <a:pt x="2363793" y="417129"/>
                  </a:cubicBezTo>
                  <a:cubicBezTo>
                    <a:pt x="2370267" y="417875"/>
                    <a:pt x="2372009" y="414887"/>
                    <a:pt x="2372757" y="408663"/>
                  </a:cubicBezTo>
                  <a:cubicBezTo>
                    <a:pt x="2376491" y="375301"/>
                    <a:pt x="2377985" y="341689"/>
                    <a:pt x="2378483" y="308079"/>
                  </a:cubicBezTo>
                  <a:cubicBezTo>
                    <a:pt x="2378733" y="297622"/>
                    <a:pt x="2375496" y="295132"/>
                    <a:pt x="2365288" y="295132"/>
                  </a:cubicBezTo>
                  <a:cubicBezTo>
                    <a:pt x="2215654" y="295381"/>
                    <a:pt x="2065773" y="295381"/>
                    <a:pt x="1916139" y="295381"/>
                  </a:cubicBezTo>
                  <a:cubicBezTo>
                    <a:pt x="1766507" y="295381"/>
                    <a:pt x="1616626" y="295630"/>
                    <a:pt x="1466743" y="294883"/>
                  </a:cubicBezTo>
                  <a:close/>
                  <a:moveTo>
                    <a:pt x="576417" y="86338"/>
                  </a:moveTo>
                  <a:cubicBezTo>
                    <a:pt x="530793" y="87801"/>
                    <a:pt x="485293" y="92345"/>
                    <a:pt x="439980" y="100685"/>
                  </a:cubicBezTo>
                  <a:cubicBezTo>
                    <a:pt x="379230" y="111888"/>
                    <a:pt x="319477" y="126826"/>
                    <a:pt x="263956" y="155708"/>
                  </a:cubicBezTo>
                  <a:cubicBezTo>
                    <a:pt x="216651" y="180107"/>
                    <a:pt x="186027" y="215212"/>
                    <a:pt x="182044" y="269987"/>
                  </a:cubicBezTo>
                  <a:cubicBezTo>
                    <a:pt x="179554" y="303598"/>
                    <a:pt x="180300" y="337209"/>
                    <a:pt x="182790" y="370572"/>
                  </a:cubicBezTo>
                  <a:cubicBezTo>
                    <a:pt x="184783" y="399951"/>
                    <a:pt x="187272" y="429329"/>
                    <a:pt x="194243" y="457961"/>
                  </a:cubicBezTo>
                  <a:cubicBezTo>
                    <a:pt x="193247" y="470659"/>
                    <a:pt x="199223" y="482111"/>
                    <a:pt x="199472" y="494560"/>
                  </a:cubicBezTo>
                  <a:cubicBezTo>
                    <a:pt x="202460" y="501283"/>
                    <a:pt x="200218" y="508503"/>
                    <a:pt x="201962" y="515225"/>
                  </a:cubicBezTo>
                  <a:cubicBezTo>
                    <a:pt x="217646" y="577717"/>
                    <a:pt x="234079" y="639711"/>
                    <a:pt x="265947" y="696477"/>
                  </a:cubicBezTo>
                  <a:cubicBezTo>
                    <a:pt x="296322" y="751002"/>
                    <a:pt x="339394" y="791834"/>
                    <a:pt x="397405" y="816731"/>
                  </a:cubicBezTo>
                  <a:cubicBezTo>
                    <a:pt x="453176" y="840633"/>
                    <a:pt x="512431" y="849097"/>
                    <a:pt x="571936" y="853082"/>
                  </a:cubicBezTo>
                  <a:cubicBezTo>
                    <a:pt x="635174" y="857314"/>
                    <a:pt x="697668" y="851836"/>
                    <a:pt x="758914" y="833661"/>
                  </a:cubicBezTo>
                  <a:cubicBezTo>
                    <a:pt x="840080" y="809511"/>
                    <a:pt x="907800" y="765693"/>
                    <a:pt x="961081" y="699963"/>
                  </a:cubicBezTo>
                  <a:cubicBezTo>
                    <a:pt x="989464" y="665107"/>
                    <a:pt x="1012121" y="626765"/>
                    <a:pt x="1031789" y="586930"/>
                  </a:cubicBezTo>
                  <a:cubicBezTo>
                    <a:pt x="1036271" y="577717"/>
                    <a:pt x="1040752" y="568505"/>
                    <a:pt x="1044984" y="559294"/>
                  </a:cubicBezTo>
                  <a:cubicBezTo>
                    <a:pt x="1050462" y="547342"/>
                    <a:pt x="1056687" y="535392"/>
                    <a:pt x="1056687" y="521699"/>
                  </a:cubicBezTo>
                  <a:cubicBezTo>
                    <a:pt x="1060421" y="511490"/>
                    <a:pt x="1064405" y="501283"/>
                    <a:pt x="1068139" y="491075"/>
                  </a:cubicBezTo>
                  <a:cubicBezTo>
                    <a:pt x="1069135" y="489830"/>
                    <a:pt x="1070379" y="488585"/>
                    <a:pt x="1070878" y="487091"/>
                  </a:cubicBezTo>
                  <a:cubicBezTo>
                    <a:pt x="1085318" y="446011"/>
                    <a:pt x="1098015" y="404432"/>
                    <a:pt x="1104988" y="361359"/>
                  </a:cubicBezTo>
                  <a:cubicBezTo>
                    <a:pt x="1112457" y="318536"/>
                    <a:pt x="1108722" y="276211"/>
                    <a:pt x="1085567" y="237123"/>
                  </a:cubicBezTo>
                  <a:cubicBezTo>
                    <a:pt x="1062661" y="198282"/>
                    <a:pt x="1027059" y="174878"/>
                    <a:pt x="987471" y="155957"/>
                  </a:cubicBezTo>
                  <a:cubicBezTo>
                    <a:pt x="953612" y="140022"/>
                    <a:pt x="918507" y="127574"/>
                    <a:pt x="883152" y="116371"/>
                  </a:cubicBezTo>
                  <a:cubicBezTo>
                    <a:pt x="878173" y="110644"/>
                    <a:pt x="870704" y="109897"/>
                    <a:pt x="863981" y="108403"/>
                  </a:cubicBezTo>
                  <a:cubicBezTo>
                    <a:pt x="836594" y="102427"/>
                    <a:pt x="808958" y="96453"/>
                    <a:pt x="781072" y="93465"/>
                  </a:cubicBezTo>
                  <a:cubicBezTo>
                    <a:pt x="765637" y="91721"/>
                    <a:pt x="750450" y="86494"/>
                    <a:pt x="734764" y="91224"/>
                  </a:cubicBezTo>
                  <a:cubicBezTo>
                    <a:pt x="727793" y="90975"/>
                    <a:pt x="720572" y="90975"/>
                    <a:pt x="713601" y="90477"/>
                  </a:cubicBezTo>
                  <a:cubicBezTo>
                    <a:pt x="667790" y="86493"/>
                    <a:pt x="622042" y="84875"/>
                    <a:pt x="576417" y="86338"/>
                  </a:cubicBezTo>
                  <a:close/>
                  <a:moveTo>
                    <a:pt x="1983146" y="84906"/>
                  </a:moveTo>
                  <a:cubicBezTo>
                    <a:pt x="1943030" y="82758"/>
                    <a:pt x="1902696" y="83007"/>
                    <a:pt x="1862611" y="85746"/>
                  </a:cubicBezTo>
                  <a:cubicBezTo>
                    <a:pt x="1758791" y="92966"/>
                    <a:pt x="1656462" y="117117"/>
                    <a:pt x="1562351" y="160936"/>
                  </a:cubicBezTo>
                  <a:cubicBezTo>
                    <a:pt x="1551146" y="166414"/>
                    <a:pt x="1540192" y="172390"/>
                    <a:pt x="1529237" y="181352"/>
                  </a:cubicBezTo>
                  <a:cubicBezTo>
                    <a:pt x="1798128" y="181352"/>
                    <a:pt x="2065027" y="181352"/>
                    <a:pt x="2334416" y="181352"/>
                  </a:cubicBezTo>
                  <a:cubicBezTo>
                    <a:pt x="2319976" y="170397"/>
                    <a:pt x="2306780" y="162928"/>
                    <a:pt x="2293335" y="155707"/>
                  </a:cubicBezTo>
                  <a:cubicBezTo>
                    <a:pt x="2233582" y="123341"/>
                    <a:pt x="2168351" y="109896"/>
                    <a:pt x="2102373" y="98444"/>
                  </a:cubicBezTo>
                  <a:cubicBezTo>
                    <a:pt x="2063160" y="91597"/>
                    <a:pt x="2023261" y="87053"/>
                    <a:pt x="1983146" y="84906"/>
                  </a:cubicBezTo>
                  <a:close/>
                  <a:moveTo>
                    <a:pt x="520745" y="57"/>
                  </a:moveTo>
                  <a:cubicBezTo>
                    <a:pt x="546121" y="-227"/>
                    <a:pt x="571563" y="536"/>
                    <a:pt x="597082" y="2590"/>
                  </a:cubicBezTo>
                  <a:cubicBezTo>
                    <a:pt x="677749" y="9063"/>
                    <a:pt x="757420" y="22757"/>
                    <a:pt x="837091" y="36450"/>
                  </a:cubicBezTo>
                  <a:cubicBezTo>
                    <a:pt x="941910" y="54625"/>
                    <a:pt x="1046976" y="73547"/>
                    <a:pt x="1152043" y="90726"/>
                  </a:cubicBezTo>
                  <a:cubicBezTo>
                    <a:pt x="1241674" y="105167"/>
                    <a:pt x="1330307" y="104170"/>
                    <a:pt x="1419440" y="88735"/>
                  </a:cubicBezTo>
                  <a:cubicBezTo>
                    <a:pt x="1554383" y="65331"/>
                    <a:pt x="1689328" y="43173"/>
                    <a:pt x="1824022" y="19271"/>
                  </a:cubicBezTo>
                  <a:cubicBezTo>
                    <a:pt x="1960708" y="-5128"/>
                    <a:pt x="2097145" y="-4381"/>
                    <a:pt x="2233831" y="18523"/>
                  </a:cubicBezTo>
                  <a:cubicBezTo>
                    <a:pt x="2327197" y="34209"/>
                    <a:pt x="2418570" y="59106"/>
                    <a:pt x="2510441" y="80768"/>
                  </a:cubicBezTo>
                  <a:cubicBezTo>
                    <a:pt x="2539819" y="87738"/>
                    <a:pt x="2555256" y="105665"/>
                    <a:pt x="2557247" y="135541"/>
                  </a:cubicBezTo>
                  <a:cubicBezTo>
                    <a:pt x="2559488" y="167659"/>
                    <a:pt x="2559737" y="200025"/>
                    <a:pt x="2557994" y="231645"/>
                  </a:cubicBezTo>
                  <a:cubicBezTo>
                    <a:pt x="2557994" y="233388"/>
                    <a:pt x="2556998" y="234135"/>
                    <a:pt x="2555505" y="234384"/>
                  </a:cubicBezTo>
                  <a:cubicBezTo>
                    <a:pt x="2557994" y="246334"/>
                    <a:pt x="2551771" y="255297"/>
                    <a:pt x="2545048" y="263762"/>
                  </a:cubicBezTo>
                  <a:cubicBezTo>
                    <a:pt x="2528118" y="285423"/>
                    <a:pt x="2507702" y="304594"/>
                    <a:pt x="2493262" y="328495"/>
                  </a:cubicBezTo>
                  <a:cubicBezTo>
                    <a:pt x="2476829" y="358372"/>
                    <a:pt x="2466870" y="390738"/>
                    <a:pt x="2459899" y="423852"/>
                  </a:cubicBezTo>
                  <a:cubicBezTo>
                    <a:pt x="2454172" y="451239"/>
                    <a:pt x="2449940" y="478875"/>
                    <a:pt x="2443715" y="506263"/>
                  </a:cubicBezTo>
                  <a:cubicBezTo>
                    <a:pt x="2433508" y="551824"/>
                    <a:pt x="2419565" y="596391"/>
                    <a:pt x="2401888" y="639711"/>
                  </a:cubicBezTo>
                  <a:cubicBezTo>
                    <a:pt x="2391182" y="665854"/>
                    <a:pt x="2379232" y="691000"/>
                    <a:pt x="2363297" y="714155"/>
                  </a:cubicBezTo>
                  <a:cubicBezTo>
                    <a:pt x="2336657" y="760215"/>
                    <a:pt x="2301303" y="798307"/>
                    <a:pt x="2259725" y="830425"/>
                  </a:cubicBezTo>
                  <a:cubicBezTo>
                    <a:pt x="2185032" y="888187"/>
                    <a:pt x="2098888" y="914827"/>
                    <a:pt x="2006022" y="921301"/>
                  </a:cubicBezTo>
                  <a:cubicBezTo>
                    <a:pt x="1917387" y="927524"/>
                    <a:pt x="1830245" y="919308"/>
                    <a:pt x="1746093" y="889680"/>
                  </a:cubicBezTo>
                  <a:cubicBezTo>
                    <a:pt x="1651981" y="856816"/>
                    <a:pt x="1576542" y="798556"/>
                    <a:pt x="1517536" y="718885"/>
                  </a:cubicBezTo>
                  <a:cubicBezTo>
                    <a:pt x="1502348" y="698469"/>
                    <a:pt x="1487659" y="678053"/>
                    <a:pt x="1476704" y="655148"/>
                  </a:cubicBezTo>
                  <a:cubicBezTo>
                    <a:pt x="1460272" y="630250"/>
                    <a:pt x="1448321" y="602863"/>
                    <a:pt x="1436370" y="575726"/>
                  </a:cubicBezTo>
                  <a:cubicBezTo>
                    <a:pt x="1410726" y="516968"/>
                    <a:pt x="1391306" y="455721"/>
                    <a:pt x="1373629" y="394224"/>
                  </a:cubicBezTo>
                  <a:cubicBezTo>
                    <a:pt x="1370641" y="384016"/>
                    <a:pt x="1365911" y="374306"/>
                    <a:pt x="1361928" y="364348"/>
                  </a:cubicBezTo>
                  <a:cubicBezTo>
                    <a:pt x="1349479" y="350903"/>
                    <a:pt x="1338275" y="335715"/>
                    <a:pt x="1319353" y="331732"/>
                  </a:cubicBezTo>
                  <a:cubicBezTo>
                    <a:pt x="1279766" y="323516"/>
                    <a:pt x="1240179" y="319533"/>
                    <a:pt x="1208062" y="352646"/>
                  </a:cubicBezTo>
                  <a:cubicBezTo>
                    <a:pt x="1204576" y="356131"/>
                    <a:pt x="1201588" y="360115"/>
                    <a:pt x="1198352" y="363849"/>
                  </a:cubicBezTo>
                  <a:cubicBezTo>
                    <a:pt x="1177936" y="398705"/>
                    <a:pt x="1170965" y="438044"/>
                    <a:pt x="1159014" y="475888"/>
                  </a:cubicBezTo>
                  <a:cubicBezTo>
                    <a:pt x="1123660" y="588922"/>
                    <a:pt x="1074862" y="694735"/>
                    <a:pt x="989464" y="779884"/>
                  </a:cubicBezTo>
                  <a:cubicBezTo>
                    <a:pt x="909046" y="859804"/>
                    <a:pt x="811199" y="904121"/>
                    <a:pt x="699659" y="918064"/>
                  </a:cubicBezTo>
                  <a:cubicBezTo>
                    <a:pt x="621979" y="927774"/>
                    <a:pt x="544051" y="928272"/>
                    <a:pt x="467118" y="910346"/>
                  </a:cubicBezTo>
                  <a:cubicBezTo>
                    <a:pt x="334913" y="879473"/>
                    <a:pt x="239058" y="802540"/>
                    <a:pt x="175819" y="683282"/>
                  </a:cubicBezTo>
                  <a:cubicBezTo>
                    <a:pt x="140466" y="616558"/>
                    <a:pt x="120299" y="545102"/>
                    <a:pt x="106854" y="471158"/>
                  </a:cubicBezTo>
                  <a:cubicBezTo>
                    <a:pt x="97890" y="421362"/>
                    <a:pt x="86687" y="372066"/>
                    <a:pt x="64529" y="326254"/>
                  </a:cubicBezTo>
                  <a:cubicBezTo>
                    <a:pt x="51084" y="305093"/>
                    <a:pt x="32908" y="287414"/>
                    <a:pt x="17472" y="267745"/>
                  </a:cubicBezTo>
                  <a:cubicBezTo>
                    <a:pt x="12493" y="261273"/>
                    <a:pt x="6518" y="255297"/>
                    <a:pt x="5272" y="246584"/>
                  </a:cubicBezTo>
                  <a:cubicBezTo>
                    <a:pt x="3281" y="244592"/>
                    <a:pt x="2783" y="241853"/>
                    <a:pt x="2783" y="239114"/>
                  </a:cubicBezTo>
                  <a:cubicBezTo>
                    <a:pt x="2037" y="236376"/>
                    <a:pt x="542" y="233637"/>
                    <a:pt x="542" y="230898"/>
                  </a:cubicBezTo>
                  <a:cubicBezTo>
                    <a:pt x="791" y="197784"/>
                    <a:pt x="-1699" y="164671"/>
                    <a:pt x="2285" y="131558"/>
                  </a:cubicBezTo>
                  <a:cubicBezTo>
                    <a:pt x="5522" y="104419"/>
                    <a:pt x="21207" y="87489"/>
                    <a:pt x="47847" y="81017"/>
                  </a:cubicBezTo>
                  <a:cubicBezTo>
                    <a:pt x="129760" y="61348"/>
                    <a:pt x="210925" y="38691"/>
                    <a:pt x="293833" y="24250"/>
                  </a:cubicBezTo>
                  <a:cubicBezTo>
                    <a:pt x="369085" y="11179"/>
                    <a:pt x="444618" y="909"/>
                    <a:pt x="520745" y="57"/>
                  </a:cubicBezTo>
                  <a:close/>
                </a:path>
              </a:pathLst>
            </a:custGeom>
            <a:solidFill>
              <a:schemeClr val="accent2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EDB117B-B6EA-412C-A10A-FC825EB957BC}"/>
                </a:ext>
              </a:extLst>
            </p:cNvPr>
            <p:cNvSpPr/>
            <p:nvPr/>
          </p:nvSpPr>
          <p:spPr>
            <a:xfrm>
              <a:off x="5471127" y="906406"/>
              <a:ext cx="927955" cy="768628"/>
            </a:xfrm>
            <a:custGeom>
              <a:avLst/>
              <a:gdLst>
                <a:gd name="connsiteX0" fmla="*/ 459646 w 927955"/>
                <a:gd name="connsiteY0" fmla="*/ 247666 h 768628"/>
                <a:gd name="connsiteX1" fmla="*/ 429520 w 927955"/>
                <a:gd name="connsiteY1" fmla="*/ 310158 h 768628"/>
                <a:gd name="connsiteX2" fmla="*/ 416573 w 927955"/>
                <a:gd name="connsiteY2" fmla="*/ 319619 h 768628"/>
                <a:gd name="connsiteX3" fmla="*/ 350595 w 927955"/>
                <a:gd name="connsiteY3" fmla="*/ 329330 h 768628"/>
                <a:gd name="connsiteX4" fmla="*/ 357815 w 927955"/>
                <a:gd name="connsiteY4" fmla="*/ 340284 h 768628"/>
                <a:gd name="connsiteX5" fmla="*/ 397401 w 927955"/>
                <a:gd name="connsiteY5" fmla="*/ 379872 h 768628"/>
                <a:gd name="connsiteX6" fmla="*/ 401386 w 927955"/>
                <a:gd name="connsiteY6" fmla="*/ 393066 h 768628"/>
                <a:gd name="connsiteX7" fmla="*/ 392422 w 927955"/>
                <a:gd name="connsiteY7" fmla="*/ 448588 h 768628"/>
                <a:gd name="connsiteX8" fmla="*/ 393418 w 927955"/>
                <a:gd name="connsiteY8" fmla="*/ 461285 h 768628"/>
                <a:gd name="connsiteX9" fmla="*/ 441221 w 927955"/>
                <a:gd name="connsiteY9" fmla="*/ 435641 h 768628"/>
                <a:gd name="connsiteX10" fmla="*/ 478069 w 927955"/>
                <a:gd name="connsiteY10" fmla="*/ 435641 h 768628"/>
                <a:gd name="connsiteX11" fmla="*/ 526868 w 927955"/>
                <a:gd name="connsiteY11" fmla="*/ 461784 h 768628"/>
                <a:gd name="connsiteX12" fmla="*/ 526868 w 927955"/>
                <a:gd name="connsiteY12" fmla="*/ 448588 h 768628"/>
                <a:gd name="connsiteX13" fmla="*/ 516660 w 927955"/>
                <a:gd name="connsiteY13" fmla="*/ 395556 h 768628"/>
                <a:gd name="connsiteX14" fmla="*/ 524129 w 927955"/>
                <a:gd name="connsiteY14" fmla="*/ 374892 h 768628"/>
                <a:gd name="connsiteX15" fmla="*/ 569193 w 927955"/>
                <a:gd name="connsiteY15" fmla="*/ 329330 h 768628"/>
                <a:gd name="connsiteX16" fmla="*/ 504460 w 927955"/>
                <a:gd name="connsiteY16" fmla="*/ 319868 h 768628"/>
                <a:gd name="connsiteX17" fmla="*/ 489024 w 927955"/>
                <a:gd name="connsiteY17" fmla="*/ 308416 h 768628"/>
                <a:gd name="connsiteX18" fmla="*/ 459646 w 927955"/>
                <a:gd name="connsiteY18" fmla="*/ 247666 h 768628"/>
                <a:gd name="connsiteX19" fmla="*/ 190007 w 927955"/>
                <a:gd name="connsiteY19" fmla="*/ 247666 h 768628"/>
                <a:gd name="connsiteX20" fmla="*/ 160379 w 927955"/>
                <a:gd name="connsiteY20" fmla="*/ 308914 h 768628"/>
                <a:gd name="connsiteX21" fmla="*/ 145690 w 927955"/>
                <a:gd name="connsiteY21" fmla="*/ 319868 h 768628"/>
                <a:gd name="connsiteX22" fmla="*/ 79712 w 927955"/>
                <a:gd name="connsiteY22" fmla="*/ 329578 h 768628"/>
                <a:gd name="connsiteX23" fmla="*/ 127266 w 927955"/>
                <a:gd name="connsiteY23" fmla="*/ 377630 h 768628"/>
                <a:gd name="connsiteX24" fmla="*/ 133491 w 927955"/>
                <a:gd name="connsiteY24" fmla="*/ 390080 h 768628"/>
                <a:gd name="connsiteX25" fmla="*/ 121042 w 927955"/>
                <a:gd name="connsiteY25" fmla="*/ 458547 h 768628"/>
                <a:gd name="connsiteX26" fmla="*/ 126022 w 927955"/>
                <a:gd name="connsiteY26" fmla="*/ 461285 h 768628"/>
                <a:gd name="connsiteX27" fmla="*/ 140213 w 927955"/>
                <a:gd name="connsiteY27" fmla="*/ 456057 h 768628"/>
                <a:gd name="connsiteX28" fmla="*/ 178306 w 927955"/>
                <a:gd name="connsiteY28" fmla="*/ 435641 h 768628"/>
                <a:gd name="connsiteX29" fmla="*/ 204696 w 927955"/>
                <a:gd name="connsiteY29" fmla="*/ 437136 h 768628"/>
                <a:gd name="connsiteX30" fmla="*/ 252997 w 927955"/>
                <a:gd name="connsiteY30" fmla="*/ 461535 h 768628"/>
                <a:gd name="connsiteX31" fmla="*/ 256982 w 927955"/>
                <a:gd name="connsiteY31" fmla="*/ 451576 h 768628"/>
                <a:gd name="connsiteX32" fmla="*/ 247022 w 927955"/>
                <a:gd name="connsiteY32" fmla="*/ 396054 h 768628"/>
                <a:gd name="connsiteX33" fmla="*/ 253246 w 927955"/>
                <a:gd name="connsiteY33" fmla="*/ 376884 h 768628"/>
                <a:gd name="connsiteX34" fmla="*/ 300053 w 927955"/>
                <a:gd name="connsiteY34" fmla="*/ 329578 h 768628"/>
                <a:gd name="connsiteX35" fmla="*/ 234822 w 927955"/>
                <a:gd name="connsiteY35" fmla="*/ 320117 h 768628"/>
                <a:gd name="connsiteX36" fmla="*/ 219386 w 927955"/>
                <a:gd name="connsiteY36" fmla="*/ 308416 h 768628"/>
                <a:gd name="connsiteX37" fmla="*/ 190007 w 927955"/>
                <a:gd name="connsiteY37" fmla="*/ 247666 h 768628"/>
                <a:gd name="connsiteX38" fmla="*/ 729282 w 927955"/>
                <a:gd name="connsiteY38" fmla="*/ 247168 h 768628"/>
                <a:gd name="connsiteX39" fmla="*/ 699156 w 927955"/>
                <a:gd name="connsiteY39" fmla="*/ 309660 h 768628"/>
                <a:gd name="connsiteX40" fmla="*/ 686209 w 927955"/>
                <a:gd name="connsiteY40" fmla="*/ 319370 h 768628"/>
                <a:gd name="connsiteX41" fmla="*/ 619236 w 927955"/>
                <a:gd name="connsiteY41" fmla="*/ 329329 h 768628"/>
                <a:gd name="connsiteX42" fmla="*/ 668035 w 927955"/>
                <a:gd name="connsiteY42" fmla="*/ 380867 h 768628"/>
                <a:gd name="connsiteX43" fmla="*/ 672766 w 927955"/>
                <a:gd name="connsiteY43" fmla="*/ 389830 h 768628"/>
                <a:gd name="connsiteX44" fmla="*/ 659819 w 927955"/>
                <a:gd name="connsiteY44" fmla="*/ 452820 h 768628"/>
                <a:gd name="connsiteX45" fmla="*/ 659819 w 927955"/>
                <a:gd name="connsiteY45" fmla="*/ 459792 h 768628"/>
                <a:gd name="connsiteX46" fmla="*/ 667537 w 927955"/>
                <a:gd name="connsiteY46" fmla="*/ 458298 h 768628"/>
                <a:gd name="connsiteX47" fmla="*/ 722062 w 927955"/>
                <a:gd name="connsiteY47" fmla="*/ 430412 h 768628"/>
                <a:gd name="connsiteX48" fmla="*/ 736502 w 927955"/>
                <a:gd name="connsiteY48" fmla="*/ 431409 h 768628"/>
                <a:gd name="connsiteX49" fmla="*/ 793269 w 927955"/>
                <a:gd name="connsiteY49" fmla="*/ 461535 h 768628"/>
                <a:gd name="connsiteX50" fmla="*/ 797750 w 927955"/>
                <a:gd name="connsiteY50" fmla="*/ 460787 h 768628"/>
                <a:gd name="connsiteX51" fmla="*/ 789284 w 927955"/>
                <a:gd name="connsiteY51" fmla="*/ 414727 h 768628"/>
                <a:gd name="connsiteX52" fmla="*/ 805717 w 927955"/>
                <a:gd name="connsiteY52" fmla="*/ 362443 h 768628"/>
                <a:gd name="connsiteX53" fmla="*/ 810448 w 927955"/>
                <a:gd name="connsiteY53" fmla="*/ 358709 h 768628"/>
                <a:gd name="connsiteX54" fmla="*/ 839826 w 927955"/>
                <a:gd name="connsiteY54" fmla="*/ 329329 h 768628"/>
                <a:gd name="connsiteX55" fmla="*/ 774097 w 927955"/>
                <a:gd name="connsiteY55" fmla="*/ 319619 h 768628"/>
                <a:gd name="connsiteX56" fmla="*/ 758662 w 927955"/>
                <a:gd name="connsiteY56" fmla="*/ 307918 h 768628"/>
                <a:gd name="connsiteX57" fmla="*/ 729282 w 927955"/>
                <a:gd name="connsiteY57" fmla="*/ 247168 h 768628"/>
                <a:gd name="connsiteX58" fmla="*/ 395909 w 927955"/>
                <a:gd name="connsiteY58" fmla="*/ 531 h 768628"/>
                <a:gd name="connsiteX59" fmla="*/ 533093 w 927955"/>
                <a:gd name="connsiteY59" fmla="*/ 4670 h 768628"/>
                <a:gd name="connsiteX60" fmla="*/ 554256 w 927955"/>
                <a:gd name="connsiteY60" fmla="*/ 5417 h 768628"/>
                <a:gd name="connsiteX61" fmla="*/ 600564 w 927955"/>
                <a:gd name="connsiteY61" fmla="*/ 7658 h 768628"/>
                <a:gd name="connsiteX62" fmla="*/ 683473 w 927955"/>
                <a:gd name="connsiteY62" fmla="*/ 22596 h 768628"/>
                <a:gd name="connsiteX63" fmla="*/ 702644 w 927955"/>
                <a:gd name="connsiteY63" fmla="*/ 30564 h 768628"/>
                <a:gd name="connsiteX64" fmla="*/ 806963 w 927955"/>
                <a:gd name="connsiteY64" fmla="*/ 70150 h 768628"/>
                <a:gd name="connsiteX65" fmla="*/ 905059 w 927955"/>
                <a:gd name="connsiteY65" fmla="*/ 151316 h 768628"/>
                <a:gd name="connsiteX66" fmla="*/ 924480 w 927955"/>
                <a:gd name="connsiteY66" fmla="*/ 275552 h 768628"/>
                <a:gd name="connsiteX67" fmla="*/ 890370 w 927955"/>
                <a:gd name="connsiteY67" fmla="*/ 401284 h 768628"/>
                <a:gd name="connsiteX68" fmla="*/ 887631 w 927955"/>
                <a:gd name="connsiteY68" fmla="*/ 405268 h 768628"/>
                <a:gd name="connsiteX69" fmla="*/ 876179 w 927955"/>
                <a:gd name="connsiteY69" fmla="*/ 435892 h 768628"/>
                <a:gd name="connsiteX70" fmla="*/ 864476 w 927955"/>
                <a:gd name="connsiteY70" fmla="*/ 473487 h 768628"/>
                <a:gd name="connsiteX71" fmla="*/ 851281 w 927955"/>
                <a:gd name="connsiteY71" fmla="*/ 501123 h 768628"/>
                <a:gd name="connsiteX72" fmla="*/ 780573 w 927955"/>
                <a:gd name="connsiteY72" fmla="*/ 614156 h 768628"/>
                <a:gd name="connsiteX73" fmla="*/ 578406 w 927955"/>
                <a:gd name="connsiteY73" fmla="*/ 747854 h 768628"/>
                <a:gd name="connsiteX74" fmla="*/ 391428 w 927955"/>
                <a:gd name="connsiteY74" fmla="*/ 767275 h 768628"/>
                <a:gd name="connsiteX75" fmla="*/ 216897 w 927955"/>
                <a:gd name="connsiteY75" fmla="*/ 730924 h 768628"/>
                <a:gd name="connsiteX76" fmla="*/ 85439 w 927955"/>
                <a:gd name="connsiteY76" fmla="*/ 610670 h 768628"/>
                <a:gd name="connsiteX77" fmla="*/ 21454 w 927955"/>
                <a:gd name="connsiteY77" fmla="*/ 429418 h 768628"/>
                <a:gd name="connsiteX78" fmla="*/ 18964 w 927955"/>
                <a:gd name="connsiteY78" fmla="*/ 408753 h 768628"/>
                <a:gd name="connsiteX79" fmla="*/ 13735 w 927955"/>
                <a:gd name="connsiteY79" fmla="*/ 372154 h 768628"/>
                <a:gd name="connsiteX80" fmla="*/ 2282 w 927955"/>
                <a:gd name="connsiteY80" fmla="*/ 284765 h 768628"/>
                <a:gd name="connsiteX81" fmla="*/ 1536 w 927955"/>
                <a:gd name="connsiteY81" fmla="*/ 184180 h 768628"/>
                <a:gd name="connsiteX82" fmla="*/ 83448 w 927955"/>
                <a:gd name="connsiteY82" fmla="*/ 69901 h 768628"/>
                <a:gd name="connsiteX83" fmla="*/ 259472 w 927955"/>
                <a:gd name="connsiteY83" fmla="*/ 14878 h 768628"/>
                <a:gd name="connsiteX84" fmla="*/ 395909 w 927955"/>
                <a:gd name="connsiteY84" fmla="*/ 531 h 76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27955" h="768628">
                  <a:moveTo>
                    <a:pt x="459646" y="247666"/>
                  </a:moveTo>
                  <a:cubicBezTo>
                    <a:pt x="448939" y="270074"/>
                    <a:pt x="438981" y="289992"/>
                    <a:pt x="429520" y="310158"/>
                  </a:cubicBezTo>
                  <a:cubicBezTo>
                    <a:pt x="426781" y="315885"/>
                    <a:pt x="423295" y="318873"/>
                    <a:pt x="416573" y="319619"/>
                  </a:cubicBezTo>
                  <a:cubicBezTo>
                    <a:pt x="394415" y="322358"/>
                    <a:pt x="372504" y="326093"/>
                    <a:pt x="350595" y="329330"/>
                  </a:cubicBezTo>
                  <a:cubicBezTo>
                    <a:pt x="351093" y="335554"/>
                    <a:pt x="355076" y="337545"/>
                    <a:pt x="357815" y="340284"/>
                  </a:cubicBezTo>
                  <a:cubicBezTo>
                    <a:pt x="371011" y="353480"/>
                    <a:pt x="384207" y="366676"/>
                    <a:pt x="397401" y="379872"/>
                  </a:cubicBezTo>
                  <a:cubicBezTo>
                    <a:pt x="401137" y="383606"/>
                    <a:pt x="403128" y="386095"/>
                    <a:pt x="401386" y="393066"/>
                  </a:cubicBezTo>
                  <a:cubicBezTo>
                    <a:pt x="396655" y="410993"/>
                    <a:pt x="395161" y="429915"/>
                    <a:pt x="392422" y="448588"/>
                  </a:cubicBezTo>
                  <a:cubicBezTo>
                    <a:pt x="393667" y="452572"/>
                    <a:pt x="390430" y="456555"/>
                    <a:pt x="393418" y="461285"/>
                  </a:cubicBezTo>
                  <a:cubicBezTo>
                    <a:pt x="409353" y="452820"/>
                    <a:pt x="426034" y="445351"/>
                    <a:pt x="441221" y="435641"/>
                  </a:cubicBezTo>
                  <a:cubicBezTo>
                    <a:pt x="454417" y="427177"/>
                    <a:pt x="464874" y="427177"/>
                    <a:pt x="478069" y="435641"/>
                  </a:cubicBezTo>
                  <a:cubicBezTo>
                    <a:pt x="493256" y="445600"/>
                    <a:pt x="509938" y="452820"/>
                    <a:pt x="526868" y="461784"/>
                  </a:cubicBezTo>
                  <a:cubicBezTo>
                    <a:pt x="526868" y="455808"/>
                    <a:pt x="526868" y="452323"/>
                    <a:pt x="526868" y="448588"/>
                  </a:cubicBezTo>
                  <a:cubicBezTo>
                    <a:pt x="521141" y="431409"/>
                    <a:pt x="520146" y="413233"/>
                    <a:pt x="516660" y="395556"/>
                  </a:cubicBezTo>
                  <a:cubicBezTo>
                    <a:pt x="514917" y="387092"/>
                    <a:pt x="517656" y="380867"/>
                    <a:pt x="524129" y="374892"/>
                  </a:cubicBezTo>
                  <a:cubicBezTo>
                    <a:pt x="539316" y="360451"/>
                    <a:pt x="553507" y="345264"/>
                    <a:pt x="569193" y="329330"/>
                  </a:cubicBezTo>
                  <a:cubicBezTo>
                    <a:pt x="546786" y="326093"/>
                    <a:pt x="525622" y="322358"/>
                    <a:pt x="504460" y="319868"/>
                  </a:cubicBezTo>
                  <a:cubicBezTo>
                    <a:pt x="496493" y="319122"/>
                    <a:pt x="492261" y="315636"/>
                    <a:pt x="489024" y="308416"/>
                  </a:cubicBezTo>
                  <a:cubicBezTo>
                    <a:pt x="480061" y="288747"/>
                    <a:pt x="470350" y="269328"/>
                    <a:pt x="459646" y="247666"/>
                  </a:cubicBezTo>
                  <a:close/>
                  <a:moveTo>
                    <a:pt x="190007" y="247666"/>
                  </a:moveTo>
                  <a:cubicBezTo>
                    <a:pt x="179301" y="269576"/>
                    <a:pt x="169591" y="288996"/>
                    <a:pt x="160379" y="308914"/>
                  </a:cubicBezTo>
                  <a:cubicBezTo>
                    <a:pt x="157142" y="315636"/>
                    <a:pt x="153409" y="318873"/>
                    <a:pt x="145690" y="319868"/>
                  </a:cubicBezTo>
                  <a:cubicBezTo>
                    <a:pt x="124278" y="322358"/>
                    <a:pt x="102867" y="326093"/>
                    <a:pt x="79712" y="329578"/>
                  </a:cubicBezTo>
                  <a:cubicBezTo>
                    <a:pt x="96642" y="346509"/>
                    <a:pt x="111829" y="362193"/>
                    <a:pt x="127266" y="377630"/>
                  </a:cubicBezTo>
                  <a:cubicBezTo>
                    <a:pt x="130752" y="381116"/>
                    <a:pt x="134735" y="384104"/>
                    <a:pt x="133491" y="390080"/>
                  </a:cubicBezTo>
                  <a:cubicBezTo>
                    <a:pt x="129008" y="412984"/>
                    <a:pt x="125025" y="435641"/>
                    <a:pt x="121042" y="458547"/>
                  </a:cubicBezTo>
                  <a:cubicBezTo>
                    <a:pt x="122037" y="460787"/>
                    <a:pt x="124029" y="461285"/>
                    <a:pt x="126022" y="461285"/>
                  </a:cubicBezTo>
                  <a:cubicBezTo>
                    <a:pt x="131250" y="461036"/>
                    <a:pt x="135731" y="458547"/>
                    <a:pt x="140213" y="456057"/>
                  </a:cubicBezTo>
                  <a:cubicBezTo>
                    <a:pt x="152661" y="449086"/>
                    <a:pt x="165608" y="442613"/>
                    <a:pt x="178306" y="435641"/>
                  </a:cubicBezTo>
                  <a:cubicBezTo>
                    <a:pt x="188016" y="430165"/>
                    <a:pt x="195734" y="431409"/>
                    <a:pt x="204696" y="437136"/>
                  </a:cubicBezTo>
                  <a:cubicBezTo>
                    <a:pt x="219884" y="447094"/>
                    <a:pt x="235320" y="456804"/>
                    <a:pt x="252997" y="461535"/>
                  </a:cubicBezTo>
                  <a:cubicBezTo>
                    <a:pt x="261214" y="461036"/>
                    <a:pt x="256733" y="455310"/>
                    <a:pt x="256982" y="451576"/>
                  </a:cubicBezTo>
                  <a:cubicBezTo>
                    <a:pt x="253745" y="433151"/>
                    <a:pt x="251504" y="414230"/>
                    <a:pt x="247022" y="396054"/>
                  </a:cubicBezTo>
                  <a:cubicBezTo>
                    <a:pt x="245030" y="387341"/>
                    <a:pt x="247520" y="382609"/>
                    <a:pt x="253246" y="376884"/>
                  </a:cubicBezTo>
                  <a:cubicBezTo>
                    <a:pt x="268683" y="361697"/>
                    <a:pt x="283870" y="346011"/>
                    <a:pt x="300053" y="329578"/>
                  </a:cubicBezTo>
                  <a:cubicBezTo>
                    <a:pt x="277396" y="326342"/>
                    <a:pt x="256234" y="322607"/>
                    <a:pt x="234822" y="320117"/>
                  </a:cubicBezTo>
                  <a:cubicBezTo>
                    <a:pt x="226607" y="319122"/>
                    <a:pt x="222623" y="315636"/>
                    <a:pt x="219386" y="308416"/>
                  </a:cubicBezTo>
                  <a:cubicBezTo>
                    <a:pt x="210174" y="288498"/>
                    <a:pt x="200464" y="269079"/>
                    <a:pt x="190007" y="247666"/>
                  </a:cubicBezTo>
                  <a:close/>
                  <a:moveTo>
                    <a:pt x="729282" y="247168"/>
                  </a:moveTo>
                  <a:cubicBezTo>
                    <a:pt x="718576" y="269576"/>
                    <a:pt x="708617" y="289493"/>
                    <a:pt x="699156" y="309660"/>
                  </a:cubicBezTo>
                  <a:cubicBezTo>
                    <a:pt x="696417" y="315636"/>
                    <a:pt x="692932" y="318623"/>
                    <a:pt x="686209" y="319370"/>
                  </a:cubicBezTo>
                  <a:cubicBezTo>
                    <a:pt x="664300" y="322109"/>
                    <a:pt x="642391" y="325844"/>
                    <a:pt x="619236" y="329329"/>
                  </a:cubicBezTo>
                  <a:cubicBezTo>
                    <a:pt x="634174" y="349496"/>
                    <a:pt x="652101" y="364185"/>
                    <a:pt x="668035" y="380867"/>
                  </a:cubicBezTo>
                  <a:cubicBezTo>
                    <a:pt x="670276" y="383606"/>
                    <a:pt x="674508" y="384850"/>
                    <a:pt x="672766" y="389830"/>
                  </a:cubicBezTo>
                  <a:cubicBezTo>
                    <a:pt x="665047" y="410246"/>
                    <a:pt x="666292" y="432156"/>
                    <a:pt x="659819" y="452820"/>
                  </a:cubicBezTo>
                  <a:cubicBezTo>
                    <a:pt x="659072" y="455060"/>
                    <a:pt x="657827" y="458048"/>
                    <a:pt x="659819" y="459792"/>
                  </a:cubicBezTo>
                  <a:cubicBezTo>
                    <a:pt x="662309" y="462033"/>
                    <a:pt x="665047" y="459543"/>
                    <a:pt x="667537" y="458298"/>
                  </a:cubicBezTo>
                  <a:cubicBezTo>
                    <a:pt x="685712" y="449086"/>
                    <a:pt x="704136" y="440122"/>
                    <a:pt x="722062" y="430412"/>
                  </a:cubicBezTo>
                  <a:cubicBezTo>
                    <a:pt x="727789" y="427424"/>
                    <a:pt x="731273" y="428421"/>
                    <a:pt x="736502" y="431409"/>
                  </a:cubicBezTo>
                  <a:cubicBezTo>
                    <a:pt x="755175" y="442115"/>
                    <a:pt x="774346" y="451576"/>
                    <a:pt x="793269" y="461535"/>
                  </a:cubicBezTo>
                  <a:cubicBezTo>
                    <a:pt x="794762" y="461285"/>
                    <a:pt x="796257" y="461036"/>
                    <a:pt x="797750" y="460787"/>
                  </a:cubicBezTo>
                  <a:cubicBezTo>
                    <a:pt x="795011" y="445600"/>
                    <a:pt x="793767" y="429666"/>
                    <a:pt x="789284" y="414727"/>
                  </a:cubicBezTo>
                  <a:cubicBezTo>
                    <a:pt x="782562" y="392817"/>
                    <a:pt x="786298" y="375389"/>
                    <a:pt x="805717" y="362443"/>
                  </a:cubicBezTo>
                  <a:cubicBezTo>
                    <a:pt x="807211" y="361448"/>
                    <a:pt x="808954" y="360202"/>
                    <a:pt x="810448" y="358709"/>
                  </a:cubicBezTo>
                  <a:cubicBezTo>
                    <a:pt x="819908" y="349496"/>
                    <a:pt x="829121" y="340035"/>
                    <a:pt x="839826" y="329329"/>
                  </a:cubicBezTo>
                  <a:cubicBezTo>
                    <a:pt x="816423" y="325844"/>
                    <a:pt x="795260" y="322109"/>
                    <a:pt x="774097" y="319619"/>
                  </a:cubicBezTo>
                  <a:cubicBezTo>
                    <a:pt x="765882" y="318623"/>
                    <a:pt x="761897" y="314889"/>
                    <a:pt x="758662" y="307918"/>
                  </a:cubicBezTo>
                  <a:cubicBezTo>
                    <a:pt x="749449" y="288249"/>
                    <a:pt x="739739" y="268828"/>
                    <a:pt x="729282" y="247168"/>
                  </a:cubicBezTo>
                  <a:close/>
                  <a:moveTo>
                    <a:pt x="395909" y="531"/>
                  </a:moveTo>
                  <a:cubicBezTo>
                    <a:pt x="441534" y="-932"/>
                    <a:pt x="487282" y="686"/>
                    <a:pt x="533093" y="4670"/>
                  </a:cubicBezTo>
                  <a:cubicBezTo>
                    <a:pt x="540064" y="5168"/>
                    <a:pt x="547285" y="5168"/>
                    <a:pt x="554256" y="5417"/>
                  </a:cubicBezTo>
                  <a:cubicBezTo>
                    <a:pt x="569942" y="687"/>
                    <a:pt x="585129" y="5914"/>
                    <a:pt x="600564" y="7658"/>
                  </a:cubicBezTo>
                  <a:cubicBezTo>
                    <a:pt x="628450" y="10646"/>
                    <a:pt x="656086" y="16620"/>
                    <a:pt x="683473" y="22596"/>
                  </a:cubicBezTo>
                  <a:cubicBezTo>
                    <a:pt x="690196" y="24090"/>
                    <a:pt x="697665" y="24837"/>
                    <a:pt x="702644" y="30564"/>
                  </a:cubicBezTo>
                  <a:cubicBezTo>
                    <a:pt x="737999" y="41767"/>
                    <a:pt x="773104" y="54215"/>
                    <a:pt x="806963" y="70150"/>
                  </a:cubicBezTo>
                  <a:cubicBezTo>
                    <a:pt x="846551" y="89071"/>
                    <a:pt x="882153" y="112475"/>
                    <a:pt x="905059" y="151316"/>
                  </a:cubicBezTo>
                  <a:cubicBezTo>
                    <a:pt x="928214" y="190404"/>
                    <a:pt x="931949" y="232729"/>
                    <a:pt x="924480" y="275552"/>
                  </a:cubicBezTo>
                  <a:cubicBezTo>
                    <a:pt x="917507" y="318625"/>
                    <a:pt x="904810" y="360204"/>
                    <a:pt x="890370" y="401284"/>
                  </a:cubicBezTo>
                  <a:cubicBezTo>
                    <a:pt x="889871" y="402778"/>
                    <a:pt x="888627" y="404023"/>
                    <a:pt x="887631" y="405268"/>
                  </a:cubicBezTo>
                  <a:cubicBezTo>
                    <a:pt x="883897" y="415476"/>
                    <a:pt x="879913" y="425683"/>
                    <a:pt x="876179" y="435892"/>
                  </a:cubicBezTo>
                  <a:cubicBezTo>
                    <a:pt x="876179" y="449585"/>
                    <a:pt x="869954" y="461535"/>
                    <a:pt x="864476" y="473487"/>
                  </a:cubicBezTo>
                  <a:cubicBezTo>
                    <a:pt x="860244" y="482698"/>
                    <a:pt x="855763" y="491910"/>
                    <a:pt x="851281" y="501123"/>
                  </a:cubicBezTo>
                  <a:cubicBezTo>
                    <a:pt x="831613" y="540958"/>
                    <a:pt x="808956" y="579300"/>
                    <a:pt x="780573" y="614156"/>
                  </a:cubicBezTo>
                  <a:cubicBezTo>
                    <a:pt x="727292" y="679886"/>
                    <a:pt x="659572" y="723704"/>
                    <a:pt x="578406" y="747854"/>
                  </a:cubicBezTo>
                  <a:cubicBezTo>
                    <a:pt x="517160" y="766029"/>
                    <a:pt x="454666" y="771507"/>
                    <a:pt x="391428" y="767275"/>
                  </a:cubicBezTo>
                  <a:cubicBezTo>
                    <a:pt x="331923" y="763290"/>
                    <a:pt x="272668" y="754826"/>
                    <a:pt x="216897" y="730924"/>
                  </a:cubicBezTo>
                  <a:cubicBezTo>
                    <a:pt x="158886" y="706027"/>
                    <a:pt x="115814" y="665195"/>
                    <a:pt x="85439" y="610670"/>
                  </a:cubicBezTo>
                  <a:cubicBezTo>
                    <a:pt x="53571" y="553904"/>
                    <a:pt x="37138" y="491910"/>
                    <a:pt x="21454" y="429418"/>
                  </a:cubicBezTo>
                  <a:cubicBezTo>
                    <a:pt x="19710" y="422696"/>
                    <a:pt x="21952" y="415476"/>
                    <a:pt x="18964" y="408753"/>
                  </a:cubicBezTo>
                  <a:cubicBezTo>
                    <a:pt x="18715" y="396304"/>
                    <a:pt x="12739" y="384852"/>
                    <a:pt x="13735" y="372154"/>
                  </a:cubicBezTo>
                  <a:cubicBezTo>
                    <a:pt x="6764" y="343522"/>
                    <a:pt x="4275" y="314144"/>
                    <a:pt x="2282" y="284765"/>
                  </a:cubicBezTo>
                  <a:cubicBezTo>
                    <a:pt x="-208" y="251402"/>
                    <a:pt x="-954" y="217791"/>
                    <a:pt x="1536" y="184180"/>
                  </a:cubicBezTo>
                  <a:cubicBezTo>
                    <a:pt x="5519" y="129405"/>
                    <a:pt x="36143" y="94300"/>
                    <a:pt x="83448" y="69901"/>
                  </a:cubicBezTo>
                  <a:cubicBezTo>
                    <a:pt x="138969" y="41019"/>
                    <a:pt x="198722" y="26081"/>
                    <a:pt x="259472" y="14878"/>
                  </a:cubicBezTo>
                  <a:cubicBezTo>
                    <a:pt x="304785" y="6538"/>
                    <a:pt x="350285" y="1994"/>
                    <a:pt x="395909" y="531"/>
                  </a:cubicBezTo>
                  <a:close/>
                </a:path>
              </a:pathLst>
            </a:custGeom>
            <a:solidFill>
              <a:schemeClr val="accent1"/>
            </a:solidFill>
            <a:ln w="193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91066"/>
      </a:accent1>
      <a:accent2>
        <a:srgbClr val="EC0F2D"/>
      </a:accent2>
      <a:accent3>
        <a:srgbClr val="091066"/>
      </a:accent3>
      <a:accent4>
        <a:srgbClr val="EC0F2D"/>
      </a:accent4>
      <a:accent5>
        <a:srgbClr val="091066"/>
      </a:accent5>
      <a:accent6>
        <a:srgbClr val="EC0F2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</TotalTime>
  <Words>4654</Words>
  <Application>Microsoft Office PowerPoint</Application>
  <PresentationFormat>Widescreen</PresentationFormat>
  <Paragraphs>531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Brush Script Std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66</cp:revision>
  <dcterms:created xsi:type="dcterms:W3CDTF">2020-01-20T05:08:25Z</dcterms:created>
  <dcterms:modified xsi:type="dcterms:W3CDTF">2020-06-29T01:38:30Z</dcterms:modified>
</cp:coreProperties>
</file>