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507854"/>
            <a:ext cx="9144000" cy="151216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4141847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3627919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598" y="4593001"/>
            <a:ext cx="1082804" cy="2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271</Words>
  <Application>Microsoft Office PowerPoint</Application>
  <PresentationFormat>On-screen Show (16:9)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2015-09-08T14:10:25Z</dcterms:modified>
</cp:coreProperties>
</file>